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customXml/itemProps13.xml" ContentType="application/vnd.openxmlformats-officedocument.customXmlProperties+xml"/>
  <Override PartName="/customXml/itemProps14.xml" ContentType="application/vnd.openxmlformats-officedocument.customXmlProperties+xml"/>
  <Override PartName="/customXml/itemProps15.xml" ContentType="application/vnd.openxmlformats-officedocument.customXmlProperties+xml"/>
  <Override PartName="/customXml/itemProps16.xml" ContentType="application/vnd.openxmlformats-officedocument.customXmlProperties+xml"/>
  <Override PartName="/customXml/itemProps17.xml" ContentType="application/vnd.openxmlformats-officedocument.customXmlProperties+xml"/>
  <Override PartName="/customXml/itemProps18.xml" ContentType="application/vnd.openxmlformats-officedocument.customXmlProperties+xml"/>
  <Override PartName="/customXml/itemProps19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20"/>
  </p:sldMasterIdLst>
  <p:notesMasterIdLst>
    <p:notesMasterId r:id="rId22"/>
  </p:notesMasterIdLst>
  <p:handoutMasterIdLst>
    <p:handoutMasterId r:id="rId23"/>
  </p:handoutMasterIdLst>
  <p:sldIdLst>
    <p:sldId id="256" r:id="rId21"/>
  </p:sldIdLst>
  <p:sldSz cx="43891200" cy="32918400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1pPr>
    <a:lvl2pPr marL="369135" algn="l" rtl="0" fontAlgn="base">
      <a:spcBef>
        <a:spcPct val="0"/>
      </a:spcBef>
      <a:spcAft>
        <a:spcPct val="0"/>
      </a:spcAft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2pPr>
    <a:lvl3pPr marL="738269" algn="l" rtl="0" fontAlgn="base">
      <a:spcBef>
        <a:spcPct val="0"/>
      </a:spcBef>
      <a:spcAft>
        <a:spcPct val="0"/>
      </a:spcAft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3pPr>
    <a:lvl4pPr marL="1107405" algn="l" rtl="0" fontAlgn="base">
      <a:spcBef>
        <a:spcPct val="0"/>
      </a:spcBef>
      <a:spcAft>
        <a:spcPct val="0"/>
      </a:spcAft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4pPr>
    <a:lvl5pPr marL="1476539" algn="l" rtl="0" fontAlgn="base">
      <a:spcBef>
        <a:spcPct val="0"/>
      </a:spcBef>
      <a:spcAft>
        <a:spcPct val="0"/>
      </a:spcAft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5pPr>
    <a:lvl6pPr marL="1845676" algn="l" defTabSz="369135" rtl="0" eaLnBrk="1" latinLnBrk="0" hangingPunct="1"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6pPr>
    <a:lvl7pPr marL="2214810" algn="l" defTabSz="369135" rtl="0" eaLnBrk="1" latinLnBrk="0" hangingPunct="1"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7pPr>
    <a:lvl8pPr marL="2583945" algn="l" defTabSz="369135" rtl="0" eaLnBrk="1" latinLnBrk="0" hangingPunct="1"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8pPr>
    <a:lvl9pPr marL="2953080" algn="l" defTabSz="369135" rtl="0" eaLnBrk="1" latinLnBrk="0" hangingPunct="1">
      <a:defRPr sz="2907" kern="1200">
        <a:solidFill>
          <a:schemeClr val="tx1"/>
        </a:solidFill>
        <a:latin typeface="Times New Roman" charset="0"/>
        <a:ea typeface="ＭＳ Ｐゴシック" charset="0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195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7440"/>
    <a:srgbClr val="FFFFFF"/>
    <a:srgbClr val="678034"/>
    <a:srgbClr val="61682A"/>
    <a:srgbClr val="69712D"/>
    <a:srgbClr val="938853"/>
    <a:srgbClr val="99CCFF"/>
    <a:srgbClr val="A3BBE6"/>
    <a:srgbClr val="E3F3B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02" autoAdjust="0"/>
    <p:restoredTop sz="93782" autoAdjust="0"/>
  </p:normalViewPr>
  <p:slideViewPr>
    <p:cSldViewPr>
      <p:cViewPr>
        <p:scale>
          <a:sx n="20" d="100"/>
          <a:sy n="20" d="100"/>
        </p:scale>
        <p:origin x="1052" y="296"/>
      </p:cViewPr>
      <p:guideLst>
        <p:guide orient="horz" pos="1344"/>
        <p:guide pos="195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8.xml"/><Relationship Id="rId13" Type="http://schemas.openxmlformats.org/officeDocument/2006/relationships/customXml" Target="../customXml/item13.xml"/><Relationship Id="rId18" Type="http://schemas.openxmlformats.org/officeDocument/2006/relationships/customXml" Target="../customXml/item1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.xml"/><Relationship Id="rId7" Type="http://schemas.openxmlformats.org/officeDocument/2006/relationships/customXml" Target="../customXml/item7.xml"/><Relationship Id="rId12" Type="http://schemas.openxmlformats.org/officeDocument/2006/relationships/customXml" Target="../customXml/item12.xml"/><Relationship Id="rId17" Type="http://schemas.openxmlformats.org/officeDocument/2006/relationships/customXml" Target="../customXml/item1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16.xml"/><Relationship Id="rId20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presProps" Target="presProps.xml"/><Relationship Id="rId5" Type="http://schemas.openxmlformats.org/officeDocument/2006/relationships/customXml" Target="../customXml/item5.xml"/><Relationship Id="rId15" Type="http://schemas.openxmlformats.org/officeDocument/2006/relationships/customXml" Target="../customXml/item15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customXml" Target="../customXml/item10.xml"/><Relationship Id="rId19" Type="http://schemas.openxmlformats.org/officeDocument/2006/relationships/customXml" Target="../customXml/item19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customXml" Target="../customXml/item1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5158522767690571"/>
          <c:y val="2.7765249420989863E-2"/>
          <c:w val="0.84841477232309426"/>
          <c:h val="0.63887248789776119"/>
        </c:manualLayout>
      </c:layout>
      <c:barChart>
        <c:barDir val="col"/>
        <c:grouping val="clustered"/>
        <c:varyColors val="0"/>
        <c:ser>
          <c:idx val="0"/>
          <c:order val="0"/>
          <c:tx>
            <c:v>2014</c:v>
          </c:tx>
          <c:spPr>
            <a:solidFill>
              <a:srgbClr val="DA0000"/>
            </a:solidFill>
            <a:ln>
              <a:noFill/>
            </a:ln>
            <a:effectLst/>
          </c:spPr>
          <c:invertIfNegative val="0"/>
          <c:cat>
            <c:strRef>
              <c:f>'at 1m'!$A$10:$A$17</c:f>
              <c:strCache>
                <c:ptCount val="8"/>
                <c:pt idx="0">
                  <c:v>Tall Shrub</c:v>
                </c:pt>
                <c:pt idx="1">
                  <c:v>Hummock</c:v>
                </c:pt>
                <c:pt idx="2">
                  <c:v>Semi-Wet</c:v>
                </c:pt>
                <c:pt idx="3">
                  <c:v>Wet</c:v>
                </c:pt>
                <c:pt idx="4">
                  <c:v>Tall Graminoid</c:v>
                </c:pt>
                <c:pt idx="5">
                  <c:v>Open Water</c:v>
                </c:pt>
                <c:pt idx="6">
                  <c:v>Rock</c:v>
                </c:pt>
                <c:pt idx="7">
                  <c:v>Other</c:v>
                </c:pt>
              </c:strCache>
            </c:strRef>
          </c:cat>
          <c:val>
            <c:numRef>
              <c:f>'at 1m'!$C$10:$C$17</c:f>
              <c:numCache>
                <c:formatCode>0%</c:formatCode>
                <c:ptCount val="8"/>
                <c:pt idx="0">
                  <c:v>3.1875738518557926E-2</c:v>
                </c:pt>
                <c:pt idx="1">
                  <c:v>0.48843243104321116</c:v>
                </c:pt>
                <c:pt idx="2">
                  <c:v>0.25669989863207093</c:v>
                </c:pt>
                <c:pt idx="3">
                  <c:v>2.3503679966625092E-2</c:v>
                </c:pt>
                <c:pt idx="4">
                  <c:v>0.18327111647569533</c:v>
                </c:pt>
                <c:pt idx="5">
                  <c:v>7.5376110280656492E-3</c:v>
                </c:pt>
                <c:pt idx="6">
                  <c:v>7.8997428745099726E-3</c:v>
                </c:pt>
                <c:pt idx="7">
                  <c:v>7.7978146126412282E-4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98-454D-9F08-4C175812C35E}"/>
            </c:ext>
          </c:extLst>
        </c:ser>
        <c:ser>
          <c:idx val="1"/>
          <c:order val="1"/>
          <c:tx>
            <c:v>2015</c:v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'at 1m'!$A$10:$A$17</c:f>
              <c:strCache>
                <c:ptCount val="8"/>
                <c:pt idx="0">
                  <c:v>Tall Shrub</c:v>
                </c:pt>
                <c:pt idx="1">
                  <c:v>Hummock</c:v>
                </c:pt>
                <c:pt idx="2">
                  <c:v>Semi-Wet</c:v>
                </c:pt>
                <c:pt idx="3">
                  <c:v>Wet</c:v>
                </c:pt>
                <c:pt idx="4">
                  <c:v>Tall Graminoid</c:v>
                </c:pt>
                <c:pt idx="5">
                  <c:v>Open Water</c:v>
                </c:pt>
                <c:pt idx="6">
                  <c:v>Rock</c:v>
                </c:pt>
                <c:pt idx="7">
                  <c:v>Other</c:v>
                </c:pt>
              </c:strCache>
            </c:strRef>
          </c:cat>
          <c:val>
            <c:numRef>
              <c:f>'at 1m'!$G$10:$G$17</c:f>
              <c:numCache>
                <c:formatCode>0%</c:formatCode>
                <c:ptCount val="8"/>
                <c:pt idx="0">
                  <c:v>1.4903979379961864E-2</c:v>
                </c:pt>
                <c:pt idx="1">
                  <c:v>0.46760148820890762</c:v>
                </c:pt>
                <c:pt idx="2">
                  <c:v>0.26828294754562593</c:v>
                </c:pt>
                <c:pt idx="3">
                  <c:v>5.7058846193192951E-2</c:v>
                </c:pt>
                <c:pt idx="4">
                  <c:v>0.18606280399738453</c:v>
                </c:pt>
                <c:pt idx="5">
                  <c:v>4.1717389475391707E-3</c:v>
                </c:pt>
                <c:pt idx="6">
                  <c:v>1.447516851032205E-3</c:v>
                </c:pt>
                <c:pt idx="7">
                  <c:v>4.7067887635564011E-4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398-454D-9F08-4C175812C35E}"/>
            </c:ext>
          </c:extLst>
        </c:ser>
        <c:ser>
          <c:idx val="2"/>
          <c:order val="2"/>
          <c:tx>
            <c:v>2016</c:v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'at 1m'!$A$10:$A$17</c:f>
              <c:strCache>
                <c:ptCount val="8"/>
                <c:pt idx="0">
                  <c:v>Tall Shrub</c:v>
                </c:pt>
                <c:pt idx="1">
                  <c:v>Hummock</c:v>
                </c:pt>
                <c:pt idx="2">
                  <c:v>Semi-Wet</c:v>
                </c:pt>
                <c:pt idx="3">
                  <c:v>Wet</c:v>
                </c:pt>
                <c:pt idx="4">
                  <c:v>Tall Graminoid</c:v>
                </c:pt>
                <c:pt idx="5">
                  <c:v>Open Water</c:v>
                </c:pt>
                <c:pt idx="6">
                  <c:v>Rock</c:v>
                </c:pt>
                <c:pt idx="7">
                  <c:v>Other</c:v>
                </c:pt>
              </c:strCache>
            </c:strRef>
          </c:cat>
          <c:val>
            <c:numRef>
              <c:f>'at 1m'!$C$21:$C$28</c:f>
              <c:numCache>
                <c:formatCode>0%</c:formatCode>
                <c:ptCount val="8"/>
                <c:pt idx="0">
                  <c:v>5.3148135923087418E-2</c:v>
                </c:pt>
                <c:pt idx="1">
                  <c:v>0.29989268643322103</c:v>
                </c:pt>
                <c:pt idx="2">
                  <c:v>0.39694701407487576</c:v>
                </c:pt>
                <c:pt idx="3">
                  <c:v>3.5016286930867765E-2</c:v>
                </c:pt>
                <c:pt idx="4">
                  <c:v>0.1923997569721565</c:v>
                </c:pt>
                <c:pt idx="5">
                  <c:v>1.4712162375803573E-2</c:v>
                </c:pt>
                <c:pt idx="6">
                  <c:v>7.7644319707489253E-3</c:v>
                </c:pt>
                <c:pt idx="7">
                  <c:v>1.1952531923886782E-4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398-454D-9F08-4C175812C35E}"/>
            </c:ext>
          </c:extLst>
        </c:ser>
        <c:ser>
          <c:idx val="3"/>
          <c:order val="3"/>
          <c:tx>
            <c:v>2017</c:v>
          </c:tx>
          <c:spPr>
            <a:solidFill>
              <a:srgbClr val="8037B7"/>
            </a:solidFill>
            <a:ln>
              <a:noFill/>
            </a:ln>
            <a:effectLst/>
          </c:spPr>
          <c:invertIfNegative val="0"/>
          <c:cat>
            <c:strRef>
              <c:f>'at 1m'!$A$10:$A$17</c:f>
              <c:strCache>
                <c:ptCount val="8"/>
                <c:pt idx="0">
                  <c:v>Tall Shrub</c:v>
                </c:pt>
                <c:pt idx="1">
                  <c:v>Hummock</c:v>
                </c:pt>
                <c:pt idx="2">
                  <c:v>Semi-Wet</c:v>
                </c:pt>
                <c:pt idx="3">
                  <c:v>Wet</c:v>
                </c:pt>
                <c:pt idx="4">
                  <c:v>Tall Graminoid</c:v>
                </c:pt>
                <c:pt idx="5">
                  <c:v>Open Water</c:v>
                </c:pt>
                <c:pt idx="6">
                  <c:v>Rock</c:v>
                </c:pt>
                <c:pt idx="7">
                  <c:v>Other</c:v>
                </c:pt>
              </c:strCache>
            </c:strRef>
          </c:cat>
          <c:val>
            <c:numRef>
              <c:f>'at 1m'!$F$21:$F$28</c:f>
              <c:numCache>
                <c:formatCode>0%</c:formatCode>
                <c:ptCount val="8"/>
                <c:pt idx="0">
                  <c:v>3.5691098819331753E-2</c:v>
                </c:pt>
                <c:pt idx="1">
                  <c:v>0.28798382445665649</c:v>
                </c:pt>
                <c:pt idx="2">
                  <c:v>0.48778453626423535</c:v>
                </c:pt>
                <c:pt idx="3">
                  <c:v>2.4567857793874624E-2</c:v>
                </c:pt>
                <c:pt idx="4">
                  <c:v>0.14816694607056516</c:v>
                </c:pt>
                <c:pt idx="5">
                  <c:v>3.18222363667333E-3</c:v>
                </c:pt>
                <c:pt idx="6">
                  <c:v>1.1328296592467747E-2</c:v>
                </c:pt>
                <c:pt idx="7">
                  <c:v>1.295216366195415E-3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398-454D-9F08-4C175812C3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1"/>
        <c:overlap val="-17"/>
        <c:axId val="385476736"/>
        <c:axId val="385477064"/>
      </c:barChart>
      <c:catAx>
        <c:axId val="38547673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b="1" dirty="0">
                    <a:solidFill>
                      <a:sysClr val="windowText" lastClr="000000"/>
                    </a:solidFill>
                  </a:rPr>
                  <a:t>Cover Type</a:t>
                </a:r>
              </a:p>
            </c:rich>
          </c:tx>
          <c:layout>
            <c:manualLayout>
              <c:xMode val="edge"/>
              <c:yMode val="edge"/>
              <c:x val="0.47191433851982262"/>
              <c:y val="0.9254244496999426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5477064"/>
        <c:crosses val="autoZero"/>
        <c:auto val="1"/>
        <c:lblAlgn val="ctr"/>
        <c:lblOffset val="0"/>
        <c:noMultiLvlLbl val="0"/>
      </c:catAx>
      <c:valAx>
        <c:axId val="38547706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800" b="1" dirty="0">
                    <a:solidFill>
                      <a:sysClr val="windowText" lastClr="000000"/>
                    </a:solidFill>
                  </a:rPr>
                  <a:t>Percent of Total</a:t>
                </a:r>
                <a:r>
                  <a:rPr lang="en-US" sz="2800" b="1" baseline="0" dirty="0">
                    <a:solidFill>
                      <a:sysClr val="windowText" lastClr="000000"/>
                    </a:solidFill>
                  </a:rPr>
                  <a:t> Landscape</a:t>
                </a:r>
                <a:endParaRPr lang="en-US" sz="2800" b="1" dirty="0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1.4358994363285287E-2"/>
              <c:y val="7.1116789751995063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%" sourceLinked="1"/>
        <c:majorTickMark val="out"/>
        <c:minorTickMark val="none"/>
        <c:tickLblPos val="nextTo"/>
        <c:spPr>
          <a:noFill/>
          <a:ln w="6350">
            <a:solidFill>
              <a:sysClr val="windowText" lastClr="000000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5476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0728856117432379"/>
          <c:y val="0.18224927409482142"/>
          <c:w val="0.13841490726392128"/>
          <c:h val="0.275822840261942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ysClr val="window" lastClr="FFFFFF"/>
    </a:solidFill>
    <a:ln>
      <a:solidFill>
        <a:sysClr val="windowText" lastClr="000000"/>
      </a:solidFill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34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28" tIns="50363" rIns="100728" bIns="50363" numCol="1" anchor="t" anchorCtr="0" compatLnSpc="1">
            <a:prstTxWarp prst="textNoShape">
              <a:avLst/>
            </a:prstTxWarp>
          </a:bodyPr>
          <a:lstStyle>
            <a:lvl1pPr defTabSz="1009650">
              <a:defRPr sz="13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1788" y="0"/>
            <a:ext cx="3173412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28" tIns="50363" rIns="100728" bIns="50363" numCol="1" anchor="t" anchorCtr="0" compatLnSpc="1">
            <a:prstTxWarp prst="textNoShape">
              <a:avLst/>
            </a:prstTxWarp>
          </a:bodyPr>
          <a:lstStyle>
            <a:lvl1pPr algn="r" defTabSz="1009650">
              <a:defRPr sz="13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3413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28" tIns="50363" rIns="100728" bIns="50363" numCol="1" anchor="b" anchorCtr="0" compatLnSpc="1">
            <a:prstTxWarp prst="textNoShape">
              <a:avLst/>
            </a:prstTxWarp>
          </a:bodyPr>
          <a:lstStyle>
            <a:lvl1pPr defTabSz="1009650">
              <a:defRPr sz="13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1788" y="9120188"/>
            <a:ext cx="3173412" cy="48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28" tIns="50363" rIns="100728" bIns="50363" numCol="1" anchor="b" anchorCtr="0" compatLnSpc="1">
            <a:prstTxWarp prst="textNoShape">
              <a:avLst/>
            </a:prstTxWarp>
          </a:bodyPr>
          <a:lstStyle>
            <a:lvl1pPr algn="r" defTabSz="1009650">
              <a:defRPr sz="1300"/>
            </a:lvl1pPr>
          </a:lstStyle>
          <a:p>
            <a:fld id="{FB4C4716-E555-B441-92F8-9530364D521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5680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701F9-AFDF-43C5-91B9-BF7F11E49E19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8600" y="1200150"/>
            <a:ext cx="431800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621213"/>
            <a:ext cx="5851525" cy="37798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5B168-17E9-4F3A-8507-EB355C3C37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621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1pPr>
    <a:lvl2pPr marL="369135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2pPr>
    <a:lvl3pPr marL="738269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3pPr>
    <a:lvl4pPr marL="1107405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4pPr>
    <a:lvl5pPr marL="1476539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5pPr>
    <a:lvl6pPr marL="1845676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6pPr>
    <a:lvl7pPr marL="2214810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7pPr>
    <a:lvl8pPr marL="2583945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8pPr>
    <a:lvl9pPr marL="2953080" algn="l" defTabSz="738269" rtl="0" eaLnBrk="1" latinLnBrk="0" hangingPunct="1">
      <a:defRPr sz="97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98600" y="1200150"/>
            <a:ext cx="4318000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5B168-17E9-4F3A-8507-EB355C3C37C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071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204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409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6137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818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022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9227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431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636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B3AE9-9CB2-C246-8BF5-7BB9B831FE9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735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6E533-42A6-F642-9A48-344A0AA73E5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561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4" y="21153122"/>
            <a:ext cx="37307520" cy="6537960"/>
          </a:xfrm>
        </p:spPr>
        <p:txBody>
          <a:bodyPr anchor="t"/>
          <a:lstStyle>
            <a:lvl1pPr algn="l">
              <a:defRPr sz="27998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4" y="13952229"/>
            <a:ext cx="37307520" cy="7200899"/>
          </a:xfrm>
        </p:spPr>
        <p:txBody>
          <a:bodyPr anchor="b"/>
          <a:lstStyle>
            <a:lvl1pPr marL="0" indent="0">
              <a:buNone/>
              <a:defRPr sz="14000">
                <a:solidFill>
                  <a:schemeClr val="tx1">
                    <a:tint val="75000"/>
                  </a:schemeClr>
                </a:solidFill>
              </a:defRPr>
            </a:lvl1pPr>
            <a:lvl2pPr marL="3204568" indent="0">
              <a:buNone/>
              <a:defRPr sz="12666">
                <a:solidFill>
                  <a:schemeClr val="tx1">
                    <a:tint val="75000"/>
                  </a:schemeClr>
                </a:solidFill>
              </a:defRPr>
            </a:lvl2pPr>
            <a:lvl3pPr marL="6409136" indent="0">
              <a:buNone/>
              <a:defRPr sz="11200">
                <a:solidFill>
                  <a:schemeClr val="tx1">
                    <a:tint val="75000"/>
                  </a:schemeClr>
                </a:solidFill>
              </a:defRPr>
            </a:lvl3pPr>
            <a:lvl4pPr marL="9613704" indent="0">
              <a:buNone/>
              <a:defRPr sz="9866">
                <a:solidFill>
                  <a:schemeClr val="tx1">
                    <a:tint val="75000"/>
                  </a:schemeClr>
                </a:solidFill>
              </a:defRPr>
            </a:lvl4pPr>
            <a:lvl5pPr marL="12818272" indent="0">
              <a:buNone/>
              <a:defRPr sz="9866">
                <a:solidFill>
                  <a:schemeClr val="tx1">
                    <a:tint val="75000"/>
                  </a:schemeClr>
                </a:solidFill>
              </a:defRPr>
            </a:lvl5pPr>
            <a:lvl6pPr marL="16022841" indent="0">
              <a:buNone/>
              <a:defRPr sz="9866">
                <a:solidFill>
                  <a:schemeClr val="tx1">
                    <a:tint val="75000"/>
                  </a:schemeClr>
                </a:solidFill>
              </a:defRPr>
            </a:lvl6pPr>
            <a:lvl7pPr marL="19227409" indent="0">
              <a:buNone/>
              <a:defRPr sz="9866">
                <a:solidFill>
                  <a:schemeClr val="tx1">
                    <a:tint val="75000"/>
                  </a:schemeClr>
                </a:solidFill>
              </a:defRPr>
            </a:lvl7pPr>
            <a:lvl8pPr marL="22431977" indent="0">
              <a:buNone/>
              <a:defRPr sz="9866">
                <a:solidFill>
                  <a:schemeClr val="tx1">
                    <a:tint val="75000"/>
                  </a:schemeClr>
                </a:solidFill>
              </a:defRPr>
            </a:lvl8pPr>
            <a:lvl9pPr marL="25636543" indent="0">
              <a:buNone/>
              <a:defRPr sz="986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DA75AC-E27F-AB44-9319-489B71955DB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47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7"/>
            <a:ext cx="19385280" cy="21724622"/>
          </a:xfrm>
        </p:spPr>
        <p:txBody>
          <a:bodyPr/>
          <a:lstStyle>
            <a:lvl1pPr>
              <a:defRPr sz="19600"/>
            </a:lvl1pPr>
            <a:lvl2pPr>
              <a:defRPr sz="16800"/>
            </a:lvl2pPr>
            <a:lvl3pPr>
              <a:defRPr sz="14000"/>
            </a:lvl3pPr>
            <a:lvl4pPr>
              <a:defRPr sz="12666"/>
            </a:lvl4pPr>
            <a:lvl5pPr>
              <a:defRPr sz="12666"/>
            </a:lvl5pPr>
            <a:lvl6pPr>
              <a:defRPr sz="12666"/>
            </a:lvl6pPr>
            <a:lvl7pPr>
              <a:defRPr sz="12666"/>
            </a:lvl7pPr>
            <a:lvl8pPr>
              <a:defRPr sz="12666"/>
            </a:lvl8pPr>
            <a:lvl9pPr>
              <a:defRPr sz="1266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7"/>
            <a:ext cx="19385280" cy="21724622"/>
          </a:xfrm>
        </p:spPr>
        <p:txBody>
          <a:bodyPr/>
          <a:lstStyle>
            <a:lvl1pPr>
              <a:defRPr sz="19600"/>
            </a:lvl1pPr>
            <a:lvl2pPr>
              <a:defRPr sz="16800"/>
            </a:lvl2pPr>
            <a:lvl3pPr>
              <a:defRPr sz="14000"/>
            </a:lvl3pPr>
            <a:lvl4pPr>
              <a:defRPr sz="12666"/>
            </a:lvl4pPr>
            <a:lvl5pPr>
              <a:defRPr sz="12666"/>
            </a:lvl5pPr>
            <a:lvl6pPr>
              <a:defRPr sz="12666"/>
            </a:lvl6pPr>
            <a:lvl7pPr>
              <a:defRPr sz="12666"/>
            </a:lvl7pPr>
            <a:lvl8pPr>
              <a:defRPr sz="12666"/>
            </a:lvl8pPr>
            <a:lvl9pPr>
              <a:defRPr sz="1266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8A2D5-CB0A-7E48-A913-0CB0C506135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749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3" y="7368546"/>
            <a:ext cx="19392904" cy="3070859"/>
          </a:xfrm>
        </p:spPr>
        <p:txBody>
          <a:bodyPr anchor="b"/>
          <a:lstStyle>
            <a:lvl1pPr marL="0" indent="0">
              <a:buNone/>
              <a:defRPr sz="16800" b="1"/>
            </a:lvl1pPr>
            <a:lvl2pPr marL="3204568" indent="0">
              <a:buNone/>
              <a:defRPr sz="14000" b="1"/>
            </a:lvl2pPr>
            <a:lvl3pPr marL="6409136" indent="0">
              <a:buNone/>
              <a:defRPr sz="12666" b="1"/>
            </a:lvl3pPr>
            <a:lvl4pPr marL="9613704" indent="0">
              <a:buNone/>
              <a:defRPr sz="11200" b="1"/>
            </a:lvl4pPr>
            <a:lvl5pPr marL="12818272" indent="0">
              <a:buNone/>
              <a:defRPr sz="11200" b="1"/>
            </a:lvl5pPr>
            <a:lvl6pPr marL="16022841" indent="0">
              <a:buNone/>
              <a:defRPr sz="11200" b="1"/>
            </a:lvl6pPr>
            <a:lvl7pPr marL="19227409" indent="0">
              <a:buNone/>
              <a:defRPr sz="11200" b="1"/>
            </a:lvl7pPr>
            <a:lvl8pPr marL="22431977" indent="0">
              <a:buNone/>
              <a:defRPr sz="11200" b="1"/>
            </a:lvl8pPr>
            <a:lvl9pPr marL="25636543" indent="0">
              <a:buNone/>
              <a:defRPr sz="1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3" y="10439404"/>
            <a:ext cx="19392904" cy="18966182"/>
          </a:xfrm>
        </p:spPr>
        <p:txBody>
          <a:bodyPr/>
          <a:lstStyle>
            <a:lvl1pPr>
              <a:defRPr sz="16800"/>
            </a:lvl1pPr>
            <a:lvl2pPr>
              <a:defRPr sz="14000"/>
            </a:lvl2pPr>
            <a:lvl3pPr>
              <a:defRPr sz="12666"/>
            </a:lvl3pPr>
            <a:lvl4pPr>
              <a:defRPr sz="11200"/>
            </a:lvl4pPr>
            <a:lvl5pPr>
              <a:defRPr sz="11200"/>
            </a:lvl5pPr>
            <a:lvl6pPr>
              <a:defRPr sz="11200"/>
            </a:lvl6pPr>
            <a:lvl7pPr>
              <a:defRPr sz="11200"/>
            </a:lvl7pPr>
            <a:lvl8pPr>
              <a:defRPr sz="11200"/>
            </a:lvl8pPr>
            <a:lvl9pPr>
              <a:defRPr sz="1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4" y="7368546"/>
            <a:ext cx="19400520" cy="3070859"/>
          </a:xfrm>
        </p:spPr>
        <p:txBody>
          <a:bodyPr anchor="b"/>
          <a:lstStyle>
            <a:lvl1pPr marL="0" indent="0">
              <a:buNone/>
              <a:defRPr sz="16800" b="1"/>
            </a:lvl1pPr>
            <a:lvl2pPr marL="3204568" indent="0">
              <a:buNone/>
              <a:defRPr sz="14000" b="1"/>
            </a:lvl2pPr>
            <a:lvl3pPr marL="6409136" indent="0">
              <a:buNone/>
              <a:defRPr sz="12666" b="1"/>
            </a:lvl3pPr>
            <a:lvl4pPr marL="9613704" indent="0">
              <a:buNone/>
              <a:defRPr sz="11200" b="1"/>
            </a:lvl4pPr>
            <a:lvl5pPr marL="12818272" indent="0">
              <a:buNone/>
              <a:defRPr sz="11200" b="1"/>
            </a:lvl5pPr>
            <a:lvl6pPr marL="16022841" indent="0">
              <a:buNone/>
              <a:defRPr sz="11200" b="1"/>
            </a:lvl6pPr>
            <a:lvl7pPr marL="19227409" indent="0">
              <a:buNone/>
              <a:defRPr sz="11200" b="1"/>
            </a:lvl7pPr>
            <a:lvl8pPr marL="22431977" indent="0">
              <a:buNone/>
              <a:defRPr sz="11200" b="1"/>
            </a:lvl8pPr>
            <a:lvl9pPr marL="25636543" indent="0">
              <a:buNone/>
              <a:defRPr sz="1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4" y="10439404"/>
            <a:ext cx="19400520" cy="18966182"/>
          </a:xfrm>
        </p:spPr>
        <p:txBody>
          <a:bodyPr/>
          <a:lstStyle>
            <a:lvl1pPr>
              <a:defRPr sz="16800"/>
            </a:lvl1pPr>
            <a:lvl2pPr>
              <a:defRPr sz="14000"/>
            </a:lvl2pPr>
            <a:lvl3pPr>
              <a:defRPr sz="12666"/>
            </a:lvl3pPr>
            <a:lvl4pPr>
              <a:defRPr sz="11200"/>
            </a:lvl4pPr>
            <a:lvl5pPr>
              <a:defRPr sz="11200"/>
            </a:lvl5pPr>
            <a:lvl6pPr>
              <a:defRPr sz="11200"/>
            </a:lvl6pPr>
            <a:lvl7pPr>
              <a:defRPr sz="11200"/>
            </a:lvl7pPr>
            <a:lvl8pPr>
              <a:defRPr sz="11200"/>
            </a:lvl8pPr>
            <a:lvl9pPr>
              <a:defRPr sz="1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F08BBE-D23A-5745-867E-64F0E782778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60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98601-736C-8543-8FD5-74F03D85D22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88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1EE57-7783-6741-9671-71DB916710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970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6" y="1310640"/>
            <a:ext cx="14439904" cy="5577840"/>
          </a:xfrm>
        </p:spPr>
        <p:txBody>
          <a:bodyPr anchor="b"/>
          <a:lstStyle>
            <a:lvl1pPr algn="l">
              <a:defRPr sz="14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22398"/>
            </a:lvl1pPr>
            <a:lvl2pPr>
              <a:defRPr sz="19600"/>
            </a:lvl2pPr>
            <a:lvl3pPr>
              <a:defRPr sz="16800"/>
            </a:lvl3pPr>
            <a:lvl4pPr>
              <a:defRPr sz="14000"/>
            </a:lvl4pPr>
            <a:lvl5pPr>
              <a:defRPr sz="14000"/>
            </a:lvl5pPr>
            <a:lvl6pPr>
              <a:defRPr sz="14000"/>
            </a:lvl6pPr>
            <a:lvl7pPr>
              <a:defRPr sz="14000"/>
            </a:lvl7pPr>
            <a:lvl8pPr>
              <a:defRPr sz="14000"/>
            </a:lvl8pPr>
            <a:lvl9pPr>
              <a:defRPr sz="14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6" y="6888487"/>
            <a:ext cx="14439904" cy="22517102"/>
          </a:xfrm>
        </p:spPr>
        <p:txBody>
          <a:bodyPr/>
          <a:lstStyle>
            <a:lvl1pPr marL="0" indent="0">
              <a:buNone/>
              <a:defRPr sz="9866"/>
            </a:lvl1pPr>
            <a:lvl2pPr marL="3204568" indent="0">
              <a:buNone/>
              <a:defRPr sz="8400"/>
            </a:lvl2pPr>
            <a:lvl3pPr marL="6409136" indent="0">
              <a:buNone/>
              <a:defRPr sz="7066"/>
            </a:lvl3pPr>
            <a:lvl4pPr marL="9613704" indent="0">
              <a:buNone/>
              <a:defRPr sz="6267"/>
            </a:lvl4pPr>
            <a:lvl5pPr marL="12818272" indent="0">
              <a:buNone/>
              <a:defRPr sz="6267"/>
            </a:lvl5pPr>
            <a:lvl6pPr marL="16022841" indent="0">
              <a:buNone/>
              <a:defRPr sz="6267"/>
            </a:lvl6pPr>
            <a:lvl7pPr marL="19227409" indent="0">
              <a:buNone/>
              <a:defRPr sz="6267"/>
            </a:lvl7pPr>
            <a:lvl8pPr marL="22431977" indent="0">
              <a:buNone/>
              <a:defRPr sz="6267"/>
            </a:lvl8pPr>
            <a:lvl9pPr marL="25636543" indent="0">
              <a:buNone/>
              <a:defRPr sz="62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28D038-F204-A945-B8E4-FEDE2A52B32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849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4" y="23042884"/>
            <a:ext cx="26334720" cy="2720342"/>
          </a:xfrm>
        </p:spPr>
        <p:txBody>
          <a:bodyPr anchor="b"/>
          <a:lstStyle>
            <a:lvl1pPr algn="l">
              <a:defRPr sz="14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4" y="2941320"/>
            <a:ext cx="2633472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22398"/>
            </a:lvl1pPr>
            <a:lvl2pPr marL="3204568" indent="0">
              <a:buNone/>
              <a:defRPr sz="19600"/>
            </a:lvl2pPr>
            <a:lvl3pPr marL="6409136" indent="0">
              <a:buNone/>
              <a:defRPr sz="16800"/>
            </a:lvl3pPr>
            <a:lvl4pPr marL="9613704" indent="0">
              <a:buNone/>
              <a:defRPr sz="14000"/>
            </a:lvl4pPr>
            <a:lvl5pPr marL="12818272" indent="0">
              <a:buNone/>
              <a:defRPr sz="14000"/>
            </a:lvl5pPr>
            <a:lvl6pPr marL="16022841" indent="0">
              <a:buNone/>
              <a:defRPr sz="14000"/>
            </a:lvl6pPr>
            <a:lvl7pPr marL="19227409" indent="0">
              <a:buNone/>
              <a:defRPr sz="14000"/>
            </a:lvl7pPr>
            <a:lvl8pPr marL="22431977" indent="0">
              <a:buNone/>
              <a:defRPr sz="14000"/>
            </a:lvl8pPr>
            <a:lvl9pPr marL="25636543" indent="0">
              <a:buNone/>
              <a:defRPr sz="14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4" y="25763226"/>
            <a:ext cx="26334720" cy="3863339"/>
          </a:xfrm>
        </p:spPr>
        <p:txBody>
          <a:bodyPr/>
          <a:lstStyle>
            <a:lvl1pPr marL="0" indent="0">
              <a:buNone/>
              <a:defRPr sz="9866"/>
            </a:lvl1pPr>
            <a:lvl2pPr marL="3204568" indent="0">
              <a:buNone/>
              <a:defRPr sz="8400"/>
            </a:lvl2pPr>
            <a:lvl3pPr marL="6409136" indent="0">
              <a:buNone/>
              <a:defRPr sz="7066"/>
            </a:lvl3pPr>
            <a:lvl4pPr marL="9613704" indent="0">
              <a:buNone/>
              <a:defRPr sz="6267"/>
            </a:lvl4pPr>
            <a:lvl5pPr marL="12818272" indent="0">
              <a:buNone/>
              <a:defRPr sz="6267"/>
            </a:lvl5pPr>
            <a:lvl6pPr marL="16022841" indent="0">
              <a:buNone/>
              <a:defRPr sz="6267"/>
            </a:lvl6pPr>
            <a:lvl7pPr marL="19227409" indent="0">
              <a:buNone/>
              <a:defRPr sz="6267"/>
            </a:lvl7pPr>
            <a:lvl8pPr marL="22431977" indent="0">
              <a:buNone/>
              <a:defRPr sz="6267"/>
            </a:lvl8pPr>
            <a:lvl9pPr marL="25636543" indent="0">
              <a:buNone/>
              <a:defRPr sz="62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5D2F8-905E-1945-8ACA-DB7F08177D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231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401B0-9B77-2D4A-ACB7-FA2DF43C250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689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CA356-9C1A-0445-ACB4-D6D59CAB13D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351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194836" y="1317626"/>
            <a:ext cx="39501536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94836" y="7680326"/>
            <a:ext cx="39501536" cy="217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836" y="30510164"/>
            <a:ext cx="10240736" cy="1752600"/>
          </a:xfrm>
          <a:prstGeom prst="rect">
            <a:avLst/>
          </a:prstGeom>
        </p:spPr>
        <p:txBody>
          <a:bodyPr vert="horz" lIns="480709" tIns="240355" rIns="480709" bIns="240355" rtlCol="0" anchor="ctr"/>
          <a:lstStyle>
            <a:lvl1pPr algn="l">
              <a:defRPr sz="840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436" y="30510164"/>
            <a:ext cx="13898336" cy="1752600"/>
          </a:xfrm>
          <a:prstGeom prst="rect">
            <a:avLst/>
          </a:prstGeom>
        </p:spPr>
        <p:txBody>
          <a:bodyPr vert="horz" lIns="480709" tIns="240355" rIns="480709" bIns="240355" rtlCol="0" anchor="ctr"/>
          <a:lstStyle>
            <a:lvl1pPr algn="ctr">
              <a:defRPr sz="840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636" y="30510164"/>
            <a:ext cx="10240736" cy="1752600"/>
          </a:xfrm>
          <a:prstGeom prst="rect">
            <a:avLst/>
          </a:prstGeom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>
            <a:lvl1pPr algn="r">
              <a:defRPr sz="8400">
                <a:solidFill>
                  <a:srgbClr val="FFFFFF"/>
                </a:solidFill>
              </a:defRPr>
            </a:lvl1pPr>
          </a:lstStyle>
          <a:p>
            <a:fld id="{F23FDC16-0BCA-954F-86BE-8A0D9F154C29}" type="slidenum">
              <a:rPr lang="en-US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408946" rtl="0" eaLnBrk="0" fontAlgn="base" hangingPunct="0">
        <a:spcBef>
          <a:spcPct val="0"/>
        </a:spcBef>
        <a:spcAft>
          <a:spcPct val="0"/>
        </a:spcAft>
        <a:defRPr sz="30798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defTabSz="6408946" rtl="0" eaLnBrk="0" fontAlgn="base" hangingPunct="0">
        <a:spcBef>
          <a:spcPct val="0"/>
        </a:spcBef>
        <a:spcAft>
          <a:spcPct val="0"/>
        </a:spcAft>
        <a:defRPr sz="30798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defTabSz="6408946" rtl="0" eaLnBrk="0" fontAlgn="base" hangingPunct="0">
        <a:spcBef>
          <a:spcPct val="0"/>
        </a:spcBef>
        <a:spcAft>
          <a:spcPct val="0"/>
        </a:spcAft>
        <a:defRPr sz="30798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defTabSz="6408946" rtl="0" eaLnBrk="0" fontAlgn="base" hangingPunct="0">
        <a:spcBef>
          <a:spcPct val="0"/>
        </a:spcBef>
        <a:spcAft>
          <a:spcPct val="0"/>
        </a:spcAft>
        <a:defRPr sz="30798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defTabSz="6408946" rtl="0" eaLnBrk="0" fontAlgn="base" hangingPunct="0">
        <a:spcBef>
          <a:spcPct val="0"/>
        </a:spcBef>
        <a:spcAft>
          <a:spcPct val="0"/>
        </a:spcAft>
        <a:defRPr sz="30798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609570" algn="ctr" defTabSz="6408946" rtl="0" fontAlgn="base">
        <a:spcBef>
          <a:spcPct val="0"/>
        </a:spcBef>
        <a:spcAft>
          <a:spcPct val="0"/>
        </a:spcAft>
        <a:defRPr sz="30798">
          <a:solidFill>
            <a:schemeClr val="tx1"/>
          </a:solidFill>
          <a:latin typeface="Calibri" pitchFamily="34" charset="0"/>
        </a:defRPr>
      </a:lvl6pPr>
      <a:lvl7pPr marL="1219140" algn="ctr" defTabSz="6408946" rtl="0" fontAlgn="base">
        <a:spcBef>
          <a:spcPct val="0"/>
        </a:spcBef>
        <a:spcAft>
          <a:spcPct val="0"/>
        </a:spcAft>
        <a:defRPr sz="30798">
          <a:solidFill>
            <a:schemeClr val="tx1"/>
          </a:solidFill>
          <a:latin typeface="Calibri" pitchFamily="34" charset="0"/>
        </a:defRPr>
      </a:lvl7pPr>
      <a:lvl8pPr marL="1828709" algn="ctr" defTabSz="6408946" rtl="0" fontAlgn="base">
        <a:spcBef>
          <a:spcPct val="0"/>
        </a:spcBef>
        <a:spcAft>
          <a:spcPct val="0"/>
        </a:spcAft>
        <a:defRPr sz="30798">
          <a:solidFill>
            <a:schemeClr val="tx1"/>
          </a:solidFill>
          <a:latin typeface="Calibri" pitchFamily="34" charset="0"/>
        </a:defRPr>
      </a:lvl8pPr>
      <a:lvl9pPr marL="2438278" algn="ctr" defTabSz="6408946" rtl="0" fontAlgn="base">
        <a:spcBef>
          <a:spcPct val="0"/>
        </a:spcBef>
        <a:spcAft>
          <a:spcPct val="0"/>
        </a:spcAft>
        <a:defRPr sz="30798">
          <a:solidFill>
            <a:schemeClr val="tx1"/>
          </a:solidFill>
          <a:latin typeface="Calibri" pitchFamily="34" charset="0"/>
        </a:defRPr>
      </a:lvl9pPr>
    </p:titleStyle>
    <p:bodyStyle>
      <a:lvl1pPr marL="2402297" indent="-2402297" algn="l" defTabSz="640894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2398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5206740" indent="-2002267" algn="l" defTabSz="640894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6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8011184" indent="-1602237" algn="l" defTabSz="640894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8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1215657" indent="-1602237" algn="l" defTabSz="640894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4420130" indent="-1602237" algn="l" defTabSz="6408946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7625125" indent="-1602284" algn="l" defTabSz="640913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0" kern="1200">
          <a:solidFill>
            <a:schemeClr val="tx1"/>
          </a:solidFill>
          <a:latin typeface="+mn-lt"/>
          <a:ea typeface="+mn-ea"/>
          <a:cs typeface="+mn-cs"/>
        </a:defRPr>
      </a:lvl6pPr>
      <a:lvl7pPr marL="20829693" indent="-1602284" algn="l" defTabSz="640913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0" kern="1200">
          <a:solidFill>
            <a:schemeClr val="tx1"/>
          </a:solidFill>
          <a:latin typeface="+mn-lt"/>
          <a:ea typeface="+mn-ea"/>
          <a:cs typeface="+mn-cs"/>
        </a:defRPr>
      </a:lvl7pPr>
      <a:lvl8pPr marL="24034259" indent="-1602284" algn="l" defTabSz="640913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0" kern="1200">
          <a:solidFill>
            <a:schemeClr val="tx1"/>
          </a:solidFill>
          <a:latin typeface="+mn-lt"/>
          <a:ea typeface="+mn-ea"/>
          <a:cs typeface="+mn-cs"/>
        </a:defRPr>
      </a:lvl8pPr>
      <a:lvl9pPr marL="27238827" indent="-1602284" algn="l" defTabSz="640913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1pPr>
      <a:lvl2pPr marL="3204568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2pPr>
      <a:lvl3pPr marL="6409136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3pPr>
      <a:lvl4pPr marL="9613704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4pPr>
      <a:lvl5pPr marL="12818272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5pPr>
      <a:lvl6pPr marL="16022841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6pPr>
      <a:lvl7pPr marL="19227409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7pPr>
      <a:lvl8pPr marL="22431977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8pPr>
      <a:lvl9pPr marL="25636543" algn="l" defTabSz="6409136" rtl="0" eaLnBrk="1" latinLnBrk="0" hangingPunct="1">
        <a:defRPr sz="1266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18" Type="http://schemas.openxmlformats.org/officeDocument/2006/relationships/image" Target="../media/image13.jpeg"/><Relationship Id="rId3" Type="http://schemas.openxmlformats.org/officeDocument/2006/relationships/image" Target="../media/image1.png"/><Relationship Id="rId21" Type="http://schemas.openxmlformats.org/officeDocument/2006/relationships/image" Target="../media/image16.pn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17" Type="http://schemas.microsoft.com/office/2007/relationships/hdphoto" Target="../media/hdphoto2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chart" Target="../charts/chart1.xml"/><Relationship Id="rId5" Type="http://schemas.openxmlformats.org/officeDocument/2006/relationships/image" Target="../media/image3.png"/><Relationship Id="rId15" Type="http://schemas.openxmlformats.org/officeDocument/2006/relationships/image" Target="../media/image11.jpeg"/><Relationship Id="rId10" Type="http://schemas.openxmlformats.org/officeDocument/2006/relationships/image" Target="../media/image8.png"/><Relationship Id="rId19" Type="http://schemas.openxmlformats.org/officeDocument/2006/relationships/image" Target="../media/image14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microsoft.com/office/2007/relationships/hdphoto" Target="../media/hdphoto1.wdp"/><Relationship Id="rId22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910"/>
          <p:cNvSpPr>
            <a:spLocks noChangeArrowheads="1"/>
          </p:cNvSpPr>
          <p:nvPr/>
        </p:nvSpPr>
        <p:spPr bwMode="auto">
          <a:xfrm>
            <a:off x="-6705599" y="15130706"/>
            <a:ext cx="1847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sz="3200"/>
          </a:p>
        </p:txBody>
      </p:sp>
      <p:sp>
        <p:nvSpPr>
          <p:cNvPr id="2056" name="Rectangle 983"/>
          <p:cNvSpPr>
            <a:spLocks noChangeArrowheads="1"/>
          </p:cNvSpPr>
          <p:nvPr/>
        </p:nvSpPr>
        <p:spPr bwMode="auto">
          <a:xfrm>
            <a:off x="-8534399" y="14439614"/>
            <a:ext cx="1847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sz="3200"/>
          </a:p>
        </p:txBody>
      </p:sp>
      <p:sp>
        <p:nvSpPr>
          <p:cNvPr id="2059" name="AutoShape 779" descr="https://mail-attachment.googleusercontent.com/attachment/?ui=2&amp;ik=322d213d7e&amp;view=att&amp;th=13d2688a28fbaee7&amp;attid=0.2&amp;disp=inline&amp;realattid=f_hdrhlhll1&amp;safe=1&amp;zw&amp;saduie=AG9B_P_qMGDo502gkY07bJKPYeY1&amp;sadet=1363973646920&amp;sads=minS-aROJzv0Xs-woDU25y9zPLA"/>
          <p:cNvSpPr>
            <a:spLocks noChangeAspect="1" noChangeArrowheads="1"/>
          </p:cNvSpPr>
          <p:nvPr/>
        </p:nvSpPr>
        <p:spPr bwMode="auto">
          <a:xfrm>
            <a:off x="-8310033" y="-5729817"/>
            <a:ext cx="406400" cy="40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4800"/>
          </a:p>
        </p:txBody>
      </p:sp>
      <p:sp>
        <p:nvSpPr>
          <p:cNvPr id="2060" name="AutoShape 781" descr="https://mail-attachment.googleusercontent.com/attachment/?ui=2&amp;ik=322d213d7e&amp;view=att&amp;th=13d2688a28fbaee7&amp;attid=0.2&amp;disp=inline&amp;realattid=f_hdrhlhll1&amp;safe=1&amp;zw&amp;saduie=AG9B_P_qMGDo502gkY07bJKPYeY1&amp;sadet=1363973646920&amp;sads=minS-aROJzv0Xs-woDU25y9zPLA"/>
          <p:cNvSpPr>
            <a:spLocks noChangeAspect="1" noChangeArrowheads="1"/>
          </p:cNvSpPr>
          <p:nvPr/>
        </p:nvSpPr>
        <p:spPr bwMode="auto">
          <a:xfrm>
            <a:off x="-8106833" y="-5526617"/>
            <a:ext cx="406400" cy="40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4800"/>
          </a:p>
        </p:txBody>
      </p:sp>
      <p:sp>
        <p:nvSpPr>
          <p:cNvPr id="2078" name="Text Box 916"/>
          <p:cNvSpPr txBox="1">
            <a:spLocks noChangeArrowheads="1"/>
          </p:cNvSpPr>
          <p:nvPr/>
        </p:nvSpPr>
        <p:spPr bwMode="auto">
          <a:xfrm>
            <a:off x="17233485" y="30370977"/>
            <a:ext cx="26382275" cy="851297"/>
          </a:xfrm>
          <a:prstGeom prst="round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 defTabSz="4875213" eaLnBrk="1" hangingPunct="1">
              <a:defRPr sz="6600" b="1">
                <a:solidFill>
                  <a:schemeClr val="bg1"/>
                </a:solidFill>
                <a:latin typeface="Garamond" panose="02020404030301010803" pitchFamily="18" charset="0"/>
                <a:ea typeface="+mn-ea"/>
              </a:defRPr>
            </a:lvl1pPr>
            <a:lvl2pPr marL="742950" indent="-285750" defTabSz="4875213" eaLnBrk="0" hangingPunct="0">
              <a:defRPr>
                <a:latin typeface="Times New Roman" pitchFamily="18" charset="0"/>
              </a:defRPr>
            </a:lvl2pPr>
            <a:lvl3pPr marL="1143000" indent="-228600" defTabSz="4875213" eaLnBrk="0" hangingPunct="0">
              <a:defRPr>
                <a:latin typeface="Times New Roman" pitchFamily="18" charset="0"/>
              </a:defRPr>
            </a:lvl3pPr>
            <a:lvl4pPr marL="1600200" indent="-228600" defTabSz="4875213" eaLnBrk="0" hangingPunct="0">
              <a:defRPr>
                <a:latin typeface="Times New Roman" pitchFamily="18" charset="0"/>
              </a:defRPr>
            </a:lvl4pPr>
            <a:lvl5pPr marL="2057400" indent="-228600" defTabSz="4875213" eaLnBrk="0" hangingPunct="0">
              <a:defRPr>
                <a:latin typeface="Times New Roman" pitchFamily="18" charset="0"/>
              </a:defRPr>
            </a:lvl5pPr>
            <a:lvl6pPr marL="2514600" indent="-228600" defTabSz="4875213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 New Roman" pitchFamily="18" charset="0"/>
              </a:defRPr>
            </a:lvl6pPr>
            <a:lvl7pPr marL="2971800" indent="-228600" defTabSz="4875213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 New Roman" pitchFamily="18" charset="0"/>
              </a:defRPr>
            </a:lvl7pPr>
            <a:lvl8pPr marL="3429000" indent="-228600" defTabSz="4875213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 New Roman" pitchFamily="18" charset="0"/>
              </a:defRPr>
            </a:lvl8pPr>
            <a:lvl9pPr marL="3886200" indent="-228600" defTabSz="4875213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 New Roman" pitchFamily="18" charset="0"/>
              </a:defRPr>
            </a:lvl9pPr>
          </a:lstStyle>
          <a:p>
            <a:r>
              <a:rPr lang="en-US" altLang="en-US" sz="4400" dirty="0"/>
              <a:t>Acknowledgements</a:t>
            </a:r>
          </a:p>
        </p:txBody>
      </p:sp>
      <p:grpSp>
        <p:nvGrpSpPr>
          <p:cNvPr id="2062" name="Group 2061">
            <a:extLst>
              <a:ext uri="{FF2B5EF4-FFF2-40B4-BE49-F238E27FC236}">
                <a16:creationId xmlns:a16="http://schemas.microsoft.com/office/drawing/2014/main" id="{F53024BF-31A1-41EF-9024-FD264E2A18FB}"/>
              </a:ext>
            </a:extLst>
          </p:cNvPr>
          <p:cNvGrpSpPr/>
          <p:nvPr/>
        </p:nvGrpSpPr>
        <p:grpSpPr>
          <a:xfrm>
            <a:off x="17204618" y="23845624"/>
            <a:ext cx="26382276" cy="8441056"/>
            <a:chOff x="13924302" y="26831679"/>
            <a:chExt cx="34120167" cy="9545425"/>
          </a:xfrm>
        </p:grpSpPr>
        <p:sp>
          <p:nvSpPr>
            <p:cNvPr id="2065" name="Text Box 959"/>
            <p:cNvSpPr txBox="1">
              <a:spLocks noChangeArrowheads="1"/>
            </p:cNvSpPr>
            <p:nvPr/>
          </p:nvSpPr>
          <p:spPr bwMode="auto">
            <a:xfrm>
              <a:off x="13924302" y="26831679"/>
              <a:ext cx="34120167" cy="1386252"/>
            </a:xfrm>
            <a:prstGeom prst="round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 defTabSz="4875213" eaLnBrk="1" hangingPunct="1">
                <a:defRPr sz="8800" b="1">
                  <a:latin typeface="+mj-lt"/>
                  <a:ea typeface="+mn-ea"/>
                </a:defRPr>
              </a:lvl1pPr>
              <a:lvl2pPr marL="742950" indent="-285750" defTabSz="4875213" eaLnBrk="0" hangingPunct="0">
                <a:defRPr>
                  <a:latin typeface="Times New Roman" pitchFamily="18" charset="0"/>
                </a:defRPr>
              </a:lvl2pPr>
              <a:lvl3pPr marL="1143000" indent="-228600" defTabSz="4875213" eaLnBrk="0" hangingPunct="0">
                <a:defRPr>
                  <a:latin typeface="Times New Roman" pitchFamily="18" charset="0"/>
                </a:defRPr>
              </a:lvl3pPr>
              <a:lvl4pPr marL="1600200" indent="-228600" defTabSz="4875213" eaLnBrk="0" hangingPunct="0">
                <a:defRPr>
                  <a:latin typeface="Times New Roman" pitchFamily="18" charset="0"/>
                </a:defRPr>
              </a:lvl4pPr>
              <a:lvl5pPr marL="2057400" indent="-228600" defTabSz="4875213" eaLnBrk="0" hangingPunct="0">
                <a:defRPr>
                  <a:latin typeface="Times New Roman" pitchFamily="18" charset="0"/>
                </a:defRPr>
              </a:lvl5pPr>
              <a:lvl6pPr marL="2514600" indent="-228600" defTabSz="48752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Times New Roman" pitchFamily="18" charset="0"/>
                </a:defRPr>
              </a:lvl6pPr>
              <a:lvl7pPr marL="2971800" indent="-228600" defTabSz="48752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Times New Roman" pitchFamily="18" charset="0"/>
                </a:defRPr>
              </a:lvl7pPr>
              <a:lvl8pPr marL="3429000" indent="-228600" defTabSz="48752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Times New Roman" pitchFamily="18" charset="0"/>
                </a:defRPr>
              </a:lvl8pPr>
              <a:lvl9pPr marL="3886200" indent="-228600" defTabSz="48752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Times New Roman" pitchFamily="18" charset="0"/>
                </a:defRPr>
              </a:lvl9pPr>
            </a:lstStyle>
            <a:p>
              <a:r>
                <a:rPr lang="en-US" altLang="en-US" sz="6600" dirty="0">
                  <a:solidFill>
                    <a:schemeClr val="bg1"/>
                  </a:solidFill>
                  <a:latin typeface="Garamond" panose="02020404030301010803" pitchFamily="18" charset="0"/>
                </a:rPr>
                <a:t>Conclusions</a:t>
              </a:r>
            </a:p>
          </p:txBody>
        </p:sp>
        <p:sp>
          <p:nvSpPr>
            <p:cNvPr id="5" name="Rectangle: Rounded Corners 4"/>
            <p:cNvSpPr/>
            <p:nvPr/>
          </p:nvSpPr>
          <p:spPr>
            <a:xfrm>
              <a:off x="14274870" y="35491443"/>
              <a:ext cx="33531794" cy="885661"/>
            </a:xfrm>
            <a:prstGeom prst="roundRect">
              <a:avLst/>
            </a:prstGeom>
            <a:solidFill>
              <a:schemeClr val="tx1">
                <a:lumMod val="95000"/>
              </a:schemeClr>
            </a:solidFill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Thank you to the ANS research and maintenance staff. Also, thank you to Clarice Perryman, Chris </a:t>
              </a:r>
              <a:r>
                <a:rPr lang="en-US" sz="2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Horruitiner</a:t>
              </a:r>
              <a:r>
                <a:rPr lang="en-US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and Apryl Perry for assistance during flights. This research has been supported by the National Science Foundations REU program: Northern Ecosystems Research for Undergraduates (EAR#1063037). </a:t>
              </a:r>
            </a:p>
          </p:txBody>
        </p:sp>
        <p:sp>
          <p:nvSpPr>
            <p:cNvPr id="160" name="TextBox 5"/>
            <p:cNvSpPr txBox="1"/>
            <p:nvPr/>
          </p:nvSpPr>
          <p:spPr>
            <a:xfrm>
              <a:off x="14299375" y="28817952"/>
              <a:ext cx="33507287" cy="5127847"/>
            </a:xfrm>
            <a:prstGeom prst="roundRect">
              <a:avLst/>
            </a:prstGeom>
            <a:solidFill>
              <a:schemeClr val="tx1">
                <a:lumMod val="95000"/>
              </a:schemeClr>
            </a:solidFill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defPPr>
                <a:defRPr lang="en-US"/>
              </a:defPPr>
              <a:lvl1pPr eaLnBrk="0" hangingPunct="0">
                <a:spcBef>
                  <a:spcPts val="1200"/>
                </a:spcBef>
                <a:spcAft>
                  <a:spcPts val="1200"/>
                </a:spcAft>
                <a:defRPr sz="4000">
                  <a:solidFill>
                    <a:schemeClr val="bg1"/>
                  </a:solidFill>
                  <a:latin typeface="Century Gothic" charset="0"/>
                </a:defRPr>
              </a:lvl1pPr>
              <a:lvl2pPr marL="742950" indent="-285750">
                <a:defRPr sz="14700">
                  <a:latin typeface="Calibri" charset="0"/>
                  <a:cs typeface="+mn-cs"/>
                </a:defRPr>
              </a:lvl2pPr>
              <a:lvl3pPr marL="1143000" indent="-228600">
                <a:defRPr sz="12600">
                  <a:latin typeface="Calibri" charset="0"/>
                  <a:cs typeface="+mn-cs"/>
                </a:defRPr>
              </a:lvl3pPr>
              <a:lvl4pPr marL="1600200" indent="-228600">
                <a:defRPr sz="10500">
                  <a:latin typeface="Calibri" charset="0"/>
                  <a:cs typeface="+mn-cs"/>
                </a:defRPr>
              </a:lvl4pPr>
              <a:lvl5pPr marL="2057400" indent="-228600">
                <a:defRPr sz="10500">
                  <a:latin typeface="Calibri" charset="0"/>
                  <a:cs typeface="+mn-cs"/>
                </a:defRPr>
              </a:lvl5pPr>
              <a:lvl6pPr marL="2514600" indent="-228600" eaLnBrk="0" fontAlgn="base" hangingPunct="0">
                <a:spcAft>
                  <a:spcPct val="0"/>
                </a:spcAft>
                <a:buFont typeface="Arial" charset="0"/>
                <a:buChar char="»"/>
                <a:defRPr sz="10500">
                  <a:latin typeface="Calibri" charset="0"/>
                  <a:cs typeface="+mn-cs"/>
                </a:defRPr>
              </a:lvl6pPr>
              <a:lvl7pPr marL="2971800" indent="-228600" eaLnBrk="0" fontAlgn="base" hangingPunct="0">
                <a:spcAft>
                  <a:spcPct val="0"/>
                </a:spcAft>
                <a:buFont typeface="Arial" charset="0"/>
                <a:buChar char="»"/>
                <a:defRPr sz="10500">
                  <a:latin typeface="Calibri" charset="0"/>
                  <a:cs typeface="+mn-cs"/>
                </a:defRPr>
              </a:lvl7pPr>
              <a:lvl8pPr marL="3429000" indent="-228600" eaLnBrk="0" fontAlgn="base" hangingPunct="0">
                <a:spcAft>
                  <a:spcPct val="0"/>
                </a:spcAft>
                <a:buFont typeface="Arial" charset="0"/>
                <a:buChar char="»"/>
                <a:defRPr sz="10500">
                  <a:latin typeface="Calibri" charset="0"/>
                  <a:cs typeface="+mn-cs"/>
                </a:defRPr>
              </a:lvl8pPr>
              <a:lvl9pPr marL="3886200" indent="-228600" eaLnBrk="0" fontAlgn="base" hangingPunct="0">
                <a:spcAft>
                  <a:spcPct val="0"/>
                </a:spcAft>
                <a:buFont typeface="Arial" charset="0"/>
                <a:buChar char="»"/>
                <a:defRPr sz="10500">
                  <a:latin typeface="Calibri" charset="0"/>
                  <a:cs typeface="+mn-cs"/>
                </a:defRPr>
              </a:lvl9pPr>
            </a:lstStyle>
            <a:p>
              <a:pPr marL="457200" indent="-457200">
                <a:spcAft>
                  <a:spcPts val="800"/>
                </a:spcAft>
                <a:buFont typeface="Arial" panose="020B0604020202020204" pitchFamily="34" charset="0"/>
                <a:buChar char="•"/>
              </a:pPr>
              <a:r>
                <a:rPr lang="en-US" sz="3100" dirty="0">
                  <a:latin typeface="Arial" panose="020B0604020202020204" pitchFamily="34" charset="0"/>
                  <a:cs typeface="Arial" panose="020B0604020202020204" pitchFamily="34" charset="0"/>
                </a:rPr>
                <a:t>Hummock sites, representing intact permafrost, decreased coverage by 10% from 2014-2017, while Semi-Wet sites increased coverage by 23%.</a:t>
              </a:r>
            </a:p>
            <a:p>
              <a:pPr marL="457200" indent="-457200">
                <a:spcAft>
                  <a:spcPts val="800"/>
                </a:spcAft>
                <a:buFont typeface="Arial" panose="020B0604020202020204" pitchFamily="34" charset="0"/>
                <a:buChar char="•"/>
              </a:pPr>
              <a:r>
                <a:rPr lang="en-US" sz="3100" dirty="0">
                  <a:latin typeface="Arial" panose="020B0604020202020204" pitchFamily="34" charset="0"/>
                  <a:cs typeface="Arial" panose="020B0604020202020204" pitchFamily="34" charset="0"/>
                </a:rPr>
                <a:t>Estimation of vegetation cover types is vital in our understanding of the evolution of northern peatlands and its future role in the global carbon cycle.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100" dirty="0">
                  <a:latin typeface="Arial" panose="020B0604020202020204" pitchFamily="34" charset="0"/>
                  <a:cs typeface="Arial" panose="020B0604020202020204" pitchFamily="34" charset="0"/>
                </a:rPr>
                <a:t>Our estimates of vegetation change may be used to parameterize simulation models and create future scenarios of how the vegetation cover will change in response to climate change</a:t>
              </a:r>
              <a:r>
                <a:rPr lang="en-US" sz="3100" dirty="0"/>
                <a:t>.</a:t>
              </a:r>
            </a:p>
            <a:p>
              <a:pPr marL="457200" indent="-457200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en-US" sz="31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Due to high spatial resolution of imagery, accurate GPS ground control points are vital for linking the imagery to the field based measurements </a:t>
              </a:r>
              <a:endParaRPr lang="en-US" sz="31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endParaRPr>
            </a:p>
          </p:txBody>
        </p:sp>
      </p:grpSp>
      <p:sp>
        <p:nvSpPr>
          <p:cNvPr id="103" name="Oval 102">
            <a:extLst>
              <a:ext uri="{FF2B5EF4-FFF2-40B4-BE49-F238E27FC236}">
                <a16:creationId xmlns:a16="http://schemas.microsoft.com/office/drawing/2014/main" id="{4F021B0C-4681-4E46-A602-8265BB415119}"/>
              </a:ext>
            </a:extLst>
          </p:cNvPr>
          <p:cNvSpPr/>
          <p:nvPr/>
        </p:nvSpPr>
        <p:spPr>
          <a:xfrm rot="18805306">
            <a:off x="51615709" y="23284564"/>
            <a:ext cx="6027506" cy="2843321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76DE7D6-44C0-40C4-B762-510166F7D94D}"/>
              </a:ext>
            </a:extLst>
          </p:cNvPr>
          <p:cNvGrpSpPr/>
          <p:nvPr/>
        </p:nvGrpSpPr>
        <p:grpSpPr>
          <a:xfrm>
            <a:off x="0" y="4909"/>
            <a:ext cx="43891200" cy="6370975"/>
            <a:chOff x="0" y="4909"/>
            <a:chExt cx="43891200" cy="637097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4863A71-E2B0-49E8-BFA4-54743D3465C5}"/>
                </a:ext>
              </a:extLst>
            </p:cNvPr>
            <p:cNvGrpSpPr/>
            <p:nvPr/>
          </p:nvGrpSpPr>
          <p:grpSpPr>
            <a:xfrm>
              <a:off x="0" y="4909"/>
              <a:ext cx="43891200" cy="6370975"/>
              <a:chOff x="-1" y="-5577084"/>
              <a:chExt cx="43891201" cy="6370975"/>
            </a:xfrm>
          </p:grpSpPr>
          <p:sp>
            <p:nvSpPr>
              <p:cNvPr id="2050" name="Rectangle 907"/>
              <p:cNvSpPr>
                <a:spLocks noChangeArrowheads="1"/>
              </p:cNvSpPr>
              <p:nvPr/>
            </p:nvSpPr>
            <p:spPr bwMode="auto">
              <a:xfrm>
                <a:off x="-1" y="-5577084"/>
                <a:ext cx="43891201" cy="6370975"/>
              </a:xfrm>
              <a:prstGeom prst="rect">
                <a:avLst/>
              </a:prstGeom>
              <a:gradFill flip="none" rotWithShape="1">
                <a:gsLst>
                  <a:gs pos="0">
                    <a:srgbClr val="497440">
                      <a:shade val="30000"/>
                      <a:satMod val="115000"/>
                    </a:srgbClr>
                  </a:gs>
                  <a:gs pos="50000">
                    <a:srgbClr val="497440">
                      <a:shade val="67500"/>
                      <a:satMod val="115000"/>
                    </a:srgbClr>
                  </a:gs>
                  <a:gs pos="100000">
                    <a:srgbClr val="49744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txBody>
              <a:bodyPr wrap="square" anchor="ctr">
                <a:spAutoFit/>
              </a:bodyPr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ts val="4800"/>
                  </a:spcBef>
                  <a:defRPr/>
                </a:pPr>
                <a:r>
                  <a:rPr lang="en-US" sz="9600" b="1" dirty="0">
                    <a:latin typeface="Garamond" panose="02020404030301010803" pitchFamily="18" charset="0"/>
                    <a:ea typeface="+mn-ea"/>
                    <a:cs typeface="Arial" panose="020B0604020202020204" pitchFamily="34" charset="0"/>
                  </a:rPr>
                  <a:t>Four Years of UAS Imagery Reveals Vegetation Change </a:t>
                </a:r>
              </a:p>
              <a:p>
                <a:pPr algn="ctr" eaLnBrk="1" hangingPunct="1">
                  <a:defRPr/>
                </a:pPr>
                <a:r>
                  <a:rPr lang="en-US" sz="9600" b="1" dirty="0">
                    <a:latin typeface="Garamond" panose="02020404030301010803" pitchFamily="18" charset="0"/>
                    <a:ea typeface="+mn-ea"/>
                    <a:cs typeface="Arial" panose="020B0604020202020204" pitchFamily="34" charset="0"/>
                  </a:rPr>
                  <a:t>Due to Permafrost Thaw</a:t>
                </a:r>
              </a:p>
              <a:p>
                <a:pPr algn="ctr" eaLnBrk="1" hangingPunct="1">
                  <a:defRPr/>
                </a:pPr>
                <a:endParaRPr lang="en-US" altLang="en-US" sz="7200" dirty="0">
                  <a:solidFill>
                    <a:schemeClr val="bg1"/>
                  </a:solidFill>
                  <a:latin typeface="Arial" charset="0"/>
                  <a:ea typeface="+mn-ea"/>
                </a:endParaRPr>
              </a:p>
              <a:p>
                <a:pPr algn="ctr" eaLnBrk="1" hangingPunct="1">
                  <a:defRPr/>
                </a:pPr>
                <a:endParaRPr lang="en-US" altLang="en-US" sz="7200" dirty="0">
                  <a:solidFill>
                    <a:schemeClr val="bg1"/>
                  </a:solidFill>
                  <a:latin typeface="Arial" charset="0"/>
                  <a:ea typeface="+mn-ea"/>
                </a:endParaRPr>
              </a:p>
              <a:p>
                <a:pPr algn="ctr" eaLnBrk="1" hangingPunct="1">
                  <a:defRPr/>
                </a:pPr>
                <a:endParaRPr lang="en-US" altLang="en-US" sz="7200" dirty="0">
                  <a:solidFill>
                    <a:schemeClr val="bg1"/>
                  </a:solidFill>
                  <a:latin typeface="Arial" charset="0"/>
                  <a:ea typeface="+mn-ea"/>
                </a:endParaRPr>
              </a:p>
            </p:txBody>
          </p:sp>
          <p:sp>
            <p:nvSpPr>
              <p:cNvPr id="92" name="TextBox 91"/>
              <p:cNvSpPr txBox="1">
                <a:spLocks noChangeArrowheads="1"/>
              </p:cNvSpPr>
              <p:nvPr/>
            </p:nvSpPr>
            <p:spPr bwMode="auto">
              <a:xfrm>
                <a:off x="4569782" y="-2404617"/>
                <a:ext cx="33322411" cy="25578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Autofit/>
              </a:bodyPr>
              <a:lstStyle/>
              <a:p>
                <a:pPr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Jessica DelGreco</a:t>
                </a:r>
                <a:r>
                  <a:rPr lang="en-US" sz="48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1</a:t>
                </a: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, Christina Herrick</a:t>
                </a:r>
                <a:r>
                  <a:rPr lang="en-US" sz="48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2</a:t>
                </a: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, Kellen McArthur</a:t>
                </a:r>
                <a:r>
                  <a:rPr lang="en-US" sz="48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1</a:t>
                </a: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, Ruth Varner</a:t>
                </a:r>
                <a:r>
                  <a:rPr lang="en-US" sz="48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2 </a:t>
                </a: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,  Anthony John Garnello</a:t>
                </a:r>
                <a:r>
                  <a:rPr lang="en-US" sz="48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3</a:t>
                </a: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, Daniel Finnell</a:t>
                </a:r>
                <a:r>
                  <a:rPr lang="en-US" sz="48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4</a:t>
                </a: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, </a:t>
                </a:r>
                <a:r>
                  <a:rPr lang="en-US" sz="4800" i="1" dirty="0" err="1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Carmody</a:t>
                </a: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 McCalley</a:t>
                </a:r>
                <a:r>
                  <a:rPr lang="en-US" sz="48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5</a:t>
                </a:r>
                <a:r>
                  <a:rPr lang="en-US" sz="48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, Michael W Palace</a:t>
                </a:r>
                <a:r>
                  <a:rPr lang="en-US" sz="48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2</a:t>
                </a:r>
              </a:p>
              <a:p>
                <a:pPr algn="ctr">
                  <a:spcBef>
                    <a:spcPts val="0"/>
                  </a:spcBef>
                  <a:spcAft>
                    <a:spcPts val="0"/>
                  </a:spcAft>
                </a:pPr>
                <a:endParaRPr lang="en-US" sz="1800" i="1" baseline="30000" dirty="0">
                  <a:latin typeface="Arial" panose="020B0604020202020204" pitchFamily="34" charset="0"/>
                  <a:ea typeface="ＭＳ Ｐゴシック"/>
                  <a:cs typeface="Arial" panose="020B0604020202020204" pitchFamily="34" charset="0"/>
                </a:endParaRPr>
              </a:p>
              <a:p>
                <a:pPr algn="ctr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40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1</a:t>
                </a:r>
                <a:r>
                  <a:rPr lang="en-US" sz="40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University of New Hampshire, </a:t>
                </a:r>
                <a:r>
                  <a:rPr lang="en-US" sz="40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2</a:t>
                </a:r>
                <a:r>
                  <a:rPr lang="en-US" sz="40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Institute for the Study of Earth, Oceans, and Space (EOS) UNH, </a:t>
                </a:r>
                <a:r>
                  <a:rPr lang="en-US" sz="40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3</a:t>
                </a:r>
                <a:r>
                  <a:rPr lang="en-US" sz="40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University of Arizona, </a:t>
                </a:r>
                <a:r>
                  <a:rPr lang="en-US" sz="40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4</a:t>
                </a:r>
                <a:r>
                  <a:rPr lang="en-US" sz="40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Virginia Commonwealth University, </a:t>
                </a:r>
                <a:r>
                  <a:rPr lang="en-US" sz="4000" i="1" baseline="30000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5</a:t>
                </a:r>
                <a:r>
                  <a:rPr lang="en-US" sz="4000" i="1" dirty="0">
                    <a:latin typeface="Arial" panose="020B0604020202020204" pitchFamily="34" charset="0"/>
                    <a:ea typeface="ＭＳ Ｐゴシック"/>
                    <a:cs typeface="Arial" panose="020B0604020202020204" pitchFamily="34" charset="0"/>
                  </a:rPr>
                  <a:t>Rochester Institute of Technology</a:t>
                </a:r>
              </a:p>
              <a:p>
                <a:pPr algn="ctr">
                  <a:spcBef>
                    <a:spcPts val="0"/>
                  </a:spcBef>
                  <a:spcAft>
                    <a:spcPts val="0"/>
                  </a:spcAft>
                </a:pPr>
                <a:endParaRPr lang="en-US" sz="4000" i="1" baseline="30000" dirty="0">
                  <a:latin typeface="Arial" panose="020B0604020202020204" pitchFamily="34" charset="0"/>
                  <a:ea typeface="ＭＳ Ｐゴシック"/>
                  <a:cs typeface="Arial" panose="020B0604020202020204" pitchFamily="34" charset="0"/>
                </a:endParaRPr>
              </a:p>
              <a:p>
                <a:pPr algn="ctr">
                  <a:spcBef>
                    <a:spcPts val="0"/>
                  </a:spcBef>
                  <a:spcAft>
                    <a:spcPts val="0"/>
                  </a:spcAft>
                </a:pPr>
                <a:endParaRPr lang="en-US" sz="4000" i="1" baseline="30000" dirty="0">
                  <a:latin typeface="Arial" panose="020B0604020202020204" pitchFamily="34" charset="0"/>
                  <a:ea typeface="ＭＳ Ｐゴシック"/>
                  <a:cs typeface="Arial" panose="020B0604020202020204" pitchFamily="34" charset="0"/>
                </a:endParaRPr>
              </a:p>
              <a:p>
                <a:pPr algn="ctr">
                  <a:spcBef>
                    <a:spcPts val="0"/>
                  </a:spcBef>
                  <a:spcAft>
                    <a:spcPts val="0"/>
                  </a:spcAft>
                </a:pPr>
                <a:endParaRPr lang="en-US" sz="4000" i="1" baseline="30000" dirty="0">
                  <a:latin typeface="Arial" panose="020B0604020202020204" pitchFamily="34" charset="0"/>
                  <a:ea typeface="ＭＳ Ｐゴシック"/>
                  <a:cs typeface="Arial" panose="020B0604020202020204" pitchFamily="34" charset="0"/>
                </a:endParaRPr>
              </a:p>
              <a:p>
                <a:pPr algn="ctr">
                  <a:spcBef>
                    <a:spcPts val="0"/>
                  </a:spcBef>
                  <a:spcAft>
                    <a:spcPts val="0"/>
                  </a:spcAft>
                </a:pPr>
                <a:endParaRPr lang="en-US" sz="4000" baseline="30000" dirty="0">
                  <a:latin typeface="Arial" panose="020B0604020202020204" pitchFamily="34" charset="0"/>
                  <a:ea typeface="ＭＳ 明朝"/>
                  <a:cs typeface="Arial" panose="020B0604020202020204" pitchFamily="34" charset="0"/>
                </a:endParaRPr>
              </a:p>
            </p:txBody>
          </p: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7A7E0559-A4A3-40ED-95C5-8313ACFB8A2A}"/>
                  </a:ext>
                </a:extLst>
              </p:cNvPr>
              <p:cNvGrpSpPr/>
              <p:nvPr/>
            </p:nvGrpSpPr>
            <p:grpSpPr>
              <a:xfrm>
                <a:off x="1386858" y="-5303997"/>
                <a:ext cx="1772927" cy="3725939"/>
                <a:chOff x="-5556003" y="553016"/>
                <a:chExt cx="2770302" cy="5548741"/>
              </a:xfrm>
            </p:grpSpPr>
            <p:pic>
              <p:nvPicPr>
                <p:cNvPr id="2064" name="Picture 2" descr="C:\Users\Christina\Documents\macroscale\nsf1.tif"/>
                <p:cNvPicPr>
                  <a:picLocks noChangeAspect="1" noChangeArrowheads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5519851" y="3583459"/>
                  <a:ext cx="2734150" cy="2518298"/>
                </a:xfrm>
                <a:prstGeom prst="rect">
                  <a:avLst/>
                </a:prstGeom>
                <a:ln w="3175">
                  <a:solidFill>
                    <a:schemeClr val="bg1"/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1" name="Picture 100" descr="Picture1.png"/>
                <p:cNvPicPr/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5556003" y="553016"/>
                  <a:ext cx="2734153" cy="2518300"/>
                </a:xfrm>
                <a:prstGeom prst="rect">
                  <a:avLst/>
                </a:prstGeom>
                <a:ln w="3175">
                  <a:solidFill>
                    <a:schemeClr val="bg1"/>
                  </a:solidFill>
                </a:ln>
              </p:spPr>
            </p:pic>
          </p:grpSp>
          <p:pic>
            <p:nvPicPr>
              <p:cNvPr id="91" name="Picture 24">
                <a:extLst>
                  <a:ext uri="{FF2B5EF4-FFF2-40B4-BE49-F238E27FC236}">
                    <a16:creationId xmlns:a16="http://schemas.microsoft.com/office/drawing/2014/main" id="{83895593-2E3C-4F0A-AAE7-99E60DBACDB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1386858" y="-1246424"/>
                <a:ext cx="1749792" cy="1688263"/>
              </a:xfrm>
              <a:prstGeom prst="rect">
                <a:avLst/>
              </a:prstGeom>
              <a:solidFill>
                <a:schemeClr val="tx1">
                  <a:lumMod val="95000"/>
                </a:schemeClr>
              </a:solidFill>
              <a:ln w="3175">
                <a:solidFill>
                  <a:schemeClr val="bg1"/>
                </a:solidFill>
              </a:ln>
            </p:spPr>
          </p:pic>
          <p:sp>
            <p:nvSpPr>
              <p:cNvPr id="2048" name="TextBox 2047">
                <a:extLst>
                  <a:ext uri="{FF2B5EF4-FFF2-40B4-BE49-F238E27FC236}">
                    <a16:creationId xmlns:a16="http://schemas.microsoft.com/office/drawing/2014/main" id="{21857ECB-A5B9-44B0-B31C-3EA734296193}"/>
                  </a:ext>
                </a:extLst>
              </p:cNvPr>
              <p:cNvSpPr txBox="1"/>
              <p:nvPr/>
            </p:nvSpPr>
            <p:spPr>
              <a:xfrm>
                <a:off x="37946416" y="-5255644"/>
                <a:ext cx="572670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dirty="0">
                    <a:latin typeface="Arial" panose="020B0604020202020204" pitchFamily="34" charset="0"/>
                    <a:cs typeface="Arial" panose="020B0604020202020204" pitchFamily="34" charset="0"/>
                  </a:rPr>
                  <a:t>AGU # B43G-2218 </a:t>
                </a:r>
              </a:p>
            </p:txBody>
          </p:sp>
        </p:grpSp>
        <p:pic>
          <p:nvPicPr>
            <p:cNvPr id="118" name="Picture 117" descr="http://neru.unh.edu/graphics/neruonyellow.jpg"/>
            <p:cNvPicPr/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79322" y="5092094"/>
              <a:ext cx="2454906" cy="580737"/>
            </a:xfrm>
            <a:prstGeom prst="rect">
              <a:avLst/>
            </a:prstGeom>
            <a:noFill/>
            <a:ln w="3175">
              <a:solidFill>
                <a:schemeClr val="bg1"/>
              </a:solidFill>
            </a:ln>
          </p:spPr>
        </p:pic>
      </p:grpSp>
      <p:sp>
        <p:nvSpPr>
          <p:cNvPr id="129" name="TextBox 128"/>
          <p:cNvSpPr txBox="1"/>
          <p:nvPr/>
        </p:nvSpPr>
        <p:spPr>
          <a:xfrm>
            <a:off x="36143965" y="5834369"/>
            <a:ext cx="8059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Contact Information: Jlq294@wildcats.unh.edu</a:t>
            </a:r>
          </a:p>
        </p:txBody>
      </p:sp>
      <p:grpSp>
        <p:nvGrpSpPr>
          <p:cNvPr id="2063" name="Group 2062">
            <a:extLst>
              <a:ext uri="{FF2B5EF4-FFF2-40B4-BE49-F238E27FC236}">
                <a16:creationId xmlns:a16="http://schemas.microsoft.com/office/drawing/2014/main" id="{D07CB330-2418-460E-91E0-D785E0A77083}"/>
              </a:ext>
            </a:extLst>
          </p:cNvPr>
          <p:cNvGrpSpPr/>
          <p:nvPr/>
        </p:nvGrpSpPr>
        <p:grpSpPr>
          <a:xfrm>
            <a:off x="17705835" y="16302814"/>
            <a:ext cx="25590766" cy="7441912"/>
            <a:chOff x="12948276" y="14546211"/>
            <a:chExt cx="35514706" cy="12432965"/>
          </a:xfrm>
        </p:grpSpPr>
        <p:sp>
          <p:nvSpPr>
            <p:cNvPr id="4" name="TextBox 3"/>
            <p:cNvSpPr txBox="1"/>
            <p:nvPr/>
          </p:nvSpPr>
          <p:spPr>
            <a:xfrm rot="16200000">
              <a:off x="42411988" y="20084648"/>
              <a:ext cx="11589432" cy="51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800" dirty="0">
                  <a:solidFill>
                    <a:schemeClr val="bg1"/>
                  </a:solidFill>
                  <a:latin typeface="Century Gothic" charset="0"/>
                </a:rPr>
                <a:t>Image </a:t>
              </a:r>
              <a:r>
                <a:rPr lang="fr-FR" sz="1800" dirty="0" err="1">
                  <a:solidFill>
                    <a:schemeClr val="bg1"/>
                  </a:solidFill>
                  <a:latin typeface="Century Gothic" charset="0"/>
                </a:rPr>
                <a:t>credit</a:t>
              </a:r>
              <a:r>
                <a:rPr lang="fr-FR" sz="1800" dirty="0">
                  <a:solidFill>
                    <a:schemeClr val="bg1"/>
                  </a:solidFill>
                  <a:latin typeface="Century Gothic" charset="0"/>
                </a:rPr>
                <a:t>: M. Palace, C. Herrick, c.herrick@unh.edu</a:t>
              </a:r>
              <a:endParaRPr lang="en-US" sz="1800" dirty="0">
                <a:solidFill>
                  <a:schemeClr val="bg1"/>
                </a:solidFill>
                <a:latin typeface="Century Gothic" charset="0"/>
              </a:endParaRPr>
            </a:p>
          </p:txBody>
        </p:sp>
        <p:grpSp>
          <p:nvGrpSpPr>
            <p:cNvPr id="2066" name="Group 2065">
              <a:extLst>
                <a:ext uri="{FF2B5EF4-FFF2-40B4-BE49-F238E27FC236}">
                  <a16:creationId xmlns:a16="http://schemas.microsoft.com/office/drawing/2014/main" id="{40829670-3C9E-4FFB-B560-2FE1216A4D00}"/>
                </a:ext>
              </a:extLst>
            </p:cNvPr>
            <p:cNvGrpSpPr/>
            <p:nvPr/>
          </p:nvGrpSpPr>
          <p:grpSpPr>
            <a:xfrm>
              <a:off x="12954461" y="21278793"/>
              <a:ext cx="7517127" cy="5144578"/>
              <a:chOff x="16609293" y="26763106"/>
              <a:chExt cx="6991350" cy="5144578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B4E6C048-3ED6-457E-B9A0-27BD12EAF6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609293" y="26763106"/>
                <a:ext cx="6991350" cy="5144578"/>
              </a:xfrm>
              <a:prstGeom prst="rect">
                <a:avLst/>
              </a:prstGeom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</p:spPr>
          </p:pic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7E72BDC3-0C4C-4FE7-9B70-394342ACB1A0}"/>
                  </a:ext>
                </a:extLst>
              </p:cNvPr>
              <p:cNvSpPr txBox="1"/>
              <p:nvPr/>
            </p:nvSpPr>
            <p:spPr>
              <a:xfrm>
                <a:off x="16610828" y="26768499"/>
                <a:ext cx="3477312" cy="771289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>
                <a:defPPr>
                  <a:defRPr lang="en-US"/>
                </a:defPPr>
                <a:lvl1pPr algn="ctr" eaLnBrk="1" hangingPunct="1">
                  <a:defRPr sz="2000" b="1">
                    <a:solidFill>
                      <a:schemeClr val="bg1"/>
                    </a:solidFill>
                    <a:latin typeface="Century Gothic" panose="020B0502020202020204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r>
                  <a:rPr lang="en-US" sz="2400" dirty="0"/>
                  <a:t>2015 UAS </a:t>
                </a:r>
                <a:r>
                  <a:rPr lang="en-US" sz="2400" dirty="0">
                    <a:latin typeface="Arial" panose="020B0604020202020204" pitchFamily="34" charset="0"/>
                  </a:rPr>
                  <a:t>Image</a:t>
                </a:r>
              </a:p>
            </p:txBody>
          </p:sp>
        </p:grpSp>
        <p:grpSp>
          <p:nvGrpSpPr>
            <p:cNvPr id="2057" name="Group 2056">
              <a:extLst>
                <a:ext uri="{FF2B5EF4-FFF2-40B4-BE49-F238E27FC236}">
                  <a16:creationId xmlns:a16="http://schemas.microsoft.com/office/drawing/2014/main" id="{D12ED063-1FA8-403D-A7B1-772A49CDAC79}"/>
                </a:ext>
              </a:extLst>
            </p:cNvPr>
            <p:cNvGrpSpPr/>
            <p:nvPr/>
          </p:nvGrpSpPr>
          <p:grpSpPr>
            <a:xfrm>
              <a:off x="12948276" y="15553393"/>
              <a:ext cx="7521308" cy="5153514"/>
              <a:chOff x="16671982" y="21032710"/>
              <a:chExt cx="6991350" cy="5153514"/>
            </a:xfrm>
          </p:grpSpPr>
          <p:pic>
            <p:nvPicPr>
              <p:cNvPr id="2051" name="Picture 2050">
                <a:extLst>
                  <a:ext uri="{FF2B5EF4-FFF2-40B4-BE49-F238E27FC236}">
                    <a16:creationId xmlns:a16="http://schemas.microsoft.com/office/drawing/2014/main" id="{D4888ADB-B1DD-43F5-AF3C-010A45B7C2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671982" y="21041646"/>
                <a:ext cx="6991350" cy="5144578"/>
              </a:xfrm>
              <a:prstGeom prst="rect">
                <a:avLst/>
              </a:prstGeom>
              <a:ln w="3175">
                <a:solidFill>
                  <a:schemeClr val="bg1">
                    <a:lumMod val="95000"/>
                    <a:lumOff val="5000"/>
                  </a:schemeClr>
                </a:solidFill>
              </a:ln>
            </p:spPr>
          </p:pic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8304AA6B-F0C9-495B-A2E7-D27E282B6E7A}"/>
                  </a:ext>
                </a:extLst>
              </p:cNvPr>
              <p:cNvSpPr txBox="1"/>
              <p:nvPr/>
            </p:nvSpPr>
            <p:spPr>
              <a:xfrm>
                <a:off x="16671982" y="21032710"/>
                <a:ext cx="3409951" cy="771289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>
                <a:defPPr>
                  <a:defRPr lang="en-US"/>
                </a:defPPr>
                <a:lvl1pPr algn="ctr" eaLnBrk="1" hangingPunct="1">
                  <a:defRPr sz="2000" b="1">
                    <a:solidFill>
                      <a:schemeClr val="bg1"/>
                    </a:solidFill>
                    <a:latin typeface="Century Gothic" panose="020B0502020202020204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r>
                  <a:rPr lang="en-US" sz="2400" dirty="0">
                    <a:latin typeface="Arial" panose="020B0604020202020204" pitchFamily="34" charset="0"/>
                  </a:rPr>
                  <a:t>2014 UAS Image</a:t>
                </a:r>
              </a:p>
            </p:txBody>
          </p:sp>
        </p:grpSp>
        <p:grpSp>
          <p:nvGrpSpPr>
            <p:cNvPr id="2068" name="Group 2067">
              <a:extLst>
                <a:ext uri="{FF2B5EF4-FFF2-40B4-BE49-F238E27FC236}">
                  <a16:creationId xmlns:a16="http://schemas.microsoft.com/office/drawing/2014/main" id="{844C8B51-915A-4742-963F-E6E68149D679}"/>
                </a:ext>
              </a:extLst>
            </p:cNvPr>
            <p:cNvGrpSpPr/>
            <p:nvPr/>
          </p:nvGrpSpPr>
          <p:grpSpPr>
            <a:xfrm>
              <a:off x="39689542" y="15562326"/>
              <a:ext cx="7541750" cy="5113648"/>
              <a:chOff x="43600493" y="21066649"/>
              <a:chExt cx="6991350" cy="5113648"/>
            </a:xfrm>
          </p:grpSpPr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82A42F22-9A94-41C0-9E28-103C69BB11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3600493" y="21066649"/>
                <a:ext cx="6991350" cy="5113648"/>
              </a:xfrm>
              <a:prstGeom prst="rect">
                <a:avLst/>
              </a:prstGeom>
              <a:ln w="3175">
                <a:solidFill>
                  <a:schemeClr val="bg1">
                    <a:lumMod val="95000"/>
                    <a:lumOff val="5000"/>
                  </a:schemeClr>
                </a:solidFill>
              </a:ln>
            </p:spPr>
          </p:pic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B1390D7C-92FF-45E8-8C42-FAAC90F7D678}"/>
                  </a:ext>
                </a:extLst>
              </p:cNvPr>
              <p:cNvSpPr txBox="1"/>
              <p:nvPr/>
            </p:nvSpPr>
            <p:spPr>
              <a:xfrm>
                <a:off x="43600493" y="21082948"/>
                <a:ext cx="3409951" cy="771289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>
                <a:defPPr>
                  <a:defRPr lang="en-US"/>
                </a:defPPr>
                <a:lvl1pPr algn="ctr" eaLnBrk="1" hangingPunct="1">
                  <a:defRPr sz="2000" b="1">
                    <a:solidFill>
                      <a:schemeClr val="bg1"/>
                    </a:solidFill>
                    <a:latin typeface="Century Gothic" panose="020B0502020202020204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r>
                  <a:rPr lang="en-US" sz="2400" dirty="0">
                    <a:latin typeface="Arial" panose="020B0604020202020204" pitchFamily="34" charset="0"/>
                  </a:rPr>
                  <a:t>2016 UAS Image</a:t>
                </a:r>
              </a:p>
            </p:txBody>
          </p:sp>
        </p:grpSp>
        <p:grpSp>
          <p:nvGrpSpPr>
            <p:cNvPr id="2069" name="Group 2068">
              <a:extLst>
                <a:ext uri="{FF2B5EF4-FFF2-40B4-BE49-F238E27FC236}">
                  <a16:creationId xmlns:a16="http://schemas.microsoft.com/office/drawing/2014/main" id="{C46D7042-CA79-4B3B-81F5-A64F02592F2F}"/>
                </a:ext>
              </a:extLst>
            </p:cNvPr>
            <p:cNvGrpSpPr/>
            <p:nvPr/>
          </p:nvGrpSpPr>
          <p:grpSpPr>
            <a:xfrm>
              <a:off x="39689542" y="21305665"/>
              <a:ext cx="7580783" cy="5113649"/>
              <a:chOff x="43586286" y="27054134"/>
              <a:chExt cx="6994525" cy="5113649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559CD043-EF0C-45B2-A9C4-0A08003CEB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3589462" y="27054134"/>
                <a:ext cx="6991349" cy="5113649"/>
              </a:xfrm>
              <a:prstGeom prst="rect">
                <a:avLst/>
              </a:prstGeom>
              <a:ln w="3175">
                <a:solidFill>
                  <a:schemeClr val="bg1">
                    <a:lumMod val="95000"/>
                    <a:lumOff val="5000"/>
                  </a:schemeClr>
                </a:solidFill>
              </a:ln>
            </p:spPr>
          </p:pic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509B235F-02BB-43F7-9943-778CD3129A67}"/>
                  </a:ext>
                </a:extLst>
              </p:cNvPr>
              <p:cNvSpPr txBox="1"/>
              <p:nvPr/>
            </p:nvSpPr>
            <p:spPr>
              <a:xfrm>
                <a:off x="43586286" y="27054134"/>
                <a:ext cx="3409950" cy="771289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>
                <a:defPPr>
                  <a:defRPr lang="en-US"/>
                </a:defPPr>
                <a:lvl1pPr algn="ctr" eaLnBrk="1" hangingPunct="1">
                  <a:defRPr sz="2000" b="1">
                    <a:solidFill>
                      <a:schemeClr val="bg1"/>
                    </a:solidFill>
                    <a:latin typeface="Century Gothic" panose="020B0502020202020204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itchFamily="18" charset="0"/>
                    <a:cs typeface="Arial" pitchFamily="34" charset="0"/>
                  </a:defRPr>
                </a:lvl9pPr>
              </a:lstStyle>
              <a:p>
                <a:pPr>
                  <a:defRPr/>
                </a:pPr>
                <a:r>
                  <a:rPr lang="en-US" sz="2400" dirty="0">
                    <a:latin typeface="Arial" panose="020B0604020202020204" pitchFamily="34" charset="0"/>
                  </a:rPr>
                  <a:t>2017 UAS Image</a:t>
                </a:r>
              </a:p>
            </p:txBody>
          </p:sp>
        </p:grp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5B393F13-E6D5-4D6E-BC26-2B4EB6909C6A}"/>
                </a:ext>
              </a:extLst>
            </p:cNvPr>
            <p:cNvSpPr/>
            <p:nvPr/>
          </p:nvSpPr>
          <p:spPr>
            <a:xfrm rot="18805306">
              <a:off x="40717394" y="16826658"/>
              <a:ext cx="5957561" cy="2843322"/>
            </a:xfrm>
            <a:prstGeom prst="ellipse">
              <a:avLst/>
            </a:prstGeom>
            <a:noFill/>
            <a:ln w="5715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800"/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3AFBC01E-2E28-4184-A527-66E12D68B8C7}"/>
                </a:ext>
              </a:extLst>
            </p:cNvPr>
            <p:cNvSpPr/>
            <p:nvPr/>
          </p:nvSpPr>
          <p:spPr>
            <a:xfrm rot="18805306">
              <a:off x="13952991" y="22543763"/>
              <a:ext cx="6027505" cy="2843322"/>
            </a:xfrm>
            <a:prstGeom prst="ellipse">
              <a:avLst/>
            </a:prstGeom>
            <a:noFill/>
            <a:ln w="5715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800"/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C2103505-9482-4617-B259-8B4CE83EB07D}"/>
                </a:ext>
              </a:extLst>
            </p:cNvPr>
            <p:cNvGrpSpPr/>
            <p:nvPr/>
          </p:nvGrpSpPr>
          <p:grpSpPr>
            <a:xfrm>
              <a:off x="22186112" y="15587412"/>
              <a:ext cx="15825047" cy="10856988"/>
              <a:chOff x="11423151" y="20987702"/>
              <a:chExt cx="15825047" cy="10856988"/>
            </a:xfrm>
          </p:grpSpPr>
          <p:graphicFrame>
            <p:nvGraphicFramePr>
              <p:cNvPr id="116" name="Chart 115">
                <a:extLst>
                  <a:ext uri="{FF2B5EF4-FFF2-40B4-BE49-F238E27FC236}">
                    <a16:creationId xmlns:a16="http://schemas.microsoft.com/office/drawing/2014/main" id="{1C472C8D-C2FA-43C2-86D2-6317601D8BB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745573262"/>
                  </p:ext>
                </p:extLst>
              </p:nvPr>
            </p:nvGraphicFramePr>
            <p:xfrm>
              <a:off x="11423151" y="20987702"/>
              <a:ext cx="15825047" cy="1085698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1"/>
              </a:graphicData>
            </a:graphic>
          </p:graphicFrame>
          <p:sp>
            <p:nvSpPr>
              <p:cNvPr id="110" name="Text Box 2">
                <a:extLst>
                  <a:ext uri="{FF2B5EF4-FFF2-40B4-BE49-F238E27FC236}">
                    <a16:creationId xmlns:a16="http://schemas.microsoft.com/office/drawing/2014/main" id="{F65924E6-7862-4F19-A6F5-187A293581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1861125">
                <a:off x="15860498" y="21580052"/>
                <a:ext cx="2192448" cy="306180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ysClr val="windowText" lastClr="000000"/>
                    </a:solidFill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Intact permafrost</a:t>
                </a:r>
              </a:p>
            </p:txBody>
          </p:sp>
          <p:grpSp>
            <p:nvGrpSpPr>
              <p:cNvPr id="111" name="Group 110">
                <a:extLst>
                  <a:ext uri="{FF2B5EF4-FFF2-40B4-BE49-F238E27FC236}">
                    <a16:creationId xmlns:a16="http://schemas.microsoft.com/office/drawing/2014/main" id="{B7DB6D61-31E7-4495-A955-861D592C338D}"/>
                  </a:ext>
                </a:extLst>
              </p:cNvPr>
              <p:cNvGrpSpPr/>
              <p:nvPr/>
            </p:nvGrpSpPr>
            <p:grpSpPr>
              <a:xfrm rot="1513322">
                <a:off x="15729820" y="22108424"/>
                <a:ext cx="1505319" cy="927601"/>
                <a:chOff x="886330" y="431776"/>
                <a:chExt cx="429249" cy="395396"/>
              </a:xfrm>
            </p:grpSpPr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E49C8A59-EEAC-4A3B-9442-B614426A681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20086678">
                  <a:off x="925504" y="431776"/>
                  <a:ext cx="390075" cy="395396"/>
                </a:xfrm>
                <a:prstGeom prst="line">
                  <a:avLst/>
                </a:prstGeom>
                <a:ln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2"/>
                </a:lnRef>
                <a:fillRef idx="0">
                  <a:schemeClr val="accent2"/>
                </a:fillRef>
                <a:effectRef idx="1">
                  <a:schemeClr val="accent2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112">
                  <a:extLst>
                    <a:ext uri="{FF2B5EF4-FFF2-40B4-BE49-F238E27FC236}">
                      <a16:creationId xmlns:a16="http://schemas.microsoft.com/office/drawing/2014/main" id="{0C707DE1-7AE1-4949-BF28-190AEABF4A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20086678" flipH="1">
                  <a:off x="886330" y="603127"/>
                  <a:ext cx="24709" cy="78414"/>
                </a:xfrm>
                <a:prstGeom prst="line">
                  <a:avLst/>
                </a:prstGeom>
                <a:ln>
                  <a:solidFill>
                    <a:schemeClr val="accent4">
                      <a:lumMod val="50000"/>
                    </a:schemeClr>
                  </a:solidFill>
                </a:ln>
              </p:spPr>
              <p:style>
                <a:lnRef idx="2">
                  <a:schemeClr val="accent2"/>
                </a:lnRef>
                <a:fillRef idx="0">
                  <a:schemeClr val="accent2"/>
                </a:fillRef>
                <a:effectRef idx="1">
                  <a:schemeClr val="accent2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21" name="Oval 120">
            <a:extLst>
              <a:ext uri="{FF2B5EF4-FFF2-40B4-BE49-F238E27FC236}">
                <a16:creationId xmlns:a16="http://schemas.microsoft.com/office/drawing/2014/main" id="{BF6491B7-59EE-4582-A173-ABEFBE66BE0B}"/>
              </a:ext>
            </a:extLst>
          </p:cNvPr>
          <p:cNvSpPr/>
          <p:nvPr/>
        </p:nvSpPr>
        <p:spPr>
          <a:xfrm rot="18805306">
            <a:off x="18662612" y="17492894"/>
            <a:ext cx="3607841" cy="1977792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D6036416-1E02-40F3-B535-FD338F5D6866}"/>
              </a:ext>
            </a:extLst>
          </p:cNvPr>
          <p:cNvSpPr/>
          <p:nvPr/>
        </p:nvSpPr>
        <p:spPr>
          <a:xfrm rot="18805306">
            <a:off x="38162396" y="20890489"/>
            <a:ext cx="3607842" cy="2048807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827DABEE-4F74-4133-ADD7-9651AA272625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541" t="26189" r="4804" b="7952"/>
          <a:stretch/>
        </p:blipFill>
        <p:spPr>
          <a:xfrm>
            <a:off x="41320188" y="19759029"/>
            <a:ext cx="1029387" cy="169489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458AE89B-8A46-40BE-A979-A626105ED11E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541" t="26189" r="4804" b="7952"/>
          <a:stretch/>
        </p:blipFill>
        <p:spPr>
          <a:xfrm>
            <a:off x="41349289" y="23180838"/>
            <a:ext cx="1029387" cy="169489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3FBC14FE-ACF1-4B0E-8ECC-4369B417823C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541" t="26189" r="4804" b="7952"/>
          <a:stretch/>
        </p:blipFill>
        <p:spPr>
          <a:xfrm>
            <a:off x="22027127" y="23209838"/>
            <a:ext cx="1029387" cy="169489"/>
          </a:xfrm>
          <a:prstGeom prst="rect">
            <a:avLst/>
          </a:prstGeom>
        </p:spPr>
      </p:pic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60DEB598-8903-4369-9CC6-1C25BADED36D}"/>
              </a:ext>
            </a:extLst>
          </p:cNvPr>
          <p:cNvCxnSpPr>
            <a:cxnSpLocks/>
          </p:cNvCxnSpPr>
          <p:nvPr/>
        </p:nvCxnSpPr>
        <p:spPr>
          <a:xfrm flipH="1">
            <a:off x="28483103" y="18156716"/>
            <a:ext cx="62438" cy="110112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37" name="Picture 136">
            <a:extLst>
              <a:ext uri="{FF2B5EF4-FFF2-40B4-BE49-F238E27FC236}">
                <a16:creationId xmlns:a16="http://schemas.microsoft.com/office/drawing/2014/main" id="{3808086B-B81C-472E-9391-737F1F7B4F2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541" t="26189" r="4804" b="7952"/>
          <a:stretch/>
        </p:blipFill>
        <p:spPr>
          <a:xfrm>
            <a:off x="22063965" y="19789574"/>
            <a:ext cx="1029387" cy="169489"/>
          </a:xfrm>
          <a:prstGeom prst="rect">
            <a:avLst/>
          </a:prstGeom>
        </p:spPr>
      </p:pic>
      <p:grpSp>
        <p:nvGrpSpPr>
          <p:cNvPr id="2070" name="Group 2069">
            <a:extLst>
              <a:ext uri="{FF2B5EF4-FFF2-40B4-BE49-F238E27FC236}">
                <a16:creationId xmlns:a16="http://schemas.microsoft.com/office/drawing/2014/main" id="{C4BEE1D6-4807-44E4-AB75-12C21CD5F7CE}"/>
              </a:ext>
            </a:extLst>
          </p:cNvPr>
          <p:cNvGrpSpPr/>
          <p:nvPr/>
        </p:nvGrpSpPr>
        <p:grpSpPr>
          <a:xfrm>
            <a:off x="17357557" y="6874831"/>
            <a:ext cx="25955659" cy="7989367"/>
            <a:chOff x="17357558" y="7987129"/>
            <a:chExt cx="25955659" cy="7989367"/>
          </a:xfrm>
        </p:grpSpPr>
        <p:grpSp>
          <p:nvGrpSpPr>
            <p:cNvPr id="2075" name="Group 2074">
              <a:extLst>
                <a:ext uri="{FF2B5EF4-FFF2-40B4-BE49-F238E27FC236}">
                  <a16:creationId xmlns:a16="http://schemas.microsoft.com/office/drawing/2014/main" id="{95F51896-8D4C-4497-ACC0-3D939A5DD5CA}"/>
                </a:ext>
              </a:extLst>
            </p:cNvPr>
            <p:cNvGrpSpPr/>
            <p:nvPr/>
          </p:nvGrpSpPr>
          <p:grpSpPr>
            <a:xfrm>
              <a:off x="17475683" y="9468496"/>
              <a:ext cx="25707079" cy="6508000"/>
              <a:chOff x="17721304" y="9467950"/>
              <a:chExt cx="25707079" cy="6508000"/>
            </a:xfrm>
          </p:grpSpPr>
          <p:pic>
            <p:nvPicPr>
              <p:cNvPr id="17" name="Picture 16" descr="A person standing next to a fence&#10;&#10;Description generated with high confidence">
                <a:extLst>
                  <a:ext uri="{FF2B5EF4-FFF2-40B4-BE49-F238E27FC236}">
                    <a16:creationId xmlns:a16="http://schemas.microsoft.com/office/drawing/2014/main" id="{A1E5559F-DFBB-403A-A6D6-651A8656C23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 cstate="email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harpenSoften amount="25000"/>
                        </a14:imgEffect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339" t="11649" r="23860" b="24871"/>
              <a:stretch/>
            </p:blipFill>
            <p:spPr>
              <a:xfrm>
                <a:off x="27236504" y="10752422"/>
                <a:ext cx="2616394" cy="5193865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</p:pic>
          <p:grpSp>
            <p:nvGrpSpPr>
              <p:cNvPr id="2071" name="Group 2070">
                <a:extLst>
                  <a:ext uri="{FF2B5EF4-FFF2-40B4-BE49-F238E27FC236}">
                    <a16:creationId xmlns:a16="http://schemas.microsoft.com/office/drawing/2014/main" id="{19E38D03-0AB5-4750-9F19-0C5607F11B89}"/>
                  </a:ext>
                </a:extLst>
              </p:cNvPr>
              <p:cNvGrpSpPr/>
              <p:nvPr/>
            </p:nvGrpSpPr>
            <p:grpSpPr>
              <a:xfrm>
                <a:off x="17721304" y="9467950"/>
                <a:ext cx="25707079" cy="6508000"/>
                <a:chOff x="14213846" y="4339303"/>
                <a:chExt cx="32939032" cy="8317363"/>
              </a:xfrm>
            </p:grpSpPr>
            <p:sp>
              <p:nvSpPr>
                <p:cNvPr id="131" name="TextBox 130"/>
                <p:cNvSpPr txBox="1"/>
                <p:nvPr/>
              </p:nvSpPr>
              <p:spPr>
                <a:xfrm>
                  <a:off x="14213846" y="4339303"/>
                  <a:ext cx="7214885" cy="1175014"/>
                </a:xfrm>
                <a:prstGeom prst="roundRect">
                  <a:avLst/>
                </a:prstGeom>
                <a:solidFill>
                  <a:schemeClr val="tx1"/>
                </a:solidFill>
                <a:effectLst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2400" b="1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Times New Roman" pitchFamily="18" charset="0"/>
                      <a:cs typeface="Arial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Times New Roman" pitchFamily="18" charset="0"/>
                      <a:cs typeface="Arial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Times New Roman" pitchFamily="18" charset="0"/>
                      <a:cs typeface="Arial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Times New Roman" pitchFamily="18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imes New Roman" pitchFamily="18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imes New Roman" pitchFamily="18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imes New Roman" pitchFamily="18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imes New Roman" pitchFamily="18" charset="0"/>
                      <a:cs typeface="Arial" pitchFamily="34" charset="0"/>
                    </a:defRPr>
                  </a:lvl9pPr>
                </a:lstStyle>
                <a:p>
                  <a:r>
                    <a:rPr lang="en-US" dirty="0"/>
                    <a:t>1. Fly UAS over </a:t>
                  </a:r>
                  <a:r>
                    <a:rPr lang="en-US" dirty="0" err="1"/>
                    <a:t>Stordalen</a:t>
                  </a:r>
                  <a:r>
                    <a:rPr lang="en-US" dirty="0"/>
                    <a:t> </a:t>
                  </a:r>
                </a:p>
                <a:p>
                  <a:r>
                    <a:rPr lang="en-US" dirty="0"/>
                    <a:t>Mire (1 km x 0.5 km)</a:t>
                  </a:r>
                </a:p>
              </p:txBody>
            </p:sp>
            <p:sp>
              <p:nvSpPr>
                <p:cNvPr id="134" name="TextBox 133"/>
                <p:cNvSpPr txBox="1"/>
                <p:nvPr/>
              </p:nvSpPr>
              <p:spPr>
                <a:xfrm>
                  <a:off x="22879892" y="4372966"/>
                  <a:ext cx="6840971" cy="1175014"/>
                </a:xfrm>
                <a:prstGeom prst="roundRect">
                  <a:avLst/>
                </a:prstGeom>
                <a:solidFill>
                  <a:schemeClr val="tx1"/>
                </a:solidFill>
                <a:effectLst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2800" b="1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itchFamily="34" charset="0"/>
                    </a:defRPr>
                  </a:lvl1pPr>
                </a:lstStyle>
                <a:p>
                  <a:r>
                    <a:rPr lang="en-US" sz="2400" dirty="0"/>
                    <a:t>2. </a:t>
                  </a:r>
                  <a:r>
                    <a:rPr lang="en-US" sz="2400" dirty="0" err="1"/>
                    <a:t>Georectify</a:t>
                  </a:r>
                  <a:r>
                    <a:rPr lang="en-US" sz="2400" dirty="0"/>
                    <a:t> imagery using GPS control points</a:t>
                  </a:r>
                </a:p>
              </p:txBody>
            </p:sp>
            <p:sp>
              <p:nvSpPr>
                <p:cNvPr id="135" name="TextBox 134"/>
                <p:cNvSpPr txBox="1"/>
                <p:nvPr/>
              </p:nvSpPr>
              <p:spPr>
                <a:xfrm>
                  <a:off x="40064920" y="4373941"/>
                  <a:ext cx="7066205" cy="1175014"/>
                </a:xfrm>
                <a:prstGeom prst="roundRect">
                  <a:avLst/>
                </a:prstGeom>
                <a:solidFill>
                  <a:schemeClr val="tx1"/>
                </a:solidFill>
                <a:effectLst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2800" b="1">
                      <a:solidFill>
                        <a:schemeClr val="bg1"/>
                      </a:solidFill>
                      <a:latin typeface="Garamond" panose="02020404030301010803" pitchFamily="18" charset="0"/>
                      <a:cs typeface="Arial" pitchFamily="34" charset="0"/>
                    </a:defRPr>
                  </a:lvl1pPr>
                  <a:lvl2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2400" dirty="0">
                      <a:latin typeface="Arial" panose="020B0604020202020204" pitchFamily="34" charset="0"/>
                    </a:rPr>
                    <a:t>4. Classify imagery using Random Forest classification</a:t>
                  </a:r>
                </a:p>
              </p:txBody>
            </p:sp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CBD8FC1A-C806-418C-893C-11D9C3CE6C9F}"/>
                    </a:ext>
                  </a:extLst>
                </p:cNvPr>
                <p:cNvSpPr txBox="1"/>
                <p:nvPr/>
              </p:nvSpPr>
              <p:spPr>
                <a:xfrm>
                  <a:off x="31480697" y="4359252"/>
                  <a:ext cx="7291100" cy="1175014"/>
                </a:xfrm>
                <a:prstGeom prst="roundRect">
                  <a:avLst/>
                </a:prstGeom>
                <a:solidFill>
                  <a:schemeClr val="tx1"/>
                </a:solidFill>
                <a:effectLst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2800" b="1" i="1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itchFamily="34" charset="0"/>
                    </a:defRPr>
                  </a:lvl1pPr>
                  <a:lvl2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sz="2400" i="0" dirty="0"/>
                    <a:t>3. Collect vegetation data (training data for classification)</a:t>
                  </a:r>
                </a:p>
              </p:txBody>
            </p:sp>
            <p:pic>
              <p:nvPicPr>
                <p:cNvPr id="3" name="Picture 2" descr="A person flying through the air while standing on a lush green field&#10;&#10;Description generated with very high confidence">
                  <a:extLst>
                    <a:ext uri="{FF2B5EF4-FFF2-40B4-BE49-F238E27FC236}">
                      <a16:creationId xmlns:a16="http://schemas.microsoft.com/office/drawing/2014/main" id="{1001EB89-63E1-411F-91AF-616C2B923B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240408" y="5981614"/>
                  <a:ext cx="7161762" cy="6655236"/>
                </a:xfrm>
                <a:prstGeom prst="rect">
                  <a:avLst/>
                </a:prstGeom>
                <a:ln w="3175">
                  <a:solidFill>
                    <a:schemeClr val="bg1">
                      <a:lumMod val="95000"/>
                      <a:lumOff val="5000"/>
                    </a:schemeClr>
                  </a:solidFill>
                </a:ln>
              </p:spPr>
            </p:pic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34BFB695-56FB-44C7-9AE2-86238FF80E77}"/>
                    </a:ext>
                  </a:extLst>
                </p:cNvPr>
                <p:cNvGrpSpPr/>
                <p:nvPr/>
              </p:nvGrpSpPr>
              <p:grpSpPr>
                <a:xfrm>
                  <a:off x="22938827" y="5981615"/>
                  <a:ext cx="3368850" cy="6655235"/>
                  <a:chOff x="23321664" y="16225980"/>
                  <a:chExt cx="3261826" cy="7994956"/>
                </a:xfrm>
              </p:grpSpPr>
              <p:pic>
                <p:nvPicPr>
                  <p:cNvPr id="2067" name="Picture 2066"/>
                  <p:cNvPicPr>
                    <a:picLocks noChangeAspect="1"/>
                  </p:cNvPicPr>
                  <p:nvPr/>
                </p:nvPicPr>
                <p:blipFill rotWithShape="1">
                  <a:blip r:embed="rId16">
                    <a:extLst>
                      <a:ext uri="{BEBA8EAE-BF5A-486C-A8C5-ECC9F3942E4B}">
                        <a14:imgProps xmlns:a14="http://schemas.microsoft.com/office/drawing/2010/main">
                          <a14:imgLayer r:embed="rId17">
                            <a14:imgEffect>
                              <a14:sharpenSoften amount="25000"/>
                            </a14:imgEffect>
                          </a14:imgLayer>
                        </a14:imgProps>
                      </a:ext>
                    </a:extLst>
                  </a:blip>
                  <a:srcRect l="36565" t="-334" r="38219" b="7379"/>
                  <a:stretch/>
                </p:blipFill>
                <p:spPr>
                  <a:xfrm>
                    <a:off x="23321664" y="16225980"/>
                    <a:ext cx="3261826" cy="7994956"/>
                  </a:xfrm>
                  <a:prstGeom prst="rect">
                    <a:avLst/>
                  </a:prstGeom>
                  <a:ln w="3175">
                    <a:solidFill>
                      <a:schemeClr val="bg1"/>
                    </a:solidFill>
                  </a:ln>
                </p:spPr>
              </p:pic>
              <p:pic>
                <p:nvPicPr>
                  <p:cNvPr id="76" name="Picture 75">
                    <a:extLst>
                      <a:ext uri="{FF2B5EF4-FFF2-40B4-BE49-F238E27FC236}">
                        <a16:creationId xmlns:a16="http://schemas.microsoft.com/office/drawing/2014/main" id="{49B1968C-840C-4EC7-99DA-B4DEF653114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16">
                    <a:extLst>
                      <a:ext uri="{BEBA8EAE-BF5A-486C-A8C5-ECC9F3942E4B}">
                        <a14:imgProps xmlns:a14="http://schemas.microsoft.com/office/drawing/2010/main">
                          <a14:imgLayer r:embed="rId17">
                            <a14:imgEffect>
                              <a14:sharpenSoften amount="25000"/>
                            </a14:imgEffect>
                          </a14:imgLayer>
                        </a14:imgProps>
                      </a:ext>
                    </a:extLst>
                  </a:blip>
                  <a:srcRect l="16407" t="10934" r="62976" b="82040"/>
                  <a:stretch/>
                </p:blipFill>
                <p:spPr>
                  <a:xfrm>
                    <a:off x="23843059" y="16275479"/>
                    <a:ext cx="2001680" cy="376493"/>
                  </a:xfrm>
                  <a:prstGeom prst="rect">
                    <a:avLst/>
                  </a:prstGeom>
                  <a:ln w="3175">
                    <a:noFill/>
                  </a:ln>
                </p:spPr>
              </p:pic>
            </p:grpSp>
            <p:pic>
              <p:nvPicPr>
                <p:cNvPr id="2055" name="Picture 2054">
                  <a:extLst>
                    <a:ext uri="{FF2B5EF4-FFF2-40B4-BE49-F238E27FC236}">
                      <a16:creationId xmlns:a16="http://schemas.microsoft.com/office/drawing/2014/main" id="{2C7B99FB-4EEA-42BC-9579-AD427A870B9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8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877" t="5447" r="19799" b="19167"/>
                <a:stretch/>
              </p:blipFill>
              <p:spPr>
                <a:xfrm>
                  <a:off x="31480697" y="6006096"/>
                  <a:ext cx="7291100" cy="6650570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</p:pic>
            <p:grpSp>
              <p:nvGrpSpPr>
                <p:cNvPr id="10" name="Group 9">
                  <a:extLst>
                    <a:ext uri="{FF2B5EF4-FFF2-40B4-BE49-F238E27FC236}">
                      <a16:creationId xmlns:a16="http://schemas.microsoft.com/office/drawing/2014/main" id="{6B668F43-B4AD-4153-85C1-B1ACF3F177FD}"/>
                    </a:ext>
                  </a:extLst>
                </p:cNvPr>
                <p:cNvGrpSpPr/>
                <p:nvPr/>
              </p:nvGrpSpPr>
              <p:grpSpPr>
                <a:xfrm>
                  <a:off x="40064922" y="5965692"/>
                  <a:ext cx="7087956" cy="6661640"/>
                  <a:chOff x="43907028" y="11501848"/>
                  <a:chExt cx="6792686" cy="6661640"/>
                </a:xfrm>
              </p:grpSpPr>
              <p:grpSp>
                <p:nvGrpSpPr>
                  <p:cNvPr id="7" name="Group 6">
                    <a:extLst>
                      <a:ext uri="{FF2B5EF4-FFF2-40B4-BE49-F238E27FC236}">
                        <a16:creationId xmlns:a16="http://schemas.microsoft.com/office/drawing/2014/main" id="{BBB53F42-CA90-4909-A5BC-0916745FEF4D}"/>
                      </a:ext>
                    </a:extLst>
                  </p:cNvPr>
                  <p:cNvGrpSpPr/>
                  <p:nvPr/>
                </p:nvGrpSpPr>
                <p:grpSpPr>
                  <a:xfrm>
                    <a:off x="43929859" y="11520357"/>
                    <a:ext cx="6769854" cy="6643131"/>
                    <a:chOff x="43551917" y="11796915"/>
                    <a:chExt cx="6769854" cy="6614272"/>
                  </a:xfrm>
                </p:grpSpPr>
                <p:grpSp>
                  <p:nvGrpSpPr>
                    <p:cNvPr id="21" name="Group 20">
                      <a:extLst>
                        <a:ext uri="{FF2B5EF4-FFF2-40B4-BE49-F238E27FC236}">
                          <a16:creationId xmlns:a16="http://schemas.microsoft.com/office/drawing/2014/main" id="{E40B5264-1605-4D97-A2C0-90E73981D48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6899026" y="11796915"/>
                      <a:ext cx="3422745" cy="6614272"/>
                      <a:chOff x="45838123" y="11887398"/>
                      <a:chExt cx="2745585" cy="6559715"/>
                    </a:xfrm>
                  </p:grpSpPr>
                  <p:pic>
                    <p:nvPicPr>
                      <p:cNvPr id="127" name="Picture 126"/>
                      <p:cNvPicPr/>
                      <p:nvPr/>
                    </p:nvPicPr>
                    <p:blipFill rotWithShape="1">
                      <a:blip r:embed="rId19" cstate="email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6719" t="624" r="22172"/>
                      <a:stretch/>
                    </p:blipFill>
                    <p:spPr bwMode="auto">
                      <a:xfrm>
                        <a:off x="45838123" y="11887398"/>
                        <a:ext cx="2745585" cy="6554521"/>
                      </a:xfrm>
                      <a:prstGeom prst="rect">
                        <a:avLst/>
                      </a:prstGeom>
                      <a:ln w="3175" cap="flat" cmpd="sng" algn="ctr">
                        <a:solidFill>
                          <a:sysClr val="windowText" lastClr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xtLst>
                        <a:ext uri="{53640926-AAD7-44D8-BBD7-CCE9431645EC}">
                          <a14:shadowObscured xmlns:a14="http://schemas.microsoft.com/office/drawing/2010/main"/>
                        </a:ext>
                      </a:extLst>
                    </p:spPr>
                  </p:pic>
                  <p:pic>
                    <p:nvPicPr>
                      <p:cNvPr id="95" name="Picture 94">
                        <a:extLst>
                          <a:ext uri="{FF2B5EF4-FFF2-40B4-BE49-F238E27FC236}">
                            <a16:creationId xmlns:a16="http://schemas.microsoft.com/office/drawing/2014/main" id="{94CC92B3-BFBF-4C54-8EDB-68DC54CC4435}"/>
                          </a:ext>
                        </a:extLst>
                      </p:cNvPr>
                      <p:cNvPicPr/>
                      <p:nvPr/>
                    </p:nvPicPr>
                    <p:blipFill rotWithShape="1">
                      <a:blip r:embed="rId20" cstate="email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84802" t="9421" r="356" b="1482"/>
                      <a:stretch/>
                    </p:blipFill>
                    <p:spPr bwMode="auto">
                      <a:xfrm>
                        <a:off x="47627759" y="16103356"/>
                        <a:ext cx="939756" cy="2343757"/>
                      </a:xfrm>
                      <a:prstGeom prst="rect">
                        <a:avLst/>
                      </a:prstGeom>
                      <a:ln w="3175" cap="flat" cmpd="sng" algn="ctr">
                        <a:solidFill>
                          <a:sysClr val="windowText" lastClr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xtLst>
                        <a:ext uri="{53640926-AAD7-44D8-BBD7-CCE9431645EC}">
                          <a14:shadowObscured xmlns:a14="http://schemas.microsoft.com/office/drawing/2010/main"/>
                        </a:ext>
                      </a:extLst>
                    </p:spPr>
                  </p:pic>
                </p:grpSp>
                <p:pic>
                  <p:nvPicPr>
                    <p:cNvPr id="115" name="Picture 114">
                      <a:extLst>
                        <a:ext uri="{FF2B5EF4-FFF2-40B4-BE49-F238E27FC236}">
                          <a16:creationId xmlns:a16="http://schemas.microsoft.com/office/drawing/2014/main" id="{C0719BE2-1275-42DE-AD88-EFA326A3D638}"/>
                        </a:ext>
                      </a:extLst>
                    </p:cNvPr>
                    <p:cNvPicPr/>
                    <p:nvPr/>
                  </p:nvPicPr>
                  <p:blipFill rotWithShape="1">
                    <a:blip r:embed="rId19" cstate="email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6174" r="63207" b="682"/>
                    <a:stretch/>
                  </p:blipFill>
                  <p:spPr bwMode="auto">
                    <a:xfrm>
                      <a:off x="43551917" y="11801973"/>
                      <a:ext cx="3368850" cy="6605194"/>
                    </a:xfrm>
                    <a:prstGeom prst="rect">
                      <a:avLst/>
                    </a:prstGeom>
                    <a:ln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xtLst>
                      <a:ext uri="{53640926-AAD7-44D8-BBD7-CCE9431645EC}">
                        <a14:shadowObscured xmlns:a14="http://schemas.microsoft.com/office/drawing/2010/main"/>
                      </a:ext>
                    </a:extLst>
                  </p:spPr>
                </p:pic>
              </p:grpSp>
              <p:sp>
                <p:nvSpPr>
                  <p:cNvPr id="96" name="TextBox 95">
                    <a:extLst>
                      <a:ext uri="{FF2B5EF4-FFF2-40B4-BE49-F238E27FC236}">
                        <a16:creationId xmlns:a16="http://schemas.microsoft.com/office/drawing/2014/main" id="{365E93D6-A889-471B-9FF0-76308477BE12}"/>
                      </a:ext>
                    </a:extLst>
                  </p:cNvPr>
                  <p:cNvSpPr txBox="1"/>
                  <p:nvPr/>
                </p:nvSpPr>
                <p:spPr>
                  <a:xfrm>
                    <a:off x="43907028" y="11501848"/>
                    <a:ext cx="3368851" cy="472014"/>
                  </a:xfrm>
                  <a:prstGeom prst="rect">
                    <a:avLst/>
                  </a:prstGeom>
                  <a:ln w="3175">
                    <a:solidFill>
                      <a:schemeClr val="bg1">
                        <a:lumMod val="85000"/>
                        <a:lumOff val="15000"/>
                      </a:schemeClr>
                    </a:solidFill>
                    <a:headEnd/>
                    <a:tailEnd/>
                  </a:ln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square">
                    <a:spAutoFit/>
                  </a:bodyPr>
                  <a:lstStyle>
                    <a:defPPr>
                      <a:defRPr lang="en-US"/>
                    </a:defPPr>
                    <a:lvl1pPr algn="ctr" eaLnBrk="1" hangingPunct="1">
                      <a:defRPr sz="4000" b="1">
                        <a:solidFill>
                          <a:schemeClr val="bg1"/>
                        </a:solidFill>
                        <a:latin typeface="Century Gothic" panose="020B0502020202020204" pitchFamily="34" charset="0"/>
                        <a:cs typeface="Arial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en-US" sz="1800" dirty="0">
                        <a:ln w="3175">
                          <a:solidFill>
                            <a:schemeClr val="tx1"/>
                          </a:solidFill>
                        </a:ln>
                      </a:rPr>
                      <a:t>UAS Image (RGB)</a:t>
                    </a:r>
                  </a:p>
                </p:txBody>
              </p:sp>
              <p:sp>
                <p:nvSpPr>
                  <p:cNvPr id="97" name="TextBox 96">
                    <a:extLst>
                      <a:ext uri="{FF2B5EF4-FFF2-40B4-BE49-F238E27FC236}">
                        <a16:creationId xmlns:a16="http://schemas.microsoft.com/office/drawing/2014/main" id="{13AC9BB6-03BD-493D-98E4-823FD63167B5}"/>
                      </a:ext>
                    </a:extLst>
                  </p:cNvPr>
                  <p:cNvSpPr txBox="1"/>
                  <p:nvPr/>
                </p:nvSpPr>
                <p:spPr>
                  <a:xfrm>
                    <a:off x="47292230" y="11507343"/>
                    <a:ext cx="3407484" cy="472014"/>
                  </a:xfrm>
                  <a:prstGeom prst="rect">
                    <a:avLst/>
                  </a:prstGeom>
                  <a:ln w="3175">
                    <a:solidFill>
                      <a:schemeClr val="bg1">
                        <a:lumMod val="85000"/>
                        <a:lumOff val="15000"/>
                      </a:schemeClr>
                    </a:solidFill>
                    <a:headEnd/>
                    <a:tailEnd/>
                  </a:ln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square">
                    <a:spAutoFit/>
                  </a:bodyPr>
                  <a:lstStyle>
                    <a:defPPr>
                      <a:defRPr lang="en-US"/>
                    </a:defPPr>
                    <a:lvl1pPr algn="ctr" eaLnBrk="1" hangingPunct="1">
                      <a:defRPr sz="2400" b="1">
                        <a:ln w="3175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Century Gothic" panose="020B0502020202020204" pitchFamily="34" charset="0"/>
                        <a:cs typeface="Arial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9pPr>
                  </a:lstStyle>
                  <a:p>
                    <a:r>
                      <a:rPr lang="en-US" sz="1800" dirty="0"/>
                      <a:t>Classified UAS Image</a:t>
                    </a:r>
                  </a:p>
                </p:txBody>
              </p:sp>
            </p:grpSp>
          </p:grp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86B52EB0-093A-4F12-A7BB-DDE9716D23FC}"/>
                </a:ext>
              </a:extLst>
            </p:cNvPr>
            <p:cNvGrpSpPr/>
            <p:nvPr/>
          </p:nvGrpSpPr>
          <p:grpSpPr>
            <a:xfrm>
              <a:off x="17357558" y="7987129"/>
              <a:ext cx="25955659" cy="1142868"/>
              <a:chOff x="17357558" y="7987129"/>
              <a:chExt cx="25955659" cy="1142868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C86286A9-834F-4FC8-896B-3109126E3548}"/>
                  </a:ext>
                </a:extLst>
              </p:cNvPr>
              <p:cNvSpPr txBox="1"/>
              <p:nvPr/>
            </p:nvSpPr>
            <p:spPr>
              <a:xfrm>
                <a:off x="17705836" y="7987129"/>
                <a:ext cx="25459950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6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Arial" panose="020B0604020202020204" pitchFamily="34" charset="0"/>
                  </a:rPr>
                  <a:t>Methodology</a:t>
                </a:r>
                <a:r>
                  <a:rPr lang="en-US" sz="44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Arial" panose="020B0604020202020204" pitchFamily="34" charset="0"/>
                  </a:rPr>
                  <a:t> </a:t>
                </a:r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BCC3216D-33C4-482A-BEE1-0B9687357A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357558" y="9094307"/>
                <a:ext cx="25955659" cy="35690"/>
              </a:xfrm>
              <a:prstGeom prst="line">
                <a:avLst/>
              </a:prstGeom>
              <a:ln w="762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22CFC44A-BD17-4A80-9DD0-8FB45F4B93FB}"/>
              </a:ext>
            </a:extLst>
          </p:cNvPr>
          <p:cNvGrpSpPr/>
          <p:nvPr/>
        </p:nvGrpSpPr>
        <p:grpSpPr>
          <a:xfrm>
            <a:off x="17494631" y="15318558"/>
            <a:ext cx="25955659" cy="1203825"/>
            <a:chOff x="17494633" y="7879565"/>
            <a:chExt cx="25955659" cy="1203825"/>
          </a:xfrm>
        </p:grpSpPr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A8B61EC6-2263-432C-B506-F09617392A9F}"/>
                </a:ext>
              </a:extLst>
            </p:cNvPr>
            <p:cNvSpPr txBox="1"/>
            <p:nvPr/>
          </p:nvSpPr>
          <p:spPr>
            <a:xfrm>
              <a:off x="17705837" y="7879565"/>
              <a:ext cx="2545995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600" b="1" dirty="0">
                  <a:solidFill>
                    <a:schemeClr val="bg1"/>
                  </a:solidFill>
                  <a:latin typeface="Garamond" panose="02020404030301010803" pitchFamily="18" charset="0"/>
                  <a:cs typeface="Arial" panose="020B0604020202020204" pitchFamily="34" charset="0"/>
                </a:rPr>
                <a:t>Results</a:t>
              </a:r>
              <a:r>
                <a:rPr lang="en-US" sz="4400" b="1" dirty="0">
                  <a:solidFill>
                    <a:schemeClr val="bg1"/>
                  </a:solidFill>
                  <a:latin typeface="Garamond" panose="02020404030301010803" pitchFamily="18" charset="0"/>
                  <a:cs typeface="Arial" panose="020B0604020202020204" pitchFamily="34" charset="0"/>
                </a:rPr>
                <a:t> </a:t>
              </a:r>
            </a:p>
          </p:txBody>
        </p: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1FB8C3B3-96E5-4A50-A479-80000B9C975F}"/>
                </a:ext>
              </a:extLst>
            </p:cNvPr>
            <p:cNvCxnSpPr>
              <a:cxnSpLocks/>
            </p:cNvCxnSpPr>
            <p:nvPr/>
          </p:nvCxnSpPr>
          <p:spPr>
            <a:xfrm>
              <a:off x="17494633" y="9047700"/>
              <a:ext cx="25955659" cy="35690"/>
            </a:xfrm>
            <a:prstGeom prst="line">
              <a:avLst/>
            </a:prstGeom>
            <a:ln w="762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CC234567-3329-47E8-99E3-E96BA0372208}"/>
              </a:ext>
            </a:extLst>
          </p:cNvPr>
          <p:cNvCxnSpPr>
            <a:cxnSpLocks/>
          </p:cNvCxnSpPr>
          <p:nvPr/>
        </p:nvCxnSpPr>
        <p:spPr>
          <a:xfrm>
            <a:off x="17389274" y="25082326"/>
            <a:ext cx="25955659" cy="3569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7AE7D832-EFB5-4F71-B770-C003441C1E5D}"/>
              </a:ext>
            </a:extLst>
          </p:cNvPr>
          <p:cNvGrpSpPr/>
          <p:nvPr/>
        </p:nvGrpSpPr>
        <p:grpSpPr>
          <a:xfrm>
            <a:off x="442147" y="6693292"/>
            <a:ext cx="17215552" cy="24608864"/>
            <a:chOff x="446180" y="7836500"/>
            <a:chExt cx="17215552" cy="24608864"/>
          </a:xfrm>
        </p:grpSpPr>
        <p:sp>
          <p:nvSpPr>
            <p:cNvPr id="2052" name="Text Box 912"/>
            <p:cNvSpPr txBox="1">
              <a:spLocks noChangeArrowheads="1"/>
            </p:cNvSpPr>
            <p:nvPr/>
          </p:nvSpPr>
          <p:spPr bwMode="auto">
            <a:xfrm>
              <a:off x="682795" y="7836500"/>
              <a:ext cx="15136952" cy="1225868"/>
            </a:xfrm>
            <a:prstGeom prst="round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6000" b="1">
                  <a:solidFill>
                    <a:schemeClr val="bg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1pPr>
              <a:lvl2pPr marL="742950" indent="-285750" defTabSz="4875213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defTabSz="4875213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defTabSz="4875213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defTabSz="4875213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defTabSz="4875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defTabSz="4875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defTabSz="4875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defTabSz="4875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r>
                <a:rPr lang="en-US" altLang="en-US" sz="6600" dirty="0"/>
                <a:t>  Summary</a:t>
              </a:r>
            </a:p>
          </p:txBody>
        </p:sp>
        <p:sp>
          <p:nvSpPr>
            <p:cNvPr id="86" name="TextBox 1"/>
            <p:cNvSpPr txBox="1">
              <a:spLocks noChangeArrowheads="1"/>
            </p:cNvSpPr>
            <p:nvPr/>
          </p:nvSpPr>
          <p:spPr bwMode="auto">
            <a:xfrm>
              <a:off x="446180" y="9496296"/>
              <a:ext cx="15610182" cy="9840992"/>
            </a:xfrm>
            <a:prstGeom prst="roundRect">
              <a:avLst/>
            </a:prstGeom>
            <a:solidFill>
              <a:schemeClr val="tx1">
                <a:lumMod val="95000"/>
              </a:schemeClr>
            </a:solidFill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defRPr sz="168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 sz="147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126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105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105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Aft>
                  <a:spcPct val="0"/>
                </a:spcAft>
                <a:buFont typeface="Arial" charset="0"/>
                <a:buChar char="»"/>
                <a:defRPr sz="105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Aft>
                  <a:spcPct val="0"/>
                </a:spcAft>
                <a:buFont typeface="Arial" charset="0"/>
                <a:buChar char="»"/>
                <a:defRPr sz="105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Aft>
                  <a:spcPct val="0"/>
                </a:spcAft>
                <a:buFont typeface="Arial" charset="0"/>
                <a:buChar char="»"/>
                <a:defRPr sz="105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Aft>
                  <a:spcPct val="0"/>
                </a:spcAft>
                <a:buFont typeface="Arial" charset="0"/>
                <a:buChar char="»"/>
                <a:defRPr sz="105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eaLnBrk="0" hangingPunct="0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>
                  <a:solidFill>
                    <a:schemeClr val="bg1"/>
                  </a:solidFill>
                  <a:latin typeface="Century Gothic" charset="0"/>
                  <a:cs typeface="Arial" charset="0"/>
                </a:rPr>
                <a:t>	</a:t>
              </a:r>
              <a:r>
                <a:rPr lang="en-US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Warming trends in sub-arctic regions have resulted in thawing of permafrost which in turn induces change in</a:t>
              </a:r>
              <a:r>
                <a:rPr lang="en-US" sz="3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vegetation across peatlands both in areal extent and composition. Collapse of </a:t>
              </a:r>
              <a:r>
                <a:rPr lang="en-US" sz="32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palsas</a:t>
              </a:r>
              <a:r>
                <a:rPr lang="en-US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(i.e. permafrost plateaus) have also been correlated to increases in methane (CH</a:t>
              </a:r>
              <a:r>
                <a:rPr lang="en-US" sz="3200" baseline="-25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r>
                <a:rPr lang="en-US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 emissions to the atmosphere. By quantifying the changes in vegetation at the landscape scale, we will be able to understand the impact of thaw on CH</a:t>
              </a:r>
              <a:r>
                <a:rPr lang="en-US" sz="3200" baseline="-25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r>
                <a:rPr lang="en-US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emissions in these complex and climate sensitive northern ecosystems. We combine field-based measurements of vegetation composition and high resolution Unmanned Aerial Systems (UAS) imagery to characterize vegetation change in a sub-arctic mire. At </a:t>
              </a:r>
              <a:r>
                <a:rPr lang="en-US" sz="32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Stordalen</a:t>
              </a:r>
              <a:r>
                <a:rPr lang="en-US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Mire, </a:t>
              </a:r>
              <a:r>
                <a:rPr lang="en-US" sz="32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Abisko</a:t>
              </a:r>
              <a:r>
                <a:rPr lang="en-US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Sweden, we flew a fixed-wing UAS in July of each year between 2014 and 2017 over a 1 km x 0.5 km area. Hummock sites, representing intact permafrost, decreased coverage by 10% from 2014-2017, while semi-wet sites increased coverage by 23%. This four year comparison of vegetation cover has indicated a rapid response to permafrost thaw.</a:t>
              </a:r>
            </a:p>
            <a:p>
              <a:pPr algn="ctr" eaLnBrk="0" hangingPunct="0">
                <a:spcBef>
                  <a:spcPts val="1600"/>
                </a:spcBef>
                <a:spcAft>
                  <a:spcPts val="800"/>
                </a:spcAft>
              </a:pPr>
              <a:r>
                <a:rPr lang="en-US" sz="3400" b="1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Research Objective</a:t>
              </a:r>
            </a:p>
            <a:p>
              <a:pPr algn="ctr" eaLnBrk="0" hangingPunct="0">
                <a:spcBef>
                  <a:spcPts val="0"/>
                </a:spcBef>
                <a:spcAft>
                  <a:spcPts val="0"/>
                </a:spcAft>
              </a:pPr>
              <a:r>
                <a:rPr lang="en-US" sz="3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	</a:t>
              </a:r>
              <a:r>
                <a:rPr lang="en-US" sz="3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Analyze how vegetation from </a:t>
              </a:r>
              <a:r>
                <a:rPr lang="en-US" sz="34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Stordalen</a:t>
              </a:r>
              <a:r>
                <a:rPr lang="en-US" sz="3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Mire has changed from 2014-2017 in response to permafrost thaw</a:t>
              </a: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</a:p>
          </p:txBody>
        </p:sp>
        <p:grpSp>
          <p:nvGrpSpPr>
            <p:cNvPr id="2074" name="Group 2073">
              <a:extLst>
                <a:ext uri="{FF2B5EF4-FFF2-40B4-BE49-F238E27FC236}">
                  <a16:creationId xmlns:a16="http://schemas.microsoft.com/office/drawing/2014/main" id="{4DFE7D43-7F65-442A-97CF-E10BF50B6382}"/>
                </a:ext>
              </a:extLst>
            </p:cNvPr>
            <p:cNvGrpSpPr/>
            <p:nvPr/>
          </p:nvGrpSpPr>
          <p:grpSpPr>
            <a:xfrm>
              <a:off x="748515" y="19858775"/>
              <a:ext cx="16913217" cy="12586589"/>
              <a:chOff x="117098" y="20112843"/>
              <a:chExt cx="18119410" cy="12586589"/>
            </a:xfrm>
          </p:grpSpPr>
          <p:grpSp>
            <p:nvGrpSpPr>
              <p:cNvPr id="2073" name="Group 2072">
                <a:extLst>
                  <a:ext uri="{FF2B5EF4-FFF2-40B4-BE49-F238E27FC236}">
                    <a16:creationId xmlns:a16="http://schemas.microsoft.com/office/drawing/2014/main" id="{01E62554-01C0-4ED6-8AAB-3B85CC5EC165}"/>
                  </a:ext>
                </a:extLst>
              </p:cNvPr>
              <p:cNvGrpSpPr/>
              <p:nvPr/>
            </p:nvGrpSpPr>
            <p:grpSpPr>
              <a:xfrm>
                <a:off x="117098" y="20112843"/>
                <a:ext cx="18119410" cy="12586589"/>
                <a:chOff x="250548" y="20145936"/>
                <a:chExt cx="18119410" cy="12586589"/>
              </a:xfrm>
            </p:grpSpPr>
            <p:grpSp>
              <p:nvGrpSpPr>
                <p:cNvPr id="9" name="Group 8">
                  <a:extLst>
                    <a:ext uri="{FF2B5EF4-FFF2-40B4-BE49-F238E27FC236}">
                      <a16:creationId xmlns:a16="http://schemas.microsoft.com/office/drawing/2014/main" id="{84C8B7F3-E622-4929-99F3-7BB008F6AB46}"/>
                    </a:ext>
                  </a:extLst>
                </p:cNvPr>
                <p:cNvGrpSpPr/>
                <p:nvPr/>
              </p:nvGrpSpPr>
              <p:grpSpPr>
                <a:xfrm>
                  <a:off x="250548" y="20145936"/>
                  <a:ext cx="18119410" cy="12586589"/>
                  <a:chOff x="87097" y="21404633"/>
                  <a:chExt cx="16546515" cy="8498872"/>
                </a:xfrm>
              </p:grpSpPr>
              <p:sp>
                <p:nvSpPr>
                  <p:cNvPr id="130" name="Text Box 9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7097" y="21418100"/>
                    <a:ext cx="14821382" cy="8485405"/>
                  </a:xfrm>
                  <a:prstGeom prst="rect">
                    <a:avLst/>
                  </a:prstGeom>
                  <a:ln>
                    <a:headEnd/>
                    <a:tailEnd/>
                  </a:ln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square">
                    <a:spAutoFit/>
                  </a:bodyPr>
                  <a:lstStyle>
                    <a:defPPr>
                      <a:defRPr lang="en-US"/>
                    </a:defPPr>
                    <a:lvl1pPr algn="ctr" eaLnBrk="1" hangingPunct="1">
                      <a:defRPr sz="4000" b="1">
                        <a:solidFill>
                          <a:schemeClr val="bg1"/>
                        </a:solidFill>
                        <a:latin typeface="Century Gothic" panose="020B0502020202020204" pitchFamily="34" charset="0"/>
                        <a:cs typeface="Arial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imes New Roman" pitchFamily="18" charset="0"/>
                        <a:cs typeface="Arial" pitchFamily="34" charset="0"/>
                      </a:defRPr>
                    </a:lvl9pPr>
                  </a:lstStyle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1067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  <a:p>
                    <a:pPr>
                      <a:defRPr/>
                    </a:pPr>
                    <a:endParaRPr lang="en-US" altLang="en-US" sz="5333" dirty="0">
                      <a:solidFill>
                        <a:srgbClr val="FF0000"/>
                      </a:solidFill>
                    </a:endParaRPr>
                  </a:p>
                </p:txBody>
              </p:sp>
              <p:grpSp>
                <p:nvGrpSpPr>
                  <p:cNvPr id="8" name="Group 7">
                    <a:extLst>
                      <a:ext uri="{FF2B5EF4-FFF2-40B4-BE49-F238E27FC236}">
                        <a16:creationId xmlns:a16="http://schemas.microsoft.com/office/drawing/2014/main" id="{E7B2BE21-3516-4A09-B654-09D57FD21F5A}"/>
                      </a:ext>
                    </a:extLst>
                  </p:cNvPr>
                  <p:cNvGrpSpPr/>
                  <p:nvPr/>
                </p:nvGrpSpPr>
                <p:grpSpPr>
                  <a:xfrm>
                    <a:off x="99714" y="21404633"/>
                    <a:ext cx="16533898" cy="8486625"/>
                    <a:chOff x="686813" y="23324907"/>
                    <a:chExt cx="16533898" cy="8486625"/>
                  </a:xfrm>
                </p:grpSpPr>
                <p:grpSp>
                  <p:nvGrpSpPr>
                    <p:cNvPr id="22" name="Group 21"/>
                    <p:cNvGrpSpPr/>
                    <p:nvPr/>
                  </p:nvGrpSpPr>
                  <p:grpSpPr>
                    <a:xfrm>
                      <a:off x="686815" y="23326149"/>
                      <a:ext cx="16533896" cy="8485383"/>
                      <a:chOff x="37211119" y="6897654"/>
                      <a:chExt cx="14284067" cy="6252697"/>
                    </a:xfrm>
                  </p:grpSpPr>
                  <p:sp>
                    <p:nvSpPr>
                      <p:cNvPr id="123" name="TextBox 122"/>
                      <p:cNvSpPr txBox="1"/>
                      <p:nvPr/>
                    </p:nvSpPr>
                    <p:spPr>
                      <a:xfrm>
                        <a:off x="46642365" y="12920549"/>
                        <a:ext cx="4852821" cy="199080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fr-FR" sz="2000" dirty="0">
                            <a:solidFill>
                              <a:schemeClr val="bg1"/>
                            </a:solidFill>
                            <a:latin typeface="Century Gothic" charset="0"/>
                          </a:rPr>
                          <a:t>Image </a:t>
                        </a:r>
                        <a:r>
                          <a:rPr lang="fr-FR" sz="2000" dirty="0" err="1">
                            <a:solidFill>
                              <a:schemeClr val="bg1"/>
                            </a:solidFill>
                            <a:latin typeface="Century Gothic" charset="0"/>
                          </a:rPr>
                          <a:t>credit</a:t>
                        </a:r>
                        <a:r>
                          <a:rPr lang="fr-FR" sz="2000" dirty="0">
                            <a:solidFill>
                              <a:schemeClr val="bg1"/>
                            </a:solidFill>
                            <a:latin typeface="Century Gothic" charset="0"/>
                          </a:rPr>
                          <a:t>: Clarice </a:t>
                        </a:r>
                        <a:r>
                          <a:rPr lang="fr-FR" sz="2000" dirty="0" err="1">
                            <a:solidFill>
                              <a:schemeClr val="bg1"/>
                            </a:solidFill>
                            <a:latin typeface="Century Gothic" charset="0"/>
                          </a:rPr>
                          <a:t>Perryman</a:t>
                        </a:r>
                        <a:endParaRPr lang="en-US" sz="2000" dirty="0">
                          <a:solidFill>
                            <a:schemeClr val="bg1"/>
                          </a:solidFill>
                          <a:latin typeface="Century Gothic" charset="0"/>
                        </a:endParaRPr>
                      </a:p>
                    </p:txBody>
                  </p:sp>
                  <p:grpSp>
                    <p:nvGrpSpPr>
                      <p:cNvPr id="15" name="Group 14"/>
                      <p:cNvGrpSpPr/>
                      <p:nvPr/>
                    </p:nvGrpSpPr>
                    <p:grpSpPr>
                      <a:xfrm>
                        <a:off x="37211119" y="6897654"/>
                        <a:ext cx="13095035" cy="6252697"/>
                        <a:chOff x="37211119" y="6897654"/>
                        <a:chExt cx="13095035" cy="6252697"/>
                      </a:xfrm>
                    </p:grpSpPr>
                    <p:sp>
                      <p:nvSpPr>
                        <p:cNvPr id="6" name="TextBox 5"/>
                        <p:cNvSpPr txBox="1"/>
                        <p:nvPr/>
                      </p:nvSpPr>
                      <p:spPr>
                        <a:xfrm>
                          <a:off x="37283183" y="12329655"/>
                          <a:ext cx="13022971" cy="290963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sz="3200" b="1" dirty="0">
                              <a:solidFill>
                                <a:srgbClr val="000000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Tall shrub/Hummock		 Semi-Wet		 Wet		      Tall Graminoid</a:t>
                          </a:r>
                        </a:p>
                      </p:txBody>
                    </p:sp>
                    <p:sp>
                      <p:nvSpPr>
                        <p:cNvPr id="11" name="Right Arrow 10"/>
                        <p:cNvSpPr/>
                        <p:nvPr/>
                      </p:nvSpPr>
                      <p:spPr>
                        <a:xfrm>
                          <a:off x="37283183" y="12618038"/>
                          <a:ext cx="8296767" cy="345377"/>
                        </a:xfrm>
                        <a:prstGeom prst="rightArrow">
                          <a:avLst/>
                        </a:prstGeom>
                        <a:solidFill>
                          <a:srgbClr val="C00000"/>
                        </a:solidFill>
                      </p:spPr>
                      <p:style>
                        <a:lnRef idx="2">
                          <a:schemeClr val="accent2">
                            <a:shade val="50000"/>
                          </a:schemeClr>
                        </a:lnRef>
                        <a:fillRef idx="1">
                          <a:schemeClr val="accent2"/>
                        </a:fillRef>
                        <a:effectRef idx="0">
                          <a:schemeClr val="accent2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sz="4800"/>
                        </a:p>
                      </p:txBody>
                    </p:sp>
                    <p:sp>
                      <p:nvSpPr>
                        <p:cNvPr id="12" name="TextBox 11"/>
                        <p:cNvSpPr txBox="1"/>
                        <p:nvPr/>
                      </p:nvSpPr>
                      <p:spPr>
                        <a:xfrm>
                          <a:off x="37260007" y="12890015"/>
                          <a:ext cx="8593199" cy="260336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>
                          <a:defPPr>
                            <a:defRPr lang="en-US"/>
                          </a:defPPr>
                          <a:lvl1pPr>
                            <a:defRPr sz="2800" b="1">
                              <a:solidFill>
                                <a:srgbClr val="000000"/>
                              </a:solidFill>
                              <a:latin typeface="Century Gothic" panose="020B0502020202020204" pitchFamily="34" charset="0"/>
                              <a:ea typeface="+mn-ea"/>
                              <a:cs typeface="+mn-cs"/>
                            </a:defRPr>
                          </a:lvl1pPr>
                        </a:lstStyle>
                        <a:p>
                          <a:r>
                            <a:rPr lang="en-US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Increased thaw, water table, and CH</a:t>
                          </a:r>
                          <a:r>
                            <a:rPr lang="en-US" baseline="-25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</a:t>
                          </a:r>
                          <a:r>
                            <a:rPr lang="en-US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flux</a:t>
                          </a:r>
                        </a:p>
                      </p:txBody>
                    </p:sp>
                    <p:grpSp>
                      <p:nvGrpSpPr>
                        <p:cNvPr id="13" name="Group 12"/>
                        <p:cNvGrpSpPr/>
                        <p:nvPr/>
                      </p:nvGrpSpPr>
                      <p:grpSpPr>
                        <a:xfrm>
                          <a:off x="37211119" y="6897654"/>
                          <a:ext cx="12793678" cy="5438751"/>
                          <a:chOff x="37211119" y="7008148"/>
                          <a:chExt cx="12793678" cy="5438751"/>
                        </a:xfrm>
                      </p:grpSpPr>
                      <p:grpSp>
                        <p:nvGrpSpPr>
                          <p:cNvPr id="20" name="Group 19"/>
                          <p:cNvGrpSpPr/>
                          <p:nvPr/>
                        </p:nvGrpSpPr>
                        <p:grpSpPr>
                          <a:xfrm>
                            <a:off x="37211119" y="7008148"/>
                            <a:ext cx="12793678" cy="5438751"/>
                            <a:chOff x="37314287" y="8067237"/>
                            <a:chExt cx="12689635" cy="4382068"/>
                          </a:xfrm>
                        </p:grpSpPr>
                        <p:pic>
                          <p:nvPicPr>
                            <p:cNvPr id="72" name="Picture 71"/>
                            <p:cNvPicPr>
                              <a:picLocks noChangeAspect="1"/>
                            </p:cNvPicPr>
                            <p:nvPr/>
                          </p:nvPicPr>
                          <p:blipFill rotWithShape="1">
                            <a:blip r:embed="rId21"/>
                            <a:srcRect t="15002" b="22084"/>
                            <a:stretch/>
                          </p:blipFill>
                          <p:spPr>
                            <a:xfrm>
                              <a:off x="37314287" y="8067237"/>
                              <a:ext cx="12689635" cy="4382068"/>
                            </a:xfrm>
                            <a:prstGeom prst="rect">
                              <a:avLst/>
                            </a:prstGeom>
                            <a:ln>
                              <a:solidFill>
                                <a:schemeClr val="bg1"/>
                              </a:solidFill>
                            </a:ln>
                          </p:spPr>
                        </p:pic>
                        <p:sp>
                          <p:nvSpPr>
                            <p:cNvPr id="81" name="Up Arrow 80"/>
                            <p:cNvSpPr/>
                            <p:nvPr/>
                          </p:nvSpPr>
                          <p:spPr>
                            <a:xfrm>
                              <a:off x="44437517" y="11900613"/>
                              <a:ext cx="146844" cy="439049"/>
                            </a:xfrm>
                            <a:prstGeom prst="upArrow">
                              <a:avLst/>
                            </a:prstGeom>
                            <a:solidFill>
                              <a:schemeClr val="tx1"/>
                            </a:solidFill>
                            <a:ln>
                              <a:noFill/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 sz="4800"/>
                            </a:p>
                          </p:txBody>
                        </p:sp>
                        <p:sp>
                          <p:nvSpPr>
                            <p:cNvPr id="84" name="Up Arrow 83"/>
                            <p:cNvSpPr/>
                            <p:nvPr/>
                          </p:nvSpPr>
                          <p:spPr>
                            <a:xfrm>
                              <a:off x="45060144" y="11897292"/>
                              <a:ext cx="152066" cy="442371"/>
                            </a:xfrm>
                            <a:prstGeom prst="upArrow">
                              <a:avLst/>
                            </a:prstGeom>
                            <a:solidFill>
                              <a:schemeClr val="tx1"/>
                            </a:solidFill>
                            <a:ln>
                              <a:noFill/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 sz="4800"/>
                            </a:p>
                          </p:txBody>
                        </p:sp>
                        <p:sp>
                          <p:nvSpPr>
                            <p:cNvPr id="88" name="Up Arrow 87"/>
                            <p:cNvSpPr/>
                            <p:nvPr/>
                          </p:nvSpPr>
                          <p:spPr>
                            <a:xfrm>
                              <a:off x="47853600" y="9576304"/>
                              <a:ext cx="152400" cy="1698927"/>
                            </a:xfrm>
                            <a:prstGeom prst="upArrow">
                              <a:avLst/>
                            </a:prstGeom>
                            <a:solidFill>
                              <a:srgbClr val="C00000"/>
                            </a:solidFill>
                            <a:ln>
                              <a:noFill/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 sz="4800"/>
                            </a:p>
                          </p:txBody>
                        </p:sp>
                        <p:sp>
                          <p:nvSpPr>
                            <p:cNvPr id="119" name="Up Arrow 118"/>
                            <p:cNvSpPr/>
                            <p:nvPr/>
                          </p:nvSpPr>
                          <p:spPr>
                            <a:xfrm>
                              <a:off x="48551841" y="9576304"/>
                              <a:ext cx="152400" cy="1698927"/>
                            </a:xfrm>
                            <a:prstGeom prst="upArrow">
                              <a:avLst/>
                            </a:prstGeom>
                            <a:solidFill>
                              <a:srgbClr val="C00000"/>
                            </a:solidFill>
                            <a:ln>
                              <a:noFill/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 sz="4800"/>
                            </a:p>
                          </p:txBody>
                        </p:sp>
                        <p:sp>
                          <p:nvSpPr>
                            <p:cNvPr id="120" name="Up Arrow 119"/>
                            <p:cNvSpPr/>
                            <p:nvPr/>
                          </p:nvSpPr>
                          <p:spPr>
                            <a:xfrm>
                              <a:off x="49215779" y="9576304"/>
                              <a:ext cx="152400" cy="1698927"/>
                            </a:xfrm>
                            <a:prstGeom prst="upArrow">
                              <a:avLst/>
                            </a:prstGeom>
                            <a:solidFill>
                              <a:srgbClr val="C00000"/>
                            </a:solidFill>
                            <a:ln>
                              <a:noFill/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 sz="4800"/>
                            </a:p>
                          </p:txBody>
                        </p:sp>
                        <p:sp>
                          <p:nvSpPr>
                            <p:cNvPr id="19" name="TextBox 18"/>
                            <p:cNvSpPr txBox="1"/>
                            <p:nvPr/>
                          </p:nvSpPr>
                          <p:spPr>
                            <a:xfrm>
                              <a:off x="47759888" y="9077992"/>
                              <a:ext cx="1761131" cy="431690"/>
                            </a:xfrm>
                            <a:prstGeom prst="rect">
                              <a:avLst/>
                            </a:prstGeom>
                            <a:noFill/>
                          </p:spPr>
                          <p:txBody>
                            <a:bodyPr wrap="square" rtlCol="0">
                              <a:spAutoFit/>
                            </a:bodyPr>
                            <a:lstStyle/>
                            <a:p>
                              <a:pPr algn="ctr"/>
                              <a:r>
                                <a:rPr lang="en-US" sz="3200" b="1" dirty="0">
                                  <a:solidFill>
                                    <a:schemeClr val="bg1"/>
                                  </a:solidFill>
                                  <a:latin typeface="+mn-lt"/>
                                </a:rPr>
                                <a:t>High CH</a:t>
                              </a:r>
                              <a:r>
                                <a:rPr lang="en-US" sz="3200" b="1" baseline="-25000" dirty="0">
                                  <a:solidFill>
                                    <a:schemeClr val="bg1"/>
                                  </a:solidFill>
                                  <a:latin typeface="+mn-lt"/>
                                </a:rPr>
                                <a:t>4</a:t>
                              </a:r>
                              <a:r>
                                <a:rPr lang="en-US" sz="3200" b="1" dirty="0">
                                  <a:solidFill>
                                    <a:schemeClr val="bg1"/>
                                  </a:solidFill>
                                  <a:latin typeface="+mn-lt"/>
                                </a:rPr>
                                <a:t> flux</a:t>
                              </a:r>
                            </a:p>
                          </p:txBody>
                        </p:sp>
                        <p:sp>
                          <p:nvSpPr>
                            <p:cNvPr id="18" name="TextBox 17"/>
                            <p:cNvSpPr txBox="1"/>
                            <p:nvPr/>
                          </p:nvSpPr>
                          <p:spPr>
                            <a:xfrm>
                              <a:off x="42809441" y="11719494"/>
                              <a:ext cx="3684712" cy="185010"/>
                            </a:xfrm>
                            <a:prstGeom prst="rect">
                              <a:avLst/>
                            </a:prstGeom>
                            <a:noFill/>
                          </p:spPr>
                          <p:txBody>
                            <a:bodyPr wrap="square" rtlCol="0">
                              <a:spAutoFit/>
                            </a:bodyPr>
                            <a:lstStyle/>
                            <a:p>
                              <a:r>
                                <a:rPr lang="en-US" sz="2400" b="1" dirty="0">
                                  <a:latin typeface="Century Gothic" panose="020B0502020202020204" pitchFamily="34" charset="0"/>
                                </a:rPr>
                                <a:t>          </a:t>
                              </a:r>
                              <a:r>
                                <a:rPr lang="en-US" sz="2133" b="1" dirty="0">
                                  <a:latin typeface="Century Gothic" panose="020B0502020202020204" pitchFamily="34" charset="0"/>
                                </a:rPr>
                                <a:t>CH</a:t>
                              </a:r>
                              <a:r>
                                <a:rPr lang="en-US" sz="2133" b="1" baseline="-25000" dirty="0">
                                  <a:latin typeface="Century Gothic" panose="020B0502020202020204" pitchFamily="34" charset="0"/>
                                </a:rPr>
                                <a:t>4</a:t>
                              </a:r>
                              <a:r>
                                <a:rPr lang="en-US" sz="2133" b="1" dirty="0">
                                  <a:latin typeface="Century Gothic" panose="020B0502020202020204" pitchFamily="34" charset="0"/>
                                </a:rPr>
                                <a:t>    </a:t>
                              </a:r>
                              <a:r>
                                <a:rPr lang="en-US" sz="2133" b="1" dirty="0" err="1">
                                  <a:latin typeface="Century Gothic" panose="020B0502020202020204" pitchFamily="34" charset="0"/>
                                </a:rPr>
                                <a:t>CH</a:t>
                              </a:r>
                              <a:r>
                                <a:rPr lang="en-US" sz="2133" b="1" baseline="-25000" dirty="0" err="1">
                                  <a:latin typeface="Century Gothic" panose="020B0502020202020204" pitchFamily="34" charset="0"/>
                                </a:rPr>
                                <a:t>4</a:t>
                              </a:r>
                              <a:r>
                                <a:rPr lang="en-US" sz="2133" b="1" dirty="0">
                                  <a:latin typeface="Century Gothic" panose="020B0502020202020204" pitchFamily="34" charset="0"/>
                                </a:rPr>
                                <a:t>    CH</a:t>
                              </a:r>
                              <a:r>
                                <a:rPr lang="en-US" sz="2133" b="1" baseline="-25000" dirty="0">
                                  <a:latin typeface="Century Gothic" panose="020B0502020202020204" pitchFamily="34" charset="0"/>
                                </a:rPr>
                                <a:t>4</a:t>
                              </a:r>
                              <a:endParaRPr lang="en-US" sz="2400" b="1" dirty="0">
                                <a:latin typeface="Century Gothic" panose="020B0502020202020204" pitchFamily="34" charset="0"/>
                              </a:endParaRPr>
                            </a:p>
                          </p:txBody>
                        </p:sp>
                        <p:sp>
                          <p:nvSpPr>
                            <p:cNvPr id="83" name="Up Arrow 82"/>
                            <p:cNvSpPr/>
                            <p:nvPr/>
                          </p:nvSpPr>
                          <p:spPr>
                            <a:xfrm>
                              <a:off x="43814890" y="11900612"/>
                              <a:ext cx="146844" cy="439050"/>
                            </a:xfrm>
                            <a:prstGeom prst="upArrow">
                              <a:avLst/>
                            </a:prstGeom>
                            <a:solidFill>
                              <a:schemeClr val="tx1"/>
                            </a:solidFill>
                            <a:ln>
                              <a:noFill/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n-US" sz="4800"/>
                            </a:p>
                          </p:txBody>
                        </p:sp>
                      </p:grpSp>
                      <p:sp>
                        <p:nvSpPr>
                          <p:cNvPr id="124" name="Up Arrow 123"/>
                          <p:cNvSpPr/>
                          <p:nvPr/>
                        </p:nvSpPr>
                        <p:spPr>
                          <a:xfrm rot="10800000">
                            <a:off x="46741410" y="8853656"/>
                            <a:ext cx="167782" cy="2108603"/>
                          </a:xfrm>
                          <a:prstGeom prst="upArrow">
                            <a:avLst/>
                          </a:prstGeom>
                          <a:solidFill>
                            <a:srgbClr val="C00000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en-US" sz="4800"/>
                          </a:p>
                        </p:txBody>
                      </p:sp>
                      <p:sp>
                        <p:nvSpPr>
                          <p:cNvPr id="125" name="Up Arrow 124"/>
                          <p:cNvSpPr/>
                          <p:nvPr/>
                        </p:nvSpPr>
                        <p:spPr>
                          <a:xfrm rot="10800000">
                            <a:off x="46313852" y="8878899"/>
                            <a:ext cx="152400" cy="2108603"/>
                          </a:xfrm>
                          <a:prstGeom prst="upArrow">
                            <a:avLst/>
                          </a:prstGeom>
                          <a:solidFill>
                            <a:srgbClr val="C00000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en-US" sz="4800"/>
                          </a:p>
                        </p:txBody>
                      </p:sp>
                      <p:sp>
                        <p:nvSpPr>
                          <p:cNvPr id="126" name="TextBox 125"/>
                          <p:cNvSpPr txBox="1"/>
                          <p:nvPr/>
                        </p:nvSpPr>
                        <p:spPr>
                          <a:xfrm>
                            <a:off x="46342908" y="8346506"/>
                            <a:ext cx="633755" cy="290855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3200" b="1" dirty="0">
                                <a:solidFill>
                                  <a:schemeClr val="bg1"/>
                                </a:solidFill>
                                <a:latin typeface="+mn-lt"/>
                              </a:rPr>
                              <a:t>O</a:t>
                            </a:r>
                            <a:r>
                              <a:rPr lang="en-US" sz="3200" b="1" baseline="-25000" dirty="0">
                                <a:solidFill>
                                  <a:schemeClr val="bg1"/>
                                </a:solidFill>
                                <a:latin typeface="+mn-lt"/>
                              </a:rPr>
                              <a:t>2</a:t>
                            </a:r>
                            <a:endParaRPr lang="en-US" sz="3200" b="1" dirty="0">
                              <a:solidFill>
                                <a:schemeClr val="bg1"/>
                              </a:solidFill>
                              <a:latin typeface="+mn-lt"/>
                            </a:endParaRPr>
                          </a:p>
                        </p:txBody>
                      </p:sp>
                    </p:grpSp>
                  </p:grpSp>
                </p:grpSp>
                <p:sp>
                  <p:nvSpPr>
                    <p:cNvPr id="38" name="Text Box 95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86813" y="23324907"/>
                      <a:ext cx="14808762" cy="571641"/>
                    </a:xfrm>
                    <a:prstGeom prst="rect">
                      <a:avLst/>
                    </a:prstGeom>
                    <a:gradFill flip="none" rotWithShape="1">
                      <a:gsLst>
                        <a:gs pos="0">
                          <a:schemeClr val="tx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tx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tx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headEnd/>
                      <a:tailEnd/>
                    </a:ln>
                  </p:spPr>
                  <p:style>
                    <a:lnRef idx="2">
                      <a:schemeClr val="dk1"/>
                    </a:lnRef>
                    <a:fillRef idx="1">
                      <a:schemeClr val="lt1"/>
                    </a:fillRef>
                    <a:effectRef idx="0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 wrap="square">
                      <a:spAutoFit/>
                    </a:bodyPr>
                    <a:lstStyle>
                      <a:defPPr>
                        <a:defRPr lang="en-US"/>
                      </a:defPPr>
                      <a:lvl1pPr algn="ctr" eaLnBrk="1" hangingPunct="1">
                        <a:defRPr sz="40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  <a:cs typeface="Arial" pitchFamily="34" charset="0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  <a:cs typeface="Arial" pitchFamily="34" charset="0"/>
                        </a:defRPr>
                      </a:lvl9pPr>
                    </a:lstStyle>
                    <a:p>
                      <a:pPr>
                        <a:defRPr/>
                      </a:pPr>
                      <a:r>
                        <a:rPr lang="en-US" altLang="en-US" sz="4800" dirty="0">
                          <a:latin typeface="Garamond" panose="02020404030301010803" pitchFamily="18" charset="0"/>
                        </a:rPr>
                        <a:t>Figure 1: Cover Type Classification</a:t>
                      </a:r>
                    </a:p>
                  </p:txBody>
                </p:sp>
              </p:grpSp>
            </p:grpSp>
            <p:sp>
              <p:nvSpPr>
                <p:cNvPr id="26" name="Freeform: Shape 25">
                  <a:extLst>
                    <a:ext uri="{FF2B5EF4-FFF2-40B4-BE49-F238E27FC236}">
                      <a16:creationId xmlns:a16="http://schemas.microsoft.com/office/drawing/2014/main" id="{0071636D-1604-4611-B9BD-0B734779360D}"/>
                    </a:ext>
                  </a:extLst>
                </p:cNvPr>
                <p:cNvSpPr/>
                <p:nvPr/>
              </p:nvSpPr>
              <p:spPr>
                <a:xfrm>
                  <a:off x="263644" y="25161330"/>
                  <a:ext cx="9422708" cy="5669193"/>
                </a:xfrm>
                <a:custGeom>
                  <a:avLst/>
                  <a:gdLst>
                    <a:gd name="connsiteX0" fmla="*/ 0 w 7368363"/>
                    <a:gd name="connsiteY0" fmla="*/ 329609 h 3201748"/>
                    <a:gd name="connsiteX1" fmla="*/ 0 w 7368363"/>
                    <a:gd name="connsiteY1" fmla="*/ 329609 h 3201748"/>
                    <a:gd name="connsiteX2" fmla="*/ 31898 w 7368363"/>
                    <a:gd name="connsiteY2" fmla="*/ 244549 h 3201748"/>
                    <a:gd name="connsiteX3" fmla="*/ 74428 w 7368363"/>
                    <a:gd name="connsiteY3" fmla="*/ 148856 h 3201748"/>
                    <a:gd name="connsiteX4" fmla="*/ 106325 w 7368363"/>
                    <a:gd name="connsiteY4" fmla="*/ 127591 h 3201748"/>
                    <a:gd name="connsiteX5" fmla="*/ 159488 w 7368363"/>
                    <a:gd name="connsiteY5" fmla="*/ 95693 h 3201748"/>
                    <a:gd name="connsiteX6" fmla="*/ 191386 w 7368363"/>
                    <a:gd name="connsiteY6" fmla="*/ 74428 h 3201748"/>
                    <a:gd name="connsiteX7" fmla="*/ 372139 w 7368363"/>
                    <a:gd name="connsiteY7" fmla="*/ 53163 h 3201748"/>
                    <a:gd name="connsiteX8" fmla="*/ 435935 w 7368363"/>
                    <a:gd name="connsiteY8" fmla="*/ 42530 h 3201748"/>
                    <a:gd name="connsiteX9" fmla="*/ 499730 w 7368363"/>
                    <a:gd name="connsiteY9" fmla="*/ 21265 h 3201748"/>
                    <a:gd name="connsiteX10" fmla="*/ 839972 w 7368363"/>
                    <a:gd name="connsiteY10" fmla="*/ 0 h 3201748"/>
                    <a:gd name="connsiteX11" fmla="*/ 1329070 w 7368363"/>
                    <a:gd name="connsiteY11" fmla="*/ 10632 h 3201748"/>
                    <a:gd name="connsiteX12" fmla="*/ 1499191 w 7368363"/>
                    <a:gd name="connsiteY12" fmla="*/ 53163 h 3201748"/>
                    <a:gd name="connsiteX13" fmla="*/ 1531088 w 7368363"/>
                    <a:gd name="connsiteY13" fmla="*/ 63795 h 3201748"/>
                    <a:gd name="connsiteX14" fmla="*/ 1562986 w 7368363"/>
                    <a:gd name="connsiteY14" fmla="*/ 74428 h 3201748"/>
                    <a:gd name="connsiteX15" fmla="*/ 1594884 w 7368363"/>
                    <a:gd name="connsiteY15" fmla="*/ 106325 h 3201748"/>
                    <a:gd name="connsiteX16" fmla="*/ 1690577 w 7368363"/>
                    <a:gd name="connsiteY16" fmla="*/ 148856 h 3201748"/>
                    <a:gd name="connsiteX17" fmla="*/ 1722474 w 7368363"/>
                    <a:gd name="connsiteY17" fmla="*/ 180753 h 3201748"/>
                    <a:gd name="connsiteX18" fmla="*/ 1754372 w 7368363"/>
                    <a:gd name="connsiteY18" fmla="*/ 191386 h 3201748"/>
                    <a:gd name="connsiteX19" fmla="*/ 1818167 w 7368363"/>
                    <a:gd name="connsiteY19" fmla="*/ 233916 h 3201748"/>
                    <a:gd name="connsiteX20" fmla="*/ 1850065 w 7368363"/>
                    <a:gd name="connsiteY20" fmla="*/ 244549 h 3201748"/>
                    <a:gd name="connsiteX21" fmla="*/ 1913860 w 7368363"/>
                    <a:gd name="connsiteY21" fmla="*/ 297711 h 3201748"/>
                    <a:gd name="connsiteX22" fmla="*/ 1945758 w 7368363"/>
                    <a:gd name="connsiteY22" fmla="*/ 308344 h 3201748"/>
                    <a:gd name="connsiteX23" fmla="*/ 1998921 w 7368363"/>
                    <a:gd name="connsiteY23" fmla="*/ 361507 h 3201748"/>
                    <a:gd name="connsiteX24" fmla="*/ 2083981 w 7368363"/>
                    <a:gd name="connsiteY24" fmla="*/ 425302 h 3201748"/>
                    <a:gd name="connsiteX25" fmla="*/ 2147777 w 7368363"/>
                    <a:gd name="connsiteY25" fmla="*/ 489098 h 3201748"/>
                    <a:gd name="connsiteX26" fmla="*/ 2179674 w 7368363"/>
                    <a:gd name="connsiteY26" fmla="*/ 510363 h 3201748"/>
                    <a:gd name="connsiteX27" fmla="*/ 2211572 w 7368363"/>
                    <a:gd name="connsiteY27" fmla="*/ 542260 h 3201748"/>
                    <a:gd name="connsiteX28" fmla="*/ 2243470 w 7368363"/>
                    <a:gd name="connsiteY28" fmla="*/ 563525 h 3201748"/>
                    <a:gd name="connsiteX29" fmla="*/ 2286000 w 7368363"/>
                    <a:gd name="connsiteY29" fmla="*/ 616688 h 3201748"/>
                    <a:gd name="connsiteX30" fmla="*/ 2317898 w 7368363"/>
                    <a:gd name="connsiteY30" fmla="*/ 637953 h 3201748"/>
                    <a:gd name="connsiteX31" fmla="*/ 2360428 w 7368363"/>
                    <a:gd name="connsiteY31" fmla="*/ 691116 h 3201748"/>
                    <a:gd name="connsiteX32" fmla="*/ 2402958 w 7368363"/>
                    <a:gd name="connsiteY32" fmla="*/ 754911 h 3201748"/>
                    <a:gd name="connsiteX33" fmla="*/ 2413591 w 7368363"/>
                    <a:gd name="connsiteY33" fmla="*/ 786809 h 3201748"/>
                    <a:gd name="connsiteX34" fmla="*/ 2445488 w 7368363"/>
                    <a:gd name="connsiteY34" fmla="*/ 818707 h 3201748"/>
                    <a:gd name="connsiteX35" fmla="*/ 2488018 w 7368363"/>
                    <a:gd name="connsiteY35" fmla="*/ 882502 h 3201748"/>
                    <a:gd name="connsiteX36" fmla="*/ 2562446 w 7368363"/>
                    <a:gd name="connsiteY36" fmla="*/ 978195 h 3201748"/>
                    <a:gd name="connsiteX37" fmla="*/ 2594344 w 7368363"/>
                    <a:gd name="connsiteY37" fmla="*/ 988828 h 3201748"/>
                    <a:gd name="connsiteX38" fmla="*/ 2647507 w 7368363"/>
                    <a:gd name="connsiteY38" fmla="*/ 1041991 h 3201748"/>
                    <a:gd name="connsiteX39" fmla="*/ 2743200 w 7368363"/>
                    <a:gd name="connsiteY39" fmla="*/ 1105786 h 3201748"/>
                    <a:gd name="connsiteX40" fmla="*/ 2775098 w 7368363"/>
                    <a:gd name="connsiteY40" fmla="*/ 1127051 h 3201748"/>
                    <a:gd name="connsiteX41" fmla="*/ 2806995 w 7368363"/>
                    <a:gd name="connsiteY41" fmla="*/ 1148316 h 3201748"/>
                    <a:gd name="connsiteX42" fmla="*/ 2870791 w 7368363"/>
                    <a:gd name="connsiteY42" fmla="*/ 1190846 h 3201748"/>
                    <a:gd name="connsiteX43" fmla="*/ 2923953 w 7368363"/>
                    <a:gd name="connsiteY43" fmla="*/ 1233377 h 3201748"/>
                    <a:gd name="connsiteX44" fmla="*/ 2987749 w 7368363"/>
                    <a:gd name="connsiteY44" fmla="*/ 1297172 h 3201748"/>
                    <a:gd name="connsiteX45" fmla="*/ 3019646 w 7368363"/>
                    <a:gd name="connsiteY45" fmla="*/ 1329070 h 3201748"/>
                    <a:gd name="connsiteX46" fmla="*/ 3040911 w 7368363"/>
                    <a:gd name="connsiteY46" fmla="*/ 1360967 h 3201748"/>
                    <a:gd name="connsiteX47" fmla="*/ 3083442 w 7368363"/>
                    <a:gd name="connsiteY47" fmla="*/ 1403498 h 3201748"/>
                    <a:gd name="connsiteX48" fmla="*/ 3115339 w 7368363"/>
                    <a:gd name="connsiteY48" fmla="*/ 1435395 h 3201748"/>
                    <a:gd name="connsiteX49" fmla="*/ 3168502 w 7368363"/>
                    <a:gd name="connsiteY49" fmla="*/ 1499191 h 3201748"/>
                    <a:gd name="connsiteX50" fmla="*/ 3189767 w 7368363"/>
                    <a:gd name="connsiteY50" fmla="*/ 1531088 h 3201748"/>
                    <a:gd name="connsiteX51" fmla="*/ 3221665 w 7368363"/>
                    <a:gd name="connsiteY51" fmla="*/ 1552353 h 3201748"/>
                    <a:gd name="connsiteX52" fmla="*/ 3285460 w 7368363"/>
                    <a:gd name="connsiteY52" fmla="*/ 1616149 h 3201748"/>
                    <a:gd name="connsiteX53" fmla="*/ 3317358 w 7368363"/>
                    <a:gd name="connsiteY53" fmla="*/ 1648046 h 3201748"/>
                    <a:gd name="connsiteX54" fmla="*/ 3349256 w 7368363"/>
                    <a:gd name="connsiteY54" fmla="*/ 1669311 h 3201748"/>
                    <a:gd name="connsiteX55" fmla="*/ 3402418 w 7368363"/>
                    <a:gd name="connsiteY55" fmla="*/ 1722474 h 3201748"/>
                    <a:gd name="connsiteX56" fmla="*/ 3498111 w 7368363"/>
                    <a:gd name="connsiteY56" fmla="*/ 1775637 h 3201748"/>
                    <a:gd name="connsiteX57" fmla="*/ 3551274 w 7368363"/>
                    <a:gd name="connsiteY57" fmla="*/ 1807535 h 3201748"/>
                    <a:gd name="connsiteX58" fmla="*/ 3593805 w 7368363"/>
                    <a:gd name="connsiteY58" fmla="*/ 1860698 h 3201748"/>
                    <a:gd name="connsiteX59" fmla="*/ 3657600 w 7368363"/>
                    <a:gd name="connsiteY59" fmla="*/ 1881963 h 3201748"/>
                    <a:gd name="connsiteX60" fmla="*/ 3689498 w 7368363"/>
                    <a:gd name="connsiteY60" fmla="*/ 1903228 h 3201748"/>
                    <a:gd name="connsiteX61" fmla="*/ 3721395 w 7368363"/>
                    <a:gd name="connsiteY61" fmla="*/ 1935125 h 3201748"/>
                    <a:gd name="connsiteX62" fmla="*/ 3753293 w 7368363"/>
                    <a:gd name="connsiteY62" fmla="*/ 1945758 h 3201748"/>
                    <a:gd name="connsiteX63" fmla="*/ 3795823 w 7368363"/>
                    <a:gd name="connsiteY63" fmla="*/ 1977656 h 3201748"/>
                    <a:gd name="connsiteX64" fmla="*/ 3827721 w 7368363"/>
                    <a:gd name="connsiteY64" fmla="*/ 1998921 h 3201748"/>
                    <a:gd name="connsiteX65" fmla="*/ 3912781 w 7368363"/>
                    <a:gd name="connsiteY65" fmla="*/ 2062716 h 3201748"/>
                    <a:gd name="connsiteX66" fmla="*/ 3944679 w 7368363"/>
                    <a:gd name="connsiteY66" fmla="*/ 2073349 h 3201748"/>
                    <a:gd name="connsiteX67" fmla="*/ 4008474 w 7368363"/>
                    <a:gd name="connsiteY67" fmla="*/ 2126511 h 3201748"/>
                    <a:gd name="connsiteX68" fmla="*/ 4029739 w 7368363"/>
                    <a:gd name="connsiteY68" fmla="*/ 2147777 h 3201748"/>
                    <a:gd name="connsiteX69" fmla="*/ 4061637 w 7368363"/>
                    <a:gd name="connsiteY69" fmla="*/ 2158409 h 3201748"/>
                    <a:gd name="connsiteX70" fmla="*/ 4093535 w 7368363"/>
                    <a:gd name="connsiteY70" fmla="*/ 2179674 h 3201748"/>
                    <a:gd name="connsiteX71" fmla="*/ 4125432 w 7368363"/>
                    <a:gd name="connsiteY71" fmla="*/ 2190307 h 3201748"/>
                    <a:gd name="connsiteX72" fmla="*/ 4146698 w 7368363"/>
                    <a:gd name="connsiteY72" fmla="*/ 2211572 h 3201748"/>
                    <a:gd name="connsiteX73" fmla="*/ 4210493 w 7368363"/>
                    <a:gd name="connsiteY73" fmla="*/ 2232837 h 3201748"/>
                    <a:gd name="connsiteX74" fmla="*/ 4242391 w 7368363"/>
                    <a:gd name="connsiteY74" fmla="*/ 2243470 h 3201748"/>
                    <a:gd name="connsiteX75" fmla="*/ 4274288 w 7368363"/>
                    <a:gd name="connsiteY75" fmla="*/ 2264735 h 3201748"/>
                    <a:gd name="connsiteX76" fmla="*/ 4338084 w 7368363"/>
                    <a:gd name="connsiteY76" fmla="*/ 2286000 h 3201748"/>
                    <a:gd name="connsiteX77" fmla="*/ 4401879 w 7368363"/>
                    <a:gd name="connsiteY77" fmla="*/ 2317898 h 3201748"/>
                    <a:gd name="connsiteX78" fmla="*/ 4465674 w 7368363"/>
                    <a:gd name="connsiteY78" fmla="*/ 2349795 h 3201748"/>
                    <a:gd name="connsiteX79" fmla="*/ 4540102 w 7368363"/>
                    <a:gd name="connsiteY79" fmla="*/ 2392325 h 3201748"/>
                    <a:gd name="connsiteX80" fmla="*/ 4635795 w 7368363"/>
                    <a:gd name="connsiteY80" fmla="*/ 2456121 h 3201748"/>
                    <a:gd name="connsiteX81" fmla="*/ 4667693 w 7368363"/>
                    <a:gd name="connsiteY81" fmla="*/ 2477386 h 3201748"/>
                    <a:gd name="connsiteX82" fmla="*/ 4710223 w 7368363"/>
                    <a:gd name="connsiteY82" fmla="*/ 2488018 h 3201748"/>
                    <a:gd name="connsiteX83" fmla="*/ 4795284 w 7368363"/>
                    <a:gd name="connsiteY83" fmla="*/ 2530549 h 3201748"/>
                    <a:gd name="connsiteX84" fmla="*/ 4795284 w 7368363"/>
                    <a:gd name="connsiteY84" fmla="*/ 2530549 h 3201748"/>
                    <a:gd name="connsiteX85" fmla="*/ 4827181 w 7368363"/>
                    <a:gd name="connsiteY85" fmla="*/ 2551814 h 3201748"/>
                    <a:gd name="connsiteX86" fmla="*/ 4922874 w 7368363"/>
                    <a:gd name="connsiteY86" fmla="*/ 2583711 h 3201748"/>
                    <a:gd name="connsiteX87" fmla="*/ 4986670 w 7368363"/>
                    <a:gd name="connsiteY87" fmla="*/ 2604977 h 3201748"/>
                    <a:gd name="connsiteX88" fmla="*/ 5018567 w 7368363"/>
                    <a:gd name="connsiteY88" fmla="*/ 2615609 h 3201748"/>
                    <a:gd name="connsiteX89" fmla="*/ 5103628 w 7368363"/>
                    <a:gd name="connsiteY89" fmla="*/ 2647507 h 3201748"/>
                    <a:gd name="connsiteX90" fmla="*/ 5220586 w 7368363"/>
                    <a:gd name="connsiteY90" fmla="*/ 2690037 h 3201748"/>
                    <a:gd name="connsiteX91" fmla="*/ 5326911 w 7368363"/>
                    <a:gd name="connsiteY91" fmla="*/ 2711302 h 3201748"/>
                    <a:gd name="connsiteX92" fmla="*/ 5422605 w 7368363"/>
                    <a:gd name="connsiteY92" fmla="*/ 2743200 h 3201748"/>
                    <a:gd name="connsiteX93" fmla="*/ 5486400 w 7368363"/>
                    <a:gd name="connsiteY93" fmla="*/ 2764465 h 3201748"/>
                    <a:gd name="connsiteX94" fmla="*/ 5528930 w 7368363"/>
                    <a:gd name="connsiteY94" fmla="*/ 2785730 h 3201748"/>
                    <a:gd name="connsiteX95" fmla="*/ 5592725 w 7368363"/>
                    <a:gd name="connsiteY95" fmla="*/ 2806995 h 3201748"/>
                    <a:gd name="connsiteX96" fmla="*/ 5667153 w 7368363"/>
                    <a:gd name="connsiteY96" fmla="*/ 2828260 h 3201748"/>
                    <a:gd name="connsiteX97" fmla="*/ 5762846 w 7368363"/>
                    <a:gd name="connsiteY97" fmla="*/ 2870791 h 3201748"/>
                    <a:gd name="connsiteX98" fmla="*/ 5794744 w 7368363"/>
                    <a:gd name="connsiteY98" fmla="*/ 2881423 h 3201748"/>
                    <a:gd name="connsiteX99" fmla="*/ 5890437 w 7368363"/>
                    <a:gd name="connsiteY99" fmla="*/ 2923953 h 3201748"/>
                    <a:gd name="connsiteX100" fmla="*/ 5922335 w 7368363"/>
                    <a:gd name="connsiteY100" fmla="*/ 2934586 h 3201748"/>
                    <a:gd name="connsiteX101" fmla="*/ 5954232 w 7368363"/>
                    <a:gd name="connsiteY101" fmla="*/ 2945218 h 3201748"/>
                    <a:gd name="connsiteX102" fmla="*/ 6018028 w 7368363"/>
                    <a:gd name="connsiteY102" fmla="*/ 2977116 h 3201748"/>
                    <a:gd name="connsiteX103" fmla="*/ 6092456 w 7368363"/>
                    <a:gd name="connsiteY103" fmla="*/ 3009014 h 3201748"/>
                    <a:gd name="connsiteX104" fmla="*/ 6166884 w 7368363"/>
                    <a:gd name="connsiteY104" fmla="*/ 3019646 h 3201748"/>
                    <a:gd name="connsiteX105" fmla="*/ 6262577 w 7368363"/>
                    <a:gd name="connsiteY105" fmla="*/ 3051544 h 3201748"/>
                    <a:gd name="connsiteX106" fmla="*/ 6326372 w 7368363"/>
                    <a:gd name="connsiteY106" fmla="*/ 3072809 h 3201748"/>
                    <a:gd name="connsiteX107" fmla="*/ 6432698 w 7368363"/>
                    <a:gd name="connsiteY107" fmla="*/ 3094074 h 3201748"/>
                    <a:gd name="connsiteX108" fmla="*/ 6475228 w 7368363"/>
                    <a:gd name="connsiteY108" fmla="*/ 3104707 h 3201748"/>
                    <a:gd name="connsiteX109" fmla="*/ 6507125 w 7368363"/>
                    <a:gd name="connsiteY109" fmla="*/ 3115339 h 3201748"/>
                    <a:gd name="connsiteX110" fmla="*/ 6581553 w 7368363"/>
                    <a:gd name="connsiteY110" fmla="*/ 3125972 h 3201748"/>
                    <a:gd name="connsiteX111" fmla="*/ 6900530 w 7368363"/>
                    <a:gd name="connsiteY111" fmla="*/ 3147237 h 3201748"/>
                    <a:gd name="connsiteX112" fmla="*/ 6985591 w 7368363"/>
                    <a:gd name="connsiteY112" fmla="*/ 3157870 h 3201748"/>
                    <a:gd name="connsiteX113" fmla="*/ 7017488 w 7368363"/>
                    <a:gd name="connsiteY113" fmla="*/ 3168502 h 3201748"/>
                    <a:gd name="connsiteX114" fmla="*/ 7091916 w 7368363"/>
                    <a:gd name="connsiteY114" fmla="*/ 3179135 h 3201748"/>
                    <a:gd name="connsiteX115" fmla="*/ 7145079 w 7368363"/>
                    <a:gd name="connsiteY115" fmla="*/ 3189767 h 3201748"/>
                    <a:gd name="connsiteX116" fmla="*/ 7176977 w 7368363"/>
                    <a:gd name="connsiteY116" fmla="*/ 3200400 h 3201748"/>
                    <a:gd name="connsiteX117" fmla="*/ 7368363 w 7368363"/>
                    <a:gd name="connsiteY117" fmla="*/ 3200400 h 3201748"/>
                    <a:gd name="connsiteX118" fmla="*/ 63795 w 7368363"/>
                    <a:gd name="connsiteY118" fmla="*/ 3062177 h 3201748"/>
                    <a:gd name="connsiteX119" fmla="*/ 0 w 7368363"/>
                    <a:gd name="connsiteY119" fmla="*/ 329609 h 3201748"/>
                    <a:gd name="connsiteX0" fmla="*/ 0 w 7368363"/>
                    <a:gd name="connsiteY0" fmla="*/ 329609 h 3201748"/>
                    <a:gd name="connsiteX1" fmla="*/ 0 w 7368363"/>
                    <a:gd name="connsiteY1" fmla="*/ 329609 h 3201748"/>
                    <a:gd name="connsiteX2" fmla="*/ 31898 w 7368363"/>
                    <a:gd name="connsiteY2" fmla="*/ 244549 h 3201748"/>
                    <a:gd name="connsiteX3" fmla="*/ 74428 w 7368363"/>
                    <a:gd name="connsiteY3" fmla="*/ 148856 h 3201748"/>
                    <a:gd name="connsiteX4" fmla="*/ 106325 w 7368363"/>
                    <a:gd name="connsiteY4" fmla="*/ 127591 h 3201748"/>
                    <a:gd name="connsiteX5" fmla="*/ 159488 w 7368363"/>
                    <a:gd name="connsiteY5" fmla="*/ 95693 h 3201748"/>
                    <a:gd name="connsiteX6" fmla="*/ 191386 w 7368363"/>
                    <a:gd name="connsiteY6" fmla="*/ 74428 h 3201748"/>
                    <a:gd name="connsiteX7" fmla="*/ 372139 w 7368363"/>
                    <a:gd name="connsiteY7" fmla="*/ 53163 h 3201748"/>
                    <a:gd name="connsiteX8" fmla="*/ 435935 w 7368363"/>
                    <a:gd name="connsiteY8" fmla="*/ 42530 h 3201748"/>
                    <a:gd name="connsiteX9" fmla="*/ 499730 w 7368363"/>
                    <a:gd name="connsiteY9" fmla="*/ 21265 h 3201748"/>
                    <a:gd name="connsiteX10" fmla="*/ 839972 w 7368363"/>
                    <a:gd name="connsiteY10" fmla="*/ 0 h 3201748"/>
                    <a:gd name="connsiteX11" fmla="*/ 1329070 w 7368363"/>
                    <a:gd name="connsiteY11" fmla="*/ 10632 h 3201748"/>
                    <a:gd name="connsiteX12" fmla="*/ 1499191 w 7368363"/>
                    <a:gd name="connsiteY12" fmla="*/ 53163 h 3201748"/>
                    <a:gd name="connsiteX13" fmla="*/ 1531088 w 7368363"/>
                    <a:gd name="connsiteY13" fmla="*/ 63795 h 3201748"/>
                    <a:gd name="connsiteX14" fmla="*/ 1562986 w 7368363"/>
                    <a:gd name="connsiteY14" fmla="*/ 74428 h 3201748"/>
                    <a:gd name="connsiteX15" fmla="*/ 1594884 w 7368363"/>
                    <a:gd name="connsiteY15" fmla="*/ 106325 h 3201748"/>
                    <a:gd name="connsiteX16" fmla="*/ 1690577 w 7368363"/>
                    <a:gd name="connsiteY16" fmla="*/ 148856 h 3201748"/>
                    <a:gd name="connsiteX17" fmla="*/ 1722474 w 7368363"/>
                    <a:gd name="connsiteY17" fmla="*/ 180753 h 3201748"/>
                    <a:gd name="connsiteX18" fmla="*/ 1754372 w 7368363"/>
                    <a:gd name="connsiteY18" fmla="*/ 191386 h 3201748"/>
                    <a:gd name="connsiteX19" fmla="*/ 1818167 w 7368363"/>
                    <a:gd name="connsiteY19" fmla="*/ 233916 h 3201748"/>
                    <a:gd name="connsiteX20" fmla="*/ 1850065 w 7368363"/>
                    <a:gd name="connsiteY20" fmla="*/ 244549 h 3201748"/>
                    <a:gd name="connsiteX21" fmla="*/ 1913860 w 7368363"/>
                    <a:gd name="connsiteY21" fmla="*/ 297711 h 3201748"/>
                    <a:gd name="connsiteX22" fmla="*/ 1945758 w 7368363"/>
                    <a:gd name="connsiteY22" fmla="*/ 308344 h 3201748"/>
                    <a:gd name="connsiteX23" fmla="*/ 1998921 w 7368363"/>
                    <a:gd name="connsiteY23" fmla="*/ 361507 h 3201748"/>
                    <a:gd name="connsiteX24" fmla="*/ 2083981 w 7368363"/>
                    <a:gd name="connsiteY24" fmla="*/ 425302 h 3201748"/>
                    <a:gd name="connsiteX25" fmla="*/ 2147777 w 7368363"/>
                    <a:gd name="connsiteY25" fmla="*/ 489098 h 3201748"/>
                    <a:gd name="connsiteX26" fmla="*/ 2179674 w 7368363"/>
                    <a:gd name="connsiteY26" fmla="*/ 510363 h 3201748"/>
                    <a:gd name="connsiteX27" fmla="*/ 2211572 w 7368363"/>
                    <a:gd name="connsiteY27" fmla="*/ 542260 h 3201748"/>
                    <a:gd name="connsiteX28" fmla="*/ 2243470 w 7368363"/>
                    <a:gd name="connsiteY28" fmla="*/ 563525 h 3201748"/>
                    <a:gd name="connsiteX29" fmla="*/ 2286000 w 7368363"/>
                    <a:gd name="connsiteY29" fmla="*/ 616688 h 3201748"/>
                    <a:gd name="connsiteX30" fmla="*/ 2317898 w 7368363"/>
                    <a:gd name="connsiteY30" fmla="*/ 637953 h 3201748"/>
                    <a:gd name="connsiteX31" fmla="*/ 2360428 w 7368363"/>
                    <a:gd name="connsiteY31" fmla="*/ 691116 h 3201748"/>
                    <a:gd name="connsiteX32" fmla="*/ 2402958 w 7368363"/>
                    <a:gd name="connsiteY32" fmla="*/ 754911 h 3201748"/>
                    <a:gd name="connsiteX33" fmla="*/ 2413591 w 7368363"/>
                    <a:gd name="connsiteY33" fmla="*/ 786809 h 3201748"/>
                    <a:gd name="connsiteX34" fmla="*/ 2445488 w 7368363"/>
                    <a:gd name="connsiteY34" fmla="*/ 818707 h 3201748"/>
                    <a:gd name="connsiteX35" fmla="*/ 2488018 w 7368363"/>
                    <a:gd name="connsiteY35" fmla="*/ 882502 h 3201748"/>
                    <a:gd name="connsiteX36" fmla="*/ 2562446 w 7368363"/>
                    <a:gd name="connsiteY36" fmla="*/ 978195 h 3201748"/>
                    <a:gd name="connsiteX37" fmla="*/ 2594344 w 7368363"/>
                    <a:gd name="connsiteY37" fmla="*/ 988828 h 3201748"/>
                    <a:gd name="connsiteX38" fmla="*/ 2647507 w 7368363"/>
                    <a:gd name="connsiteY38" fmla="*/ 1041991 h 3201748"/>
                    <a:gd name="connsiteX39" fmla="*/ 2743200 w 7368363"/>
                    <a:gd name="connsiteY39" fmla="*/ 1105786 h 3201748"/>
                    <a:gd name="connsiteX40" fmla="*/ 2775098 w 7368363"/>
                    <a:gd name="connsiteY40" fmla="*/ 1127051 h 3201748"/>
                    <a:gd name="connsiteX41" fmla="*/ 2806995 w 7368363"/>
                    <a:gd name="connsiteY41" fmla="*/ 1148316 h 3201748"/>
                    <a:gd name="connsiteX42" fmla="*/ 2870791 w 7368363"/>
                    <a:gd name="connsiteY42" fmla="*/ 1190846 h 3201748"/>
                    <a:gd name="connsiteX43" fmla="*/ 2923953 w 7368363"/>
                    <a:gd name="connsiteY43" fmla="*/ 1233377 h 3201748"/>
                    <a:gd name="connsiteX44" fmla="*/ 2987749 w 7368363"/>
                    <a:gd name="connsiteY44" fmla="*/ 1297172 h 3201748"/>
                    <a:gd name="connsiteX45" fmla="*/ 3019646 w 7368363"/>
                    <a:gd name="connsiteY45" fmla="*/ 1329070 h 3201748"/>
                    <a:gd name="connsiteX46" fmla="*/ 3040911 w 7368363"/>
                    <a:gd name="connsiteY46" fmla="*/ 1360967 h 3201748"/>
                    <a:gd name="connsiteX47" fmla="*/ 3083442 w 7368363"/>
                    <a:gd name="connsiteY47" fmla="*/ 1403498 h 3201748"/>
                    <a:gd name="connsiteX48" fmla="*/ 3115339 w 7368363"/>
                    <a:gd name="connsiteY48" fmla="*/ 1435395 h 3201748"/>
                    <a:gd name="connsiteX49" fmla="*/ 3168502 w 7368363"/>
                    <a:gd name="connsiteY49" fmla="*/ 1499191 h 3201748"/>
                    <a:gd name="connsiteX50" fmla="*/ 3189767 w 7368363"/>
                    <a:gd name="connsiteY50" fmla="*/ 1531088 h 3201748"/>
                    <a:gd name="connsiteX51" fmla="*/ 3221665 w 7368363"/>
                    <a:gd name="connsiteY51" fmla="*/ 1552353 h 3201748"/>
                    <a:gd name="connsiteX52" fmla="*/ 3285460 w 7368363"/>
                    <a:gd name="connsiteY52" fmla="*/ 1616149 h 3201748"/>
                    <a:gd name="connsiteX53" fmla="*/ 3317358 w 7368363"/>
                    <a:gd name="connsiteY53" fmla="*/ 1648046 h 3201748"/>
                    <a:gd name="connsiteX54" fmla="*/ 3349256 w 7368363"/>
                    <a:gd name="connsiteY54" fmla="*/ 1669311 h 3201748"/>
                    <a:gd name="connsiteX55" fmla="*/ 3402418 w 7368363"/>
                    <a:gd name="connsiteY55" fmla="*/ 1722474 h 3201748"/>
                    <a:gd name="connsiteX56" fmla="*/ 3498111 w 7368363"/>
                    <a:gd name="connsiteY56" fmla="*/ 1775637 h 3201748"/>
                    <a:gd name="connsiteX57" fmla="*/ 3551274 w 7368363"/>
                    <a:gd name="connsiteY57" fmla="*/ 1807535 h 3201748"/>
                    <a:gd name="connsiteX58" fmla="*/ 3593805 w 7368363"/>
                    <a:gd name="connsiteY58" fmla="*/ 1860698 h 3201748"/>
                    <a:gd name="connsiteX59" fmla="*/ 3657600 w 7368363"/>
                    <a:gd name="connsiteY59" fmla="*/ 1881963 h 3201748"/>
                    <a:gd name="connsiteX60" fmla="*/ 3689498 w 7368363"/>
                    <a:gd name="connsiteY60" fmla="*/ 1903228 h 3201748"/>
                    <a:gd name="connsiteX61" fmla="*/ 3721395 w 7368363"/>
                    <a:gd name="connsiteY61" fmla="*/ 1935125 h 3201748"/>
                    <a:gd name="connsiteX62" fmla="*/ 3753293 w 7368363"/>
                    <a:gd name="connsiteY62" fmla="*/ 1945758 h 3201748"/>
                    <a:gd name="connsiteX63" fmla="*/ 3795823 w 7368363"/>
                    <a:gd name="connsiteY63" fmla="*/ 1977656 h 3201748"/>
                    <a:gd name="connsiteX64" fmla="*/ 3827721 w 7368363"/>
                    <a:gd name="connsiteY64" fmla="*/ 1998921 h 3201748"/>
                    <a:gd name="connsiteX65" fmla="*/ 3912781 w 7368363"/>
                    <a:gd name="connsiteY65" fmla="*/ 2062716 h 3201748"/>
                    <a:gd name="connsiteX66" fmla="*/ 3944679 w 7368363"/>
                    <a:gd name="connsiteY66" fmla="*/ 2073349 h 3201748"/>
                    <a:gd name="connsiteX67" fmla="*/ 4008474 w 7368363"/>
                    <a:gd name="connsiteY67" fmla="*/ 2126511 h 3201748"/>
                    <a:gd name="connsiteX68" fmla="*/ 4029739 w 7368363"/>
                    <a:gd name="connsiteY68" fmla="*/ 2147777 h 3201748"/>
                    <a:gd name="connsiteX69" fmla="*/ 4061637 w 7368363"/>
                    <a:gd name="connsiteY69" fmla="*/ 2158409 h 3201748"/>
                    <a:gd name="connsiteX70" fmla="*/ 4093535 w 7368363"/>
                    <a:gd name="connsiteY70" fmla="*/ 2179674 h 3201748"/>
                    <a:gd name="connsiteX71" fmla="*/ 4125432 w 7368363"/>
                    <a:gd name="connsiteY71" fmla="*/ 2190307 h 3201748"/>
                    <a:gd name="connsiteX72" fmla="*/ 4146698 w 7368363"/>
                    <a:gd name="connsiteY72" fmla="*/ 2211572 h 3201748"/>
                    <a:gd name="connsiteX73" fmla="*/ 4210493 w 7368363"/>
                    <a:gd name="connsiteY73" fmla="*/ 2232837 h 3201748"/>
                    <a:gd name="connsiteX74" fmla="*/ 4242391 w 7368363"/>
                    <a:gd name="connsiteY74" fmla="*/ 2243470 h 3201748"/>
                    <a:gd name="connsiteX75" fmla="*/ 4274288 w 7368363"/>
                    <a:gd name="connsiteY75" fmla="*/ 2264735 h 3201748"/>
                    <a:gd name="connsiteX76" fmla="*/ 4338084 w 7368363"/>
                    <a:gd name="connsiteY76" fmla="*/ 2286000 h 3201748"/>
                    <a:gd name="connsiteX77" fmla="*/ 4401879 w 7368363"/>
                    <a:gd name="connsiteY77" fmla="*/ 2317898 h 3201748"/>
                    <a:gd name="connsiteX78" fmla="*/ 4465674 w 7368363"/>
                    <a:gd name="connsiteY78" fmla="*/ 2349795 h 3201748"/>
                    <a:gd name="connsiteX79" fmla="*/ 4540102 w 7368363"/>
                    <a:gd name="connsiteY79" fmla="*/ 2392325 h 3201748"/>
                    <a:gd name="connsiteX80" fmla="*/ 4635795 w 7368363"/>
                    <a:gd name="connsiteY80" fmla="*/ 2456121 h 3201748"/>
                    <a:gd name="connsiteX81" fmla="*/ 4667693 w 7368363"/>
                    <a:gd name="connsiteY81" fmla="*/ 2477386 h 3201748"/>
                    <a:gd name="connsiteX82" fmla="*/ 4710223 w 7368363"/>
                    <a:gd name="connsiteY82" fmla="*/ 2488018 h 3201748"/>
                    <a:gd name="connsiteX83" fmla="*/ 4795284 w 7368363"/>
                    <a:gd name="connsiteY83" fmla="*/ 2530549 h 3201748"/>
                    <a:gd name="connsiteX84" fmla="*/ 4795284 w 7368363"/>
                    <a:gd name="connsiteY84" fmla="*/ 2530549 h 3201748"/>
                    <a:gd name="connsiteX85" fmla="*/ 4827181 w 7368363"/>
                    <a:gd name="connsiteY85" fmla="*/ 2551814 h 3201748"/>
                    <a:gd name="connsiteX86" fmla="*/ 4922874 w 7368363"/>
                    <a:gd name="connsiteY86" fmla="*/ 2583711 h 3201748"/>
                    <a:gd name="connsiteX87" fmla="*/ 4986670 w 7368363"/>
                    <a:gd name="connsiteY87" fmla="*/ 2604977 h 3201748"/>
                    <a:gd name="connsiteX88" fmla="*/ 5018567 w 7368363"/>
                    <a:gd name="connsiteY88" fmla="*/ 2615609 h 3201748"/>
                    <a:gd name="connsiteX89" fmla="*/ 5103628 w 7368363"/>
                    <a:gd name="connsiteY89" fmla="*/ 2647507 h 3201748"/>
                    <a:gd name="connsiteX90" fmla="*/ 5220586 w 7368363"/>
                    <a:gd name="connsiteY90" fmla="*/ 2690037 h 3201748"/>
                    <a:gd name="connsiteX91" fmla="*/ 5326911 w 7368363"/>
                    <a:gd name="connsiteY91" fmla="*/ 2711302 h 3201748"/>
                    <a:gd name="connsiteX92" fmla="*/ 5422605 w 7368363"/>
                    <a:gd name="connsiteY92" fmla="*/ 2743200 h 3201748"/>
                    <a:gd name="connsiteX93" fmla="*/ 5486400 w 7368363"/>
                    <a:gd name="connsiteY93" fmla="*/ 2764465 h 3201748"/>
                    <a:gd name="connsiteX94" fmla="*/ 5528930 w 7368363"/>
                    <a:gd name="connsiteY94" fmla="*/ 2785730 h 3201748"/>
                    <a:gd name="connsiteX95" fmla="*/ 5592725 w 7368363"/>
                    <a:gd name="connsiteY95" fmla="*/ 2806995 h 3201748"/>
                    <a:gd name="connsiteX96" fmla="*/ 5667153 w 7368363"/>
                    <a:gd name="connsiteY96" fmla="*/ 2828260 h 3201748"/>
                    <a:gd name="connsiteX97" fmla="*/ 5762846 w 7368363"/>
                    <a:gd name="connsiteY97" fmla="*/ 2870791 h 3201748"/>
                    <a:gd name="connsiteX98" fmla="*/ 5794744 w 7368363"/>
                    <a:gd name="connsiteY98" fmla="*/ 2881423 h 3201748"/>
                    <a:gd name="connsiteX99" fmla="*/ 5890437 w 7368363"/>
                    <a:gd name="connsiteY99" fmla="*/ 2923953 h 3201748"/>
                    <a:gd name="connsiteX100" fmla="*/ 5922335 w 7368363"/>
                    <a:gd name="connsiteY100" fmla="*/ 2934586 h 3201748"/>
                    <a:gd name="connsiteX101" fmla="*/ 5954232 w 7368363"/>
                    <a:gd name="connsiteY101" fmla="*/ 2945218 h 3201748"/>
                    <a:gd name="connsiteX102" fmla="*/ 6018028 w 7368363"/>
                    <a:gd name="connsiteY102" fmla="*/ 2977116 h 3201748"/>
                    <a:gd name="connsiteX103" fmla="*/ 6092456 w 7368363"/>
                    <a:gd name="connsiteY103" fmla="*/ 3009014 h 3201748"/>
                    <a:gd name="connsiteX104" fmla="*/ 6166884 w 7368363"/>
                    <a:gd name="connsiteY104" fmla="*/ 3019646 h 3201748"/>
                    <a:gd name="connsiteX105" fmla="*/ 6262577 w 7368363"/>
                    <a:gd name="connsiteY105" fmla="*/ 3051544 h 3201748"/>
                    <a:gd name="connsiteX106" fmla="*/ 6326372 w 7368363"/>
                    <a:gd name="connsiteY106" fmla="*/ 3072809 h 3201748"/>
                    <a:gd name="connsiteX107" fmla="*/ 6432698 w 7368363"/>
                    <a:gd name="connsiteY107" fmla="*/ 3094074 h 3201748"/>
                    <a:gd name="connsiteX108" fmla="*/ 6475228 w 7368363"/>
                    <a:gd name="connsiteY108" fmla="*/ 3104707 h 3201748"/>
                    <a:gd name="connsiteX109" fmla="*/ 6507125 w 7368363"/>
                    <a:gd name="connsiteY109" fmla="*/ 3115339 h 3201748"/>
                    <a:gd name="connsiteX110" fmla="*/ 6581553 w 7368363"/>
                    <a:gd name="connsiteY110" fmla="*/ 3125972 h 3201748"/>
                    <a:gd name="connsiteX111" fmla="*/ 6900530 w 7368363"/>
                    <a:gd name="connsiteY111" fmla="*/ 3147237 h 3201748"/>
                    <a:gd name="connsiteX112" fmla="*/ 6985591 w 7368363"/>
                    <a:gd name="connsiteY112" fmla="*/ 3157870 h 3201748"/>
                    <a:gd name="connsiteX113" fmla="*/ 7017488 w 7368363"/>
                    <a:gd name="connsiteY113" fmla="*/ 3168502 h 3201748"/>
                    <a:gd name="connsiteX114" fmla="*/ 7091916 w 7368363"/>
                    <a:gd name="connsiteY114" fmla="*/ 3179135 h 3201748"/>
                    <a:gd name="connsiteX115" fmla="*/ 7145079 w 7368363"/>
                    <a:gd name="connsiteY115" fmla="*/ 3189767 h 3201748"/>
                    <a:gd name="connsiteX116" fmla="*/ 7176977 w 7368363"/>
                    <a:gd name="connsiteY116" fmla="*/ 3200400 h 3201748"/>
                    <a:gd name="connsiteX117" fmla="*/ 7368363 w 7368363"/>
                    <a:gd name="connsiteY117" fmla="*/ 3200400 h 3201748"/>
                    <a:gd name="connsiteX118" fmla="*/ 51095 w 7368363"/>
                    <a:gd name="connsiteY118" fmla="*/ 3140051 h 3201748"/>
                    <a:gd name="connsiteX119" fmla="*/ 0 w 7368363"/>
                    <a:gd name="connsiteY119" fmla="*/ 329609 h 3201748"/>
                    <a:gd name="connsiteX0" fmla="*/ 7528 w 7369541"/>
                    <a:gd name="connsiteY0" fmla="*/ 329609 h 3201748"/>
                    <a:gd name="connsiteX1" fmla="*/ 1178 w 7369541"/>
                    <a:gd name="connsiteY1" fmla="*/ 329609 h 3201748"/>
                    <a:gd name="connsiteX2" fmla="*/ 33076 w 7369541"/>
                    <a:gd name="connsiteY2" fmla="*/ 244549 h 3201748"/>
                    <a:gd name="connsiteX3" fmla="*/ 75606 w 7369541"/>
                    <a:gd name="connsiteY3" fmla="*/ 148856 h 3201748"/>
                    <a:gd name="connsiteX4" fmla="*/ 107503 w 7369541"/>
                    <a:gd name="connsiteY4" fmla="*/ 127591 h 3201748"/>
                    <a:gd name="connsiteX5" fmla="*/ 160666 w 7369541"/>
                    <a:gd name="connsiteY5" fmla="*/ 95693 h 3201748"/>
                    <a:gd name="connsiteX6" fmla="*/ 192564 w 7369541"/>
                    <a:gd name="connsiteY6" fmla="*/ 74428 h 3201748"/>
                    <a:gd name="connsiteX7" fmla="*/ 373317 w 7369541"/>
                    <a:gd name="connsiteY7" fmla="*/ 53163 h 3201748"/>
                    <a:gd name="connsiteX8" fmla="*/ 437113 w 7369541"/>
                    <a:gd name="connsiteY8" fmla="*/ 42530 h 3201748"/>
                    <a:gd name="connsiteX9" fmla="*/ 500908 w 7369541"/>
                    <a:gd name="connsiteY9" fmla="*/ 21265 h 3201748"/>
                    <a:gd name="connsiteX10" fmla="*/ 841150 w 7369541"/>
                    <a:gd name="connsiteY10" fmla="*/ 0 h 3201748"/>
                    <a:gd name="connsiteX11" fmla="*/ 1330248 w 7369541"/>
                    <a:gd name="connsiteY11" fmla="*/ 10632 h 3201748"/>
                    <a:gd name="connsiteX12" fmla="*/ 1500369 w 7369541"/>
                    <a:gd name="connsiteY12" fmla="*/ 53163 h 3201748"/>
                    <a:gd name="connsiteX13" fmla="*/ 1532266 w 7369541"/>
                    <a:gd name="connsiteY13" fmla="*/ 63795 h 3201748"/>
                    <a:gd name="connsiteX14" fmla="*/ 1564164 w 7369541"/>
                    <a:gd name="connsiteY14" fmla="*/ 74428 h 3201748"/>
                    <a:gd name="connsiteX15" fmla="*/ 1596062 w 7369541"/>
                    <a:gd name="connsiteY15" fmla="*/ 106325 h 3201748"/>
                    <a:gd name="connsiteX16" fmla="*/ 1691755 w 7369541"/>
                    <a:gd name="connsiteY16" fmla="*/ 148856 h 3201748"/>
                    <a:gd name="connsiteX17" fmla="*/ 1723652 w 7369541"/>
                    <a:gd name="connsiteY17" fmla="*/ 180753 h 3201748"/>
                    <a:gd name="connsiteX18" fmla="*/ 1755550 w 7369541"/>
                    <a:gd name="connsiteY18" fmla="*/ 191386 h 3201748"/>
                    <a:gd name="connsiteX19" fmla="*/ 1819345 w 7369541"/>
                    <a:gd name="connsiteY19" fmla="*/ 233916 h 3201748"/>
                    <a:gd name="connsiteX20" fmla="*/ 1851243 w 7369541"/>
                    <a:gd name="connsiteY20" fmla="*/ 244549 h 3201748"/>
                    <a:gd name="connsiteX21" fmla="*/ 1915038 w 7369541"/>
                    <a:gd name="connsiteY21" fmla="*/ 297711 h 3201748"/>
                    <a:gd name="connsiteX22" fmla="*/ 1946936 w 7369541"/>
                    <a:gd name="connsiteY22" fmla="*/ 308344 h 3201748"/>
                    <a:gd name="connsiteX23" fmla="*/ 2000099 w 7369541"/>
                    <a:gd name="connsiteY23" fmla="*/ 361507 h 3201748"/>
                    <a:gd name="connsiteX24" fmla="*/ 2085159 w 7369541"/>
                    <a:gd name="connsiteY24" fmla="*/ 425302 h 3201748"/>
                    <a:gd name="connsiteX25" fmla="*/ 2148955 w 7369541"/>
                    <a:gd name="connsiteY25" fmla="*/ 489098 h 3201748"/>
                    <a:gd name="connsiteX26" fmla="*/ 2180852 w 7369541"/>
                    <a:gd name="connsiteY26" fmla="*/ 510363 h 3201748"/>
                    <a:gd name="connsiteX27" fmla="*/ 2212750 w 7369541"/>
                    <a:gd name="connsiteY27" fmla="*/ 542260 h 3201748"/>
                    <a:gd name="connsiteX28" fmla="*/ 2244648 w 7369541"/>
                    <a:gd name="connsiteY28" fmla="*/ 563525 h 3201748"/>
                    <a:gd name="connsiteX29" fmla="*/ 2287178 w 7369541"/>
                    <a:gd name="connsiteY29" fmla="*/ 616688 h 3201748"/>
                    <a:gd name="connsiteX30" fmla="*/ 2319076 w 7369541"/>
                    <a:gd name="connsiteY30" fmla="*/ 637953 h 3201748"/>
                    <a:gd name="connsiteX31" fmla="*/ 2361606 w 7369541"/>
                    <a:gd name="connsiteY31" fmla="*/ 691116 h 3201748"/>
                    <a:gd name="connsiteX32" fmla="*/ 2404136 w 7369541"/>
                    <a:gd name="connsiteY32" fmla="*/ 754911 h 3201748"/>
                    <a:gd name="connsiteX33" fmla="*/ 2414769 w 7369541"/>
                    <a:gd name="connsiteY33" fmla="*/ 786809 h 3201748"/>
                    <a:gd name="connsiteX34" fmla="*/ 2446666 w 7369541"/>
                    <a:gd name="connsiteY34" fmla="*/ 818707 h 3201748"/>
                    <a:gd name="connsiteX35" fmla="*/ 2489196 w 7369541"/>
                    <a:gd name="connsiteY35" fmla="*/ 882502 h 3201748"/>
                    <a:gd name="connsiteX36" fmla="*/ 2563624 w 7369541"/>
                    <a:gd name="connsiteY36" fmla="*/ 978195 h 3201748"/>
                    <a:gd name="connsiteX37" fmla="*/ 2595522 w 7369541"/>
                    <a:gd name="connsiteY37" fmla="*/ 988828 h 3201748"/>
                    <a:gd name="connsiteX38" fmla="*/ 2648685 w 7369541"/>
                    <a:gd name="connsiteY38" fmla="*/ 1041991 h 3201748"/>
                    <a:gd name="connsiteX39" fmla="*/ 2744378 w 7369541"/>
                    <a:gd name="connsiteY39" fmla="*/ 1105786 h 3201748"/>
                    <a:gd name="connsiteX40" fmla="*/ 2776276 w 7369541"/>
                    <a:gd name="connsiteY40" fmla="*/ 1127051 h 3201748"/>
                    <a:gd name="connsiteX41" fmla="*/ 2808173 w 7369541"/>
                    <a:gd name="connsiteY41" fmla="*/ 1148316 h 3201748"/>
                    <a:gd name="connsiteX42" fmla="*/ 2871969 w 7369541"/>
                    <a:gd name="connsiteY42" fmla="*/ 1190846 h 3201748"/>
                    <a:gd name="connsiteX43" fmla="*/ 2925131 w 7369541"/>
                    <a:gd name="connsiteY43" fmla="*/ 1233377 h 3201748"/>
                    <a:gd name="connsiteX44" fmla="*/ 2988927 w 7369541"/>
                    <a:gd name="connsiteY44" fmla="*/ 1297172 h 3201748"/>
                    <a:gd name="connsiteX45" fmla="*/ 3020824 w 7369541"/>
                    <a:gd name="connsiteY45" fmla="*/ 1329070 h 3201748"/>
                    <a:gd name="connsiteX46" fmla="*/ 3042089 w 7369541"/>
                    <a:gd name="connsiteY46" fmla="*/ 1360967 h 3201748"/>
                    <a:gd name="connsiteX47" fmla="*/ 3084620 w 7369541"/>
                    <a:gd name="connsiteY47" fmla="*/ 1403498 h 3201748"/>
                    <a:gd name="connsiteX48" fmla="*/ 3116517 w 7369541"/>
                    <a:gd name="connsiteY48" fmla="*/ 1435395 h 3201748"/>
                    <a:gd name="connsiteX49" fmla="*/ 3169680 w 7369541"/>
                    <a:gd name="connsiteY49" fmla="*/ 1499191 h 3201748"/>
                    <a:gd name="connsiteX50" fmla="*/ 3190945 w 7369541"/>
                    <a:gd name="connsiteY50" fmla="*/ 1531088 h 3201748"/>
                    <a:gd name="connsiteX51" fmla="*/ 3222843 w 7369541"/>
                    <a:gd name="connsiteY51" fmla="*/ 1552353 h 3201748"/>
                    <a:gd name="connsiteX52" fmla="*/ 3286638 w 7369541"/>
                    <a:gd name="connsiteY52" fmla="*/ 1616149 h 3201748"/>
                    <a:gd name="connsiteX53" fmla="*/ 3318536 w 7369541"/>
                    <a:gd name="connsiteY53" fmla="*/ 1648046 h 3201748"/>
                    <a:gd name="connsiteX54" fmla="*/ 3350434 w 7369541"/>
                    <a:gd name="connsiteY54" fmla="*/ 1669311 h 3201748"/>
                    <a:gd name="connsiteX55" fmla="*/ 3403596 w 7369541"/>
                    <a:gd name="connsiteY55" fmla="*/ 1722474 h 3201748"/>
                    <a:gd name="connsiteX56" fmla="*/ 3499289 w 7369541"/>
                    <a:gd name="connsiteY56" fmla="*/ 1775637 h 3201748"/>
                    <a:gd name="connsiteX57" fmla="*/ 3552452 w 7369541"/>
                    <a:gd name="connsiteY57" fmla="*/ 1807535 h 3201748"/>
                    <a:gd name="connsiteX58" fmla="*/ 3594983 w 7369541"/>
                    <a:gd name="connsiteY58" fmla="*/ 1860698 h 3201748"/>
                    <a:gd name="connsiteX59" fmla="*/ 3658778 w 7369541"/>
                    <a:gd name="connsiteY59" fmla="*/ 1881963 h 3201748"/>
                    <a:gd name="connsiteX60" fmla="*/ 3690676 w 7369541"/>
                    <a:gd name="connsiteY60" fmla="*/ 1903228 h 3201748"/>
                    <a:gd name="connsiteX61" fmla="*/ 3722573 w 7369541"/>
                    <a:gd name="connsiteY61" fmla="*/ 1935125 h 3201748"/>
                    <a:gd name="connsiteX62" fmla="*/ 3754471 w 7369541"/>
                    <a:gd name="connsiteY62" fmla="*/ 1945758 h 3201748"/>
                    <a:gd name="connsiteX63" fmla="*/ 3797001 w 7369541"/>
                    <a:gd name="connsiteY63" fmla="*/ 1977656 h 3201748"/>
                    <a:gd name="connsiteX64" fmla="*/ 3828899 w 7369541"/>
                    <a:gd name="connsiteY64" fmla="*/ 1998921 h 3201748"/>
                    <a:gd name="connsiteX65" fmla="*/ 3913959 w 7369541"/>
                    <a:gd name="connsiteY65" fmla="*/ 2062716 h 3201748"/>
                    <a:gd name="connsiteX66" fmla="*/ 3945857 w 7369541"/>
                    <a:gd name="connsiteY66" fmla="*/ 2073349 h 3201748"/>
                    <a:gd name="connsiteX67" fmla="*/ 4009652 w 7369541"/>
                    <a:gd name="connsiteY67" fmla="*/ 2126511 h 3201748"/>
                    <a:gd name="connsiteX68" fmla="*/ 4030917 w 7369541"/>
                    <a:gd name="connsiteY68" fmla="*/ 2147777 h 3201748"/>
                    <a:gd name="connsiteX69" fmla="*/ 4062815 w 7369541"/>
                    <a:gd name="connsiteY69" fmla="*/ 2158409 h 3201748"/>
                    <a:gd name="connsiteX70" fmla="*/ 4094713 w 7369541"/>
                    <a:gd name="connsiteY70" fmla="*/ 2179674 h 3201748"/>
                    <a:gd name="connsiteX71" fmla="*/ 4126610 w 7369541"/>
                    <a:gd name="connsiteY71" fmla="*/ 2190307 h 3201748"/>
                    <a:gd name="connsiteX72" fmla="*/ 4147876 w 7369541"/>
                    <a:gd name="connsiteY72" fmla="*/ 2211572 h 3201748"/>
                    <a:gd name="connsiteX73" fmla="*/ 4211671 w 7369541"/>
                    <a:gd name="connsiteY73" fmla="*/ 2232837 h 3201748"/>
                    <a:gd name="connsiteX74" fmla="*/ 4243569 w 7369541"/>
                    <a:gd name="connsiteY74" fmla="*/ 2243470 h 3201748"/>
                    <a:gd name="connsiteX75" fmla="*/ 4275466 w 7369541"/>
                    <a:gd name="connsiteY75" fmla="*/ 2264735 h 3201748"/>
                    <a:gd name="connsiteX76" fmla="*/ 4339262 w 7369541"/>
                    <a:gd name="connsiteY76" fmla="*/ 2286000 h 3201748"/>
                    <a:gd name="connsiteX77" fmla="*/ 4403057 w 7369541"/>
                    <a:gd name="connsiteY77" fmla="*/ 2317898 h 3201748"/>
                    <a:gd name="connsiteX78" fmla="*/ 4466852 w 7369541"/>
                    <a:gd name="connsiteY78" fmla="*/ 2349795 h 3201748"/>
                    <a:gd name="connsiteX79" fmla="*/ 4541280 w 7369541"/>
                    <a:gd name="connsiteY79" fmla="*/ 2392325 h 3201748"/>
                    <a:gd name="connsiteX80" fmla="*/ 4636973 w 7369541"/>
                    <a:gd name="connsiteY80" fmla="*/ 2456121 h 3201748"/>
                    <a:gd name="connsiteX81" fmla="*/ 4668871 w 7369541"/>
                    <a:gd name="connsiteY81" fmla="*/ 2477386 h 3201748"/>
                    <a:gd name="connsiteX82" fmla="*/ 4711401 w 7369541"/>
                    <a:gd name="connsiteY82" fmla="*/ 2488018 h 3201748"/>
                    <a:gd name="connsiteX83" fmla="*/ 4796462 w 7369541"/>
                    <a:gd name="connsiteY83" fmla="*/ 2530549 h 3201748"/>
                    <a:gd name="connsiteX84" fmla="*/ 4796462 w 7369541"/>
                    <a:gd name="connsiteY84" fmla="*/ 2530549 h 3201748"/>
                    <a:gd name="connsiteX85" fmla="*/ 4828359 w 7369541"/>
                    <a:gd name="connsiteY85" fmla="*/ 2551814 h 3201748"/>
                    <a:gd name="connsiteX86" fmla="*/ 4924052 w 7369541"/>
                    <a:gd name="connsiteY86" fmla="*/ 2583711 h 3201748"/>
                    <a:gd name="connsiteX87" fmla="*/ 4987848 w 7369541"/>
                    <a:gd name="connsiteY87" fmla="*/ 2604977 h 3201748"/>
                    <a:gd name="connsiteX88" fmla="*/ 5019745 w 7369541"/>
                    <a:gd name="connsiteY88" fmla="*/ 2615609 h 3201748"/>
                    <a:gd name="connsiteX89" fmla="*/ 5104806 w 7369541"/>
                    <a:gd name="connsiteY89" fmla="*/ 2647507 h 3201748"/>
                    <a:gd name="connsiteX90" fmla="*/ 5221764 w 7369541"/>
                    <a:gd name="connsiteY90" fmla="*/ 2690037 h 3201748"/>
                    <a:gd name="connsiteX91" fmla="*/ 5328089 w 7369541"/>
                    <a:gd name="connsiteY91" fmla="*/ 2711302 h 3201748"/>
                    <a:gd name="connsiteX92" fmla="*/ 5423783 w 7369541"/>
                    <a:gd name="connsiteY92" fmla="*/ 2743200 h 3201748"/>
                    <a:gd name="connsiteX93" fmla="*/ 5487578 w 7369541"/>
                    <a:gd name="connsiteY93" fmla="*/ 2764465 h 3201748"/>
                    <a:gd name="connsiteX94" fmla="*/ 5530108 w 7369541"/>
                    <a:gd name="connsiteY94" fmla="*/ 2785730 h 3201748"/>
                    <a:gd name="connsiteX95" fmla="*/ 5593903 w 7369541"/>
                    <a:gd name="connsiteY95" fmla="*/ 2806995 h 3201748"/>
                    <a:gd name="connsiteX96" fmla="*/ 5668331 w 7369541"/>
                    <a:gd name="connsiteY96" fmla="*/ 2828260 h 3201748"/>
                    <a:gd name="connsiteX97" fmla="*/ 5764024 w 7369541"/>
                    <a:gd name="connsiteY97" fmla="*/ 2870791 h 3201748"/>
                    <a:gd name="connsiteX98" fmla="*/ 5795922 w 7369541"/>
                    <a:gd name="connsiteY98" fmla="*/ 2881423 h 3201748"/>
                    <a:gd name="connsiteX99" fmla="*/ 5891615 w 7369541"/>
                    <a:gd name="connsiteY99" fmla="*/ 2923953 h 3201748"/>
                    <a:gd name="connsiteX100" fmla="*/ 5923513 w 7369541"/>
                    <a:gd name="connsiteY100" fmla="*/ 2934586 h 3201748"/>
                    <a:gd name="connsiteX101" fmla="*/ 5955410 w 7369541"/>
                    <a:gd name="connsiteY101" fmla="*/ 2945218 h 3201748"/>
                    <a:gd name="connsiteX102" fmla="*/ 6019206 w 7369541"/>
                    <a:gd name="connsiteY102" fmla="*/ 2977116 h 3201748"/>
                    <a:gd name="connsiteX103" fmla="*/ 6093634 w 7369541"/>
                    <a:gd name="connsiteY103" fmla="*/ 3009014 h 3201748"/>
                    <a:gd name="connsiteX104" fmla="*/ 6168062 w 7369541"/>
                    <a:gd name="connsiteY104" fmla="*/ 3019646 h 3201748"/>
                    <a:gd name="connsiteX105" fmla="*/ 6263755 w 7369541"/>
                    <a:gd name="connsiteY105" fmla="*/ 3051544 h 3201748"/>
                    <a:gd name="connsiteX106" fmla="*/ 6327550 w 7369541"/>
                    <a:gd name="connsiteY106" fmla="*/ 3072809 h 3201748"/>
                    <a:gd name="connsiteX107" fmla="*/ 6433876 w 7369541"/>
                    <a:gd name="connsiteY107" fmla="*/ 3094074 h 3201748"/>
                    <a:gd name="connsiteX108" fmla="*/ 6476406 w 7369541"/>
                    <a:gd name="connsiteY108" fmla="*/ 3104707 h 3201748"/>
                    <a:gd name="connsiteX109" fmla="*/ 6508303 w 7369541"/>
                    <a:gd name="connsiteY109" fmla="*/ 3115339 h 3201748"/>
                    <a:gd name="connsiteX110" fmla="*/ 6582731 w 7369541"/>
                    <a:gd name="connsiteY110" fmla="*/ 3125972 h 3201748"/>
                    <a:gd name="connsiteX111" fmla="*/ 6901708 w 7369541"/>
                    <a:gd name="connsiteY111" fmla="*/ 3147237 h 3201748"/>
                    <a:gd name="connsiteX112" fmla="*/ 6986769 w 7369541"/>
                    <a:gd name="connsiteY112" fmla="*/ 3157870 h 3201748"/>
                    <a:gd name="connsiteX113" fmla="*/ 7018666 w 7369541"/>
                    <a:gd name="connsiteY113" fmla="*/ 3168502 h 3201748"/>
                    <a:gd name="connsiteX114" fmla="*/ 7093094 w 7369541"/>
                    <a:gd name="connsiteY114" fmla="*/ 3179135 h 3201748"/>
                    <a:gd name="connsiteX115" fmla="*/ 7146257 w 7369541"/>
                    <a:gd name="connsiteY115" fmla="*/ 3189767 h 3201748"/>
                    <a:gd name="connsiteX116" fmla="*/ 7178155 w 7369541"/>
                    <a:gd name="connsiteY116" fmla="*/ 3200400 h 3201748"/>
                    <a:gd name="connsiteX117" fmla="*/ 7369541 w 7369541"/>
                    <a:gd name="connsiteY117" fmla="*/ 3200400 h 3201748"/>
                    <a:gd name="connsiteX118" fmla="*/ 52273 w 7369541"/>
                    <a:gd name="connsiteY118" fmla="*/ 3140051 h 3201748"/>
                    <a:gd name="connsiteX119" fmla="*/ 7528 w 7369541"/>
                    <a:gd name="connsiteY119" fmla="*/ 329609 h 3201748"/>
                    <a:gd name="connsiteX0" fmla="*/ 38135 w 7368398"/>
                    <a:gd name="connsiteY0" fmla="*/ 329609 h 3201748"/>
                    <a:gd name="connsiteX1" fmla="*/ 35 w 7368398"/>
                    <a:gd name="connsiteY1" fmla="*/ 329609 h 3201748"/>
                    <a:gd name="connsiteX2" fmla="*/ 31933 w 7368398"/>
                    <a:gd name="connsiteY2" fmla="*/ 244549 h 3201748"/>
                    <a:gd name="connsiteX3" fmla="*/ 74463 w 7368398"/>
                    <a:gd name="connsiteY3" fmla="*/ 148856 h 3201748"/>
                    <a:gd name="connsiteX4" fmla="*/ 106360 w 7368398"/>
                    <a:gd name="connsiteY4" fmla="*/ 127591 h 3201748"/>
                    <a:gd name="connsiteX5" fmla="*/ 159523 w 7368398"/>
                    <a:gd name="connsiteY5" fmla="*/ 95693 h 3201748"/>
                    <a:gd name="connsiteX6" fmla="*/ 191421 w 7368398"/>
                    <a:gd name="connsiteY6" fmla="*/ 74428 h 3201748"/>
                    <a:gd name="connsiteX7" fmla="*/ 372174 w 7368398"/>
                    <a:gd name="connsiteY7" fmla="*/ 53163 h 3201748"/>
                    <a:gd name="connsiteX8" fmla="*/ 435970 w 7368398"/>
                    <a:gd name="connsiteY8" fmla="*/ 42530 h 3201748"/>
                    <a:gd name="connsiteX9" fmla="*/ 499765 w 7368398"/>
                    <a:gd name="connsiteY9" fmla="*/ 21265 h 3201748"/>
                    <a:gd name="connsiteX10" fmla="*/ 840007 w 7368398"/>
                    <a:gd name="connsiteY10" fmla="*/ 0 h 3201748"/>
                    <a:gd name="connsiteX11" fmla="*/ 1329105 w 7368398"/>
                    <a:gd name="connsiteY11" fmla="*/ 10632 h 3201748"/>
                    <a:gd name="connsiteX12" fmla="*/ 1499226 w 7368398"/>
                    <a:gd name="connsiteY12" fmla="*/ 53163 h 3201748"/>
                    <a:gd name="connsiteX13" fmla="*/ 1531123 w 7368398"/>
                    <a:gd name="connsiteY13" fmla="*/ 63795 h 3201748"/>
                    <a:gd name="connsiteX14" fmla="*/ 1563021 w 7368398"/>
                    <a:gd name="connsiteY14" fmla="*/ 74428 h 3201748"/>
                    <a:gd name="connsiteX15" fmla="*/ 1594919 w 7368398"/>
                    <a:gd name="connsiteY15" fmla="*/ 106325 h 3201748"/>
                    <a:gd name="connsiteX16" fmla="*/ 1690612 w 7368398"/>
                    <a:gd name="connsiteY16" fmla="*/ 148856 h 3201748"/>
                    <a:gd name="connsiteX17" fmla="*/ 1722509 w 7368398"/>
                    <a:gd name="connsiteY17" fmla="*/ 180753 h 3201748"/>
                    <a:gd name="connsiteX18" fmla="*/ 1754407 w 7368398"/>
                    <a:gd name="connsiteY18" fmla="*/ 191386 h 3201748"/>
                    <a:gd name="connsiteX19" fmla="*/ 1818202 w 7368398"/>
                    <a:gd name="connsiteY19" fmla="*/ 233916 h 3201748"/>
                    <a:gd name="connsiteX20" fmla="*/ 1850100 w 7368398"/>
                    <a:gd name="connsiteY20" fmla="*/ 244549 h 3201748"/>
                    <a:gd name="connsiteX21" fmla="*/ 1913895 w 7368398"/>
                    <a:gd name="connsiteY21" fmla="*/ 297711 h 3201748"/>
                    <a:gd name="connsiteX22" fmla="*/ 1945793 w 7368398"/>
                    <a:gd name="connsiteY22" fmla="*/ 308344 h 3201748"/>
                    <a:gd name="connsiteX23" fmla="*/ 1998956 w 7368398"/>
                    <a:gd name="connsiteY23" fmla="*/ 361507 h 3201748"/>
                    <a:gd name="connsiteX24" fmla="*/ 2084016 w 7368398"/>
                    <a:gd name="connsiteY24" fmla="*/ 425302 h 3201748"/>
                    <a:gd name="connsiteX25" fmla="*/ 2147812 w 7368398"/>
                    <a:gd name="connsiteY25" fmla="*/ 489098 h 3201748"/>
                    <a:gd name="connsiteX26" fmla="*/ 2179709 w 7368398"/>
                    <a:gd name="connsiteY26" fmla="*/ 510363 h 3201748"/>
                    <a:gd name="connsiteX27" fmla="*/ 2211607 w 7368398"/>
                    <a:gd name="connsiteY27" fmla="*/ 542260 h 3201748"/>
                    <a:gd name="connsiteX28" fmla="*/ 2243505 w 7368398"/>
                    <a:gd name="connsiteY28" fmla="*/ 563525 h 3201748"/>
                    <a:gd name="connsiteX29" fmla="*/ 2286035 w 7368398"/>
                    <a:gd name="connsiteY29" fmla="*/ 616688 h 3201748"/>
                    <a:gd name="connsiteX30" fmla="*/ 2317933 w 7368398"/>
                    <a:gd name="connsiteY30" fmla="*/ 637953 h 3201748"/>
                    <a:gd name="connsiteX31" fmla="*/ 2360463 w 7368398"/>
                    <a:gd name="connsiteY31" fmla="*/ 691116 h 3201748"/>
                    <a:gd name="connsiteX32" fmla="*/ 2402993 w 7368398"/>
                    <a:gd name="connsiteY32" fmla="*/ 754911 h 3201748"/>
                    <a:gd name="connsiteX33" fmla="*/ 2413626 w 7368398"/>
                    <a:gd name="connsiteY33" fmla="*/ 786809 h 3201748"/>
                    <a:gd name="connsiteX34" fmla="*/ 2445523 w 7368398"/>
                    <a:gd name="connsiteY34" fmla="*/ 818707 h 3201748"/>
                    <a:gd name="connsiteX35" fmla="*/ 2488053 w 7368398"/>
                    <a:gd name="connsiteY35" fmla="*/ 882502 h 3201748"/>
                    <a:gd name="connsiteX36" fmla="*/ 2562481 w 7368398"/>
                    <a:gd name="connsiteY36" fmla="*/ 978195 h 3201748"/>
                    <a:gd name="connsiteX37" fmla="*/ 2594379 w 7368398"/>
                    <a:gd name="connsiteY37" fmla="*/ 988828 h 3201748"/>
                    <a:gd name="connsiteX38" fmla="*/ 2647542 w 7368398"/>
                    <a:gd name="connsiteY38" fmla="*/ 1041991 h 3201748"/>
                    <a:gd name="connsiteX39" fmla="*/ 2743235 w 7368398"/>
                    <a:gd name="connsiteY39" fmla="*/ 1105786 h 3201748"/>
                    <a:gd name="connsiteX40" fmla="*/ 2775133 w 7368398"/>
                    <a:gd name="connsiteY40" fmla="*/ 1127051 h 3201748"/>
                    <a:gd name="connsiteX41" fmla="*/ 2807030 w 7368398"/>
                    <a:gd name="connsiteY41" fmla="*/ 1148316 h 3201748"/>
                    <a:gd name="connsiteX42" fmla="*/ 2870826 w 7368398"/>
                    <a:gd name="connsiteY42" fmla="*/ 1190846 h 3201748"/>
                    <a:gd name="connsiteX43" fmla="*/ 2923988 w 7368398"/>
                    <a:gd name="connsiteY43" fmla="*/ 1233377 h 3201748"/>
                    <a:gd name="connsiteX44" fmla="*/ 2987784 w 7368398"/>
                    <a:gd name="connsiteY44" fmla="*/ 1297172 h 3201748"/>
                    <a:gd name="connsiteX45" fmla="*/ 3019681 w 7368398"/>
                    <a:gd name="connsiteY45" fmla="*/ 1329070 h 3201748"/>
                    <a:gd name="connsiteX46" fmla="*/ 3040946 w 7368398"/>
                    <a:gd name="connsiteY46" fmla="*/ 1360967 h 3201748"/>
                    <a:gd name="connsiteX47" fmla="*/ 3083477 w 7368398"/>
                    <a:gd name="connsiteY47" fmla="*/ 1403498 h 3201748"/>
                    <a:gd name="connsiteX48" fmla="*/ 3115374 w 7368398"/>
                    <a:gd name="connsiteY48" fmla="*/ 1435395 h 3201748"/>
                    <a:gd name="connsiteX49" fmla="*/ 3168537 w 7368398"/>
                    <a:gd name="connsiteY49" fmla="*/ 1499191 h 3201748"/>
                    <a:gd name="connsiteX50" fmla="*/ 3189802 w 7368398"/>
                    <a:gd name="connsiteY50" fmla="*/ 1531088 h 3201748"/>
                    <a:gd name="connsiteX51" fmla="*/ 3221700 w 7368398"/>
                    <a:gd name="connsiteY51" fmla="*/ 1552353 h 3201748"/>
                    <a:gd name="connsiteX52" fmla="*/ 3285495 w 7368398"/>
                    <a:gd name="connsiteY52" fmla="*/ 1616149 h 3201748"/>
                    <a:gd name="connsiteX53" fmla="*/ 3317393 w 7368398"/>
                    <a:gd name="connsiteY53" fmla="*/ 1648046 h 3201748"/>
                    <a:gd name="connsiteX54" fmla="*/ 3349291 w 7368398"/>
                    <a:gd name="connsiteY54" fmla="*/ 1669311 h 3201748"/>
                    <a:gd name="connsiteX55" fmla="*/ 3402453 w 7368398"/>
                    <a:gd name="connsiteY55" fmla="*/ 1722474 h 3201748"/>
                    <a:gd name="connsiteX56" fmla="*/ 3498146 w 7368398"/>
                    <a:gd name="connsiteY56" fmla="*/ 1775637 h 3201748"/>
                    <a:gd name="connsiteX57" fmla="*/ 3551309 w 7368398"/>
                    <a:gd name="connsiteY57" fmla="*/ 1807535 h 3201748"/>
                    <a:gd name="connsiteX58" fmla="*/ 3593840 w 7368398"/>
                    <a:gd name="connsiteY58" fmla="*/ 1860698 h 3201748"/>
                    <a:gd name="connsiteX59" fmla="*/ 3657635 w 7368398"/>
                    <a:gd name="connsiteY59" fmla="*/ 1881963 h 3201748"/>
                    <a:gd name="connsiteX60" fmla="*/ 3689533 w 7368398"/>
                    <a:gd name="connsiteY60" fmla="*/ 1903228 h 3201748"/>
                    <a:gd name="connsiteX61" fmla="*/ 3721430 w 7368398"/>
                    <a:gd name="connsiteY61" fmla="*/ 1935125 h 3201748"/>
                    <a:gd name="connsiteX62" fmla="*/ 3753328 w 7368398"/>
                    <a:gd name="connsiteY62" fmla="*/ 1945758 h 3201748"/>
                    <a:gd name="connsiteX63" fmla="*/ 3795858 w 7368398"/>
                    <a:gd name="connsiteY63" fmla="*/ 1977656 h 3201748"/>
                    <a:gd name="connsiteX64" fmla="*/ 3827756 w 7368398"/>
                    <a:gd name="connsiteY64" fmla="*/ 1998921 h 3201748"/>
                    <a:gd name="connsiteX65" fmla="*/ 3912816 w 7368398"/>
                    <a:gd name="connsiteY65" fmla="*/ 2062716 h 3201748"/>
                    <a:gd name="connsiteX66" fmla="*/ 3944714 w 7368398"/>
                    <a:gd name="connsiteY66" fmla="*/ 2073349 h 3201748"/>
                    <a:gd name="connsiteX67" fmla="*/ 4008509 w 7368398"/>
                    <a:gd name="connsiteY67" fmla="*/ 2126511 h 3201748"/>
                    <a:gd name="connsiteX68" fmla="*/ 4029774 w 7368398"/>
                    <a:gd name="connsiteY68" fmla="*/ 2147777 h 3201748"/>
                    <a:gd name="connsiteX69" fmla="*/ 4061672 w 7368398"/>
                    <a:gd name="connsiteY69" fmla="*/ 2158409 h 3201748"/>
                    <a:gd name="connsiteX70" fmla="*/ 4093570 w 7368398"/>
                    <a:gd name="connsiteY70" fmla="*/ 2179674 h 3201748"/>
                    <a:gd name="connsiteX71" fmla="*/ 4125467 w 7368398"/>
                    <a:gd name="connsiteY71" fmla="*/ 2190307 h 3201748"/>
                    <a:gd name="connsiteX72" fmla="*/ 4146733 w 7368398"/>
                    <a:gd name="connsiteY72" fmla="*/ 2211572 h 3201748"/>
                    <a:gd name="connsiteX73" fmla="*/ 4210528 w 7368398"/>
                    <a:gd name="connsiteY73" fmla="*/ 2232837 h 3201748"/>
                    <a:gd name="connsiteX74" fmla="*/ 4242426 w 7368398"/>
                    <a:gd name="connsiteY74" fmla="*/ 2243470 h 3201748"/>
                    <a:gd name="connsiteX75" fmla="*/ 4274323 w 7368398"/>
                    <a:gd name="connsiteY75" fmla="*/ 2264735 h 3201748"/>
                    <a:gd name="connsiteX76" fmla="*/ 4338119 w 7368398"/>
                    <a:gd name="connsiteY76" fmla="*/ 2286000 h 3201748"/>
                    <a:gd name="connsiteX77" fmla="*/ 4401914 w 7368398"/>
                    <a:gd name="connsiteY77" fmla="*/ 2317898 h 3201748"/>
                    <a:gd name="connsiteX78" fmla="*/ 4465709 w 7368398"/>
                    <a:gd name="connsiteY78" fmla="*/ 2349795 h 3201748"/>
                    <a:gd name="connsiteX79" fmla="*/ 4540137 w 7368398"/>
                    <a:gd name="connsiteY79" fmla="*/ 2392325 h 3201748"/>
                    <a:gd name="connsiteX80" fmla="*/ 4635830 w 7368398"/>
                    <a:gd name="connsiteY80" fmla="*/ 2456121 h 3201748"/>
                    <a:gd name="connsiteX81" fmla="*/ 4667728 w 7368398"/>
                    <a:gd name="connsiteY81" fmla="*/ 2477386 h 3201748"/>
                    <a:gd name="connsiteX82" fmla="*/ 4710258 w 7368398"/>
                    <a:gd name="connsiteY82" fmla="*/ 2488018 h 3201748"/>
                    <a:gd name="connsiteX83" fmla="*/ 4795319 w 7368398"/>
                    <a:gd name="connsiteY83" fmla="*/ 2530549 h 3201748"/>
                    <a:gd name="connsiteX84" fmla="*/ 4795319 w 7368398"/>
                    <a:gd name="connsiteY84" fmla="*/ 2530549 h 3201748"/>
                    <a:gd name="connsiteX85" fmla="*/ 4827216 w 7368398"/>
                    <a:gd name="connsiteY85" fmla="*/ 2551814 h 3201748"/>
                    <a:gd name="connsiteX86" fmla="*/ 4922909 w 7368398"/>
                    <a:gd name="connsiteY86" fmla="*/ 2583711 h 3201748"/>
                    <a:gd name="connsiteX87" fmla="*/ 4986705 w 7368398"/>
                    <a:gd name="connsiteY87" fmla="*/ 2604977 h 3201748"/>
                    <a:gd name="connsiteX88" fmla="*/ 5018602 w 7368398"/>
                    <a:gd name="connsiteY88" fmla="*/ 2615609 h 3201748"/>
                    <a:gd name="connsiteX89" fmla="*/ 5103663 w 7368398"/>
                    <a:gd name="connsiteY89" fmla="*/ 2647507 h 3201748"/>
                    <a:gd name="connsiteX90" fmla="*/ 5220621 w 7368398"/>
                    <a:gd name="connsiteY90" fmla="*/ 2690037 h 3201748"/>
                    <a:gd name="connsiteX91" fmla="*/ 5326946 w 7368398"/>
                    <a:gd name="connsiteY91" fmla="*/ 2711302 h 3201748"/>
                    <a:gd name="connsiteX92" fmla="*/ 5422640 w 7368398"/>
                    <a:gd name="connsiteY92" fmla="*/ 2743200 h 3201748"/>
                    <a:gd name="connsiteX93" fmla="*/ 5486435 w 7368398"/>
                    <a:gd name="connsiteY93" fmla="*/ 2764465 h 3201748"/>
                    <a:gd name="connsiteX94" fmla="*/ 5528965 w 7368398"/>
                    <a:gd name="connsiteY94" fmla="*/ 2785730 h 3201748"/>
                    <a:gd name="connsiteX95" fmla="*/ 5592760 w 7368398"/>
                    <a:gd name="connsiteY95" fmla="*/ 2806995 h 3201748"/>
                    <a:gd name="connsiteX96" fmla="*/ 5667188 w 7368398"/>
                    <a:gd name="connsiteY96" fmla="*/ 2828260 h 3201748"/>
                    <a:gd name="connsiteX97" fmla="*/ 5762881 w 7368398"/>
                    <a:gd name="connsiteY97" fmla="*/ 2870791 h 3201748"/>
                    <a:gd name="connsiteX98" fmla="*/ 5794779 w 7368398"/>
                    <a:gd name="connsiteY98" fmla="*/ 2881423 h 3201748"/>
                    <a:gd name="connsiteX99" fmla="*/ 5890472 w 7368398"/>
                    <a:gd name="connsiteY99" fmla="*/ 2923953 h 3201748"/>
                    <a:gd name="connsiteX100" fmla="*/ 5922370 w 7368398"/>
                    <a:gd name="connsiteY100" fmla="*/ 2934586 h 3201748"/>
                    <a:gd name="connsiteX101" fmla="*/ 5954267 w 7368398"/>
                    <a:gd name="connsiteY101" fmla="*/ 2945218 h 3201748"/>
                    <a:gd name="connsiteX102" fmla="*/ 6018063 w 7368398"/>
                    <a:gd name="connsiteY102" fmla="*/ 2977116 h 3201748"/>
                    <a:gd name="connsiteX103" fmla="*/ 6092491 w 7368398"/>
                    <a:gd name="connsiteY103" fmla="*/ 3009014 h 3201748"/>
                    <a:gd name="connsiteX104" fmla="*/ 6166919 w 7368398"/>
                    <a:gd name="connsiteY104" fmla="*/ 3019646 h 3201748"/>
                    <a:gd name="connsiteX105" fmla="*/ 6262612 w 7368398"/>
                    <a:gd name="connsiteY105" fmla="*/ 3051544 h 3201748"/>
                    <a:gd name="connsiteX106" fmla="*/ 6326407 w 7368398"/>
                    <a:gd name="connsiteY106" fmla="*/ 3072809 h 3201748"/>
                    <a:gd name="connsiteX107" fmla="*/ 6432733 w 7368398"/>
                    <a:gd name="connsiteY107" fmla="*/ 3094074 h 3201748"/>
                    <a:gd name="connsiteX108" fmla="*/ 6475263 w 7368398"/>
                    <a:gd name="connsiteY108" fmla="*/ 3104707 h 3201748"/>
                    <a:gd name="connsiteX109" fmla="*/ 6507160 w 7368398"/>
                    <a:gd name="connsiteY109" fmla="*/ 3115339 h 3201748"/>
                    <a:gd name="connsiteX110" fmla="*/ 6581588 w 7368398"/>
                    <a:gd name="connsiteY110" fmla="*/ 3125972 h 3201748"/>
                    <a:gd name="connsiteX111" fmla="*/ 6900565 w 7368398"/>
                    <a:gd name="connsiteY111" fmla="*/ 3147237 h 3201748"/>
                    <a:gd name="connsiteX112" fmla="*/ 6985626 w 7368398"/>
                    <a:gd name="connsiteY112" fmla="*/ 3157870 h 3201748"/>
                    <a:gd name="connsiteX113" fmla="*/ 7017523 w 7368398"/>
                    <a:gd name="connsiteY113" fmla="*/ 3168502 h 3201748"/>
                    <a:gd name="connsiteX114" fmla="*/ 7091951 w 7368398"/>
                    <a:gd name="connsiteY114" fmla="*/ 3179135 h 3201748"/>
                    <a:gd name="connsiteX115" fmla="*/ 7145114 w 7368398"/>
                    <a:gd name="connsiteY115" fmla="*/ 3189767 h 3201748"/>
                    <a:gd name="connsiteX116" fmla="*/ 7177012 w 7368398"/>
                    <a:gd name="connsiteY116" fmla="*/ 3200400 h 3201748"/>
                    <a:gd name="connsiteX117" fmla="*/ 7368398 w 7368398"/>
                    <a:gd name="connsiteY117" fmla="*/ 3200400 h 3201748"/>
                    <a:gd name="connsiteX118" fmla="*/ 51130 w 7368398"/>
                    <a:gd name="connsiteY118" fmla="*/ 3140051 h 3201748"/>
                    <a:gd name="connsiteX119" fmla="*/ 38135 w 7368398"/>
                    <a:gd name="connsiteY119" fmla="*/ 329609 h 3201748"/>
                    <a:gd name="connsiteX0" fmla="*/ 38186 w 7368449"/>
                    <a:gd name="connsiteY0" fmla="*/ 329609 h 3201748"/>
                    <a:gd name="connsiteX1" fmla="*/ 86 w 7368449"/>
                    <a:gd name="connsiteY1" fmla="*/ 329609 h 3201748"/>
                    <a:gd name="connsiteX2" fmla="*/ 51034 w 7368449"/>
                    <a:gd name="connsiteY2" fmla="*/ 244549 h 3201748"/>
                    <a:gd name="connsiteX3" fmla="*/ 74514 w 7368449"/>
                    <a:gd name="connsiteY3" fmla="*/ 148856 h 3201748"/>
                    <a:gd name="connsiteX4" fmla="*/ 106411 w 7368449"/>
                    <a:gd name="connsiteY4" fmla="*/ 127591 h 3201748"/>
                    <a:gd name="connsiteX5" fmla="*/ 159574 w 7368449"/>
                    <a:gd name="connsiteY5" fmla="*/ 95693 h 3201748"/>
                    <a:gd name="connsiteX6" fmla="*/ 191472 w 7368449"/>
                    <a:gd name="connsiteY6" fmla="*/ 74428 h 3201748"/>
                    <a:gd name="connsiteX7" fmla="*/ 372225 w 7368449"/>
                    <a:gd name="connsiteY7" fmla="*/ 53163 h 3201748"/>
                    <a:gd name="connsiteX8" fmla="*/ 436021 w 7368449"/>
                    <a:gd name="connsiteY8" fmla="*/ 42530 h 3201748"/>
                    <a:gd name="connsiteX9" fmla="*/ 499816 w 7368449"/>
                    <a:gd name="connsiteY9" fmla="*/ 21265 h 3201748"/>
                    <a:gd name="connsiteX10" fmla="*/ 840058 w 7368449"/>
                    <a:gd name="connsiteY10" fmla="*/ 0 h 3201748"/>
                    <a:gd name="connsiteX11" fmla="*/ 1329156 w 7368449"/>
                    <a:gd name="connsiteY11" fmla="*/ 10632 h 3201748"/>
                    <a:gd name="connsiteX12" fmla="*/ 1499277 w 7368449"/>
                    <a:gd name="connsiteY12" fmla="*/ 53163 h 3201748"/>
                    <a:gd name="connsiteX13" fmla="*/ 1531174 w 7368449"/>
                    <a:gd name="connsiteY13" fmla="*/ 63795 h 3201748"/>
                    <a:gd name="connsiteX14" fmla="*/ 1563072 w 7368449"/>
                    <a:gd name="connsiteY14" fmla="*/ 74428 h 3201748"/>
                    <a:gd name="connsiteX15" fmla="*/ 1594970 w 7368449"/>
                    <a:gd name="connsiteY15" fmla="*/ 106325 h 3201748"/>
                    <a:gd name="connsiteX16" fmla="*/ 1690663 w 7368449"/>
                    <a:gd name="connsiteY16" fmla="*/ 148856 h 3201748"/>
                    <a:gd name="connsiteX17" fmla="*/ 1722560 w 7368449"/>
                    <a:gd name="connsiteY17" fmla="*/ 180753 h 3201748"/>
                    <a:gd name="connsiteX18" fmla="*/ 1754458 w 7368449"/>
                    <a:gd name="connsiteY18" fmla="*/ 191386 h 3201748"/>
                    <a:gd name="connsiteX19" fmla="*/ 1818253 w 7368449"/>
                    <a:gd name="connsiteY19" fmla="*/ 233916 h 3201748"/>
                    <a:gd name="connsiteX20" fmla="*/ 1850151 w 7368449"/>
                    <a:gd name="connsiteY20" fmla="*/ 244549 h 3201748"/>
                    <a:gd name="connsiteX21" fmla="*/ 1913946 w 7368449"/>
                    <a:gd name="connsiteY21" fmla="*/ 297711 h 3201748"/>
                    <a:gd name="connsiteX22" fmla="*/ 1945844 w 7368449"/>
                    <a:gd name="connsiteY22" fmla="*/ 308344 h 3201748"/>
                    <a:gd name="connsiteX23" fmla="*/ 1999007 w 7368449"/>
                    <a:gd name="connsiteY23" fmla="*/ 361507 h 3201748"/>
                    <a:gd name="connsiteX24" fmla="*/ 2084067 w 7368449"/>
                    <a:gd name="connsiteY24" fmla="*/ 425302 h 3201748"/>
                    <a:gd name="connsiteX25" fmla="*/ 2147863 w 7368449"/>
                    <a:gd name="connsiteY25" fmla="*/ 489098 h 3201748"/>
                    <a:gd name="connsiteX26" fmla="*/ 2179760 w 7368449"/>
                    <a:gd name="connsiteY26" fmla="*/ 510363 h 3201748"/>
                    <a:gd name="connsiteX27" fmla="*/ 2211658 w 7368449"/>
                    <a:gd name="connsiteY27" fmla="*/ 542260 h 3201748"/>
                    <a:gd name="connsiteX28" fmla="*/ 2243556 w 7368449"/>
                    <a:gd name="connsiteY28" fmla="*/ 563525 h 3201748"/>
                    <a:gd name="connsiteX29" fmla="*/ 2286086 w 7368449"/>
                    <a:gd name="connsiteY29" fmla="*/ 616688 h 3201748"/>
                    <a:gd name="connsiteX30" fmla="*/ 2317984 w 7368449"/>
                    <a:gd name="connsiteY30" fmla="*/ 637953 h 3201748"/>
                    <a:gd name="connsiteX31" fmla="*/ 2360514 w 7368449"/>
                    <a:gd name="connsiteY31" fmla="*/ 691116 h 3201748"/>
                    <a:gd name="connsiteX32" fmla="*/ 2403044 w 7368449"/>
                    <a:gd name="connsiteY32" fmla="*/ 754911 h 3201748"/>
                    <a:gd name="connsiteX33" fmla="*/ 2413677 w 7368449"/>
                    <a:gd name="connsiteY33" fmla="*/ 786809 h 3201748"/>
                    <a:gd name="connsiteX34" fmla="*/ 2445574 w 7368449"/>
                    <a:gd name="connsiteY34" fmla="*/ 818707 h 3201748"/>
                    <a:gd name="connsiteX35" fmla="*/ 2488104 w 7368449"/>
                    <a:gd name="connsiteY35" fmla="*/ 882502 h 3201748"/>
                    <a:gd name="connsiteX36" fmla="*/ 2562532 w 7368449"/>
                    <a:gd name="connsiteY36" fmla="*/ 978195 h 3201748"/>
                    <a:gd name="connsiteX37" fmla="*/ 2594430 w 7368449"/>
                    <a:gd name="connsiteY37" fmla="*/ 988828 h 3201748"/>
                    <a:gd name="connsiteX38" fmla="*/ 2647593 w 7368449"/>
                    <a:gd name="connsiteY38" fmla="*/ 1041991 h 3201748"/>
                    <a:gd name="connsiteX39" fmla="*/ 2743286 w 7368449"/>
                    <a:gd name="connsiteY39" fmla="*/ 1105786 h 3201748"/>
                    <a:gd name="connsiteX40" fmla="*/ 2775184 w 7368449"/>
                    <a:gd name="connsiteY40" fmla="*/ 1127051 h 3201748"/>
                    <a:gd name="connsiteX41" fmla="*/ 2807081 w 7368449"/>
                    <a:gd name="connsiteY41" fmla="*/ 1148316 h 3201748"/>
                    <a:gd name="connsiteX42" fmla="*/ 2870877 w 7368449"/>
                    <a:gd name="connsiteY42" fmla="*/ 1190846 h 3201748"/>
                    <a:gd name="connsiteX43" fmla="*/ 2924039 w 7368449"/>
                    <a:gd name="connsiteY43" fmla="*/ 1233377 h 3201748"/>
                    <a:gd name="connsiteX44" fmla="*/ 2987835 w 7368449"/>
                    <a:gd name="connsiteY44" fmla="*/ 1297172 h 3201748"/>
                    <a:gd name="connsiteX45" fmla="*/ 3019732 w 7368449"/>
                    <a:gd name="connsiteY45" fmla="*/ 1329070 h 3201748"/>
                    <a:gd name="connsiteX46" fmla="*/ 3040997 w 7368449"/>
                    <a:gd name="connsiteY46" fmla="*/ 1360967 h 3201748"/>
                    <a:gd name="connsiteX47" fmla="*/ 3083528 w 7368449"/>
                    <a:gd name="connsiteY47" fmla="*/ 1403498 h 3201748"/>
                    <a:gd name="connsiteX48" fmla="*/ 3115425 w 7368449"/>
                    <a:gd name="connsiteY48" fmla="*/ 1435395 h 3201748"/>
                    <a:gd name="connsiteX49" fmla="*/ 3168588 w 7368449"/>
                    <a:gd name="connsiteY49" fmla="*/ 1499191 h 3201748"/>
                    <a:gd name="connsiteX50" fmla="*/ 3189853 w 7368449"/>
                    <a:gd name="connsiteY50" fmla="*/ 1531088 h 3201748"/>
                    <a:gd name="connsiteX51" fmla="*/ 3221751 w 7368449"/>
                    <a:gd name="connsiteY51" fmla="*/ 1552353 h 3201748"/>
                    <a:gd name="connsiteX52" fmla="*/ 3285546 w 7368449"/>
                    <a:gd name="connsiteY52" fmla="*/ 1616149 h 3201748"/>
                    <a:gd name="connsiteX53" fmla="*/ 3317444 w 7368449"/>
                    <a:gd name="connsiteY53" fmla="*/ 1648046 h 3201748"/>
                    <a:gd name="connsiteX54" fmla="*/ 3349342 w 7368449"/>
                    <a:gd name="connsiteY54" fmla="*/ 1669311 h 3201748"/>
                    <a:gd name="connsiteX55" fmla="*/ 3402504 w 7368449"/>
                    <a:gd name="connsiteY55" fmla="*/ 1722474 h 3201748"/>
                    <a:gd name="connsiteX56" fmla="*/ 3498197 w 7368449"/>
                    <a:gd name="connsiteY56" fmla="*/ 1775637 h 3201748"/>
                    <a:gd name="connsiteX57" fmla="*/ 3551360 w 7368449"/>
                    <a:gd name="connsiteY57" fmla="*/ 1807535 h 3201748"/>
                    <a:gd name="connsiteX58" fmla="*/ 3593891 w 7368449"/>
                    <a:gd name="connsiteY58" fmla="*/ 1860698 h 3201748"/>
                    <a:gd name="connsiteX59" fmla="*/ 3657686 w 7368449"/>
                    <a:gd name="connsiteY59" fmla="*/ 1881963 h 3201748"/>
                    <a:gd name="connsiteX60" fmla="*/ 3689584 w 7368449"/>
                    <a:gd name="connsiteY60" fmla="*/ 1903228 h 3201748"/>
                    <a:gd name="connsiteX61" fmla="*/ 3721481 w 7368449"/>
                    <a:gd name="connsiteY61" fmla="*/ 1935125 h 3201748"/>
                    <a:gd name="connsiteX62" fmla="*/ 3753379 w 7368449"/>
                    <a:gd name="connsiteY62" fmla="*/ 1945758 h 3201748"/>
                    <a:gd name="connsiteX63" fmla="*/ 3795909 w 7368449"/>
                    <a:gd name="connsiteY63" fmla="*/ 1977656 h 3201748"/>
                    <a:gd name="connsiteX64" fmla="*/ 3827807 w 7368449"/>
                    <a:gd name="connsiteY64" fmla="*/ 1998921 h 3201748"/>
                    <a:gd name="connsiteX65" fmla="*/ 3912867 w 7368449"/>
                    <a:gd name="connsiteY65" fmla="*/ 2062716 h 3201748"/>
                    <a:gd name="connsiteX66" fmla="*/ 3944765 w 7368449"/>
                    <a:gd name="connsiteY66" fmla="*/ 2073349 h 3201748"/>
                    <a:gd name="connsiteX67" fmla="*/ 4008560 w 7368449"/>
                    <a:gd name="connsiteY67" fmla="*/ 2126511 h 3201748"/>
                    <a:gd name="connsiteX68" fmla="*/ 4029825 w 7368449"/>
                    <a:gd name="connsiteY68" fmla="*/ 2147777 h 3201748"/>
                    <a:gd name="connsiteX69" fmla="*/ 4061723 w 7368449"/>
                    <a:gd name="connsiteY69" fmla="*/ 2158409 h 3201748"/>
                    <a:gd name="connsiteX70" fmla="*/ 4093621 w 7368449"/>
                    <a:gd name="connsiteY70" fmla="*/ 2179674 h 3201748"/>
                    <a:gd name="connsiteX71" fmla="*/ 4125518 w 7368449"/>
                    <a:gd name="connsiteY71" fmla="*/ 2190307 h 3201748"/>
                    <a:gd name="connsiteX72" fmla="*/ 4146784 w 7368449"/>
                    <a:gd name="connsiteY72" fmla="*/ 2211572 h 3201748"/>
                    <a:gd name="connsiteX73" fmla="*/ 4210579 w 7368449"/>
                    <a:gd name="connsiteY73" fmla="*/ 2232837 h 3201748"/>
                    <a:gd name="connsiteX74" fmla="*/ 4242477 w 7368449"/>
                    <a:gd name="connsiteY74" fmla="*/ 2243470 h 3201748"/>
                    <a:gd name="connsiteX75" fmla="*/ 4274374 w 7368449"/>
                    <a:gd name="connsiteY75" fmla="*/ 2264735 h 3201748"/>
                    <a:gd name="connsiteX76" fmla="*/ 4338170 w 7368449"/>
                    <a:gd name="connsiteY76" fmla="*/ 2286000 h 3201748"/>
                    <a:gd name="connsiteX77" fmla="*/ 4401965 w 7368449"/>
                    <a:gd name="connsiteY77" fmla="*/ 2317898 h 3201748"/>
                    <a:gd name="connsiteX78" fmla="*/ 4465760 w 7368449"/>
                    <a:gd name="connsiteY78" fmla="*/ 2349795 h 3201748"/>
                    <a:gd name="connsiteX79" fmla="*/ 4540188 w 7368449"/>
                    <a:gd name="connsiteY79" fmla="*/ 2392325 h 3201748"/>
                    <a:gd name="connsiteX80" fmla="*/ 4635881 w 7368449"/>
                    <a:gd name="connsiteY80" fmla="*/ 2456121 h 3201748"/>
                    <a:gd name="connsiteX81" fmla="*/ 4667779 w 7368449"/>
                    <a:gd name="connsiteY81" fmla="*/ 2477386 h 3201748"/>
                    <a:gd name="connsiteX82" fmla="*/ 4710309 w 7368449"/>
                    <a:gd name="connsiteY82" fmla="*/ 2488018 h 3201748"/>
                    <a:gd name="connsiteX83" fmla="*/ 4795370 w 7368449"/>
                    <a:gd name="connsiteY83" fmla="*/ 2530549 h 3201748"/>
                    <a:gd name="connsiteX84" fmla="*/ 4795370 w 7368449"/>
                    <a:gd name="connsiteY84" fmla="*/ 2530549 h 3201748"/>
                    <a:gd name="connsiteX85" fmla="*/ 4827267 w 7368449"/>
                    <a:gd name="connsiteY85" fmla="*/ 2551814 h 3201748"/>
                    <a:gd name="connsiteX86" fmla="*/ 4922960 w 7368449"/>
                    <a:gd name="connsiteY86" fmla="*/ 2583711 h 3201748"/>
                    <a:gd name="connsiteX87" fmla="*/ 4986756 w 7368449"/>
                    <a:gd name="connsiteY87" fmla="*/ 2604977 h 3201748"/>
                    <a:gd name="connsiteX88" fmla="*/ 5018653 w 7368449"/>
                    <a:gd name="connsiteY88" fmla="*/ 2615609 h 3201748"/>
                    <a:gd name="connsiteX89" fmla="*/ 5103714 w 7368449"/>
                    <a:gd name="connsiteY89" fmla="*/ 2647507 h 3201748"/>
                    <a:gd name="connsiteX90" fmla="*/ 5220672 w 7368449"/>
                    <a:gd name="connsiteY90" fmla="*/ 2690037 h 3201748"/>
                    <a:gd name="connsiteX91" fmla="*/ 5326997 w 7368449"/>
                    <a:gd name="connsiteY91" fmla="*/ 2711302 h 3201748"/>
                    <a:gd name="connsiteX92" fmla="*/ 5422691 w 7368449"/>
                    <a:gd name="connsiteY92" fmla="*/ 2743200 h 3201748"/>
                    <a:gd name="connsiteX93" fmla="*/ 5486486 w 7368449"/>
                    <a:gd name="connsiteY93" fmla="*/ 2764465 h 3201748"/>
                    <a:gd name="connsiteX94" fmla="*/ 5529016 w 7368449"/>
                    <a:gd name="connsiteY94" fmla="*/ 2785730 h 3201748"/>
                    <a:gd name="connsiteX95" fmla="*/ 5592811 w 7368449"/>
                    <a:gd name="connsiteY95" fmla="*/ 2806995 h 3201748"/>
                    <a:gd name="connsiteX96" fmla="*/ 5667239 w 7368449"/>
                    <a:gd name="connsiteY96" fmla="*/ 2828260 h 3201748"/>
                    <a:gd name="connsiteX97" fmla="*/ 5762932 w 7368449"/>
                    <a:gd name="connsiteY97" fmla="*/ 2870791 h 3201748"/>
                    <a:gd name="connsiteX98" fmla="*/ 5794830 w 7368449"/>
                    <a:gd name="connsiteY98" fmla="*/ 2881423 h 3201748"/>
                    <a:gd name="connsiteX99" fmla="*/ 5890523 w 7368449"/>
                    <a:gd name="connsiteY99" fmla="*/ 2923953 h 3201748"/>
                    <a:gd name="connsiteX100" fmla="*/ 5922421 w 7368449"/>
                    <a:gd name="connsiteY100" fmla="*/ 2934586 h 3201748"/>
                    <a:gd name="connsiteX101" fmla="*/ 5954318 w 7368449"/>
                    <a:gd name="connsiteY101" fmla="*/ 2945218 h 3201748"/>
                    <a:gd name="connsiteX102" fmla="*/ 6018114 w 7368449"/>
                    <a:gd name="connsiteY102" fmla="*/ 2977116 h 3201748"/>
                    <a:gd name="connsiteX103" fmla="*/ 6092542 w 7368449"/>
                    <a:gd name="connsiteY103" fmla="*/ 3009014 h 3201748"/>
                    <a:gd name="connsiteX104" fmla="*/ 6166970 w 7368449"/>
                    <a:gd name="connsiteY104" fmla="*/ 3019646 h 3201748"/>
                    <a:gd name="connsiteX105" fmla="*/ 6262663 w 7368449"/>
                    <a:gd name="connsiteY105" fmla="*/ 3051544 h 3201748"/>
                    <a:gd name="connsiteX106" fmla="*/ 6326458 w 7368449"/>
                    <a:gd name="connsiteY106" fmla="*/ 3072809 h 3201748"/>
                    <a:gd name="connsiteX107" fmla="*/ 6432784 w 7368449"/>
                    <a:gd name="connsiteY107" fmla="*/ 3094074 h 3201748"/>
                    <a:gd name="connsiteX108" fmla="*/ 6475314 w 7368449"/>
                    <a:gd name="connsiteY108" fmla="*/ 3104707 h 3201748"/>
                    <a:gd name="connsiteX109" fmla="*/ 6507211 w 7368449"/>
                    <a:gd name="connsiteY109" fmla="*/ 3115339 h 3201748"/>
                    <a:gd name="connsiteX110" fmla="*/ 6581639 w 7368449"/>
                    <a:gd name="connsiteY110" fmla="*/ 3125972 h 3201748"/>
                    <a:gd name="connsiteX111" fmla="*/ 6900616 w 7368449"/>
                    <a:gd name="connsiteY111" fmla="*/ 3147237 h 3201748"/>
                    <a:gd name="connsiteX112" fmla="*/ 6985677 w 7368449"/>
                    <a:gd name="connsiteY112" fmla="*/ 3157870 h 3201748"/>
                    <a:gd name="connsiteX113" fmla="*/ 7017574 w 7368449"/>
                    <a:gd name="connsiteY113" fmla="*/ 3168502 h 3201748"/>
                    <a:gd name="connsiteX114" fmla="*/ 7092002 w 7368449"/>
                    <a:gd name="connsiteY114" fmla="*/ 3179135 h 3201748"/>
                    <a:gd name="connsiteX115" fmla="*/ 7145165 w 7368449"/>
                    <a:gd name="connsiteY115" fmla="*/ 3189767 h 3201748"/>
                    <a:gd name="connsiteX116" fmla="*/ 7177063 w 7368449"/>
                    <a:gd name="connsiteY116" fmla="*/ 3200400 h 3201748"/>
                    <a:gd name="connsiteX117" fmla="*/ 7368449 w 7368449"/>
                    <a:gd name="connsiteY117" fmla="*/ 3200400 h 3201748"/>
                    <a:gd name="connsiteX118" fmla="*/ 51181 w 7368449"/>
                    <a:gd name="connsiteY118" fmla="*/ 3140051 h 3201748"/>
                    <a:gd name="connsiteX119" fmla="*/ 38186 w 7368449"/>
                    <a:gd name="connsiteY119" fmla="*/ 329609 h 3201748"/>
                    <a:gd name="connsiteX0" fmla="*/ 165 w 7330428"/>
                    <a:gd name="connsiteY0" fmla="*/ 329609 h 3201748"/>
                    <a:gd name="connsiteX1" fmla="*/ 19215 w 7330428"/>
                    <a:gd name="connsiteY1" fmla="*/ 290672 h 3201748"/>
                    <a:gd name="connsiteX2" fmla="*/ 13013 w 7330428"/>
                    <a:gd name="connsiteY2" fmla="*/ 244549 h 3201748"/>
                    <a:gd name="connsiteX3" fmla="*/ 36493 w 7330428"/>
                    <a:gd name="connsiteY3" fmla="*/ 148856 h 3201748"/>
                    <a:gd name="connsiteX4" fmla="*/ 68390 w 7330428"/>
                    <a:gd name="connsiteY4" fmla="*/ 127591 h 3201748"/>
                    <a:gd name="connsiteX5" fmla="*/ 121553 w 7330428"/>
                    <a:gd name="connsiteY5" fmla="*/ 95693 h 3201748"/>
                    <a:gd name="connsiteX6" fmla="*/ 153451 w 7330428"/>
                    <a:gd name="connsiteY6" fmla="*/ 74428 h 3201748"/>
                    <a:gd name="connsiteX7" fmla="*/ 334204 w 7330428"/>
                    <a:gd name="connsiteY7" fmla="*/ 53163 h 3201748"/>
                    <a:gd name="connsiteX8" fmla="*/ 398000 w 7330428"/>
                    <a:gd name="connsiteY8" fmla="*/ 42530 h 3201748"/>
                    <a:gd name="connsiteX9" fmla="*/ 461795 w 7330428"/>
                    <a:gd name="connsiteY9" fmla="*/ 21265 h 3201748"/>
                    <a:gd name="connsiteX10" fmla="*/ 802037 w 7330428"/>
                    <a:gd name="connsiteY10" fmla="*/ 0 h 3201748"/>
                    <a:gd name="connsiteX11" fmla="*/ 1291135 w 7330428"/>
                    <a:gd name="connsiteY11" fmla="*/ 10632 h 3201748"/>
                    <a:gd name="connsiteX12" fmla="*/ 1461256 w 7330428"/>
                    <a:gd name="connsiteY12" fmla="*/ 53163 h 3201748"/>
                    <a:gd name="connsiteX13" fmla="*/ 1493153 w 7330428"/>
                    <a:gd name="connsiteY13" fmla="*/ 63795 h 3201748"/>
                    <a:gd name="connsiteX14" fmla="*/ 1525051 w 7330428"/>
                    <a:gd name="connsiteY14" fmla="*/ 74428 h 3201748"/>
                    <a:gd name="connsiteX15" fmla="*/ 1556949 w 7330428"/>
                    <a:gd name="connsiteY15" fmla="*/ 106325 h 3201748"/>
                    <a:gd name="connsiteX16" fmla="*/ 1652642 w 7330428"/>
                    <a:gd name="connsiteY16" fmla="*/ 148856 h 3201748"/>
                    <a:gd name="connsiteX17" fmla="*/ 1684539 w 7330428"/>
                    <a:gd name="connsiteY17" fmla="*/ 180753 h 3201748"/>
                    <a:gd name="connsiteX18" fmla="*/ 1716437 w 7330428"/>
                    <a:gd name="connsiteY18" fmla="*/ 191386 h 3201748"/>
                    <a:gd name="connsiteX19" fmla="*/ 1780232 w 7330428"/>
                    <a:gd name="connsiteY19" fmla="*/ 233916 h 3201748"/>
                    <a:gd name="connsiteX20" fmla="*/ 1812130 w 7330428"/>
                    <a:gd name="connsiteY20" fmla="*/ 244549 h 3201748"/>
                    <a:gd name="connsiteX21" fmla="*/ 1875925 w 7330428"/>
                    <a:gd name="connsiteY21" fmla="*/ 297711 h 3201748"/>
                    <a:gd name="connsiteX22" fmla="*/ 1907823 w 7330428"/>
                    <a:gd name="connsiteY22" fmla="*/ 308344 h 3201748"/>
                    <a:gd name="connsiteX23" fmla="*/ 1960986 w 7330428"/>
                    <a:gd name="connsiteY23" fmla="*/ 361507 h 3201748"/>
                    <a:gd name="connsiteX24" fmla="*/ 2046046 w 7330428"/>
                    <a:gd name="connsiteY24" fmla="*/ 425302 h 3201748"/>
                    <a:gd name="connsiteX25" fmla="*/ 2109842 w 7330428"/>
                    <a:gd name="connsiteY25" fmla="*/ 489098 h 3201748"/>
                    <a:gd name="connsiteX26" fmla="*/ 2141739 w 7330428"/>
                    <a:gd name="connsiteY26" fmla="*/ 510363 h 3201748"/>
                    <a:gd name="connsiteX27" fmla="*/ 2173637 w 7330428"/>
                    <a:gd name="connsiteY27" fmla="*/ 542260 h 3201748"/>
                    <a:gd name="connsiteX28" fmla="*/ 2205535 w 7330428"/>
                    <a:gd name="connsiteY28" fmla="*/ 563525 h 3201748"/>
                    <a:gd name="connsiteX29" fmla="*/ 2248065 w 7330428"/>
                    <a:gd name="connsiteY29" fmla="*/ 616688 h 3201748"/>
                    <a:gd name="connsiteX30" fmla="*/ 2279963 w 7330428"/>
                    <a:gd name="connsiteY30" fmla="*/ 637953 h 3201748"/>
                    <a:gd name="connsiteX31" fmla="*/ 2322493 w 7330428"/>
                    <a:gd name="connsiteY31" fmla="*/ 691116 h 3201748"/>
                    <a:gd name="connsiteX32" fmla="*/ 2365023 w 7330428"/>
                    <a:gd name="connsiteY32" fmla="*/ 754911 h 3201748"/>
                    <a:gd name="connsiteX33" fmla="*/ 2375656 w 7330428"/>
                    <a:gd name="connsiteY33" fmla="*/ 786809 h 3201748"/>
                    <a:gd name="connsiteX34" fmla="*/ 2407553 w 7330428"/>
                    <a:gd name="connsiteY34" fmla="*/ 818707 h 3201748"/>
                    <a:gd name="connsiteX35" fmla="*/ 2450083 w 7330428"/>
                    <a:gd name="connsiteY35" fmla="*/ 882502 h 3201748"/>
                    <a:gd name="connsiteX36" fmla="*/ 2524511 w 7330428"/>
                    <a:gd name="connsiteY36" fmla="*/ 978195 h 3201748"/>
                    <a:gd name="connsiteX37" fmla="*/ 2556409 w 7330428"/>
                    <a:gd name="connsiteY37" fmla="*/ 988828 h 3201748"/>
                    <a:gd name="connsiteX38" fmla="*/ 2609572 w 7330428"/>
                    <a:gd name="connsiteY38" fmla="*/ 1041991 h 3201748"/>
                    <a:gd name="connsiteX39" fmla="*/ 2705265 w 7330428"/>
                    <a:gd name="connsiteY39" fmla="*/ 1105786 h 3201748"/>
                    <a:gd name="connsiteX40" fmla="*/ 2737163 w 7330428"/>
                    <a:gd name="connsiteY40" fmla="*/ 1127051 h 3201748"/>
                    <a:gd name="connsiteX41" fmla="*/ 2769060 w 7330428"/>
                    <a:gd name="connsiteY41" fmla="*/ 1148316 h 3201748"/>
                    <a:gd name="connsiteX42" fmla="*/ 2832856 w 7330428"/>
                    <a:gd name="connsiteY42" fmla="*/ 1190846 h 3201748"/>
                    <a:gd name="connsiteX43" fmla="*/ 2886018 w 7330428"/>
                    <a:gd name="connsiteY43" fmla="*/ 1233377 h 3201748"/>
                    <a:gd name="connsiteX44" fmla="*/ 2949814 w 7330428"/>
                    <a:gd name="connsiteY44" fmla="*/ 1297172 h 3201748"/>
                    <a:gd name="connsiteX45" fmla="*/ 2981711 w 7330428"/>
                    <a:gd name="connsiteY45" fmla="*/ 1329070 h 3201748"/>
                    <a:gd name="connsiteX46" fmla="*/ 3002976 w 7330428"/>
                    <a:gd name="connsiteY46" fmla="*/ 1360967 h 3201748"/>
                    <a:gd name="connsiteX47" fmla="*/ 3045507 w 7330428"/>
                    <a:gd name="connsiteY47" fmla="*/ 1403498 h 3201748"/>
                    <a:gd name="connsiteX48" fmla="*/ 3077404 w 7330428"/>
                    <a:gd name="connsiteY48" fmla="*/ 1435395 h 3201748"/>
                    <a:gd name="connsiteX49" fmla="*/ 3130567 w 7330428"/>
                    <a:gd name="connsiteY49" fmla="*/ 1499191 h 3201748"/>
                    <a:gd name="connsiteX50" fmla="*/ 3151832 w 7330428"/>
                    <a:gd name="connsiteY50" fmla="*/ 1531088 h 3201748"/>
                    <a:gd name="connsiteX51" fmla="*/ 3183730 w 7330428"/>
                    <a:gd name="connsiteY51" fmla="*/ 1552353 h 3201748"/>
                    <a:gd name="connsiteX52" fmla="*/ 3247525 w 7330428"/>
                    <a:gd name="connsiteY52" fmla="*/ 1616149 h 3201748"/>
                    <a:gd name="connsiteX53" fmla="*/ 3279423 w 7330428"/>
                    <a:gd name="connsiteY53" fmla="*/ 1648046 h 3201748"/>
                    <a:gd name="connsiteX54" fmla="*/ 3311321 w 7330428"/>
                    <a:gd name="connsiteY54" fmla="*/ 1669311 h 3201748"/>
                    <a:gd name="connsiteX55" fmla="*/ 3364483 w 7330428"/>
                    <a:gd name="connsiteY55" fmla="*/ 1722474 h 3201748"/>
                    <a:gd name="connsiteX56" fmla="*/ 3460176 w 7330428"/>
                    <a:gd name="connsiteY56" fmla="*/ 1775637 h 3201748"/>
                    <a:gd name="connsiteX57" fmla="*/ 3513339 w 7330428"/>
                    <a:gd name="connsiteY57" fmla="*/ 1807535 h 3201748"/>
                    <a:gd name="connsiteX58" fmla="*/ 3555870 w 7330428"/>
                    <a:gd name="connsiteY58" fmla="*/ 1860698 h 3201748"/>
                    <a:gd name="connsiteX59" fmla="*/ 3619665 w 7330428"/>
                    <a:gd name="connsiteY59" fmla="*/ 1881963 h 3201748"/>
                    <a:gd name="connsiteX60" fmla="*/ 3651563 w 7330428"/>
                    <a:gd name="connsiteY60" fmla="*/ 1903228 h 3201748"/>
                    <a:gd name="connsiteX61" fmla="*/ 3683460 w 7330428"/>
                    <a:gd name="connsiteY61" fmla="*/ 1935125 h 3201748"/>
                    <a:gd name="connsiteX62" fmla="*/ 3715358 w 7330428"/>
                    <a:gd name="connsiteY62" fmla="*/ 1945758 h 3201748"/>
                    <a:gd name="connsiteX63" fmla="*/ 3757888 w 7330428"/>
                    <a:gd name="connsiteY63" fmla="*/ 1977656 h 3201748"/>
                    <a:gd name="connsiteX64" fmla="*/ 3789786 w 7330428"/>
                    <a:gd name="connsiteY64" fmla="*/ 1998921 h 3201748"/>
                    <a:gd name="connsiteX65" fmla="*/ 3874846 w 7330428"/>
                    <a:gd name="connsiteY65" fmla="*/ 2062716 h 3201748"/>
                    <a:gd name="connsiteX66" fmla="*/ 3906744 w 7330428"/>
                    <a:gd name="connsiteY66" fmla="*/ 2073349 h 3201748"/>
                    <a:gd name="connsiteX67" fmla="*/ 3970539 w 7330428"/>
                    <a:gd name="connsiteY67" fmla="*/ 2126511 h 3201748"/>
                    <a:gd name="connsiteX68" fmla="*/ 3991804 w 7330428"/>
                    <a:gd name="connsiteY68" fmla="*/ 2147777 h 3201748"/>
                    <a:gd name="connsiteX69" fmla="*/ 4023702 w 7330428"/>
                    <a:gd name="connsiteY69" fmla="*/ 2158409 h 3201748"/>
                    <a:gd name="connsiteX70" fmla="*/ 4055600 w 7330428"/>
                    <a:gd name="connsiteY70" fmla="*/ 2179674 h 3201748"/>
                    <a:gd name="connsiteX71" fmla="*/ 4087497 w 7330428"/>
                    <a:gd name="connsiteY71" fmla="*/ 2190307 h 3201748"/>
                    <a:gd name="connsiteX72" fmla="*/ 4108763 w 7330428"/>
                    <a:gd name="connsiteY72" fmla="*/ 2211572 h 3201748"/>
                    <a:gd name="connsiteX73" fmla="*/ 4172558 w 7330428"/>
                    <a:gd name="connsiteY73" fmla="*/ 2232837 h 3201748"/>
                    <a:gd name="connsiteX74" fmla="*/ 4204456 w 7330428"/>
                    <a:gd name="connsiteY74" fmla="*/ 2243470 h 3201748"/>
                    <a:gd name="connsiteX75" fmla="*/ 4236353 w 7330428"/>
                    <a:gd name="connsiteY75" fmla="*/ 2264735 h 3201748"/>
                    <a:gd name="connsiteX76" fmla="*/ 4300149 w 7330428"/>
                    <a:gd name="connsiteY76" fmla="*/ 2286000 h 3201748"/>
                    <a:gd name="connsiteX77" fmla="*/ 4363944 w 7330428"/>
                    <a:gd name="connsiteY77" fmla="*/ 2317898 h 3201748"/>
                    <a:gd name="connsiteX78" fmla="*/ 4427739 w 7330428"/>
                    <a:gd name="connsiteY78" fmla="*/ 2349795 h 3201748"/>
                    <a:gd name="connsiteX79" fmla="*/ 4502167 w 7330428"/>
                    <a:gd name="connsiteY79" fmla="*/ 2392325 h 3201748"/>
                    <a:gd name="connsiteX80" fmla="*/ 4597860 w 7330428"/>
                    <a:gd name="connsiteY80" fmla="*/ 2456121 h 3201748"/>
                    <a:gd name="connsiteX81" fmla="*/ 4629758 w 7330428"/>
                    <a:gd name="connsiteY81" fmla="*/ 2477386 h 3201748"/>
                    <a:gd name="connsiteX82" fmla="*/ 4672288 w 7330428"/>
                    <a:gd name="connsiteY82" fmla="*/ 2488018 h 3201748"/>
                    <a:gd name="connsiteX83" fmla="*/ 4757349 w 7330428"/>
                    <a:gd name="connsiteY83" fmla="*/ 2530549 h 3201748"/>
                    <a:gd name="connsiteX84" fmla="*/ 4757349 w 7330428"/>
                    <a:gd name="connsiteY84" fmla="*/ 2530549 h 3201748"/>
                    <a:gd name="connsiteX85" fmla="*/ 4789246 w 7330428"/>
                    <a:gd name="connsiteY85" fmla="*/ 2551814 h 3201748"/>
                    <a:gd name="connsiteX86" fmla="*/ 4884939 w 7330428"/>
                    <a:gd name="connsiteY86" fmla="*/ 2583711 h 3201748"/>
                    <a:gd name="connsiteX87" fmla="*/ 4948735 w 7330428"/>
                    <a:gd name="connsiteY87" fmla="*/ 2604977 h 3201748"/>
                    <a:gd name="connsiteX88" fmla="*/ 4980632 w 7330428"/>
                    <a:gd name="connsiteY88" fmla="*/ 2615609 h 3201748"/>
                    <a:gd name="connsiteX89" fmla="*/ 5065693 w 7330428"/>
                    <a:gd name="connsiteY89" fmla="*/ 2647507 h 3201748"/>
                    <a:gd name="connsiteX90" fmla="*/ 5182651 w 7330428"/>
                    <a:gd name="connsiteY90" fmla="*/ 2690037 h 3201748"/>
                    <a:gd name="connsiteX91" fmla="*/ 5288976 w 7330428"/>
                    <a:gd name="connsiteY91" fmla="*/ 2711302 h 3201748"/>
                    <a:gd name="connsiteX92" fmla="*/ 5384670 w 7330428"/>
                    <a:gd name="connsiteY92" fmla="*/ 2743200 h 3201748"/>
                    <a:gd name="connsiteX93" fmla="*/ 5448465 w 7330428"/>
                    <a:gd name="connsiteY93" fmla="*/ 2764465 h 3201748"/>
                    <a:gd name="connsiteX94" fmla="*/ 5490995 w 7330428"/>
                    <a:gd name="connsiteY94" fmla="*/ 2785730 h 3201748"/>
                    <a:gd name="connsiteX95" fmla="*/ 5554790 w 7330428"/>
                    <a:gd name="connsiteY95" fmla="*/ 2806995 h 3201748"/>
                    <a:gd name="connsiteX96" fmla="*/ 5629218 w 7330428"/>
                    <a:gd name="connsiteY96" fmla="*/ 2828260 h 3201748"/>
                    <a:gd name="connsiteX97" fmla="*/ 5724911 w 7330428"/>
                    <a:gd name="connsiteY97" fmla="*/ 2870791 h 3201748"/>
                    <a:gd name="connsiteX98" fmla="*/ 5756809 w 7330428"/>
                    <a:gd name="connsiteY98" fmla="*/ 2881423 h 3201748"/>
                    <a:gd name="connsiteX99" fmla="*/ 5852502 w 7330428"/>
                    <a:gd name="connsiteY99" fmla="*/ 2923953 h 3201748"/>
                    <a:gd name="connsiteX100" fmla="*/ 5884400 w 7330428"/>
                    <a:gd name="connsiteY100" fmla="*/ 2934586 h 3201748"/>
                    <a:gd name="connsiteX101" fmla="*/ 5916297 w 7330428"/>
                    <a:gd name="connsiteY101" fmla="*/ 2945218 h 3201748"/>
                    <a:gd name="connsiteX102" fmla="*/ 5980093 w 7330428"/>
                    <a:gd name="connsiteY102" fmla="*/ 2977116 h 3201748"/>
                    <a:gd name="connsiteX103" fmla="*/ 6054521 w 7330428"/>
                    <a:gd name="connsiteY103" fmla="*/ 3009014 h 3201748"/>
                    <a:gd name="connsiteX104" fmla="*/ 6128949 w 7330428"/>
                    <a:gd name="connsiteY104" fmla="*/ 3019646 h 3201748"/>
                    <a:gd name="connsiteX105" fmla="*/ 6224642 w 7330428"/>
                    <a:gd name="connsiteY105" fmla="*/ 3051544 h 3201748"/>
                    <a:gd name="connsiteX106" fmla="*/ 6288437 w 7330428"/>
                    <a:gd name="connsiteY106" fmla="*/ 3072809 h 3201748"/>
                    <a:gd name="connsiteX107" fmla="*/ 6394763 w 7330428"/>
                    <a:gd name="connsiteY107" fmla="*/ 3094074 h 3201748"/>
                    <a:gd name="connsiteX108" fmla="*/ 6437293 w 7330428"/>
                    <a:gd name="connsiteY108" fmla="*/ 3104707 h 3201748"/>
                    <a:gd name="connsiteX109" fmla="*/ 6469190 w 7330428"/>
                    <a:gd name="connsiteY109" fmla="*/ 3115339 h 3201748"/>
                    <a:gd name="connsiteX110" fmla="*/ 6543618 w 7330428"/>
                    <a:gd name="connsiteY110" fmla="*/ 3125972 h 3201748"/>
                    <a:gd name="connsiteX111" fmla="*/ 6862595 w 7330428"/>
                    <a:gd name="connsiteY111" fmla="*/ 3147237 h 3201748"/>
                    <a:gd name="connsiteX112" fmla="*/ 6947656 w 7330428"/>
                    <a:gd name="connsiteY112" fmla="*/ 3157870 h 3201748"/>
                    <a:gd name="connsiteX113" fmla="*/ 6979553 w 7330428"/>
                    <a:gd name="connsiteY113" fmla="*/ 3168502 h 3201748"/>
                    <a:gd name="connsiteX114" fmla="*/ 7053981 w 7330428"/>
                    <a:gd name="connsiteY114" fmla="*/ 3179135 h 3201748"/>
                    <a:gd name="connsiteX115" fmla="*/ 7107144 w 7330428"/>
                    <a:gd name="connsiteY115" fmla="*/ 3189767 h 3201748"/>
                    <a:gd name="connsiteX116" fmla="*/ 7139042 w 7330428"/>
                    <a:gd name="connsiteY116" fmla="*/ 3200400 h 3201748"/>
                    <a:gd name="connsiteX117" fmla="*/ 7330428 w 7330428"/>
                    <a:gd name="connsiteY117" fmla="*/ 3200400 h 3201748"/>
                    <a:gd name="connsiteX118" fmla="*/ 13160 w 7330428"/>
                    <a:gd name="connsiteY118" fmla="*/ 3140051 h 3201748"/>
                    <a:gd name="connsiteX119" fmla="*/ 165 w 7330428"/>
                    <a:gd name="connsiteY119" fmla="*/ 329609 h 3201748"/>
                    <a:gd name="connsiteX0" fmla="*/ 165 w 7330428"/>
                    <a:gd name="connsiteY0" fmla="*/ 329609 h 3201748"/>
                    <a:gd name="connsiteX1" fmla="*/ 19215 w 7330428"/>
                    <a:gd name="connsiteY1" fmla="*/ 290672 h 3201748"/>
                    <a:gd name="connsiteX2" fmla="*/ 13013 w 7330428"/>
                    <a:gd name="connsiteY2" fmla="*/ 244549 h 3201748"/>
                    <a:gd name="connsiteX3" fmla="*/ 36493 w 7330428"/>
                    <a:gd name="connsiteY3" fmla="*/ 148856 h 3201748"/>
                    <a:gd name="connsiteX4" fmla="*/ 68390 w 7330428"/>
                    <a:gd name="connsiteY4" fmla="*/ 127591 h 3201748"/>
                    <a:gd name="connsiteX5" fmla="*/ 121553 w 7330428"/>
                    <a:gd name="connsiteY5" fmla="*/ 95693 h 3201748"/>
                    <a:gd name="connsiteX6" fmla="*/ 153451 w 7330428"/>
                    <a:gd name="connsiteY6" fmla="*/ 74428 h 3201748"/>
                    <a:gd name="connsiteX7" fmla="*/ 334204 w 7330428"/>
                    <a:gd name="connsiteY7" fmla="*/ 53163 h 3201748"/>
                    <a:gd name="connsiteX8" fmla="*/ 398000 w 7330428"/>
                    <a:gd name="connsiteY8" fmla="*/ 42530 h 3201748"/>
                    <a:gd name="connsiteX9" fmla="*/ 461795 w 7330428"/>
                    <a:gd name="connsiteY9" fmla="*/ 21265 h 3201748"/>
                    <a:gd name="connsiteX10" fmla="*/ 802037 w 7330428"/>
                    <a:gd name="connsiteY10" fmla="*/ 0 h 3201748"/>
                    <a:gd name="connsiteX11" fmla="*/ 1291135 w 7330428"/>
                    <a:gd name="connsiteY11" fmla="*/ 10632 h 3201748"/>
                    <a:gd name="connsiteX12" fmla="*/ 1461256 w 7330428"/>
                    <a:gd name="connsiteY12" fmla="*/ 53163 h 3201748"/>
                    <a:gd name="connsiteX13" fmla="*/ 1493153 w 7330428"/>
                    <a:gd name="connsiteY13" fmla="*/ 63795 h 3201748"/>
                    <a:gd name="connsiteX14" fmla="*/ 1525051 w 7330428"/>
                    <a:gd name="connsiteY14" fmla="*/ 74428 h 3201748"/>
                    <a:gd name="connsiteX15" fmla="*/ 1556949 w 7330428"/>
                    <a:gd name="connsiteY15" fmla="*/ 106325 h 3201748"/>
                    <a:gd name="connsiteX16" fmla="*/ 1652642 w 7330428"/>
                    <a:gd name="connsiteY16" fmla="*/ 148856 h 3201748"/>
                    <a:gd name="connsiteX17" fmla="*/ 1684539 w 7330428"/>
                    <a:gd name="connsiteY17" fmla="*/ 180753 h 3201748"/>
                    <a:gd name="connsiteX18" fmla="*/ 1716437 w 7330428"/>
                    <a:gd name="connsiteY18" fmla="*/ 191386 h 3201748"/>
                    <a:gd name="connsiteX19" fmla="*/ 1780232 w 7330428"/>
                    <a:gd name="connsiteY19" fmla="*/ 233916 h 3201748"/>
                    <a:gd name="connsiteX20" fmla="*/ 1812130 w 7330428"/>
                    <a:gd name="connsiteY20" fmla="*/ 244549 h 3201748"/>
                    <a:gd name="connsiteX21" fmla="*/ 1875925 w 7330428"/>
                    <a:gd name="connsiteY21" fmla="*/ 297711 h 3201748"/>
                    <a:gd name="connsiteX22" fmla="*/ 1907823 w 7330428"/>
                    <a:gd name="connsiteY22" fmla="*/ 308344 h 3201748"/>
                    <a:gd name="connsiteX23" fmla="*/ 1960986 w 7330428"/>
                    <a:gd name="connsiteY23" fmla="*/ 361507 h 3201748"/>
                    <a:gd name="connsiteX24" fmla="*/ 2046046 w 7330428"/>
                    <a:gd name="connsiteY24" fmla="*/ 425302 h 3201748"/>
                    <a:gd name="connsiteX25" fmla="*/ 2109842 w 7330428"/>
                    <a:gd name="connsiteY25" fmla="*/ 489098 h 3201748"/>
                    <a:gd name="connsiteX26" fmla="*/ 2141739 w 7330428"/>
                    <a:gd name="connsiteY26" fmla="*/ 510363 h 3201748"/>
                    <a:gd name="connsiteX27" fmla="*/ 2173637 w 7330428"/>
                    <a:gd name="connsiteY27" fmla="*/ 542260 h 3201748"/>
                    <a:gd name="connsiteX28" fmla="*/ 2205535 w 7330428"/>
                    <a:gd name="connsiteY28" fmla="*/ 563525 h 3201748"/>
                    <a:gd name="connsiteX29" fmla="*/ 2248065 w 7330428"/>
                    <a:gd name="connsiteY29" fmla="*/ 616688 h 3201748"/>
                    <a:gd name="connsiteX30" fmla="*/ 2279963 w 7330428"/>
                    <a:gd name="connsiteY30" fmla="*/ 637953 h 3201748"/>
                    <a:gd name="connsiteX31" fmla="*/ 2322493 w 7330428"/>
                    <a:gd name="connsiteY31" fmla="*/ 691116 h 3201748"/>
                    <a:gd name="connsiteX32" fmla="*/ 2365023 w 7330428"/>
                    <a:gd name="connsiteY32" fmla="*/ 754911 h 3201748"/>
                    <a:gd name="connsiteX33" fmla="*/ 2375656 w 7330428"/>
                    <a:gd name="connsiteY33" fmla="*/ 786809 h 3201748"/>
                    <a:gd name="connsiteX34" fmla="*/ 2407553 w 7330428"/>
                    <a:gd name="connsiteY34" fmla="*/ 818707 h 3201748"/>
                    <a:gd name="connsiteX35" fmla="*/ 2450083 w 7330428"/>
                    <a:gd name="connsiteY35" fmla="*/ 882502 h 3201748"/>
                    <a:gd name="connsiteX36" fmla="*/ 2524511 w 7330428"/>
                    <a:gd name="connsiteY36" fmla="*/ 978195 h 3201748"/>
                    <a:gd name="connsiteX37" fmla="*/ 2556409 w 7330428"/>
                    <a:gd name="connsiteY37" fmla="*/ 988828 h 3201748"/>
                    <a:gd name="connsiteX38" fmla="*/ 2609572 w 7330428"/>
                    <a:gd name="connsiteY38" fmla="*/ 1041991 h 3201748"/>
                    <a:gd name="connsiteX39" fmla="*/ 2705265 w 7330428"/>
                    <a:gd name="connsiteY39" fmla="*/ 1105786 h 3201748"/>
                    <a:gd name="connsiteX40" fmla="*/ 2737163 w 7330428"/>
                    <a:gd name="connsiteY40" fmla="*/ 1127051 h 3201748"/>
                    <a:gd name="connsiteX41" fmla="*/ 2769060 w 7330428"/>
                    <a:gd name="connsiteY41" fmla="*/ 1148316 h 3201748"/>
                    <a:gd name="connsiteX42" fmla="*/ 2832856 w 7330428"/>
                    <a:gd name="connsiteY42" fmla="*/ 1190846 h 3201748"/>
                    <a:gd name="connsiteX43" fmla="*/ 2886018 w 7330428"/>
                    <a:gd name="connsiteY43" fmla="*/ 1233377 h 3201748"/>
                    <a:gd name="connsiteX44" fmla="*/ 2949814 w 7330428"/>
                    <a:gd name="connsiteY44" fmla="*/ 1297172 h 3201748"/>
                    <a:gd name="connsiteX45" fmla="*/ 2981711 w 7330428"/>
                    <a:gd name="connsiteY45" fmla="*/ 1329070 h 3201748"/>
                    <a:gd name="connsiteX46" fmla="*/ 3002976 w 7330428"/>
                    <a:gd name="connsiteY46" fmla="*/ 1360967 h 3201748"/>
                    <a:gd name="connsiteX47" fmla="*/ 3045507 w 7330428"/>
                    <a:gd name="connsiteY47" fmla="*/ 1403498 h 3201748"/>
                    <a:gd name="connsiteX48" fmla="*/ 3077404 w 7330428"/>
                    <a:gd name="connsiteY48" fmla="*/ 1435395 h 3201748"/>
                    <a:gd name="connsiteX49" fmla="*/ 3130567 w 7330428"/>
                    <a:gd name="connsiteY49" fmla="*/ 1499191 h 3201748"/>
                    <a:gd name="connsiteX50" fmla="*/ 3151832 w 7330428"/>
                    <a:gd name="connsiteY50" fmla="*/ 1531088 h 3201748"/>
                    <a:gd name="connsiteX51" fmla="*/ 3183730 w 7330428"/>
                    <a:gd name="connsiteY51" fmla="*/ 1552353 h 3201748"/>
                    <a:gd name="connsiteX52" fmla="*/ 3247525 w 7330428"/>
                    <a:gd name="connsiteY52" fmla="*/ 1616149 h 3201748"/>
                    <a:gd name="connsiteX53" fmla="*/ 3279423 w 7330428"/>
                    <a:gd name="connsiteY53" fmla="*/ 1648046 h 3201748"/>
                    <a:gd name="connsiteX54" fmla="*/ 3311321 w 7330428"/>
                    <a:gd name="connsiteY54" fmla="*/ 1669311 h 3201748"/>
                    <a:gd name="connsiteX55" fmla="*/ 3364483 w 7330428"/>
                    <a:gd name="connsiteY55" fmla="*/ 1722474 h 3201748"/>
                    <a:gd name="connsiteX56" fmla="*/ 3460176 w 7330428"/>
                    <a:gd name="connsiteY56" fmla="*/ 1775637 h 3201748"/>
                    <a:gd name="connsiteX57" fmla="*/ 3513339 w 7330428"/>
                    <a:gd name="connsiteY57" fmla="*/ 1807535 h 3201748"/>
                    <a:gd name="connsiteX58" fmla="*/ 3555870 w 7330428"/>
                    <a:gd name="connsiteY58" fmla="*/ 1860698 h 3201748"/>
                    <a:gd name="connsiteX59" fmla="*/ 3619665 w 7330428"/>
                    <a:gd name="connsiteY59" fmla="*/ 1881963 h 3201748"/>
                    <a:gd name="connsiteX60" fmla="*/ 3651563 w 7330428"/>
                    <a:gd name="connsiteY60" fmla="*/ 1903228 h 3201748"/>
                    <a:gd name="connsiteX61" fmla="*/ 3683460 w 7330428"/>
                    <a:gd name="connsiteY61" fmla="*/ 1935125 h 3201748"/>
                    <a:gd name="connsiteX62" fmla="*/ 3715358 w 7330428"/>
                    <a:gd name="connsiteY62" fmla="*/ 1945758 h 3201748"/>
                    <a:gd name="connsiteX63" fmla="*/ 3757888 w 7330428"/>
                    <a:gd name="connsiteY63" fmla="*/ 1977656 h 3201748"/>
                    <a:gd name="connsiteX64" fmla="*/ 3789786 w 7330428"/>
                    <a:gd name="connsiteY64" fmla="*/ 1998921 h 3201748"/>
                    <a:gd name="connsiteX65" fmla="*/ 3874846 w 7330428"/>
                    <a:gd name="connsiteY65" fmla="*/ 2062716 h 3201748"/>
                    <a:gd name="connsiteX66" fmla="*/ 3906744 w 7330428"/>
                    <a:gd name="connsiteY66" fmla="*/ 2073349 h 3201748"/>
                    <a:gd name="connsiteX67" fmla="*/ 3970539 w 7330428"/>
                    <a:gd name="connsiteY67" fmla="*/ 2126511 h 3201748"/>
                    <a:gd name="connsiteX68" fmla="*/ 3991804 w 7330428"/>
                    <a:gd name="connsiteY68" fmla="*/ 2147777 h 3201748"/>
                    <a:gd name="connsiteX69" fmla="*/ 4023702 w 7330428"/>
                    <a:gd name="connsiteY69" fmla="*/ 2158409 h 3201748"/>
                    <a:gd name="connsiteX70" fmla="*/ 4055600 w 7330428"/>
                    <a:gd name="connsiteY70" fmla="*/ 2179674 h 3201748"/>
                    <a:gd name="connsiteX71" fmla="*/ 4087497 w 7330428"/>
                    <a:gd name="connsiteY71" fmla="*/ 2190307 h 3201748"/>
                    <a:gd name="connsiteX72" fmla="*/ 4108763 w 7330428"/>
                    <a:gd name="connsiteY72" fmla="*/ 2211572 h 3201748"/>
                    <a:gd name="connsiteX73" fmla="*/ 4172558 w 7330428"/>
                    <a:gd name="connsiteY73" fmla="*/ 2232837 h 3201748"/>
                    <a:gd name="connsiteX74" fmla="*/ 4204456 w 7330428"/>
                    <a:gd name="connsiteY74" fmla="*/ 2243470 h 3201748"/>
                    <a:gd name="connsiteX75" fmla="*/ 4236353 w 7330428"/>
                    <a:gd name="connsiteY75" fmla="*/ 2264735 h 3201748"/>
                    <a:gd name="connsiteX76" fmla="*/ 4300149 w 7330428"/>
                    <a:gd name="connsiteY76" fmla="*/ 2286000 h 3201748"/>
                    <a:gd name="connsiteX77" fmla="*/ 4363944 w 7330428"/>
                    <a:gd name="connsiteY77" fmla="*/ 2317898 h 3201748"/>
                    <a:gd name="connsiteX78" fmla="*/ 4427739 w 7330428"/>
                    <a:gd name="connsiteY78" fmla="*/ 2349795 h 3201748"/>
                    <a:gd name="connsiteX79" fmla="*/ 4502167 w 7330428"/>
                    <a:gd name="connsiteY79" fmla="*/ 2392325 h 3201748"/>
                    <a:gd name="connsiteX80" fmla="*/ 4597860 w 7330428"/>
                    <a:gd name="connsiteY80" fmla="*/ 2456121 h 3201748"/>
                    <a:gd name="connsiteX81" fmla="*/ 4629758 w 7330428"/>
                    <a:gd name="connsiteY81" fmla="*/ 2477386 h 3201748"/>
                    <a:gd name="connsiteX82" fmla="*/ 4672288 w 7330428"/>
                    <a:gd name="connsiteY82" fmla="*/ 2488018 h 3201748"/>
                    <a:gd name="connsiteX83" fmla="*/ 4757349 w 7330428"/>
                    <a:gd name="connsiteY83" fmla="*/ 2530549 h 3201748"/>
                    <a:gd name="connsiteX84" fmla="*/ 4757349 w 7330428"/>
                    <a:gd name="connsiteY84" fmla="*/ 2530549 h 3201748"/>
                    <a:gd name="connsiteX85" fmla="*/ 4789246 w 7330428"/>
                    <a:gd name="connsiteY85" fmla="*/ 2551814 h 3201748"/>
                    <a:gd name="connsiteX86" fmla="*/ 4884939 w 7330428"/>
                    <a:gd name="connsiteY86" fmla="*/ 2583711 h 3201748"/>
                    <a:gd name="connsiteX87" fmla="*/ 4948735 w 7330428"/>
                    <a:gd name="connsiteY87" fmla="*/ 2604977 h 3201748"/>
                    <a:gd name="connsiteX88" fmla="*/ 4980632 w 7330428"/>
                    <a:gd name="connsiteY88" fmla="*/ 2615609 h 3201748"/>
                    <a:gd name="connsiteX89" fmla="*/ 5065693 w 7330428"/>
                    <a:gd name="connsiteY89" fmla="*/ 2647507 h 3201748"/>
                    <a:gd name="connsiteX90" fmla="*/ 5182651 w 7330428"/>
                    <a:gd name="connsiteY90" fmla="*/ 2690037 h 3201748"/>
                    <a:gd name="connsiteX91" fmla="*/ 5288976 w 7330428"/>
                    <a:gd name="connsiteY91" fmla="*/ 2711302 h 3201748"/>
                    <a:gd name="connsiteX92" fmla="*/ 5384670 w 7330428"/>
                    <a:gd name="connsiteY92" fmla="*/ 2743200 h 3201748"/>
                    <a:gd name="connsiteX93" fmla="*/ 5448465 w 7330428"/>
                    <a:gd name="connsiteY93" fmla="*/ 2764465 h 3201748"/>
                    <a:gd name="connsiteX94" fmla="*/ 5490995 w 7330428"/>
                    <a:gd name="connsiteY94" fmla="*/ 2785730 h 3201748"/>
                    <a:gd name="connsiteX95" fmla="*/ 5554790 w 7330428"/>
                    <a:gd name="connsiteY95" fmla="*/ 2806995 h 3201748"/>
                    <a:gd name="connsiteX96" fmla="*/ 5629218 w 7330428"/>
                    <a:gd name="connsiteY96" fmla="*/ 2828260 h 3201748"/>
                    <a:gd name="connsiteX97" fmla="*/ 5724911 w 7330428"/>
                    <a:gd name="connsiteY97" fmla="*/ 2870791 h 3201748"/>
                    <a:gd name="connsiteX98" fmla="*/ 5756809 w 7330428"/>
                    <a:gd name="connsiteY98" fmla="*/ 2881423 h 3201748"/>
                    <a:gd name="connsiteX99" fmla="*/ 5852502 w 7330428"/>
                    <a:gd name="connsiteY99" fmla="*/ 2923953 h 3201748"/>
                    <a:gd name="connsiteX100" fmla="*/ 5884400 w 7330428"/>
                    <a:gd name="connsiteY100" fmla="*/ 2934586 h 3201748"/>
                    <a:gd name="connsiteX101" fmla="*/ 5916297 w 7330428"/>
                    <a:gd name="connsiteY101" fmla="*/ 2945218 h 3201748"/>
                    <a:gd name="connsiteX102" fmla="*/ 5980093 w 7330428"/>
                    <a:gd name="connsiteY102" fmla="*/ 2977116 h 3201748"/>
                    <a:gd name="connsiteX103" fmla="*/ 6054521 w 7330428"/>
                    <a:gd name="connsiteY103" fmla="*/ 3009014 h 3201748"/>
                    <a:gd name="connsiteX104" fmla="*/ 6128949 w 7330428"/>
                    <a:gd name="connsiteY104" fmla="*/ 3019646 h 3201748"/>
                    <a:gd name="connsiteX105" fmla="*/ 6224642 w 7330428"/>
                    <a:gd name="connsiteY105" fmla="*/ 3051544 h 3201748"/>
                    <a:gd name="connsiteX106" fmla="*/ 6288437 w 7330428"/>
                    <a:gd name="connsiteY106" fmla="*/ 3072809 h 3201748"/>
                    <a:gd name="connsiteX107" fmla="*/ 6394763 w 7330428"/>
                    <a:gd name="connsiteY107" fmla="*/ 3094074 h 3201748"/>
                    <a:gd name="connsiteX108" fmla="*/ 6437293 w 7330428"/>
                    <a:gd name="connsiteY108" fmla="*/ 3104707 h 3201748"/>
                    <a:gd name="connsiteX109" fmla="*/ 6469190 w 7330428"/>
                    <a:gd name="connsiteY109" fmla="*/ 3115339 h 3201748"/>
                    <a:gd name="connsiteX110" fmla="*/ 6543618 w 7330428"/>
                    <a:gd name="connsiteY110" fmla="*/ 3125972 h 3201748"/>
                    <a:gd name="connsiteX111" fmla="*/ 6862595 w 7330428"/>
                    <a:gd name="connsiteY111" fmla="*/ 3147237 h 3201748"/>
                    <a:gd name="connsiteX112" fmla="*/ 6947656 w 7330428"/>
                    <a:gd name="connsiteY112" fmla="*/ 3157870 h 3201748"/>
                    <a:gd name="connsiteX113" fmla="*/ 6979553 w 7330428"/>
                    <a:gd name="connsiteY113" fmla="*/ 3168502 h 3201748"/>
                    <a:gd name="connsiteX114" fmla="*/ 7053981 w 7330428"/>
                    <a:gd name="connsiteY114" fmla="*/ 3179135 h 3201748"/>
                    <a:gd name="connsiteX115" fmla="*/ 7107144 w 7330428"/>
                    <a:gd name="connsiteY115" fmla="*/ 3189767 h 3201748"/>
                    <a:gd name="connsiteX116" fmla="*/ 7139042 w 7330428"/>
                    <a:gd name="connsiteY116" fmla="*/ 3200400 h 3201748"/>
                    <a:gd name="connsiteX117" fmla="*/ 7330428 w 7330428"/>
                    <a:gd name="connsiteY117" fmla="*/ 3200400 h 3201748"/>
                    <a:gd name="connsiteX118" fmla="*/ 6810 w 7330428"/>
                    <a:gd name="connsiteY118" fmla="*/ 3198457 h 3201748"/>
                    <a:gd name="connsiteX119" fmla="*/ 165 w 7330428"/>
                    <a:gd name="connsiteY119" fmla="*/ 329609 h 3201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</a:cxnLst>
                  <a:rect l="l" t="t" r="r" b="b"/>
                  <a:pathLst>
                    <a:path w="7330428" h="3201748">
                      <a:moveTo>
                        <a:pt x="165" y="329609"/>
                      </a:moveTo>
                      <a:cubicBezTo>
                        <a:pt x="-1952" y="329609"/>
                        <a:pt x="17074" y="304849"/>
                        <a:pt x="19215" y="290672"/>
                      </a:cubicBezTo>
                      <a:cubicBezTo>
                        <a:pt x="21356" y="276495"/>
                        <a:pt x="10133" y="268185"/>
                        <a:pt x="13013" y="244549"/>
                      </a:cubicBezTo>
                      <a:cubicBezTo>
                        <a:pt x="15893" y="220913"/>
                        <a:pt x="27264" y="168349"/>
                        <a:pt x="36493" y="148856"/>
                      </a:cubicBezTo>
                      <a:cubicBezTo>
                        <a:pt x="45722" y="129363"/>
                        <a:pt x="58412" y="135574"/>
                        <a:pt x="68390" y="127591"/>
                      </a:cubicBezTo>
                      <a:cubicBezTo>
                        <a:pt x="110090" y="94231"/>
                        <a:pt x="66161" y="114156"/>
                        <a:pt x="121553" y="95693"/>
                      </a:cubicBezTo>
                      <a:cubicBezTo>
                        <a:pt x="132186" y="88605"/>
                        <a:pt x="141705" y="79462"/>
                        <a:pt x="153451" y="74428"/>
                      </a:cubicBezTo>
                      <a:cubicBezTo>
                        <a:pt x="196452" y="55999"/>
                        <a:pt x="321689" y="54126"/>
                        <a:pt x="334204" y="53163"/>
                      </a:cubicBezTo>
                      <a:cubicBezTo>
                        <a:pt x="355469" y="49619"/>
                        <a:pt x="377085" y="47759"/>
                        <a:pt x="398000" y="42530"/>
                      </a:cubicBezTo>
                      <a:cubicBezTo>
                        <a:pt x="419746" y="37093"/>
                        <a:pt x="439457" y="23127"/>
                        <a:pt x="461795" y="21265"/>
                      </a:cubicBezTo>
                      <a:cubicBezTo>
                        <a:pt x="660113" y="4738"/>
                        <a:pt x="546761" y="12763"/>
                        <a:pt x="802037" y="0"/>
                      </a:cubicBezTo>
                      <a:cubicBezTo>
                        <a:pt x="965070" y="3544"/>
                        <a:pt x="1128297" y="1908"/>
                        <a:pt x="1291135" y="10632"/>
                      </a:cubicBezTo>
                      <a:cubicBezTo>
                        <a:pt x="1352280" y="13908"/>
                        <a:pt x="1404823" y="34352"/>
                        <a:pt x="1461256" y="53163"/>
                      </a:cubicBezTo>
                      <a:lnTo>
                        <a:pt x="1493153" y="63795"/>
                      </a:lnTo>
                      <a:lnTo>
                        <a:pt x="1525051" y="74428"/>
                      </a:lnTo>
                      <a:cubicBezTo>
                        <a:pt x="1535684" y="85060"/>
                        <a:pt x="1543805" y="99023"/>
                        <a:pt x="1556949" y="106325"/>
                      </a:cubicBezTo>
                      <a:cubicBezTo>
                        <a:pt x="1640396" y="152685"/>
                        <a:pt x="1597801" y="103155"/>
                        <a:pt x="1652642" y="148856"/>
                      </a:cubicBezTo>
                      <a:cubicBezTo>
                        <a:pt x="1664193" y="158482"/>
                        <a:pt x="1672028" y="172412"/>
                        <a:pt x="1684539" y="180753"/>
                      </a:cubicBezTo>
                      <a:cubicBezTo>
                        <a:pt x="1693864" y="186970"/>
                        <a:pt x="1706640" y="185943"/>
                        <a:pt x="1716437" y="191386"/>
                      </a:cubicBezTo>
                      <a:cubicBezTo>
                        <a:pt x="1738778" y="203798"/>
                        <a:pt x="1755986" y="225834"/>
                        <a:pt x="1780232" y="233916"/>
                      </a:cubicBezTo>
                      <a:cubicBezTo>
                        <a:pt x="1790865" y="237460"/>
                        <a:pt x="1802105" y="239537"/>
                        <a:pt x="1812130" y="244549"/>
                      </a:cubicBezTo>
                      <a:cubicBezTo>
                        <a:pt x="1881707" y="279338"/>
                        <a:pt x="1805377" y="250679"/>
                        <a:pt x="1875925" y="297711"/>
                      </a:cubicBezTo>
                      <a:cubicBezTo>
                        <a:pt x="1885250" y="303928"/>
                        <a:pt x="1897190" y="304800"/>
                        <a:pt x="1907823" y="308344"/>
                      </a:cubicBezTo>
                      <a:cubicBezTo>
                        <a:pt x="1950353" y="372140"/>
                        <a:pt x="1904279" y="311888"/>
                        <a:pt x="1960986" y="361507"/>
                      </a:cubicBezTo>
                      <a:cubicBezTo>
                        <a:pt x="2036171" y="427294"/>
                        <a:pt x="1984069" y="404644"/>
                        <a:pt x="2046046" y="425302"/>
                      </a:cubicBezTo>
                      <a:cubicBezTo>
                        <a:pt x="2067311" y="446567"/>
                        <a:pt x="2084819" y="472416"/>
                        <a:pt x="2109842" y="489098"/>
                      </a:cubicBezTo>
                      <a:cubicBezTo>
                        <a:pt x="2120474" y="496186"/>
                        <a:pt x="2131922" y="502182"/>
                        <a:pt x="2141739" y="510363"/>
                      </a:cubicBezTo>
                      <a:cubicBezTo>
                        <a:pt x="2153291" y="519989"/>
                        <a:pt x="2162085" y="532634"/>
                        <a:pt x="2173637" y="542260"/>
                      </a:cubicBezTo>
                      <a:cubicBezTo>
                        <a:pt x="2183454" y="550441"/>
                        <a:pt x="2195556" y="555542"/>
                        <a:pt x="2205535" y="563525"/>
                      </a:cubicBezTo>
                      <a:cubicBezTo>
                        <a:pt x="2258144" y="605613"/>
                        <a:pt x="2192803" y="561427"/>
                        <a:pt x="2248065" y="616688"/>
                      </a:cubicBezTo>
                      <a:cubicBezTo>
                        <a:pt x="2257101" y="625724"/>
                        <a:pt x="2269330" y="630865"/>
                        <a:pt x="2279963" y="637953"/>
                      </a:cubicBezTo>
                      <a:cubicBezTo>
                        <a:pt x="2303905" y="709785"/>
                        <a:pt x="2270700" y="631925"/>
                        <a:pt x="2322493" y="691116"/>
                      </a:cubicBezTo>
                      <a:cubicBezTo>
                        <a:pt x="2339323" y="710350"/>
                        <a:pt x="2350846" y="733646"/>
                        <a:pt x="2365023" y="754911"/>
                      </a:cubicBezTo>
                      <a:cubicBezTo>
                        <a:pt x="2371240" y="764236"/>
                        <a:pt x="2369439" y="777483"/>
                        <a:pt x="2375656" y="786809"/>
                      </a:cubicBezTo>
                      <a:cubicBezTo>
                        <a:pt x="2383997" y="799320"/>
                        <a:pt x="2396921" y="808074"/>
                        <a:pt x="2407553" y="818707"/>
                      </a:cubicBezTo>
                      <a:cubicBezTo>
                        <a:pt x="2427888" y="879711"/>
                        <a:pt x="2403624" y="822768"/>
                        <a:pt x="2450083" y="882502"/>
                      </a:cubicBezTo>
                      <a:cubicBezTo>
                        <a:pt x="2472830" y="911748"/>
                        <a:pt x="2491089" y="955913"/>
                        <a:pt x="2524511" y="978195"/>
                      </a:cubicBezTo>
                      <a:cubicBezTo>
                        <a:pt x="2533836" y="984412"/>
                        <a:pt x="2545776" y="985284"/>
                        <a:pt x="2556409" y="988828"/>
                      </a:cubicBezTo>
                      <a:cubicBezTo>
                        <a:pt x="2574130" y="1006549"/>
                        <a:pt x="2588720" y="1028090"/>
                        <a:pt x="2609572" y="1041991"/>
                      </a:cubicBezTo>
                      <a:lnTo>
                        <a:pt x="2705265" y="1105786"/>
                      </a:lnTo>
                      <a:lnTo>
                        <a:pt x="2737163" y="1127051"/>
                      </a:lnTo>
                      <a:lnTo>
                        <a:pt x="2769060" y="1148316"/>
                      </a:lnTo>
                      <a:cubicBezTo>
                        <a:pt x="2822447" y="1228398"/>
                        <a:pt x="2750464" y="1135919"/>
                        <a:pt x="2832856" y="1190846"/>
                      </a:cubicBezTo>
                      <a:cubicBezTo>
                        <a:pt x="2929051" y="1254975"/>
                        <a:pt x="2781733" y="1198613"/>
                        <a:pt x="2886018" y="1233377"/>
                      </a:cubicBezTo>
                      <a:lnTo>
                        <a:pt x="2949814" y="1297172"/>
                      </a:lnTo>
                      <a:cubicBezTo>
                        <a:pt x="2960447" y="1307805"/>
                        <a:pt x="2973370" y="1316559"/>
                        <a:pt x="2981711" y="1329070"/>
                      </a:cubicBezTo>
                      <a:cubicBezTo>
                        <a:pt x="2988799" y="1339702"/>
                        <a:pt x="2994660" y="1351265"/>
                        <a:pt x="3002976" y="1360967"/>
                      </a:cubicBezTo>
                      <a:cubicBezTo>
                        <a:pt x="3016024" y="1376190"/>
                        <a:pt x="3031330" y="1389321"/>
                        <a:pt x="3045507" y="1403498"/>
                      </a:cubicBezTo>
                      <a:cubicBezTo>
                        <a:pt x="3056139" y="1414130"/>
                        <a:pt x="3069063" y="1422884"/>
                        <a:pt x="3077404" y="1435395"/>
                      </a:cubicBezTo>
                      <a:cubicBezTo>
                        <a:pt x="3130205" y="1514594"/>
                        <a:pt x="3062343" y="1417321"/>
                        <a:pt x="3130567" y="1499191"/>
                      </a:cubicBezTo>
                      <a:cubicBezTo>
                        <a:pt x="3138748" y="1509008"/>
                        <a:pt x="3142796" y="1522052"/>
                        <a:pt x="3151832" y="1531088"/>
                      </a:cubicBezTo>
                      <a:cubicBezTo>
                        <a:pt x="3160868" y="1540124"/>
                        <a:pt x="3174179" y="1543863"/>
                        <a:pt x="3183730" y="1552353"/>
                      </a:cubicBezTo>
                      <a:cubicBezTo>
                        <a:pt x="3206207" y="1572333"/>
                        <a:pt x="3226260" y="1594884"/>
                        <a:pt x="3247525" y="1616149"/>
                      </a:cubicBezTo>
                      <a:cubicBezTo>
                        <a:pt x="3258158" y="1626782"/>
                        <a:pt x="3266912" y="1639705"/>
                        <a:pt x="3279423" y="1648046"/>
                      </a:cubicBezTo>
                      <a:cubicBezTo>
                        <a:pt x="3290056" y="1655134"/>
                        <a:pt x="3301704" y="1660896"/>
                        <a:pt x="3311321" y="1669311"/>
                      </a:cubicBezTo>
                      <a:cubicBezTo>
                        <a:pt x="3330181" y="1685814"/>
                        <a:pt x="3340708" y="1714549"/>
                        <a:pt x="3364483" y="1722474"/>
                      </a:cubicBezTo>
                      <a:cubicBezTo>
                        <a:pt x="3404595" y="1735845"/>
                        <a:pt x="3423614" y="1739076"/>
                        <a:pt x="3460176" y="1775637"/>
                      </a:cubicBezTo>
                      <a:cubicBezTo>
                        <a:pt x="3489367" y="1804827"/>
                        <a:pt x="3471932" y="1793732"/>
                        <a:pt x="3513339" y="1807535"/>
                      </a:cubicBezTo>
                      <a:cubicBezTo>
                        <a:pt x="3520852" y="1818804"/>
                        <a:pt x="3540719" y="1853123"/>
                        <a:pt x="3555870" y="1860698"/>
                      </a:cubicBezTo>
                      <a:cubicBezTo>
                        <a:pt x="3575919" y="1870723"/>
                        <a:pt x="3601014" y="1869529"/>
                        <a:pt x="3619665" y="1881963"/>
                      </a:cubicBezTo>
                      <a:cubicBezTo>
                        <a:pt x="3630298" y="1889051"/>
                        <a:pt x="3641746" y="1895047"/>
                        <a:pt x="3651563" y="1903228"/>
                      </a:cubicBezTo>
                      <a:cubicBezTo>
                        <a:pt x="3663114" y="1912854"/>
                        <a:pt x="3670949" y="1926784"/>
                        <a:pt x="3683460" y="1935125"/>
                      </a:cubicBezTo>
                      <a:cubicBezTo>
                        <a:pt x="3692785" y="1941342"/>
                        <a:pt x="3704725" y="1942214"/>
                        <a:pt x="3715358" y="1945758"/>
                      </a:cubicBezTo>
                      <a:cubicBezTo>
                        <a:pt x="3729535" y="1956391"/>
                        <a:pt x="3743468" y="1967356"/>
                        <a:pt x="3757888" y="1977656"/>
                      </a:cubicBezTo>
                      <a:cubicBezTo>
                        <a:pt x="3768287" y="1985084"/>
                        <a:pt x="3779563" y="1991254"/>
                        <a:pt x="3789786" y="1998921"/>
                      </a:cubicBezTo>
                      <a:cubicBezTo>
                        <a:pt x="3805431" y="2010655"/>
                        <a:pt x="3850811" y="2050698"/>
                        <a:pt x="3874846" y="2062716"/>
                      </a:cubicBezTo>
                      <a:cubicBezTo>
                        <a:pt x="3884871" y="2067728"/>
                        <a:pt x="3896111" y="2069805"/>
                        <a:pt x="3906744" y="2073349"/>
                      </a:cubicBezTo>
                      <a:cubicBezTo>
                        <a:pt x="3982529" y="2149132"/>
                        <a:pt x="3896513" y="2067289"/>
                        <a:pt x="3970539" y="2126511"/>
                      </a:cubicBezTo>
                      <a:cubicBezTo>
                        <a:pt x="3978367" y="2132773"/>
                        <a:pt x="3983208" y="2142619"/>
                        <a:pt x="3991804" y="2147777"/>
                      </a:cubicBezTo>
                      <a:cubicBezTo>
                        <a:pt x="4001415" y="2153543"/>
                        <a:pt x="4013069" y="2154865"/>
                        <a:pt x="4023702" y="2158409"/>
                      </a:cubicBezTo>
                      <a:cubicBezTo>
                        <a:pt x="4034335" y="2165497"/>
                        <a:pt x="4044170" y="2173959"/>
                        <a:pt x="4055600" y="2179674"/>
                      </a:cubicBezTo>
                      <a:cubicBezTo>
                        <a:pt x="4065624" y="2184686"/>
                        <a:pt x="4077887" y="2184541"/>
                        <a:pt x="4087497" y="2190307"/>
                      </a:cubicBezTo>
                      <a:cubicBezTo>
                        <a:pt x="4096093" y="2195465"/>
                        <a:pt x="4099797" y="2207089"/>
                        <a:pt x="4108763" y="2211572"/>
                      </a:cubicBezTo>
                      <a:cubicBezTo>
                        <a:pt x="4128812" y="2221596"/>
                        <a:pt x="4151293" y="2225749"/>
                        <a:pt x="4172558" y="2232837"/>
                      </a:cubicBezTo>
                      <a:cubicBezTo>
                        <a:pt x="4183191" y="2236381"/>
                        <a:pt x="4195131" y="2237253"/>
                        <a:pt x="4204456" y="2243470"/>
                      </a:cubicBezTo>
                      <a:cubicBezTo>
                        <a:pt x="4215088" y="2250558"/>
                        <a:pt x="4224676" y="2259545"/>
                        <a:pt x="4236353" y="2264735"/>
                      </a:cubicBezTo>
                      <a:cubicBezTo>
                        <a:pt x="4256837" y="2273839"/>
                        <a:pt x="4281498" y="2273566"/>
                        <a:pt x="4300149" y="2286000"/>
                      </a:cubicBezTo>
                      <a:cubicBezTo>
                        <a:pt x="4391555" y="2346938"/>
                        <a:pt x="4275908" y="2273880"/>
                        <a:pt x="4363944" y="2317898"/>
                      </a:cubicBezTo>
                      <a:cubicBezTo>
                        <a:pt x="4446385" y="2359119"/>
                        <a:pt x="4347569" y="2323073"/>
                        <a:pt x="4427739" y="2349795"/>
                      </a:cubicBezTo>
                      <a:cubicBezTo>
                        <a:pt x="4499359" y="2421415"/>
                        <a:pt x="4416489" y="2349486"/>
                        <a:pt x="4502167" y="2392325"/>
                      </a:cubicBezTo>
                      <a:cubicBezTo>
                        <a:pt x="4502171" y="2392327"/>
                        <a:pt x="4581909" y="2445487"/>
                        <a:pt x="4597860" y="2456121"/>
                      </a:cubicBezTo>
                      <a:cubicBezTo>
                        <a:pt x="4608493" y="2463209"/>
                        <a:pt x="4617361" y="2474287"/>
                        <a:pt x="4629758" y="2477386"/>
                      </a:cubicBezTo>
                      <a:lnTo>
                        <a:pt x="4672288" y="2488018"/>
                      </a:lnTo>
                      <a:cubicBezTo>
                        <a:pt x="4709403" y="2525135"/>
                        <a:pt x="4684043" y="2506114"/>
                        <a:pt x="4757349" y="2530549"/>
                      </a:cubicBezTo>
                      <a:lnTo>
                        <a:pt x="4757349" y="2530549"/>
                      </a:lnTo>
                      <a:cubicBezTo>
                        <a:pt x="4767981" y="2537637"/>
                        <a:pt x="4777569" y="2546624"/>
                        <a:pt x="4789246" y="2551814"/>
                      </a:cubicBezTo>
                      <a:cubicBezTo>
                        <a:pt x="4789253" y="2551817"/>
                        <a:pt x="4868986" y="2578393"/>
                        <a:pt x="4884939" y="2583711"/>
                      </a:cubicBezTo>
                      <a:lnTo>
                        <a:pt x="4948735" y="2604977"/>
                      </a:lnTo>
                      <a:lnTo>
                        <a:pt x="4980632" y="2615609"/>
                      </a:lnTo>
                      <a:cubicBezTo>
                        <a:pt x="5040235" y="2655344"/>
                        <a:pt x="4982083" y="2622424"/>
                        <a:pt x="5065693" y="2647507"/>
                      </a:cubicBezTo>
                      <a:cubicBezTo>
                        <a:pt x="5107977" y="2660192"/>
                        <a:pt x="5137968" y="2682589"/>
                        <a:pt x="5182651" y="2690037"/>
                      </a:cubicBezTo>
                      <a:cubicBezTo>
                        <a:pt x="5225753" y="2697221"/>
                        <a:pt x="5249328" y="2699408"/>
                        <a:pt x="5288976" y="2711302"/>
                      </a:cubicBezTo>
                      <a:cubicBezTo>
                        <a:pt x="5289021" y="2711315"/>
                        <a:pt x="5368699" y="2737876"/>
                        <a:pt x="5384670" y="2743200"/>
                      </a:cubicBezTo>
                      <a:lnTo>
                        <a:pt x="5448465" y="2764465"/>
                      </a:lnTo>
                      <a:cubicBezTo>
                        <a:pt x="5462642" y="2771553"/>
                        <a:pt x="5476279" y="2779843"/>
                        <a:pt x="5490995" y="2785730"/>
                      </a:cubicBezTo>
                      <a:cubicBezTo>
                        <a:pt x="5511807" y="2794055"/>
                        <a:pt x="5533525" y="2799907"/>
                        <a:pt x="5554790" y="2806995"/>
                      </a:cubicBezTo>
                      <a:cubicBezTo>
                        <a:pt x="5600555" y="2822250"/>
                        <a:pt x="5575810" y="2814909"/>
                        <a:pt x="5629218" y="2828260"/>
                      </a:cubicBezTo>
                      <a:cubicBezTo>
                        <a:pt x="5679765" y="2861958"/>
                        <a:pt x="5648996" y="2845486"/>
                        <a:pt x="5724911" y="2870791"/>
                      </a:cubicBezTo>
                      <a:lnTo>
                        <a:pt x="5756809" y="2881423"/>
                      </a:lnTo>
                      <a:cubicBezTo>
                        <a:pt x="5807358" y="2915122"/>
                        <a:pt x="5776583" y="2898646"/>
                        <a:pt x="5852502" y="2923953"/>
                      </a:cubicBezTo>
                      <a:lnTo>
                        <a:pt x="5884400" y="2934586"/>
                      </a:lnTo>
                      <a:lnTo>
                        <a:pt x="5916297" y="2945218"/>
                      </a:lnTo>
                      <a:cubicBezTo>
                        <a:pt x="5977597" y="2986086"/>
                        <a:pt x="5918463" y="2950704"/>
                        <a:pt x="5980093" y="2977116"/>
                      </a:cubicBezTo>
                      <a:cubicBezTo>
                        <a:pt x="6010350" y="2990083"/>
                        <a:pt x="6023353" y="3002780"/>
                        <a:pt x="6054521" y="3009014"/>
                      </a:cubicBezTo>
                      <a:cubicBezTo>
                        <a:pt x="6079096" y="3013929"/>
                        <a:pt x="6104140" y="3016102"/>
                        <a:pt x="6128949" y="3019646"/>
                      </a:cubicBezTo>
                      <a:lnTo>
                        <a:pt x="6224642" y="3051544"/>
                      </a:lnTo>
                      <a:cubicBezTo>
                        <a:pt x="6224655" y="3051548"/>
                        <a:pt x="6288424" y="3072806"/>
                        <a:pt x="6288437" y="3072809"/>
                      </a:cubicBezTo>
                      <a:cubicBezTo>
                        <a:pt x="6323879" y="3079897"/>
                        <a:pt x="6359698" y="3085307"/>
                        <a:pt x="6394763" y="3094074"/>
                      </a:cubicBezTo>
                      <a:cubicBezTo>
                        <a:pt x="6408940" y="3097618"/>
                        <a:pt x="6423242" y="3100692"/>
                        <a:pt x="6437293" y="3104707"/>
                      </a:cubicBezTo>
                      <a:cubicBezTo>
                        <a:pt x="6448069" y="3107786"/>
                        <a:pt x="6458200" y="3113141"/>
                        <a:pt x="6469190" y="3115339"/>
                      </a:cubicBezTo>
                      <a:cubicBezTo>
                        <a:pt x="6493765" y="3120254"/>
                        <a:pt x="6518777" y="3122660"/>
                        <a:pt x="6543618" y="3125972"/>
                      </a:cubicBezTo>
                      <a:cubicBezTo>
                        <a:pt x="6690718" y="3145586"/>
                        <a:pt x="6642228" y="3137221"/>
                        <a:pt x="6862595" y="3147237"/>
                      </a:cubicBezTo>
                      <a:cubicBezTo>
                        <a:pt x="6890949" y="3150781"/>
                        <a:pt x="6919543" y="3152758"/>
                        <a:pt x="6947656" y="3157870"/>
                      </a:cubicBezTo>
                      <a:cubicBezTo>
                        <a:pt x="6958683" y="3159875"/>
                        <a:pt x="6968563" y="3166304"/>
                        <a:pt x="6979553" y="3168502"/>
                      </a:cubicBezTo>
                      <a:cubicBezTo>
                        <a:pt x="7004128" y="3173417"/>
                        <a:pt x="7029261" y="3175015"/>
                        <a:pt x="7053981" y="3179135"/>
                      </a:cubicBezTo>
                      <a:cubicBezTo>
                        <a:pt x="7071807" y="3182106"/>
                        <a:pt x="7089612" y="3185384"/>
                        <a:pt x="7107144" y="3189767"/>
                      </a:cubicBezTo>
                      <a:cubicBezTo>
                        <a:pt x="7118017" y="3192485"/>
                        <a:pt x="7127847" y="3199867"/>
                        <a:pt x="7139042" y="3200400"/>
                      </a:cubicBezTo>
                      <a:cubicBezTo>
                        <a:pt x="7202765" y="3203435"/>
                        <a:pt x="7266633" y="3200400"/>
                        <a:pt x="7330428" y="3200400"/>
                      </a:cubicBezTo>
                      <a:lnTo>
                        <a:pt x="6810" y="3198457"/>
                      </a:lnTo>
                      <a:cubicBezTo>
                        <a:pt x="2478" y="2261643"/>
                        <a:pt x="4497" y="1266423"/>
                        <a:pt x="165" y="329609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tx1">
                        <a:lumMod val="65000"/>
                        <a:shade val="30000"/>
                        <a:satMod val="115000"/>
                      </a:schemeClr>
                    </a:gs>
                    <a:gs pos="81000">
                      <a:srgbClr val="69712D"/>
                    </a:gs>
                    <a:gs pos="0">
                      <a:schemeClr val="bg1">
                        <a:lumMod val="85000"/>
                        <a:lumOff val="15000"/>
                      </a:schemeClr>
                    </a:gs>
                    <a:gs pos="46000">
                      <a:schemeClr val="tx2">
                        <a:lumMod val="25000"/>
                      </a:schemeClr>
                    </a:gs>
                  </a:gsLst>
                  <a:lin ang="162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4800" dirty="0"/>
                </a:p>
              </p:txBody>
            </p:sp>
          </p:grp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1E67222-85C8-4914-B6F8-13B88E26F5A8}"/>
                  </a:ext>
                </a:extLst>
              </p:cNvPr>
              <p:cNvSpPr txBox="1"/>
              <p:nvPr/>
            </p:nvSpPr>
            <p:spPr>
              <a:xfrm rot="2252744">
                <a:off x="791335" y="28708566"/>
                <a:ext cx="3338668" cy="625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467" dirty="0">
                    <a:latin typeface="Century Gothic" panose="020B0502020202020204" pitchFamily="34" charset="0"/>
                  </a:rPr>
                  <a:t>Permafrost</a:t>
                </a: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F1C43E99-5A02-4663-8567-8587CD6B2BE0}"/>
                  </a:ext>
                </a:extLst>
              </p:cNvPr>
              <p:cNvSpPr txBox="1"/>
              <p:nvPr/>
            </p:nvSpPr>
            <p:spPr>
              <a:xfrm rot="2384828">
                <a:off x="1333256" y="25011205"/>
                <a:ext cx="3040256" cy="5845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Century Gothic" panose="020B0502020202020204" pitchFamily="34" charset="0"/>
                  </a:rPr>
                  <a:t>Active Layer</a:t>
                </a:r>
              </a:p>
            </p:txBody>
          </p:sp>
        </p:grp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5DB4DD37-285D-461C-A42D-DE3263C42BDD}"/>
                </a:ext>
              </a:extLst>
            </p:cNvPr>
            <p:cNvCxnSpPr>
              <a:cxnSpLocks/>
            </p:cNvCxnSpPr>
            <p:nvPr/>
          </p:nvCxnSpPr>
          <p:spPr>
            <a:xfrm>
              <a:off x="455040" y="9101007"/>
              <a:ext cx="16047329" cy="27680"/>
            </a:xfrm>
            <a:prstGeom prst="line">
              <a:avLst/>
            </a:prstGeom>
            <a:ln w="762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C9B538C3-23B9-4E37-B5AD-C615536CDF23}"/>
              </a:ext>
            </a:extLst>
          </p:cNvPr>
          <p:cNvCxnSpPr>
            <a:cxnSpLocks/>
          </p:cNvCxnSpPr>
          <p:nvPr/>
        </p:nvCxnSpPr>
        <p:spPr>
          <a:xfrm flipV="1">
            <a:off x="17315242" y="31278396"/>
            <a:ext cx="26300518" cy="13619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76" name="Picture 2075">
            <a:extLst>
              <a:ext uri="{FF2B5EF4-FFF2-40B4-BE49-F238E27FC236}">
                <a16:creationId xmlns:a16="http://schemas.microsoft.com/office/drawing/2014/main" id="{DE1E27DE-EDC6-4CB8-B74B-27F62193ADA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9049843" y="1264333"/>
            <a:ext cx="3513864" cy="35682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9">
      <a:dk1>
        <a:sysClr val="windowText" lastClr="000000"/>
      </a:dk1>
      <a:lt1>
        <a:sysClr val="window" lastClr="FFFFFF"/>
      </a:lt1>
      <a:dk2>
        <a:srgbClr val="98BAE5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5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6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3.xml><?xml version="1.0" encoding="utf-8"?>
<EsriMapsInfo xmlns="ESRI.ArcGIS.Mapping.OfficeIntegration.PowerPointInfo">
  <Version>Version1</Version>
  <RequiresSignIn>False</RequiresSignIn>
</EsriMapsInfo>
</file>

<file path=customXml/item4.xml><?xml version="1.0" encoding="utf-8"?>
<EsriMapsInfo xmlns="ESRI.ArcGIS.Mapping.OfficeIntegration.PowerPointInfo">
  <Version>Version1</Version>
  <RequiresSignIn>False</RequiresSignIn>
</EsriMapsInfo>
</file>

<file path=customXml/item5.xml><?xml version="1.0" encoding="utf-8"?>
<EsriMapsInfo xmlns="ESRI.ArcGIS.Mapping.OfficeIntegration.PowerPointInfo">
  <Version>Version1</Version>
  <RequiresSignIn>False</RequiresSignIn>
</EsriMapsInfo>
</file>

<file path=customXml/item6.xml><?xml version="1.0" encoding="utf-8"?>
<EsriMapsInfo xmlns="ESRI.ArcGIS.Mapping.OfficeIntegration.PowerPointInfo">
  <Version>Version1</Version>
  <RequiresSignIn>False</RequiresSignIn>
</EsriMapsInfo>
</file>

<file path=customXml/item7.xml><?xml version="1.0" encoding="utf-8"?>
<EsriMapsInfo xmlns="ESRI.ArcGIS.Mapping.OfficeIntegration.PowerPointInfo">
  <Version>Version1</Version>
  <RequiresSignIn>False</RequiresSignIn>
</EsriMapsInfo>
</file>

<file path=customXml/item8.xml><?xml version="1.0" encoding="utf-8"?>
<EsriMapsInfo xmlns="ESRI.ArcGIS.Mapping.OfficeIntegration.PowerPointInfo">
  <Version>Version1</Version>
  <RequiresSignIn>False</RequiresSignIn>
</EsriMapsInfo>
</file>

<file path=customXml/item9.xml><?xml version="1.0" encoding="utf-8"?>
<EsriMapsInfo xmlns="ESRI.ArcGIS.Mapping.OfficeIntegration.PowerPointInfo">
  <Version>Version1</Version>
  <RequiresSignIn>False</RequiresSignIn>
</EsriMapsInfo>
</file>

<file path=customXml/item10.xml><?xml version="1.0" encoding="utf-8"?>
<EsriMapsInfo xmlns="ESRI.ArcGIS.Mapping.OfficeIntegration.PowerPointInfo">
  <Version>Version1</Version>
  <RequiresSignIn>False</RequiresSignIn>
</EsriMapsInfo>
</file>

<file path=customXml/item11.xml><?xml version="1.0" encoding="utf-8"?>
<EsriMapsInfo xmlns="ESRI.ArcGIS.Mapping.OfficeIntegration.PowerPointInfo">
  <Version>Version1</Version>
  <RequiresSignIn>False</RequiresSignIn>
</EsriMapsInfo>
</file>

<file path=customXml/item12.xml><?xml version="1.0" encoding="utf-8"?>
<EsriMapsInfo xmlns="ESRI.ArcGIS.Mapping.OfficeIntegration.PowerPointInfo">
  <Version>Version1</Version>
  <RequiresSignIn>False</RequiresSignIn>
</EsriMapsInfo>
</file>

<file path=customXml/item13.xml><?xml version="1.0" encoding="utf-8"?>
<EsriMapsInfo xmlns="ESRI.ArcGIS.Mapping.OfficeIntegration.PowerPointInfo">
  <Version>Version1</Version>
  <RequiresSignIn>False</RequiresSignIn>
</EsriMapsInfo>
</file>

<file path=customXml/item14.xml><?xml version="1.0" encoding="utf-8"?>
<EsriMapsInfo xmlns="ESRI.ArcGIS.Mapping.OfficeIntegration.PowerPointInfo">
  <Version>Version1</Version>
  <RequiresSignIn>False</RequiresSignIn>
</EsriMapsInfo>
</file>

<file path=customXml/item15.xml><?xml version="1.0" encoding="utf-8"?>
<EsriMapsInfo xmlns="ESRI.ArcGIS.Mapping.OfficeIntegration.PowerPointInfo">
  <Version>Version1</Version>
  <RequiresSignIn>False</RequiresSignIn>
</EsriMapsInfo>
</file>

<file path=customXml/item16.xml><?xml version="1.0" encoding="utf-8"?>
<EsriMapsInfo xmlns="ESRI.ArcGIS.Mapping.OfficeIntegration.PowerPointInfo">
  <Version>Version1</Version>
  <RequiresSignIn>False</RequiresSignIn>
</EsriMapsInfo>
</file>

<file path=customXml/item17.xml><?xml version="1.0" encoding="utf-8"?>
<EsriMapsInfo xmlns="ESRI.ArcGIS.Mapping.OfficeIntegration.PowerPointInfo">
  <Version>Version1</Version>
  <RequiresSignIn>False</RequiresSignIn>
</EsriMapsInfo>
</file>

<file path=customXml/item18.xml><?xml version="1.0" encoding="utf-8"?>
<EsriMapsInfo xmlns="ESRI.ArcGIS.Mapping.OfficeIntegration.PowerPointInfo">
  <Version>Version1</Version>
  <RequiresSignIn>False</RequiresSignIn>
</EsriMapsInfo>
</file>

<file path=customXml/item19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56445C51-643C-4088-AA3A-81E70E569EEA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3C5E05A3-E5A7-4C40-BA2A-40F89E6575B6}">
  <ds:schemaRefs>
    <ds:schemaRef ds:uri="ESRI.ArcGIS.Mapping.OfficeIntegration.PowerPointInfo"/>
  </ds:schemaRefs>
</ds:datastoreItem>
</file>

<file path=customXml/itemProps3.xml><?xml version="1.0" encoding="utf-8"?>
<ds:datastoreItem xmlns:ds="http://schemas.openxmlformats.org/officeDocument/2006/customXml" ds:itemID="{3B70041C-DBCE-4CD3-A82A-D3DD6EECC2DD}">
  <ds:schemaRefs>
    <ds:schemaRef ds:uri="ESRI.ArcGIS.Mapping.OfficeIntegration.PowerPointInfo"/>
  </ds:schemaRefs>
</ds:datastoreItem>
</file>

<file path=customXml/itemProps4.xml><?xml version="1.0" encoding="utf-8"?>
<ds:datastoreItem xmlns:ds="http://schemas.openxmlformats.org/officeDocument/2006/customXml" ds:itemID="{EE1D3E56-AAC9-4315-A6D8-7E389B0C5BE5}">
  <ds:schemaRefs>
    <ds:schemaRef ds:uri="ESRI.ArcGIS.Mapping.OfficeIntegration.PowerPointInfo"/>
  </ds:schemaRefs>
</ds:datastoreItem>
</file>

<file path=customXml/itemProps5.xml><?xml version="1.0" encoding="utf-8"?>
<ds:datastoreItem xmlns:ds="http://schemas.openxmlformats.org/officeDocument/2006/customXml" ds:itemID="{7DD80559-407E-4830-8847-1E69310EAC35}">
  <ds:schemaRefs>
    <ds:schemaRef ds:uri="ESRI.ArcGIS.Mapping.OfficeIntegration.PowerPointInfo"/>
  </ds:schemaRefs>
</ds:datastoreItem>
</file>

<file path=customXml/itemProps6.xml><?xml version="1.0" encoding="utf-8"?>
<ds:datastoreItem xmlns:ds="http://schemas.openxmlformats.org/officeDocument/2006/customXml" ds:itemID="{C6C94B5F-1EC4-4FC2-8FC8-90EA69BFB871}">
  <ds:schemaRefs>
    <ds:schemaRef ds:uri="ESRI.ArcGIS.Mapping.OfficeIntegration.PowerPointInfo"/>
  </ds:schemaRefs>
</ds:datastoreItem>
</file>

<file path=customXml/itemProps7.xml><?xml version="1.0" encoding="utf-8"?>
<ds:datastoreItem xmlns:ds="http://schemas.openxmlformats.org/officeDocument/2006/customXml" ds:itemID="{152CBF49-2070-441D-B1C0-1B30E4B4FA08}">
  <ds:schemaRefs>
    <ds:schemaRef ds:uri="ESRI.ArcGIS.Mapping.OfficeIntegration.PowerPointInfo"/>
  </ds:schemaRefs>
</ds:datastoreItem>
</file>

<file path=customXml/itemProps8.xml><?xml version="1.0" encoding="utf-8"?>
<ds:datastoreItem xmlns:ds="http://schemas.openxmlformats.org/officeDocument/2006/customXml" ds:itemID="{8AEF3F9D-4524-4A28-8BA2-3B2705C56990}">
  <ds:schemaRefs>
    <ds:schemaRef ds:uri="ESRI.ArcGIS.Mapping.OfficeIntegration.PowerPointInfo"/>
  </ds:schemaRefs>
</ds:datastoreItem>
</file>

<file path=customXml/itemProps9.xml><?xml version="1.0" encoding="utf-8"?>
<ds:datastoreItem xmlns:ds="http://schemas.openxmlformats.org/officeDocument/2006/customXml" ds:itemID="{E8D9109C-2004-43C3-9C74-1FC0E2D1BCE9}">
  <ds:schemaRefs>
    <ds:schemaRef ds:uri="ESRI.ArcGIS.Mapping.OfficeIntegration.PowerPointInfo"/>
  </ds:schemaRefs>
</ds:datastoreItem>
</file>

<file path=customXml/itemProps10.xml><?xml version="1.0" encoding="utf-8"?>
<ds:datastoreItem xmlns:ds="http://schemas.openxmlformats.org/officeDocument/2006/customXml" ds:itemID="{D9139F70-8B6C-4109-8C16-841C3CAC70C7}">
  <ds:schemaRefs>
    <ds:schemaRef ds:uri="ESRI.ArcGIS.Mapping.OfficeIntegration.PowerPointInfo"/>
  </ds:schemaRefs>
</ds:datastoreItem>
</file>

<file path=customXml/itemProps11.xml><?xml version="1.0" encoding="utf-8"?>
<ds:datastoreItem xmlns:ds="http://schemas.openxmlformats.org/officeDocument/2006/customXml" ds:itemID="{65259E36-D09F-4C4C-AD4C-54B78DC401B3}">
  <ds:schemaRefs>
    <ds:schemaRef ds:uri="ESRI.ArcGIS.Mapping.OfficeIntegration.PowerPointInfo"/>
  </ds:schemaRefs>
</ds:datastoreItem>
</file>

<file path=customXml/itemProps12.xml><?xml version="1.0" encoding="utf-8"?>
<ds:datastoreItem xmlns:ds="http://schemas.openxmlformats.org/officeDocument/2006/customXml" ds:itemID="{8E515F03-6CB0-4E6B-9994-129F5F84F9BA}">
  <ds:schemaRefs>
    <ds:schemaRef ds:uri="ESRI.ArcGIS.Mapping.OfficeIntegration.PowerPointInfo"/>
  </ds:schemaRefs>
</ds:datastoreItem>
</file>

<file path=customXml/itemProps13.xml><?xml version="1.0" encoding="utf-8"?>
<ds:datastoreItem xmlns:ds="http://schemas.openxmlformats.org/officeDocument/2006/customXml" ds:itemID="{5B1F8265-A28D-4C69-962F-49ED7E88C244}">
  <ds:schemaRefs>
    <ds:schemaRef ds:uri="ESRI.ArcGIS.Mapping.OfficeIntegration.PowerPointInfo"/>
  </ds:schemaRefs>
</ds:datastoreItem>
</file>

<file path=customXml/itemProps14.xml><?xml version="1.0" encoding="utf-8"?>
<ds:datastoreItem xmlns:ds="http://schemas.openxmlformats.org/officeDocument/2006/customXml" ds:itemID="{4782F369-FA8F-4653-AEC8-7D2C35AE7B42}">
  <ds:schemaRefs>
    <ds:schemaRef ds:uri="ESRI.ArcGIS.Mapping.OfficeIntegration.PowerPointInfo"/>
  </ds:schemaRefs>
</ds:datastoreItem>
</file>

<file path=customXml/itemProps15.xml><?xml version="1.0" encoding="utf-8"?>
<ds:datastoreItem xmlns:ds="http://schemas.openxmlformats.org/officeDocument/2006/customXml" ds:itemID="{7E83A222-061C-42D1-90D5-560C8B73584F}">
  <ds:schemaRefs>
    <ds:schemaRef ds:uri="ESRI.ArcGIS.Mapping.OfficeIntegration.PowerPointInfo"/>
  </ds:schemaRefs>
</ds:datastoreItem>
</file>

<file path=customXml/itemProps16.xml><?xml version="1.0" encoding="utf-8"?>
<ds:datastoreItem xmlns:ds="http://schemas.openxmlformats.org/officeDocument/2006/customXml" ds:itemID="{D317C0C1-881C-4202-AB09-FA2FFF5006A7}">
  <ds:schemaRefs>
    <ds:schemaRef ds:uri="ESRI.ArcGIS.Mapping.OfficeIntegration.PowerPointInfo"/>
  </ds:schemaRefs>
</ds:datastoreItem>
</file>

<file path=customXml/itemProps17.xml><?xml version="1.0" encoding="utf-8"?>
<ds:datastoreItem xmlns:ds="http://schemas.openxmlformats.org/officeDocument/2006/customXml" ds:itemID="{059BD313-D6F1-4D87-83DF-D490BC69C848}">
  <ds:schemaRefs>
    <ds:schemaRef ds:uri="ESRI.ArcGIS.Mapping.OfficeIntegration.PowerPointInfo"/>
  </ds:schemaRefs>
</ds:datastoreItem>
</file>

<file path=customXml/itemProps18.xml><?xml version="1.0" encoding="utf-8"?>
<ds:datastoreItem xmlns:ds="http://schemas.openxmlformats.org/officeDocument/2006/customXml" ds:itemID="{3F59C495-04AD-4396-AC0A-979C982B14BB}">
  <ds:schemaRefs>
    <ds:schemaRef ds:uri="ESRI.ArcGIS.Mapping.OfficeIntegration.PowerPointInfo"/>
  </ds:schemaRefs>
</ds:datastoreItem>
</file>

<file path=customXml/itemProps19.xml><?xml version="1.0" encoding="utf-8"?>
<ds:datastoreItem xmlns:ds="http://schemas.openxmlformats.org/officeDocument/2006/customXml" ds:itemID="{4C28C6CB-0E3E-4272-A6F8-4198FC59D533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227392</TotalTime>
  <Words>358</Words>
  <Application>Microsoft Office PowerPoint</Application>
  <PresentationFormat>Custom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ＭＳ 明朝</vt:lpstr>
      <vt:lpstr>ＭＳ Ｐゴシック</vt:lpstr>
      <vt:lpstr>Arial</vt:lpstr>
      <vt:lpstr>Calibri</vt:lpstr>
      <vt:lpstr>Century Gothic</vt:lpstr>
      <vt:lpstr>Garamond</vt:lpstr>
      <vt:lpstr>Times New Roman</vt:lpstr>
      <vt:lpstr>Office Theme</vt:lpstr>
      <vt:lpstr>PowerPoint Presentation</vt:lpstr>
    </vt:vector>
  </TitlesOfParts>
  <Company>Complex System Research Center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Unknown User</dc:creator>
  <cp:lastModifiedBy>DelGreco, Jessica L</cp:lastModifiedBy>
  <cp:revision>694</cp:revision>
  <dcterms:created xsi:type="dcterms:W3CDTF">2000-11-29T18:08:57Z</dcterms:created>
  <dcterms:modified xsi:type="dcterms:W3CDTF">2017-12-07T20:41:15Z</dcterms:modified>
</cp:coreProperties>
</file>