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8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0000"/>
    <a:srgbClr val="80E23E"/>
    <a:srgbClr val="C072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7755" autoAdjust="0"/>
  </p:normalViewPr>
  <p:slideViewPr>
    <p:cSldViewPr snapToGrid="0">
      <p:cViewPr>
        <p:scale>
          <a:sx n="30" d="100"/>
          <a:sy n="30" d="100"/>
        </p:scale>
        <p:origin x="-3006" y="-372"/>
      </p:cViewPr>
      <p:guideLst>
        <p:guide orient="horz" pos="10368"/>
        <p:guide pos="13824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oral\Downloads\171118%201%20mM%20FFC%20Bare%20Au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oral\Downloads\171119%201%20mM%20FFC%20csel%20au%20post%20ksel%20nacl%20soak%20MAM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oral\Downloads\171119%201%20mM%20FFC%20csel%20au%20post%20ksel%20uhp%20soak%20MAM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r>
              <a:rPr lang="en-US" sz="2800" b="1" dirty="0">
                <a:solidFill>
                  <a:schemeClr val="tx1"/>
                </a:solidFill>
              </a:rPr>
              <a:t>Step 0: Bare Au Electrode</a:t>
            </a:r>
            <a:r>
              <a:rPr lang="en-US" sz="2800" b="1" baseline="0" dirty="0">
                <a:solidFill>
                  <a:schemeClr val="tx1"/>
                </a:solidFill>
              </a:rPr>
              <a:t> </a:t>
            </a:r>
            <a:endParaRPr lang="en-US" sz="2800" b="1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27148509184681952"/>
          <c:y val="2.354709368819512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Garamond" panose="02020404030301010803" pitchFamily="18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Run 1</c:v>
          </c:tx>
          <c:spPr>
            <a:ln w="25400" cap="rnd">
              <a:noFill/>
              <a:round/>
            </a:ln>
            <a:effectLst/>
          </c:spPr>
          <c:marker>
            <c:symbol val="triangle"/>
            <c:size val="7"/>
            <c:spPr>
              <a:solidFill>
                <a:srgbClr val="C00000"/>
              </a:solidFill>
              <a:ln w="9525">
                <a:solidFill>
                  <a:srgbClr val="C00000"/>
                </a:solidFill>
                <a:round/>
              </a:ln>
              <a:effectLst/>
            </c:spPr>
          </c:marker>
          <c:xVal>
            <c:numRef>
              <c:f>'[171118 1 mM FFC Bare Au.xlsx]171118 1mM FFC bare Au MAM '!$E$448:$E$538</c:f>
              <c:numCache>
                <c:formatCode>General</c:formatCode>
                <c:ptCount val="91"/>
                <c:pt idx="0">
                  <c:v>2922.2269999999999</c:v>
                </c:pt>
                <c:pt idx="1">
                  <c:v>2919.9940000000001</c:v>
                </c:pt>
                <c:pt idx="2">
                  <c:v>2922.5810000000001</c:v>
                </c:pt>
                <c:pt idx="3">
                  <c:v>2923.6909999999998</c:v>
                </c:pt>
                <c:pt idx="4">
                  <c:v>2920.2020000000002</c:v>
                </c:pt>
                <c:pt idx="5">
                  <c:v>2928.8389999999999</c:v>
                </c:pt>
                <c:pt idx="6">
                  <c:v>2928.2289999999998</c:v>
                </c:pt>
                <c:pt idx="7">
                  <c:v>2929.0250000000001</c:v>
                </c:pt>
                <c:pt idx="8">
                  <c:v>2934.2420000000002</c:v>
                </c:pt>
                <c:pt idx="9">
                  <c:v>2937.306</c:v>
                </c:pt>
                <c:pt idx="10">
                  <c:v>2940.9459999999999</c:v>
                </c:pt>
                <c:pt idx="11">
                  <c:v>2961.7939999999999</c:v>
                </c:pt>
                <c:pt idx="12">
                  <c:v>2960.1779999999999</c:v>
                </c:pt>
                <c:pt idx="13">
                  <c:v>2957.7190000000001</c:v>
                </c:pt>
                <c:pt idx="14">
                  <c:v>2953.6840000000002</c:v>
                </c:pt>
                <c:pt idx="15">
                  <c:v>2960.9009999999998</c:v>
                </c:pt>
                <c:pt idx="16">
                  <c:v>2960.5320000000002</c:v>
                </c:pt>
                <c:pt idx="17">
                  <c:v>2967.73</c:v>
                </c:pt>
                <c:pt idx="18">
                  <c:v>2969.027</c:v>
                </c:pt>
                <c:pt idx="19">
                  <c:v>2984.0729999999999</c:v>
                </c:pt>
                <c:pt idx="20">
                  <c:v>2982.1909999999998</c:v>
                </c:pt>
                <c:pt idx="21">
                  <c:v>2991.27</c:v>
                </c:pt>
                <c:pt idx="22">
                  <c:v>3001.6329999999998</c:v>
                </c:pt>
                <c:pt idx="23">
                  <c:v>3012.4520000000002</c:v>
                </c:pt>
                <c:pt idx="24">
                  <c:v>3018.998</c:v>
                </c:pt>
                <c:pt idx="25">
                  <c:v>3028.152</c:v>
                </c:pt>
                <c:pt idx="26">
                  <c:v>3048.5219999999999</c:v>
                </c:pt>
                <c:pt idx="27">
                  <c:v>3060.0030000000002</c:v>
                </c:pt>
                <c:pt idx="28">
                  <c:v>3079.759</c:v>
                </c:pt>
                <c:pt idx="29">
                  <c:v>3100.8960000000002</c:v>
                </c:pt>
                <c:pt idx="30">
                  <c:v>3111.8609999999999</c:v>
                </c:pt>
                <c:pt idx="31">
                  <c:v>3134.7220000000002</c:v>
                </c:pt>
                <c:pt idx="32">
                  <c:v>3159.7069999999999</c:v>
                </c:pt>
                <c:pt idx="33">
                  <c:v>3173.0259999999998</c:v>
                </c:pt>
                <c:pt idx="34">
                  <c:v>3190.7779999999998</c:v>
                </c:pt>
                <c:pt idx="35">
                  <c:v>3223.0149999999999</c:v>
                </c:pt>
                <c:pt idx="36">
                  <c:v>3251.4360000000001</c:v>
                </c:pt>
                <c:pt idx="37">
                  <c:v>3281.6039999999998</c:v>
                </c:pt>
                <c:pt idx="38">
                  <c:v>3316.28</c:v>
                </c:pt>
                <c:pt idx="39">
                  <c:v>3359.0729999999999</c:v>
                </c:pt>
                <c:pt idx="40">
                  <c:v>3409.596</c:v>
                </c:pt>
                <c:pt idx="41">
                  <c:v>3474.1129999999998</c:v>
                </c:pt>
                <c:pt idx="42">
                  <c:v>3558.4870000000001</c:v>
                </c:pt>
                <c:pt idx="43">
                  <c:v>3667.3090000000002</c:v>
                </c:pt>
                <c:pt idx="44">
                  <c:v>3786.9229999999998</c:v>
                </c:pt>
                <c:pt idx="45">
                  <c:v>3955.62</c:v>
                </c:pt>
                <c:pt idx="46">
                  <c:v>4181.4620000000004</c:v>
                </c:pt>
                <c:pt idx="47">
                  <c:v>4460.2389999999996</c:v>
                </c:pt>
                <c:pt idx="48">
                  <c:v>4817.5050000000001</c:v>
                </c:pt>
                <c:pt idx="49">
                  <c:v>5257.0550000000003</c:v>
                </c:pt>
                <c:pt idx="50">
                  <c:v>5932.0919999999996</c:v>
                </c:pt>
                <c:pt idx="51">
                  <c:v>6675.11</c:v>
                </c:pt>
                <c:pt idx="52">
                  <c:v>7825.8329999999996</c:v>
                </c:pt>
                <c:pt idx="53">
                  <c:v>8706.9079999999994</c:v>
                </c:pt>
                <c:pt idx="54">
                  <c:v>10685.79</c:v>
                </c:pt>
                <c:pt idx="55">
                  <c:v>12749.13</c:v>
                </c:pt>
                <c:pt idx="56">
                  <c:v>15073.75</c:v>
                </c:pt>
                <c:pt idx="57">
                  <c:v>18488.93</c:v>
                </c:pt>
                <c:pt idx="58">
                  <c:v>22419.43</c:v>
                </c:pt>
                <c:pt idx="59">
                  <c:v>27070.66</c:v>
                </c:pt>
                <c:pt idx="60">
                  <c:v>33801.64</c:v>
                </c:pt>
                <c:pt idx="61">
                  <c:v>40756</c:v>
                </c:pt>
                <c:pt idx="62">
                  <c:v>48103.3</c:v>
                </c:pt>
                <c:pt idx="63">
                  <c:v>56507.21</c:v>
                </c:pt>
                <c:pt idx="64">
                  <c:v>65426.42</c:v>
                </c:pt>
                <c:pt idx="65">
                  <c:v>74200.38</c:v>
                </c:pt>
                <c:pt idx="66">
                  <c:v>84396.61</c:v>
                </c:pt>
                <c:pt idx="67">
                  <c:v>92770.15</c:v>
                </c:pt>
                <c:pt idx="68">
                  <c:v>100588.6</c:v>
                </c:pt>
                <c:pt idx="69">
                  <c:v>107857.8</c:v>
                </c:pt>
                <c:pt idx="70">
                  <c:v>114431.6</c:v>
                </c:pt>
                <c:pt idx="71">
                  <c:v>120064.2</c:v>
                </c:pt>
                <c:pt idx="72">
                  <c:v>124935.9</c:v>
                </c:pt>
                <c:pt idx="73">
                  <c:v>129373</c:v>
                </c:pt>
                <c:pt idx="74">
                  <c:v>132924.4</c:v>
                </c:pt>
                <c:pt idx="75">
                  <c:v>136342.5</c:v>
                </c:pt>
                <c:pt idx="76">
                  <c:v>139299.20000000001</c:v>
                </c:pt>
                <c:pt idx="77">
                  <c:v>141799.1</c:v>
                </c:pt>
                <c:pt idx="78">
                  <c:v>144026.9</c:v>
                </c:pt>
                <c:pt idx="79">
                  <c:v>146146.20000000001</c:v>
                </c:pt>
                <c:pt idx="80">
                  <c:v>148408.5</c:v>
                </c:pt>
                <c:pt idx="81">
                  <c:v>150504.1</c:v>
                </c:pt>
                <c:pt idx="82">
                  <c:v>152603.20000000001</c:v>
                </c:pt>
                <c:pt idx="83">
                  <c:v>154902.70000000001</c:v>
                </c:pt>
                <c:pt idx="84">
                  <c:v>157011.70000000001</c:v>
                </c:pt>
                <c:pt idx="85">
                  <c:v>159467.9</c:v>
                </c:pt>
                <c:pt idx="86">
                  <c:v>162241.1</c:v>
                </c:pt>
                <c:pt idx="87">
                  <c:v>164973.79999999999</c:v>
                </c:pt>
                <c:pt idx="88">
                  <c:v>168061.5</c:v>
                </c:pt>
                <c:pt idx="89">
                  <c:v>171251.20000000001</c:v>
                </c:pt>
                <c:pt idx="90">
                  <c:v>174901</c:v>
                </c:pt>
              </c:numCache>
            </c:numRef>
          </c:xVal>
          <c:yVal>
            <c:numRef>
              <c:f>'[171118 1 mM FFC Bare Au.xlsx]171118 1mM FFC bare Au MAM '!$N$448:$N$538</c:f>
              <c:numCache>
                <c:formatCode>General</c:formatCode>
                <c:ptCount val="91"/>
                <c:pt idx="0">
                  <c:v>89.925030000000007</c:v>
                </c:pt>
                <c:pt idx="1">
                  <c:v>75.512450000000001</c:v>
                </c:pt>
                <c:pt idx="2">
                  <c:v>76.023870000000002</c:v>
                </c:pt>
                <c:pt idx="3">
                  <c:v>74.171850000000006</c:v>
                </c:pt>
                <c:pt idx="4">
                  <c:v>71.363929999999996</c:v>
                </c:pt>
                <c:pt idx="5">
                  <c:v>69.346770000000006</c:v>
                </c:pt>
                <c:pt idx="6">
                  <c:v>71.236720000000005</c:v>
                </c:pt>
                <c:pt idx="7">
                  <c:v>70.306809999999999</c:v>
                </c:pt>
                <c:pt idx="8">
                  <c:v>75.890910000000005</c:v>
                </c:pt>
                <c:pt idx="9">
                  <c:v>74.455200000000005</c:v>
                </c:pt>
                <c:pt idx="10">
                  <c:v>86.342609999999993</c:v>
                </c:pt>
                <c:pt idx="11">
                  <c:v>97.656499999999994</c:v>
                </c:pt>
                <c:pt idx="12">
                  <c:v>100.4593</c:v>
                </c:pt>
                <c:pt idx="13">
                  <c:v>113.76479999999999</c:v>
                </c:pt>
                <c:pt idx="14">
                  <c:v>126.1742</c:v>
                </c:pt>
                <c:pt idx="15">
                  <c:v>141.42930000000001</c:v>
                </c:pt>
                <c:pt idx="16">
                  <c:v>155.17160000000001</c:v>
                </c:pt>
                <c:pt idx="17">
                  <c:v>176.84219999999999</c:v>
                </c:pt>
                <c:pt idx="18">
                  <c:v>196.6508</c:v>
                </c:pt>
                <c:pt idx="19">
                  <c:v>225.154</c:v>
                </c:pt>
                <c:pt idx="20">
                  <c:v>251.4958</c:v>
                </c:pt>
                <c:pt idx="21">
                  <c:v>284.07240000000002</c:v>
                </c:pt>
                <c:pt idx="22">
                  <c:v>324.98340000000002</c:v>
                </c:pt>
                <c:pt idx="23">
                  <c:v>360.49810000000002</c:v>
                </c:pt>
                <c:pt idx="24">
                  <c:v>411.17959999999999</c:v>
                </c:pt>
                <c:pt idx="25">
                  <c:v>470.63490000000002</c:v>
                </c:pt>
                <c:pt idx="26">
                  <c:v>535.21889999999996</c:v>
                </c:pt>
                <c:pt idx="27">
                  <c:v>608.19870000000003</c:v>
                </c:pt>
                <c:pt idx="28">
                  <c:v>695.73699999999997</c:v>
                </c:pt>
                <c:pt idx="29">
                  <c:v>784.7047</c:v>
                </c:pt>
                <c:pt idx="30">
                  <c:v>900.31510000000003</c:v>
                </c:pt>
                <c:pt idx="31">
                  <c:v>1025.807</c:v>
                </c:pt>
                <c:pt idx="32">
                  <c:v>1173.3309999999999</c:v>
                </c:pt>
                <c:pt idx="33">
                  <c:v>1356.1780000000001</c:v>
                </c:pt>
                <c:pt idx="34">
                  <c:v>1530.5029999999999</c:v>
                </c:pt>
                <c:pt idx="35">
                  <c:v>1789.7750000000001</c:v>
                </c:pt>
                <c:pt idx="36">
                  <c:v>2044.9349999999999</c:v>
                </c:pt>
                <c:pt idx="37">
                  <c:v>2364.35</c:v>
                </c:pt>
                <c:pt idx="38">
                  <c:v>2719.0050000000001</c:v>
                </c:pt>
                <c:pt idx="39">
                  <c:v>3130.2579999999998</c:v>
                </c:pt>
                <c:pt idx="40">
                  <c:v>3613.2550000000001</c:v>
                </c:pt>
                <c:pt idx="41">
                  <c:v>4184.2060000000001</c:v>
                </c:pt>
                <c:pt idx="42">
                  <c:v>4877.8320000000003</c:v>
                </c:pt>
                <c:pt idx="43">
                  <c:v>5671.1009999999997</c:v>
                </c:pt>
                <c:pt idx="44">
                  <c:v>6505.3869999999997</c:v>
                </c:pt>
                <c:pt idx="45">
                  <c:v>7532.9620000000004</c:v>
                </c:pt>
                <c:pt idx="46">
                  <c:v>8763.0310000000009</c:v>
                </c:pt>
                <c:pt idx="47">
                  <c:v>10179.6</c:v>
                </c:pt>
                <c:pt idx="48">
                  <c:v>11678.72</c:v>
                </c:pt>
                <c:pt idx="49">
                  <c:v>13451.07</c:v>
                </c:pt>
                <c:pt idx="50">
                  <c:v>15751.64</c:v>
                </c:pt>
                <c:pt idx="51">
                  <c:v>17987</c:v>
                </c:pt>
                <c:pt idx="52">
                  <c:v>21027.01</c:v>
                </c:pt>
                <c:pt idx="53">
                  <c:v>23134.55</c:v>
                </c:pt>
                <c:pt idx="54">
                  <c:v>27171.599999999999</c:v>
                </c:pt>
                <c:pt idx="55">
                  <c:v>31048.639999999999</c:v>
                </c:pt>
                <c:pt idx="56">
                  <c:v>34541.730000000003</c:v>
                </c:pt>
                <c:pt idx="57">
                  <c:v>39005.019999999997</c:v>
                </c:pt>
                <c:pt idx="58">
                  <c:v>43287.59</c:v>
                </c:pt>
                <c:pt idx="59">
                  <c:v>47572.97</c:v>
                </c:pt>
                <c:pt idx="60">
                  <c:v>52553.87</c:v>
                </c:pt>
                <c:pt idx="61">
                  <c:v>56598.78</c:v>
                </c:pt>
                <c:pt idx="62">
                  <c:v>59769.27</c:v>
                </c:pt>
                <c:pt idx="63">
                  <c:v>62323.3</c:v>
                </c:pt>
                <c:pt idx="64">
                  <c:v>63812.97</c:v>
                </c:pt>
                <c:pt idx="65">
                  <c:v>64273.8</c:v>
                </c:pt>
                <c:pt idx="66">
                  <c:v>63513.09</c:v>
                </c:pt>
                <c:pt idx="67">
                  <c:v>61792.7</c:v>
                </c:pt>
                <c:pt idx="68">
                  <c:v>59213.55</c:v>
                </c:pt>
                <c:pt idx="69">
                  <c:v>56148.71</c:v>
                </c:pt>
                <c:pt idx="70">
                  <c:v>52604.57</c:v>
                </c:pt>
                <c:pt idx="71">
                  <c:v>48854.79</c:v>
                </c:pt>
                <c:pt idx="72">
                  <c:v>45315.6</c:v>
                </c:pt>
                <c:pt idx="73">
                  <c:v>41551.120000000003</c:v>
                </c:pt>
                <c:pt idx="74">
                  <c:v>38469.21</c:v>
                </c:pt>
                <c:pt idx="75">
                  <c:v>35229.769999999997</c:v>
                </c:pt>
                <c:pt idx="76">
                  <c:v>32315.65</c:v>
                </c:pt>
                <c:pt idx="77">
                  <c:v>29691.48</c:v>
                </c:pt>
                <c:pt idx="78">
                  <c:v>27787.9</c:v>
                </c:pt>
                <c:pt idx="79">
                  <c:v>25937.09</c:v>
                </c:pt>
                <c:pt idx="80">
                  <c:v>24279.79</c:v>
                </c:pt>
                <c:pt idx="81">
                  <c:v>22964.240000000002</c:v>
                </c:pt>
                <c:pt idx="82">
                  <c:v>21865.5</c:v>
                </c:pt>
                <c:pt idx="83">
                  <c:v>21009.18</c:v>
                </c:pt>
                <c:pt idx="84">
                  <c:v>20463.62</c:v>
                </c:pt>
                <c:pt idx="85">
                  <c:v>20007.86</c:v>
                </c:pt>
                <c:pt idx="86">
                  <c:v>19759.88</c:v>
                </c:pt>
                <c:pt idx="87">
                  <c:v>19734.61</c:v>
                </c:pt>
                <c:pt idx="88">
                  <c:v>19829.47</c:v>
                </c:pt>
                <c:pt idx="89">
                  <c:v>20681.05</c:v>
                </c:pt>
                <c:pt idx="90">
                  <c:v>20532.64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42F9-447C-82FF-2A68C0DA13C8}"/>
            </c:ext>
          </c:extLst>
        </c:ser>
        <c:ser>
          <c:idx val="1"/>
          <c:order val="1"/>
          <c:tx>
            <c:v>Run 2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xVal>
            <c:numRef>
              <c:f>'[171118 1 mM FFC Bare Au.xlsx]171118 1mM FFC bare Au 2 MAM '!$E$448:$E$538</c:f>
              <c:numCache>
                <c:formatCode>General</c:formatCode>
                <c:ptCount val="91"/>
                <c:pt idx="0">
                  <c:v>2962.9180000000001</c:v>
                </c:pt>
                <c:pt idx="1">
                  <c:v>2962.2660000000001</c:v>
                </c:pt>
                <c:pt idx="2">
                  <c:v>2963.2150000000001</c:v>
                </c:pt>
                <c:pt idx="3">
                  <c:v>2966.2269999999999</c:v>
                </c:pt>
                <c:pt idx="4">
                  <c:v>2967.2489999999998</c:v>
                </c:pt>
                <c:pt idx="5">
                  <c:v>2965.1060000000002</c:v>
                </c:pt>
                <c:pt idx="6">
                  <c:v>2966.857</c:v>
                </c:pt>
                <c:pt idx="7">
                  <c:v>2972.4050000000002</c:v>
                </c:pt>
                <c:pt idx="8">
                  <c:v>2969.1239999999998</c:v>
                </c:pt>
                <c:pt idx="9">
                  <c:v>2974.123</c:v>
                </c:pt>
                <c:pt idx="10">
                  <c:v>2977.7159999999999</c:v>
                </c:pt>
                <c:pt idx="11">
                  <c:v>3003.319</c:v>
                </c:pt>
                <c:pt idx="12">
                  <c:v>2997.826</c:v>
                </c:pt>
                <c:pt idx="13">
                  <c:v>2999.6570000000002</c:v>
                </c:pt>
                <c:pt idx="14">
                  <c:v>3003.1370000000002</c:v>
                </c:pt>
                <c:pt idx="15">
                  <c:v>3002.2489999999998</c:v>
                </c:pt>
                <c:pt idx="16">
                  <c:v>3003.6170000000002</c:v>
                </c:pt>
                <c:pt idx="17">
                  <c:v>3008.0630000000001</c:v>
                </c:pt>
                <c:pt idx="18">
                  <c:v>3011.61</c:v>
                </c:pt>
                <c:pt idx="19">
                  <c:v>3018.6579999999999</c:v>
                </c:pt>
                <c:pt idx="20">
                  <c:v>3034.7910000000002</c:v>
                </c:pt>
                <c:pt idx="21">
                  <c:v>3037.7950000000001</c:v>
                </c:pt>
                <c:pt idx="22">
                  <c:v>3051.518</c:v>
                </c:pt>
                <c:pt idx="23">
                  <c:v>3056.1590000000001</c:v>
                </c:pt>
                <c:pt idx="24">
                  <c:v>3063.7570000000001</c:v>
                </c:pt>
                <c:pt idx="25">
                  <c:v>3086.3229999999999</c:v>
                </c:pt>
                <c:pt idx="26">
                  <c:v>3099.21</c:v>
                </c:pt>
                <c:pt idx="27">
                  <c:v>3112.8270000000002</c:v>
                </c:pt>
                <c:pt idx="28">
                  <c:v>3129.4380000000001</c:v>
                </c:pt>
                <c:pt idx="29">
                  <c:v>3148.047</c:v>
                </c:pt>
                <c:pt idx="30">
                  <c:v>3166.9969999999998</c:v>
                </c:pt>
                <c:pt idx="31">
                  <c:v>3186.2339999999999</c:v>
                </c:pt>
                <c:pt idx="32">
                  <c:v>3194.9949999999999</c:v>
                </c:pt>
                <c:pt idx="33">
                  <c:v>3222.248</c:v>
                </c:pt>
                <c:pt idx="34">
                  <c:v>3245.29</c:v>
                </c:pt>
                <c:pt idx="35">
                  <c:v>3271.194</c:v>
                </c:pt>
                <c:pt idx="36">
                  <c:v>3298.058</c:v>
                </c:pt>
                <c:pt idx="37">
                  <c:v>3326.1260000000002</c:v>
                </c:pt>
                <c:pt idx="38">
                  <c:v>3359.3809999999999</c:v>
                </c:pt>
                <c:pt idx="39">
                  <c:v>3394.569</c:v>
                </c:pt>
                <c:pt idx="40">
                  <c:v>3441.0230000000001</c:v>
                </c:pt>
                <c:pt idx="41">
                  <c:v>3497.915</c:v>
                </c:pt>
                <c:pt idx="42">
                  <c:v>3573.0210000000002</c:v>
                </c:pt>
                <c:pt idx="43">
                  <c:v>3662.2919999999999</c:v>
                </c:pt>
                <c:pt idx="44">
                  <c:v>3765.299</c:v>
                </c:pt>
                <c:pt idx="45">
                  <c:v>3905.52</c:v>
                </c:pt>
                <c:pt idx="46">
                  <c:v>4091.1170000000002</c:v>
                </c:pt>
                <c:pt idx="47">
                  <c:v>4340.1329999999998</c:v>
                </c:pt>
                <c:pt idx="48">
                  <c:v>4630.6689999999999</c:v>
                </c:pt>
                <c:pt idx="49">
                  <c:v>4997.0730000000003</c:v>
                </c:pt>
                <c:pt idx="50">
                  <c:v>5556.3670000000002</c:v>
                </c:pt>
                <c:pt idx="51">
                  <c:v>6192.0060000000003</c:v>
                </c:pt>
                <c:pt idx="52">
                  <c:v>7160.0290000000005</c:v>
                </c:pt>
                <c:pt idx="53">
                  <c:v>7892.2089999999998</c:v>
                </c:pt>
                <c:pt idx="54">
                  <c:v>9585.18</c:v>
                </c:pt>
                <c:pt idx="55">
                  <c:v>11340.97</c:v>
                </c:pt>
                <c:pt idx="56">
                  <c:v>13359.96</c:v>
                </c:pt>
                <c:pt idx="57">
                  <c:v>16300.11</c:v>
                </c:pt>
                <c:pt idx="58">
                  <c:v>19860.97</c:v>
                </c:pt>
                <c:pt idx="59">
                  <c:v>24092.36</c:v>
                </c:pt>
                <c:pt idx="60">
                  <c:v>30438.94</c:v>
                </c:pt>
                <c:pt idx="61">
                  <c:v>37220.35</c:v>
                </c:pt>
                <c:pt idx="62">
                  <c:v>44807.46</c:v>
                </c:pt>
                <c:pt idx="63">
                  <c:v>53698.52</c:v>
                </c:pt>
                <c:pt idx="64">
                  <c:v>63881.72</c:v>
                </c:pt>
                <c:pt idx="65">
                  <c:v>74228.11</c:v>
                </c:pt>
                <c:pt idx="66">
                  <c:v>86757.9</c:v>
                </c:pt>
                <c:pt idx="67">
                  <c:v>97643.9</c:v>
                </c:pt>
                <c:pt idx="68">
                  <c:v>108302.7</c:v>
                </c:pt>
                <c:pt idx="69">
                  <c:v>118522.3</c:v>
                </c:pt>
                <c:pt idx="70">
                  <c:v>127920.4</c:v>
                </c:pt>
                <c:pt idx="71">
                  <c:v>136229</c:v>
                </c:pt>
                <c:pt idx="72">
                  <c:v>143828.29999999999</c:v>
                </c:pt>
                <c:pt idx="73">
                  <c:v>149875.4</c:v>
                </c:pt>
                <c:pt idx="74">
                  <c:v>154955.6</c:v>
                </c:pt>
                <c:pt idx="75">
                  <c:v>159851.79999999999</c:v>
                </c:pt>
                <c:pt idx="76">
                  <c:v>163889.5</c:v>
                </c:pt>
                <c:pt idx="77">
                  <c:v>166820.9</c:v>
                </c:pt>
                <c:pt idx="78">
                  <c:v>170238.3</c:v>
                </c:pt>
                <c:pt idx="79">
                  <c:v>172966.7</c:v>
                </c:pt>
                <c:pt idx="80">
                  <c:v>175352.5</c:v>
                </c:pt>
                <c:pt idx="81">
                  <c:v>177927</c:v>
                </c:pt>
                <c:pt idx="82">
                  <c:v>180189.9</c:v>
                </c:pt>
                <c:pt idx="83">
                  <c:v>182637.2</c:v>
                </c:pt>
                <c:pt idx="84">
                  <c:v>184836.2</c:v>
                </c:pt>
                <c:pt idx="85">
                  <c:v>187290.7</c:v>
                </c:pt>
                <c:pt idx="86">
                  <c:v>189782.6</c:v>
                </c:pt>
                <c:pt idx="87">
                  <c:v>192313.5</c:v>
                </c:pt>
                <c:pt idx="88">
                  <c:v>195133.4</c:v>
                </c:pt>
                <c:pt idx="89">
                  <c:v>198300</c:v>
                </c:pt>
                <c:pt idx="90">
                  <c:v>201630</c:v>
                </c:pt>
              </c:numCache>
            </c:numRef>
          </c:xVal>
          <c:yVal>
            <c:numRef>
              <c:f>'[171118 1 mM FFC Bare Au.xlsx]171118 1mM FFC bare Au 2 MAM '!$N$448:$N$538</c:f>
              <c:numCache>
                <c:formatCode>General</c:formatCode>
                <c:ptCount val="91"/>
                <c:pt idx="0">
                  <c:v>84.958389999999994</c:v>
                </c:pt>
                <c:pt idx="1">
                  <c:v>80.45805</c:v>
                </c:pt>
                <c:pt idx="2">
                  <c:v>75.646609999999995</c:v>
                </c:pt>
                <c:pt idx="3">
                  <c:v>65.898669999999996</c:v>
                </c:pt>
                <c:pt idx="4">
                  <c:v>65.440939999999998</c:v>
                </c:pt>
                <c:pt idx="5">
                  <c:v>71.994600000000005</c:v>
                </c:pt>
                <c:pt idx="6">
                  <c:v>70.860339999999994</c:v>
                </c:pt>
                <c:pt idx="7">
                  <c:v>75.628299999999996</c:v>
                </c:pt>
                <c:pt idx="8">
                  <c:v>69.280360000000002</c:v>
                </c:pt>
                <c:pt idx="9">
                  <c:v>81.4529</c:v>
                </c:pt>
                <c:pt idx="10">
                  <c:v>82.558499999999995</c:v>
                </c:pt>
                <c:pt idx="11">
                  <c:v>99.767300000000006</c:v>
                </c:pt>
                <c:pt idx="12">
                  <c:v>105.6631</c:v>
                </c:pt>
                <c:pt idx="13">
                  <c:v>115.65940000000001</c:v>
                </c:pt>
                <c:pt idx="14">
                  <c:v>126.07680000000001</c:v>
                </c:pt>
                <c:pt idx="15">
                  <c:v>140.2989</c:v>
                </c:pt>
                <c:pt idx="16">
                  <c:v>157.6456</c:v>
                </c:pt>
                <c:pt idx="17">
                  <c:v>173.27510000000001</c:v>
                </c:pt>
                <c:pt idx="18">
                  <c:v>196.87520000000001</c:v>
                </c:pt>
                <c:pt idx="19">
                  <c:v>223.6114</c:v>
                </c:pt>
                <c:pt idx="20">
                  <c:v>245.4178</c:v>
                </c:pt>
                <c:pt idx="21">
                  <c:v>284.7962</c:v>
                </c:pt>
                <c:pt idx="22">
                  <c:v>319.78829999999999</c:v>
                </c:pt>
                <c:pt idx="23">
                  <c:v>367.30840000000001</c:v>
                </c:pt>
                <c:pt idx="24">
                  <c:v>415.52330000000001</c:v>
                </c:pt>
                <c:pt idx="25">
                  <c:v>464.59699999999998</c:v>
                </c:pt>
                <c:pt idx="26">
                  <c:v>536.26620000000003</c:v>
                </c:pt>
                <c:pt idx="27">
                  <c:v>613.19489999999996</c:v>
                </c:pt>
                <c:pt idx="28">
                  <c:v>691.74</c:v>
                </c:pt>
                <c:pt idx="29">
                  <c:v>781.75160000000005</c:v>
                </c:pt>
                <c:pt idx="30">
                  <c:v>899.22900000000004</c:v>
                </c:pt>
                <c:pt idx="31">
                  <c:v>1025.597</c:v>
                </c:pt>
                <c:pt idx="32">
                  <c:v>1163.6120000000001</c:v>
                </c:pt>
                <c:pt idx="33">
                  <c:v>1337.261</c:v>
                </c:pt>
                <c:pt idx="34">
                  <c:v>1526.5219999999999</c:v>
                </c:pt>
                <c:pt idx="35">
                  <c:v>1771.5450000000001</c:v>
                </c:pt>
                <c:pt idx="36">
                  <c:v>2022.9690000000001</c:v>
                </c:pt>
                <c:pt idx="37">
                  <c:v>2339.1</c:v>
                </c:pt>
                <c:pt idx="38">
                  <c:v>2690.2080000000001</c:v>
                </c:pt>
                <c:pt idx="39">
                  <c:v>3094.6959999999999</c:v>
                </c:pt>
                <c:pt idx="40">
                  <c:v>3569.6239999999998</c:v>
                </c:pt>
                <c:pt idx="41">
                  <c:v>4136.9359999999997</c:v>
                </c:pt>
                <c:pt idx="42">
                  <c:v>4822.0050000000001</c:v>
                </c:pt>
                <c:pt idx="43">
                  <c:v>5606.6949999999997</c:v>
                </c:pt>
                <c:pt idx="44">
                  <c:v>6438.4560000000001</c:v>
                </c:pt>
                <c:pt idx="45">
                  <c:v>7457.4880000000003</c:v>
                </c:pt>
                <c:pt idx="46">
                  <c:v>8673.384</c:v>
                </c:pt>
                <c:pt idx="47">
                  <c:v>10092.02</c:v>
                </c:pt>
                <c:pt idx="48">
                  <c:v>11572.97</c:v>
                </c:pt>
                <c:pt idx="49">
                  <c:v>13356.73</c:v>
                </c:pt>
                <c:pt idx="50">
                  <c:v>15687.75</c:v>
                </c:pt>
                <c:pt idx="51">
                  <c:v>17962.28</c:v>
                </c:pt>
                <c:pt idx="52">
                  <c:v>21043</c:v>
                </c:pt>
                <c:pt idx="53">
                  <c:v>23217.95</c:v>
                </c:pt>
                <c:pt idx="54">
                  <c:v>27436.799999999999</c:v>
                </c:pt>
                <c:pt idx="55">
                  <c:v>31553.98</c:v>
                </c:pt>
                <c:pt idx="56">
                  <c:v>35375.440000000002</c:v>
                </c:pt>
                <c:pt idx="57">
                  <c:v>40336.79</c:v>
                </c:pt>
                <c:pt idx="58">
                  <c:v>45251.95</c:v>
                </c:pt>
                <c:pt idx="59">
                  <c:v>50384.24</c:v>
                </c:pt>
                <c:pt idx="60">
                  <c:v>56761.18</c:v>
                </c:pt>
                <c:pt idx="61">
                  <c:v>62224.37</c:v>
                </c:pt>
                <c:pt idx="62">
                  <c:v>67143.649999999994</c:v>
                </c:pt>
                <c:pt idx="63">
                  <c:v>71672.28</c:v>
                </c:pt>
                <c:pt idx="64">
                  <c:v>75345.03</c:v>
                </c:pt>
                <c:pt idx="65">
                  <c:v>77675.34</c:v>
                </c:pt>
                <c:pt idx="66">
                  <c:v>78878.52</c:v>
                </c:pt>
                <c:pt idx="67">
                  <c:v>78528.39</c:v>
                </c:pt>
                <c:pt idx="68">
                  <c:v>76739.95</c:v>
                </c:pt>
                <c:pt idx="69">
                  <c:v>73891.839999999997</c:v>
                </c:pt>
                <c:pt idx="70">
                  <c:v>70163.34</c:v>
                </c:pt>
                <c:pt idx="71">
                  <c:v>65707.740000000005</c:v>
                </c:pt>
                <c:pt idx="72">
                  <c:v>60700.959999999999</c:v>
                </c:pt>
                <c:pt idx="73">
                  <c:v>56427.65</c:v>
                </c:pt>
                <c:pt idx="74">
                  <c:v>52111.83</c:v>
                </c:pt>
                <c:pt idx="75">
                  <c:v>47469.64</c:v>
                </c:pt>
                <c:pt idx="76">
                  <c:v>43257.58</c:v>
                </c:pt>
                <c:pt idx="77">
                  <c:v>38904.870000000003</c:v>
                </c:pt>
                <c:pt idx="78">
                  <c:v>36537.85</c:v>
                </c:pt>
                <c:pt idx="79">
                  <c:v>33754.85</c:v>
                </c:pt>
                <c:pt idx="80">
                  <c:v>31077.06</c:v>
                </c:pt>
                <c:pt idx="81">
                  <c:v>28966.36</c:v>
                </c:pt>
                <c:pt idx="82">
                  <c:v>27098.78</c:v>
                </c:pt>
                <c:pt idx="83">
                  <c:v>25585.81</c:v>
                </c:pt>
                <c:pt idx="84">
                  <c:v>24546.18</c:v>
                </c:pt>
                <c:pt idx="85">
                  <c:v>23461.22</c:v>
                </c:pt>
                <c:pt idx="86">
                  <c:v>22897.3</c:v>
                </c:pt>
                <c:pt idx="87">
                  <c:v>22518.78</c:v>
                </c:pt>
                <c:pt idx="88">
                  <c:v>22030.77</c:v>
                </c:pt>
                <c:pt idx="89">
                  <c:v>22047.77</c:v>
                </c:pt>
                <c:pt idx="90">
                  <c:v>22397.200000000001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42F9-447C-82FF-2A68C0DA13C8}"/>
            </c:ext>
          </c:extLst>
        </c:ser>
        <c:ser>
          <c:idx val="2"/>
          <c:order val="2"/>
          <c:tx>
            <c:v>Run 2</c:v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7"/>
            <c:spPr>
              <a:solidFill>
                <a:schemeClr val="accent1">
                  <a:lumMod val="75000"/>
                </a:schemeClr>
              </a:solidFill>
              <a:ln w="9525" cmpd="sng">
                <a:solidFill>
                  <a:schemeClr val="accent1">
                    <a:lumMod val="75000"/>
                    <a:alpha val="92000"/>
                  </a:schemeClr>
                </a:solidFill>
                <a:prstDash val="solid"/>
              </a:ln>
              <a:effectLst/>
            </c:spPr>
          </c:marker>
          <c:xVal>
            <c:numRef>
              <c:f>'[171118 1 mM FFC Bare Au.xlsx]171118 1mM FFC bare Au 3 MAM '!$E$448:$E$538</c:f>
              <c:numCache>
                <c:formatCode>General</c:formatCode>
                <c:ptCount val="91"/>
                <c:pt idx="0">
                  <c:v>2997.6320000000001</c:v>
                </c:pt>
                <c:pt idx="1">
                  <c:v>2998.038</c:v>
                </c:pt>
                <c:pt idx="2">
                  <c:v>2995.9229999999998</c:v>
                </c:pt>
                <c:pt idx="3">
                  <c:v>3000.2860000000001</c:v>
                </c:pt>
                <c:pt idx="4">
                  <c:v>2999.6680000000001</c:v>
                </c:pt>
                <c:pt idx="5">
                  <c:v>3010.7</c:v>
                </c:pt>
                <c:pt idx="6">
                  <c:v>3003.6550000000002</c:v>
                </c:pt>
                <c:pt idx="7">
                  <c:v>3006.5810000000001</c:v>
                </c:pt>
                <c:pt idx="8">
                  <c:v>3009.4639999999999</c:v>
                </c:pt>
                <c:pt idx="9">
                  <c:v>3009.462</c:v>
                </c:pt>
                <c:pt idx="10">
                  <c:v>3012.8850000000002</c:v>
                </c:pt>
                <c:pt idx="11">
                  <c:v>3044.1060000000002</c:v>
                </c:pt>
                <c:pt idx="12">
                  <c:v>3033.0889999999999</c:v>
                </c:pt>
                <c:pt idx="13">
                  <c:v>3034.33</c:v>
                </c:pt>
                <c:pt idx="14">
                  <c:v>3034.68</c:v>
                </c:pt>
                <c:pt idx="15">
                  <c:v>3041.1860000000001</c:v>
                </c:pt>
                <c:pt idx="16">
                  <c:v>3045.7080000000001</c:v>
                </c:pt>
                <c:pt idx="17">
                  <c:v>3048.6489999999999</c:v>
                </c:pt>
                <c:pt idx="18">
                  <c:v>3048.2060000000001</c:v>
                </c:pt>
                <c:pt idx="19">
                  <c:v>3055.3539999999998</c:v>
                </c:pt>
                <c:pt idx="20">
                  <c:v>3063.1979999999999</c:v>
                </c:pt>
                <c:pt idx="21">
                  <c:v>3072.8809999999999</c:v>
                </c:pt>
                <c:pt idx="22">
                  <c:v>3083.8139999999999</c:v>
                </c:pt>
                <c:pt idx="23">
                  <c:v>3089.4520000000002</c:v>
                </c:pt>
                <c:pt idx="24">
                  <c:v>3107.7080000000001</c:v>
                </c:pt>
                <c:pt idx="25">
                  <c:v>3120.9830000000002</c:v>
                </c:pt>
                <c:pt idx="26">
                  <c:v>3127.7469999999998</c:v>
                </c:pt>
                <c:pt idx="27">
                  <c:v>3148.5039999999999</c:v>
                </c:pt>
                <c:pt idx="28">
                  <c:v>3169.799</c:v>
                </c:pt>
                <c:pt idx="29">
                  <c:v>3185.875</c:v>
                </c:pt>
                <c:pt idx="30">
                  <c:v>3202.9859999999999</c:v>
                </c:pt>
                <c:pt idx="31">
                  <c:v>3226.2060000000001</c:v>
                </c:pt>
                <c:pt idx="32">
                  <c:v>3242.0509999999999</c:v>
                </c:pt>
                <c:pt idx="33">
                  <c:v>3263.0279999999998</c:v>
                </c:pt>
                <c:pt idx="34">
                  <c:v>3290.75</c:v>
                </c:pt>
                <c:pt idx="35">
                  <c:v>3309.4580000000001</c:v>
                </c:pt>
                <c:pt idx="36">
                  <c:v>3334.3670000000002</c:v>
                </c:pt>
                <c:pt idx="37">
                  <c:v>3362.3620000000001</c:v>
                </c:pt>
                <c:pt idx="38">
                  <c:v>3392.087</c:v>
                </c:pt>
                <c:pt idx="39">
                  <c:v>3429.192</c:v>
                </c:pt>
                <c:pt idx="40">
                  <c:v>3472.4960000000001</c:v>
                </c:pt>
                <c:pt idx="41">
                  <c:v>3525.377</c:v>
                </c:pt>
                <c:pt idx="42">
                  <c:v>3593.4859999999999</c:v>
                </c:pt>
                <c:pt idx="43">
                  <c:v>3677.998</c:v>
                </c:pt>
                <c:pt idx="44">
                  <c:v>3767.8159999999998</c:v>
                </c:pt>
                <c:pt idx="45">
                  <c:v>3904.5239999999999</c:v>
                </c:pt>
                <c:pt idx="46">
                  <c:v>4069.7669999999998</c:v>
                </c:pt>
                <c:pt idx="47">
                  <c:v>4294.3069999999998</c:v>
                </c:pt>
                <c:pt idx="48">
                  <c:v>4549.2259999999997</c:v>
                </c:pt>
                <c:pt idx="49">
                  <c:v>4891.7370000000001</c:v>
                </c:pt>
                <c:pt idx="50">
                  <c:v>5388.701</c:v>
                </c:pt>
                <c:pt idx="51">
                  <c:v>5955.3689999999997</c:v>
                </c:pt>
                <c:pt idx="52">
                  <c:v>6803.5010000000002</c:v>
                </c:pt>
                <c:pt idx="53">
                  <c:v>7476.7489999999998</c:v>
                </c:pt>
                <c:pt idx="54">
                  <c:v>8990.0419999999995</c:v>
                </c:pt>
                <c:pt idx="55">
                  <c:v>10551.27</c:v>
                </c:pt>
                <c:pt idx="56">
                  <c:v>12391.45</c:v>
                </c:pt>
                <c:pt idx="57">
                  <c:v>15109.51</c:v>
                </c:pt>
                <c:pt idx="58">
                  <c:v>18294.14</c:v>
                </c:pt>
                <c:pt idx="59">
                  <c:v>22171.08</c:v>
                </c:pt>
                <c:pt idx="60">
                  <c:v>28214.3</c:v>
                </c:pt>
                <c:pt idx="61">
                  <c:v>34701.050000000003</c:v>
                </c:pt>
                <c:pt idx="62">
                  <c:v>41972.54</c:v>
                </c:pt>
                <c:pt idx="63">
                  <c:v>51101.14</c:v>
                </c:pt>
                <c:pt idx="64">
                  <c:v>61340.81</c:v>
                </c:pt>
                <c:pt idx="65">
                  <c:v>72314.66</c:v>
                </c:pt>
                <c:pt idx="66">
                  <c:v>86101.08</c:v>
                </c:pt>
                <c:pt idx="67">
                  <c:v>98374</c:v>
                </c:pt>
                <c:pt idx="68">
                  <c:v>110801.8</c:v>
                </c:pt>
                <c:pt idx="69">
                  <c:v>123249.7</c:v>
                </c:pt>
                <c:pt idx="70">
                  <c:v>134809.70000000001</c:v>
                </c:pt>
                <c:pt idx="71">
                  <c:v>145251.4</c:v>
                </c:pt>
                <c:pt idx="72">
                  <c:v>154202</c:v>
                </c:pt>
                <c:pt idx="73">
                  <c:v>162538</c:v>
                </c:pt>
                <c:pt idx="74">
                  <c:v>169225.2</c:v>
                </c:pt>
                <c:pt idx="75">
                  <c:v>175339.2</c:v>
                </c:pt>
                <c:pt idx="76">
                  <c:v>180702.7</c:v>
                </c:pt>
                <c:pt idx="77">
                  <c:v>185006.5</c:v>
                </c:pt>
                <c:pt idx="78">
                  <c:v>188505.3</c:v>
                </c:pt>
                <c:pt idx="79">
                  <c:v>191701.9</c:v>
                </c:pt>
                <c:pt idx="80">
                  <c:v>194762.4</c:v>
                </c:pt>
                <c:pt idx="81">
                  <c:v>197285.5</c:v>
                </c:pt>
                <c:pt idx="82">
                  <c:v>199968.6</c:v>
                </c:pt>
                <c:pt idx="83">
                  <c:v>202501.8</c:v>
                </c:pt>
                <c:pt idx="84">
                  <c:v>204790.6</c:v>
                </c:pt>
                <c:pt idx="85">
                  <c:v>207259.7</c:v>
                </c:pt>
                <c:pt idx="86">
                  <c:v>209524</c:v>
                </c:pt>
                <c:pt idx="87">
                  <c:v>211984.7</c:v>
                </c:pt>
                <c:pt idx="88">
                  <c:v>214447.9</c:v>
                </c:pt>
                <c:pt idx="89">
                  <c:v>217270.39999999999</c:v>
                </c:pt>
                <c:pt idx="90">
                  <c:v>220041.9</c:v>
                </c:pt>
              </c:numCache>
            </c:numRef>
          </c:xVal>
          <c:yVal>
            <c:numRef>
              <c:f>'[171118 1 mM FFC Bare Au.xlsx]171118 1mM FFC bare Au 3 MAM '!$N$448:$N$538</c:f>
              <c:numCache>
                <c:formatCode>General</c:formatCode>
                <c:ptCount val="91"/>
                <c:pt idx="0">
                  <c:v>94.306659999999994</c:v>
                </c:pt>
                <c:pt idx="1">
                  <c:v>83.136759999999995</c:v>
                </c:pt>
                <c:pt idx="2">
                  <c:v>73.219669999999994</c:v>
                </c:pt>
                <c:pt idx="3">
                  <c:v>74.031710000000004</c:v>
                </c:pt>
                <c:pt idx="4">
                  <c:v>65.149540000000002</c:v>
                </c:pt>
                <c:pt idx="5">
                  <c:v>68.272570000000002</c:v>
                </c:pt>
                <c:pt idx="6">
                  <c:v>73.386679999999998</c:v>
                </c:pt>
                <c:pt idx="7">
                  <c:v>71.847030000000004</c:v>
                </c:pt>
                <c:pt idx="8">
                  <c:v>70.245930000000001</c:v>
                </c:pt>
                <c:pt idx="9">
                  <c:v>80.849819999999994</c:v>
                </c:pt>
                <c:pt idx="10">
                  <c:v>85.716539999999995</c:v>
                </c:pt>
                <c:pt idx="11">
                  <c:v>97.879800000000003</c:v>
                </c:pt>
                <c:pt idx="12">
                  <c:v>104.6413</c:v>
                </c:pt>
                <c:pt idx="13">
                  <c:v>116.3995</c:v>
                </c:pt>
                <c:pt idx="14">
                  <c:v>127.9333</c:v>
                </c:pt>
                <c:pt idx="15">
                  <c:v>139.8244</c:v>
                </c:pt>
                <c:pt idx="16">
                  <c:v>155.8794</c:v>
                </c:pt>
                <c:pt idx="17">
                  <c:v>173.6712</c:v>
                </c:pt>
                <c:pt idx="18">
                  <c:v>194.8562</c:v>
                </c:pt>
                <c:pt idx="19">
                  <c:v>227.26150000000001</c:v>
                </c:pt>
                <c:pt idx="20">
                  <c:v>249.49879999999999</c:v>
                </c:pt>
                <c:pt idx="21">
                  <c:v>286.29360000000003</c:v>
                </c:pt>
                <c:pt idx="22">
                  <c:v>319.8263</c:v>
                </c:pt>
                <c:pt idx="23">
                  <c:v>358.91539999999998</c:v>
                </c:pt>
                <c:pt idx="24">
                  <c:v>413.57589999999999</c:v>
                </c:pt>
                <c:pt idx="25">
                  <c:v>465.76769999999999</c:v>
                </c:pt>
                <c:pt idx="26">
                  <c:v>531.88040000000001</c:v>
                </c:pt>
                <c:pt idx="27">
                  <c:v>610.35350000000005</c:v>
                </c:pt>
                <c:pt idx="28">
                  <c:v>691.87130000000002</c:v>
                </c:pt>
                <c:pt idx="29">
                  <c:v>779.4742</c:v>
                </c:pt>
                <c:pt idx="30">
                  <c:v>891.90989999999999</c:v>
                </c:pt>
                <c:pt idx="31">
                  <c:v>1013.924</c:v>
                </c:pt>
                <c:pt idx="32">
                  <c:v>1154.173</c:v>
                </c:pt>
                <c:pt idx="33">
                  <c:v>1331.4069999999999</c:v>
                </c:pt>
                <c:pt idx="34">
                  <c:v>1509.3889999999999</c:v>
                </c:pt>
                <c:pt idx="35">
                  <c:v>1755.192</c:v>
                </c:pt>
                <c:pt idx="36">
                  <c:v>2005.0250000000001</c:v>
                </c:pt>
                <c:pt idx="37">
                  <c:v>2317.4989999999998</c:v>
                </c:pt>
                <c:pt idx="38">
                  <c:v>2663.098</c:v>
                </c:pt>
                <c:pt idx="39">
                  <c:v>3063.201</c:v>
                </c:pt>
                <c:pt idx="40">
                  <c:v>3530.692</c:v>
                </c:pt>
                <c:pt idx="41">
                  <c:v>4090.5529999999999</c:v>
                </c:pt>
                <c:pt idx="42">
                  <c:v>4769.2139999999999</c:v>
                </c:pt>
                <c:pt idx="43">
                  <c:v>5542.8289999999997</c:v>
                </c:pt>
                <c:pt idx="44">
                  <c:v>6365.0550000000003</c:v>
                </c:pt>
                <c:pt idx="45">
                  <c:v>7375.5020000000004</c:v>
                </c:pt>
                <c:pt idx="46">
                  <c:v>8583.19</c:v>
                </c:pt>
                <c:pt idx="47">
                  <c:v>9977.58</c:v>
                </c:pt>
                <c:pt idx="48">
                  <c:v>11465.7</c:v>
                </c:pt>
                <c:pt idx="49">
                  <c:v>13236.53</c:v>
                </c:pt>
                <c:pt idx="50">
                  <c:v>15531.66</c:v>
                </c:pt>
                <c:pt idx="51">
                  <c:v>17805.21</c:v>
                </c:pt>
                <c:pt idx="52">
                  <c:v>20877.02</c:v>
                </c:pt>
                <c:pt idx="53">
                  <c:v>23088.2</c:v>
                </c:pt>
                <c:pt idx="54">
                  <c:v>27345.74</c:v>
                </c:pt>
                <c:pt idx="55">
                  <c:v>31511.89</c:v>
                </c:pt>
                <c:pt idx="56">
                  <c:v>35418.31</c:v>
                </c:pt>
                <c:pt idx="57">
                  <c:v>40603.64</c:v>
                </c:pt>
                <c:pt idx="58">
                  <c:v>45811.38</c:v>
                </c:pt>
                <c:pt idx="59">
                  <c:v>51266.29</c:v>
                </c:pt>
                <c:pt idx="60">
                  <c:v>58364.33</c:v>
                </c:pt>
                <c:pt idx="61">
                  <c:v>64645.99</c:v>
                </c:pt>
                <c:pt idx="62">
                  <c:v>70497.38</c:v>
                </c:pt>
                <c:pt idx="63">
                  <c:v>76378.59</c:v>
                </c:pt>
                <c:pt idx="64">
                  <c:v>81461.73</c:v>
                </c:pt>
                <c:pt idx="65">
                  <c:v>85268.13</c:v>
                </c:pt>
                <c:pt idx="66">
                  <c:v>88254.05</c:v>
                </c:pt>
                <c:pt idx="67">
                  <c:v>89222.53</c:v>
                </c:pt>
                <c:pt idx="68">
                  <c:v>88644.59</c:v>
                </c:pt>
                <c:pt idx="69">
                  <c:v>86426.48</c:v>
                </c:pt>
                <c:pt idx="70">
                  <c:v>83032.94</c:v>
                </c:pt>
                <c:pt idx="71">
                  <c:v>78608.039999999994</c:v>
                </c:pt>
                <c:pt idx="72">
                  <c:v>73775.31</c:v>
                </c:pt>
                <c:pt idx="73">
                  <c:v>68208.38</c:v>
                </c:pt>
                <c:pt idx="74">
                  <c:v>63146.46</c:v>
                </c:pt>
                <c:pt idx="75">
                  <c:v>57697.14</c:v>
                </c:pt>
                <c:pt idx="76">
                  <c:v>52385.26</c:v>
                </c:pt>
                <c:pt idx="77">
                  <c:v>47630.05</c:v>
                </c:pt>
                <c:pt idx="78">
                  <c:v>43784.01</c:v>
                </c:pt>
                <c:pt idx="79">
                  <c:v>40186.080000000002</c:v>
                </c:pt>
                <c:pt idx="80">
                  <c:v>36725.53</c:v>
                </c:pt>
                <c:pt idx="81">
                  <c:v>33922.74</c:v>
                </c:pt>
                <c:pt idx="82">
                  <c:v>31400.15</c:v>
                </c:pt>
                <c:pt idx="83">
                  <c:v>29073.94</c:v>
                </c:pt>
                <c:pt idx="84">
                  <c:v>27423.99</c:v>
                </c:pt>
                <c:pt idx="85">
                  <c:v>26035.77</c:v>
                </c:pt>
                <c:pt idx="86">
                  <c:v>24946.36</c:v>
                </c:pt>
                <c:pt idx="87">
                  <c:v>24088.55</c:v>
                </c:pt>
                <c:pt idx="88">
                  <c:v>23565.5</c:v>
                </c:pt>
                <c:pt idx="89">
                  <c:v>23157.08</c:v>
                </c:pt>
                <c:pt idx="90">
                  <c:v>23041.48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42F9-447C-82FF-2A68C0DA13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4126128"/>
        <c:axId val="1454122864"/>
      </c:scatterChart>
      <c:valAx>
        <c:axId val="1454126128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pPr>
                <a:r>
                  <a:rPr lang="en-US" b="1" baseline="0" dirty="0">
                    <a:solidFill>
                      <a:schemeClr val="tx1"/>
                    </a:solidFill>
                  </a:rPr>
                  <a:t>Z - Real (Ohms)</a:t>
                </a:r>
              </a:p>
            </c:rich>
          </c:tx>
          <c:layout>
            <c:manualLayout>
              <c:xMode val="edge"/>
              <c:yMode val="edge"/>
              <c:x val="0.40262740550334192"/>
              <c:y val="0.9284395861701821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/>
                  </a:solidFill>
                  <a:latin typeface="Garamond" panose="02020404030301010803" pitchFamily="18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endParaRPr lang="en-US"/>
          </a:p>
        </c:txPr>
        <c:crossAx val="1454122864"/>
        <c:crosses val="autoZero"/>
        <c:crossBetween val="midCat"/>
      </c:valAx>
      <c:valAx>
        <c:axId val="1454122864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pPr>
                <a:r>
                  <a:rPr lang="en-US" b="1" baseline="0" dirty="0">
                    <a:solidFill>
                      <a:schemeClr val="tx1"/>
                    </a:solidFill>
                  </a:rPr>
                  <a:t>-Z - Imaginary (Ohms)</a:t>
                </a:r>
              </a:p>
            </c:rich>
          </c:tx>
          <c:layout>
            <c:manualLayout>
              <c:xMode val="edge"/>
              <c:yMode val="edge"/>
              <c:x val="1.9029982654015204E-2"/>
              <c:y val="0.2599416755247512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Garamond" panose="02020404030301010803" pitchFamily="18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endParaRPr lang="en-US"/>
          </a:p>
        </c:txPr>
        <c:crossAx val="1454126128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0.78889412535678616"/>
          <c:y val="0.66108258725938218"/>
          <c:w val="0.10906888749983719"/>
          <c:h val="0.1824535801713926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Garamond" panose="02020404030301010803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 baseline="0">
          <a:latin typeface="Garamond" panose="02020404030301010803" pitchFamily="18" charset="0"/>
        </a:defRPr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800" b="1" baseline="0" dirty="0">
                <a:solidFill>
                  <a:schemeClr val="tx1"/>
                </a:solidFill>
                <a:latin typeface="Garamond" panose="02020404030301010803" pitchFamily="18" charset="0"/>
              </a:rPr>
              <a:t>Step 1: ELP-C Modified Au Electrode</a:t>
            </a:r>
          </a:p>
        </c:rich>
      </c:tx>
      <c:layout>
        <c:manualLayout>
          <c:xMode val="edge"/>
          <c:yMode val="edge"/>
          <c:x val="0.2739374526248336"/>
          <c:y val="5.72957720823812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583677639662781"/>
          <c:y val="0.12757910277696985"/>
          <c:w val="0.74434291591294299"/>
          <c:h val="0.75873573720865539"/>
        </c:manualLayout>
      </c:layout>
      <c:scatterChart>
        <c:scatterStyle val="lineMarker"/>
        <c:varyColors val="0"/>
        <c:ser>
          <c:idx val="0"/>
          <c:order val="0"/>
          <c:tx>
            <c:v>Run 1</c:v>
          </c:tx>
          <c:spPr>
            <a:ln w="25400" cap="rnd">
              <a:noFill/>
              <a:round/>
            </a:ln>
            <a:effectLst/>
          </c:spPr>
          <c:marker>
            <c:symbol val="triangle"/>
            <c:size val="5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dPt>
            <c:idx val="87"/>
            <c:marker>
              <c:symbol val="triangle"/>
              <c:size val="7"/>
              <c:spPr>
                <a:solidFill>
                  <a:srgbClr val="C00000"/>
                </a:solidFill>
                <a:ln w="9525">
                  <a:solidFill>
                    <a:srgbClr val="C00000"/>
                  </a:solidFill>
                </a:ln>
                <a:effectLst/>
              </c:spPr>
            </c:marker>
            <c:bubble3D val="0"/>
            <c:extLst>
              <c:ext xmlns:c16="http://schemas.microsoft.com/office/drawing/2014/chart" uri="{C3380CC4-5D6E-409C-BE32-E72D297353CC}">
                <c16:uniqueId val="{00000000-1F53-4239-8519-B50F31E179DD}"/>
              </c:ext>
            </c:extLst>
          </c:dPt>
          <c:xVal>
            <c:numRef>
              <c:f>'[171119 1 mM FFC csel Au MAM.xlsx]171118 1mM FFC csel Au 1 MAM '!$E$448:$E$538</c:f>
              <c:numCache>
                <c:formatCode>General</c:formatCode>
                <c:ptCount val="91"/>
                <c:pt idx="0">
                  <c:v>3182.9360000000001</c:v>
                </c:pt>
                <c:pt idx="1">
                  <c:v>3178.944</c:v>
                </c:pt>
                <c:pt idx="2">
                  <c:v>3185.09</c:v>
                </c:pt>
                <c:pt idx="3">
                  <c:v>3186.0830000000001</c:v>
                </c:pt>
                <c:pt idx="4">
                  <c:v>3187.9270000000001</c:v>
                </c:pt>
                <c:pt idx="5">
                  <c:v>3190.0360000000001</c:v>
                </c:pt>
                <c:pt idx="6">
                  <c:v>3188.1689999999999</c:v>
                </c:pt>
                <c:pt idx="7">
                  <c:v>3195.6790000000001</c:v>
                </c:pt>
                <c:pt idx="8">
                  <c:v>3190.913</c:v>
                </c:pt>
                <c:pt idx="9">
                  <c:v>3206.3209999999999</c:v>
                </c:pt>
                <c:pt idx="10">
                  <c:v>3202.0540000000001</c:v>
                </c:pt>
                <c:pt idx="11">
                  <c:v>3231.8049999999998</c:v>
                </c:pt>
                <c:pt idx="12">
                  <c:v>3230.7339999999999</c:v>
                </c:pt>
                <c:pt idx="13">
                  <c:v>3232.3620000000001</c:v>
                </c:pt>
                <c:pt idx="14">
                  <c:v>3228.6120000000001</c:v>
                </c:pt>
                <c:pt idx="15">
                  <c:v>3238.0639999999999</c:v>
                </c:pt>
                <c:pt idx="16">
                  <c:v>3244.2350000000001</c:v>
                </c:pt>
                <c:pt idx="17">
                  <c:v>3245.585</c:v>
                </c:pt>
                <c:pt idx="18">
                  <c:v>3257.7330000000002</c:v>
                </c:pt>
                <c:pt idx="19">
                  <c:v>3264.1889999999999</c:v>
                </c:pt>
                <c:pt idx="20">
                  <c:v>3272.306</c:v>
                </c:pt>
                <c:pt idx="21">
                  <c:v>3283.723</c:v>
                </c:pt>
                <c:pt idx="22">
                  <c:v>3297.1570000000002</c:v>
                </c:pt>
                <c:pt idx="23">
                  <c:v>3309.6869999999999</c:v>
                </c:pt>
                <c:pt idx="24">
                  <c:v>3331.4229999999998</c:v>
                </c:pt>
                <c:pt idx="25">
                  <c:v>3353.1550000000002</c:v>
                </c:pt>
                <c:pt idx="26">
                  <c:v>3368.0889999999999</c:v>
                </c:pt>
                <c:pt idx="27">
                  <c:v>3379.8589999999999</c:v>
                </c:pt>
                <c:pt idx="28">
                  <c:v>3402.5140000000001</c:v>
                </c:pt>
                <c:pt idx="29">
                  <c:v>3430.8829999999998</c:v>
                </c:pt>
                <c:pt idx="30">
                  <c:v>3452.1689999999999</c:v>
                </c:pt>
                <c:pt idx="31">
                  <c:v>3478.2080000000001</c:v>
                </c:pt>
                <c:pt idx="32">
                  <c:v>3507.279</c:v>
                </c:pt>
                <c:pt idx="33">
                  <c:v>3523.5920000000001</c:v>
                </c:pt>
                <c:pt idx="34">
                  <c:v>3549.4409999999998</c:v>
                </c:pt>
                <c:pt idx="35">
                  <c:v>3597.2190000000001</c:v>
                </c:pt>
                <c:pt idx="36">
                  <c:v>3632.2550000000001</c:v>
                </c:pt>
                <c:pt idx="37">
                  <c:v>3672.3490000000002</c:v>
                </c:pt>
                <c:pt idx="38">
                  <c:v>3718.2570000000001</c:v>
                </c:pt>
                <c:pt idx="39">
                  <c:v>3768.7460000000001</c:v>
                </c:pt>
                <c:pt idx="40">
                  <c:v>3825.0540000000001</c:v>
                </c:pt>
                <c:pt idx="41">
                  <c:v>3892.6959999999999</c:v>
                </c:pt>
                <c:pt idx="42">
                  <c:v>3969.547</c:v>
                </c:pt>
                <c:pt idx="43">
                  <c:v>4059.3719999999998</c:v>
                </c:pt>
                <c:pt idx="44">
                  <c:v>4154.2370000000001</c:v>
                </c:pt>
                <c:pt idx="45">
                  <c:v>4262.7160000000003</c:v>
                </c:pt>
                <c:pt idx="46">
                  <c:v>4396.2120000000004</c:v>
                </c:pt>
                <c:pt idx="47">
                  <c:v>4543.4880000000003</c:v>
                </c:pt>
                <c:pt idx="48">
                  <c:v>4707.4799999999996</c:v>
                </c:pt>
                <c:pt idx="49">
                  <c:v>4903.5249999999996</c:v>
                </c:pt>
                <c:pt idx="50">
                  <c:v>5153.634</c:v>
                </c:pt>
                <c:pt idx="51">
                  <c:v>5395.7219999999998</c:v>
                </c:pt>
                <c:pt idx="52">
                  <c:v>5762.1450000000004</c:v>
                </c:pt>
                <c:pt idx="53">
                  <c:v>6013.0609999999997</c:v>
                </c:pt>
                <c:pt idx="54">
                  <c:v>6551.2359999999999</c:v>
                </c:pt>
                <c:pt idx="55">
                  <c:v>7009.9790000000003</c:v>
                </c:pt>
                <c:pt idx="56">
                  <c:v>7572.1480000000001</c:v>
                </c:pt>
                <c:pt idx="57">
                  <c:v>8264.3960000000006</c:v>
                </c:pt>
                <c:pt idx="58">
                  <c:v>9099.4439999999995</c:v>
                </c:pt>
                <c:pt idx="59">
                  <c:v>10172.209999999999</c:v>
                </c:pt>
                <c:pt idx="60">
                  <c:v>11725.01</c:v>
                </c:pt>
                <c:pt idx="61">
                  <c:v>13267.01</c:v>
                </c:pt>
                <c:pt idx="62">
                  <c:v>15190.18</c:v>
                </c:pt>
                <c:pt idx="63">
                  <c:v>17567.150000000001</c:v>
                </c:pt>
                <c:pt idx="64">
                  <c:v>20437.63</c:v>
                </c:pt>
                <c:pt idx="65">
                  <c:v>23961.599999999999</c:v>
                </c:pt>
                <c:pt idx="66">
                  <c:v>28965.48</c:v>
                </c:pt>
                <c:pt idx="67">
                  <c:v>34587.21</c:v>
                </c:pt>
                <c:pt idx="68">
                  <c:v>41645.01</c:v>
                </c:pt>
                <c:pt idx="69">
                  <c:v>50704.71</c:v>
                </c:pt>
                <c:pt idx="70">
                  <c:v>62076.75</c:v>
                </c:pt>
                <c:pt idx="71">
                  <c:v>76587.259999999995</c:v>
                </c:pt>
                <c:pt idx="72">
                  <c:v>93845.59</c:v>
                </c:pt>
                <c:pt idx="73">
                  <c:v>117359.5</c:v>
                </c:pt>
                <c:pt idx="74">
                  <c:v>144489.9</c:v>
                </c:pt>
                <c:pt idx="75">
                  <c:v>180685.1</c:v>
                </c:pt>
                <c:pt idx="76">
                  <c:v>228616.2</c:v>
                </c:pt>
                <c:pt idx="77">
                  <c:v>285831.3</c:v>
                </c:pt>
                <c:pt idx="78">
                  <c:v>353158.3</c:v>
                </c:pt>
                <c:pt idx="79">
                  <c:v>434965.9</c:v>
                </c:pt>
                <c:pt idx="80">
                  <c:v>546798</c:v>
                </c:pt>
                <c:pt idx="81">
                  <c:v>668471.5</c:v>
                </c:pt>
                <c:pt idx="82">
                  <c:v>824413.4</c:v>
                </c:pt>
                <c:pt idx="83">
                  <c:v>1004937</c:v>
                </c:pt>
                <c:pt idx="84">
                  <c:v>1208311</c:v>
                </c:pt>
                <c:pt idx="85">
                  <c:v>1438912</c:v>
                </c:pt>
                <c:pt idx="86">
                  <c:v>1694373</c:v>
                </c:pt>
                <c:pt idx="87">
                  <c:v>1968574</c:v>
                </c:pt>
                <c:pt idx="88">
                  <c:v>2259415</c:v>
                </c:pt>
                <c:pt idx="89">
                  <c:v>2580040</c:v>
                </c:pt>
                <c:pt idx="90">
                  <c:v>2913405</c:v>
                </c:pt>
              </c:numCache>
            </c:numRef>
          </c:xVal>
          <c:yVal>
            <c:numRef>
              <c:f>'[171119 1 mM FFC csel Au MAM.xlsx]171118 1mM FFC csel Au 1 MAM '!$N$448:$N$538</c:f>
              <c:numCache>
                <c:formatCode>General</c:formatCode>
                <c:ptCount val="91"/>
                <c:pt idx="0">
                  <c:v>99.883399999999995</c:v>
                </c:pt>
                <c:pt idx="1">
                  <c:v>99.567599999999999</c:v>
                </c:pt>
                <c:pt idx="2">
                  <c:v>84.385909999999996</c:v>
                </c:pt>
                <c:pt idx="3">
                  <c:v>85.110500000000002</c:v>
                </c:pt>
                <c:pt idx="4">
                  <c:v>82.506489999999999</c:v>
                </c:pt>
                <c:pt idx="5">
                  <c:v>85.657529999999994</c:v>
                </c:pt>
                <c:pt idx="6">
                  <c:v>81.965999999999994</c:v>
                </c:pt>
                <c:pt idx="7">
                  <c:v>89.021119999999996</c:v>
                </c:pt>
                <c:pt idx="8">
                  <c:v>87.979060000000004</c:v>
                </c:pt>
                <c:pt idx="9">
                  <c:v>96.681399999999996</c:v>
                </c:pt>
                <c:pt idx="10">
                  <c:v>104.7792</c:v>
                </c:pt>
                <c:pt idx="11">
                  <c:v>119.9325</c:v>
                </c:pt>
                <c:pt idx="12">
                  <c:v>129.13849999999999</c:v>
                </c:pt>
                <c:pt idx="13">
                  <c:v>149.98490000000001</c:v>
                </c:pt>
                <c:pt idx="14">
                  <c:v>165.04069999999999</c:v>
                </c:pt>
                <c:pt idx="15">
                  <c:v>176.78</c:v>
                </c:pt>
                <c:pt idx="16">
                  <c:v>205.9966</c:v>
                </c:pt>
                <c:pt idx="17">
                  <c:v>223.85159999999999</c:v>
                </c:pt>
                <c:pt idx="18">
                  <c:v>251.88480000000001</c:v>
                </c:pt>
                <c:pt idx="19">
                  <c:v>281.28859999999997</c:v>
                </c:pt>
                <c:pt idx="20">
                  <c:v>322.35640000000001</c:v>
                </c:pt>
                <c:pt idx="21">
                  <c:v>361.6841</c:v>
                </c:pt>
                <c:pt idx="22">
                  <c:v>414.08170000000001</c:v>
                </c:pt>
                <c:pt idx="23">
                  <c:v>459.10969999999998</c:v>
                </c:pt>
                <c:pt idx="24">
                  <c:v>518.78719999999998</c:v>
                </c:pt>
                <c:pt idx="25">
                  <c:v>591.38229999999999</c:v>
                </c:pt>
                <c:pt idx="26">
                  <c:v>665.89480000000003</c:v>
                </c:pt>
                <c:pt idx="27">
                  <c:v>764.66629999999998</c:v>
                </c:pt>
                <c:pt idx="28">
                  <c:v>865.33780000000002</c:v>
                </c:pt>
                <c:pt idx="29">
                  <c:v>985.76199999999994</c:v>
                </c:pt>
                <c:pt idx="30">
                  <c:v>1123.9290000000001</c:v>
                </c:pt>
                <c:pt idx="31">
                  <c:v>1284.412</c:v>
                </c:pt>
                <c:pt idx="32">
                  <c:v>1455.2139999999999</c:v>
                </c:pt>
                <c:pt idx="33">
                  <c:v>1697.518</c:v>
                </c:pt>
                <c:pt idx="34">
                  <c:v>1914.671</c:v>
                </c:pt>
                <c:pt idx="35">
                  <c:v>2224.4450000000002</c:v>
                </c:pt>
                <c:pt idx="36">
                  <c:v>2529.1149999999998</c:v>
                </c:pt>
                <c:pt idx="37">
                  <c:v>2913.68</c:v>
                </c:pt>
                <c:pt idx="38">
                  <c:v>3336.9090000000001</c:v>
                </c:pt>
                <c:pt idx="39">
                  <c:v>3826.4250000000002</c:v>
                </c:pt>
                <c:pt idx="40">
                  <c:v>4393.2879999999996</c:v>
                </c:pt>
                <c:pt idx="41">
                  <c:v>5067.1109999999999</c:v>
                </c:pt>
                <c:pt idx="42">
                  <c:v>5881.9920000000002</c:v>
                </c:pt>
                <c:pt idx="43">
                  <c:v>6816.6930000000002</c:v>
                </c:pt>
                <c:pt idx="44">
                  <c:v>7784.0439999999999</c:v>
                </c:pt>
                <c:pt idx="45">
                  <c:v>8995.9429999999993</c:v>
                </c:pt>
                <c:pt idx="46">
                  <c:v>10432.56</c:v>
                </c:pt>
                <c:pt idx="47">
                  <c:v>12099.4</c:v>
                </c:pt>
                <c:pt idx="48">
                  <c:v>13885.9</c:v>
                </c:pt>
                <c:pt idx="49">
                  <c:v>15987.16</c:v>
                </c:pt>
                <c:pt idx="50">
                  <c:v>18782.259999999998</c:v>
                </c:pt>
                <c:pt idx="51">
                  <c:v>21536.43</c:v>
                </c:pt>
                <c:pt idx="52">
                  <c:v>25327.55</c:v>
                </c:pt>
                <c:pt idx="53">
                  <c:v>28056.25</c:v>
                </c:pt>
                <c:pt idx="54">
                  <c:v>33497.94</c:v>
                </c:pt>
                <c:pt idx="55">
                  <c:v>38802.82</c:v>
                </c:pt>
                <c:pt idx="56">
                  <c:v>44106.29</c:v>
                </c:pt>
                <c:pt idx="57">
                  <c:v>51195.24</c:v>
                </c:pt>
                <c:pt idx="58">
                  <c:v>58849.33</c:v>
                </c:pt>
                <c:pt idx="59">
                  <c:v>67716.149999999994</c:v>
                </c:pt>
                <c:pt idx="60">
                  <c:v>80068.800000000003</c:v>
                </c:pt>
                <c:pt idx="61">
                  <c:v>92415.63</c:v>
                </c:pt>
                <c:pt idx="62">
                  <c:v>106061.1</c:v>
                </c:pt>
                <c:pt idx="63">
                  <c:v>122633.3</c:v>
                </c:pt>
                <c:pt idx="64">
                  <c:v>141526.39999999999</c:v>
                </c:pt>
                <c:pt idx="65">
                  <c:v>162433.60000000001</c:v>
                </c:pt>
                <c:pt idx="66">
                  <c:v>190849</c:v>
                </c:pt>
                <c:pt idx="67">
                  <c:v>219160.4</c:v>
                </c:pt>
                <c:pt idx="68">
                  <c:v>251869</c:v>
                </c:pt>
                <c:pt idx="69">
                  <c:v>291115.09999999998</c:v>
                </c:pt>
                <c:pt idx="70">
                  <c:v>335334.7</c:v>
                </c:pt>
                <c:pt idx="71">
                  <c:v>386234.6</c:v>
                </c:pt>
                <c:pt idx="72">
                  <c:v>442129.7</c:v>
                </c:pt>
                <c:pt idx="73">
                  <c:v>509493.4</c:v>
                </c:pt>
                <c:pt idx="74">
                  <c:v>577823.30000000005</c:v>
                </c:pt>
                <c:pt idx="75">
                  <c:v>663701.1</c:v>
                </c:pt>
                <c:pt idx="76">
                  <c:v>759898.6</c:v>
                </c:pt>
                <c:pt idx="77">
                  <c:v>862709.2</c:v>
                </c:pt>
                <c:pt idx="78">
                  <c:v>966415</c:v>
                </c:pt>
                <c:pt idx="79">
                  <c:v>1082567</c:v>
                </c:pt>
                <c:pt idx="80">
                  <c:v>1215563</c:v>
                </c:pt>
                <c:pt idx="81">
                  <c:v>1344447</c:v>
                </c:pt>
                <c:pt idx="82">
                  <c:v>1480868</c:v>
                </c:pt>
                <c:pt idx="83">
                  <c:v>1613984</c:v>
                </c:pt>
                <c:pt idx="84">
                  <c:v>1736871</c:v>
                </c:pt>
                <c:pt idx="85">
                  <c:v>1849832</c:v>
                </c:pt>
                <c:pt idx="86">
                  <c:v>1949788</c:v>
                </c:pt>
                <c:pt idx="87">
                  <c:v>2041325</c:v>
                </c:pt>
                <c:pt idx="88">
                  <c:v>2133638</c:v>
                </c:pt>
                <c:pt idx="89">
                  <c:v>2213145</c:v>
                </c:pt>
                <c:pt idx="90">
                  <c:v>2288454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B0DA-45F1-99F8-C192ABF1DE46}"/>
            </c:ext>
          </c:extLst>
        </c:ser>
        <c:ser>
          <c:idx val="1"/>
          <c:order val="1"/>
          <c:tx>
            <c:v>Run 2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rgbClr val="002060"/>
              </a:solidFill>
              <a:ln w="9525">
                <a:solidFill>
                  <a:srgbClr val="002060"/>
                </a:solidFill>
              </a:ln>
              <a:effectLst/>
            </c:spPr>
          </c:marker>
          <c:xVal>
            <c:numRef>
              <c:f>'[171119 1 mM FFC csel Au MAM.xlsx]171118 1mM FFC csel Au 2 MAM '!$E$448:$E$538</c:f>
              <c:numCache>
                <c:formatCode>General</c:formatCode>
                <c:ptCount val="91"/>
                <c:pt idx="0">
                  <c:v>3120.3069999999998</c:v>
                </c:pt>
                <c:pt idx="1">
                  <c:v>3122.6149999999998</c:v>
                </c:pt>
                <c:pt idx="2">
                  <c:v>3123.6669999999999</c:v>
                </c:pt>
                <c:pt idx="3">
                  <c:v>3126.3809999999999</c:v>
                </c:pt>
                <c:pt idx="4">
                  <c:v>3127.7919999999999</c:v>
                </c:pt>
                <c:pt idx="5">
                  <c:v>3126.4940000000001</c:v>
                </c:pt>
                <c:pt idx="6">
                  <c:v>3133.1210000000001</c:v>
                </c:pt>
                <c:pt idx="7">
                  <c:v>3141.1019999999999</c:v>
                </c:pt>
                <c:pt idx="8">
                  <c:v>3139.7069999999999</c:v>
                </c:pt>
                <c:pt idx="9">
                  <c:v>3133.1109999999999</c:v>
                </c:pt>
                <c:pt idx="10">
                  <c:v>3143.6</c:v>
                </c:pt>
                <c:pt idx="11">
                  <c:v>3170.33</c:v>
                </c:pt>
                <c:pt idx="12">
                  <c:v>3163.3290000000002</c:v>
                </c:pt>
                <c:pt idx="13">
                  <c:v>3162.8629999999998</c:v>
                </c:pt>
                <c:pt idx="14">
                  <c:v>3172.8150000000001</c:v>
                </c:pt>
                <c:pt idx="15">
                  <c:v>3172.7310000000002</c:v>
                </c:pt>
                <c:pt idx="16">
                  <c:v>3176.4769999999999</c:v>
                </c:pt>
                <c:pt idx="17">
                  <c:v>3185.4119999999998</c:v>
                </c:pt>
                <c:pt idx="18">
                  <c:v>3193.953</c:v>
                </c:pt>
                <c:pt idx="19">
                  <c:v>3198.7170000000001</c:v>
                </c:pt>
                <c:pt idx="20">
                  <c:v>3206.6840000000002</c:v>
                </c:pt>
                <c:pt idx="21">
                  <c:v>3225.9050000000002</c:v>
                </c:pt>
                <c:pt idx="22">
                  <c:v>3225.444</c:v>
                </c:pt>
                <c:pt idx="23">
                  <c:v>3244.4050000000002</c:v>
                </c:pt>
                <c:pt idx="24">
                  <c:v>3262.018</c:v>
                </c:pt>
                <c:pt idx="25">
                  <c:v>3272.07</c:v>
                </c:pt>
                <c:pt idx="26">
                  <c:v>3297.1439999999998</c:v>
                </c:pt>
                <c:pt idx="27">
                  <c:v>3315.1129999999998</c:v>
                </c:pt>
                <c:pt idx="28">
                  <c:v>3333.444</c:v>
                </c:pt>
                <c:pt idx="29">
                  <c:v>3354.1770000000001</c:v>
                </c:pt>
                <c:pt idx="30">
                  <c:v>3377.0650000000001</c:v>
                </c:pt>
                <c:pt idx="31">
                  <c:v>3398.5819999999999</c:v>
                </c:pt>
                <c:pt idx="32">
                  <c:v>3422.154</c:v>
                </c:pt>
                <c:pt idx="33">
                  <c:v>3448.2260000000001</c:v>
                </c:pt>
                <c:pt idx="34">
                  <c:v>3480.2069999999999</c:v>
                </c:pt>
                <c:pt idx="35">
                  <c:v>3508.5619999999999</c:v>
                </c:pt>
                <c:pt idx="36">
                  <c:v>3540.0810000000001</c:v>
                </c:pt>
                <c:pt idx="37">
                  <c:v>3578.6469999999999</c:v>
                </c:pt>
                <c:pt idx="38">
                  <c:v>3617.47</c:v>
                </c:pt>
                <c:pt idx="39">
                  <c:v>3659.5230000000001</c:v>
                </c:pt>
                <c:pt idx="40">
                  <c:v>3710.5859999999998</c:v>
                </c:pt>
                <c:pt idx="41">
                  <c:v>3761.0929999999998</c:v>
                </c:pt>
                <c:pt idx="42">
                  <c:v>3830.31</c:v>
                </c:pt>
                <c:pt idx="43">
                  <c:v>3904.4870000000001</c:v>
                </c:pt>
                <c:pt idx="44">
                  <c:v>3984.0990000000002</c:v>
                </c:pt>
                <c:pt idx="45">
                  <c:v>4079.6779999999999</c:v>
                </c:pt>
                <c:pt idx="46">
                  <c:v>4198.2870000000003</c:v>
                </c:pt>
                <c:pt idx="47">
                  <c:v>4326.9279999999999</c:v>
                </c:pt>
                <c:pt idx="48">
                  <c:v>4476.5200000000004</c:v>
                </c:pt>
                <c:pt idx="49">
                  <c:v>4640.4769999999999</c:v>
                </c:pt>
                <c:pt idx="50">
                  <c:v>4857.9009999999998</c:v>
                </c:pt>
                <c:pt idx="51">
                  <c:v>5071.3190000000004</c:v>
                </c:pt>
                <c:pt idx="52">
                  <c:v>5389.4170000000004</c:v>
                </c:pt>
                <c:pt idx="53">
                  <c:v>5635.3630000000003</c:v>
                </c:pt>
                <c:pt idx="54">
                  <c:v>6068.8130000000001</c:v>
                </c:pt>
                <c:pt idx="55">
                  <c:v>6435.3209999999999</c:v>
                </c:pt>
                <c:pt idx="56">
                  <c:v>6946.0429999999997</c:v>
                </c:pt>
                <c:pt idx="57">
                  <c:v>7576.3850000000002</c:v>
                </c:pt>
                <c:pt idx="58">
                  <c:v>8346.4740000000002</c:v>
                </c:pt>
                <c:pt idx="59">
                  <c:v>9241.0059999999994</c:v>
                </c:pt>
                <c:pt idx="60">
                  <c:v>10447.49</c:v>
                </c:pt>
                <c:pt idx="61">
                  <c:v>11839.86</c:v>
                </c:pt>
                <c:pt idx="62">
                  <c:v>13336.31</c:v>
                </c:pt>
                <c:pt idx="63">
                  <c:v>15421.18</c:v>
                </c:pt>
                <c:pt idx="64">
                  <c:v>17728.7</c:v>
                </c:pt>
                <c:pt idx="65">
                  <c:v>20599.21</c:v>
                </c:pt>
                <c:pt idx="66">
                  <c:v>24749.39</c:v>
                </c:pt>
                <c:pt idx="67">
                  <c:v>29204.23</c:v>
                </c:pt>
                <c:pt idx="68">
                  <c:v>34738.699999999997</c:v>
                </c:pt>
                <c:pt idx="69">
                  <c:v>41987.839999999997</c:v>
                </c:pt>
                <c:pt idx="70">
                  <c:v>51047.82</c:v>
                </c:pt>
                <c:pt idx="71">
                  <c:v>62483.29</c:v>
                </c:pt>
                <c:pt idx="72">
                  <c:v>76097.539999999994</c:v>
                </c:pt>
                <c:pt idx="73">
                  <c:v>94562.68</c:v>
                </c:pt>
                <c:pt idx="74">
                  <c:v>115392.2</c:v>
                </c:pt>
                <c:pt idx="75">
                  <c:v>144854.39999999999</c:v>
                </c:pt>
                <c:pt idx="76">
                  <c:v>182563.6</c:v>
                </c:pt>
                <c:pt idx="77">
                  <c:v>228547.6</c:v>
                </c:pt>
                <c:pt idx="78">
                  <c:v>281695.59999999998</c:v>
                </c:pt>
                <c:pt idx="79">
                  <c:v>350914.1</c:v>
                </c:pt>
                <c:pt idx="80">
                  <c:v>444530.4</c:v>
                </c:pt>
                <c:pt idx="81">
                  <c:v>549966.6</c:v>
                </c:pt>
                <c:pt idx="82">
                  <c:v>691311.8</c:v>
                </c:pt>
                <c:pt idx="83">
                  <c:v>860021.9</c:v>
                </c:pt>
                <c:pt idx="84">
                  <c:v>1053553</c:v>
                </c:pt>
                <c:pt idx="85">
                  <c:v>1288113</c:v>
                </c:pt>
                <c:pt idx="86">
                  <c:v>1558172</c:v>
                </c:pt>
                <c:pt idx="87">
                  <c:v>1859151</c:v>
                </c:pt>
                <c:pt idx="88">
                  <c:v>2191917</c:v>
                </c:pt>
                <c:pt idx="89">
                  <c:v>2544987</c:v>
                </c:pt>
                <c:pt idx="90">
                  <c:v>2917892</c:v>
                </c:pt>
              </c:numCache>
            </c:numRef>
          </c:xVal>
          <c:yVal>
            <c:numRef>
              <c:f>'[171119 1 mM FFC csel Au MAM.xlsx]171118 1mM FFC csel Au 2 MAM '!$N$448:$N$538</c:f>
              <c:numCache>
                <c:formatCode>General</c:formatCode>
                <c:ptCount val="91"/>
                <c:pt idx="0">
                  <c:v>97.063400000000001</c:v>
                </c:pt>
                <c:pt idx="1">
                  <c:v>89.562460000000002</c:v>
                </c:pt>
                <c:pt idx="2">
                  <c:v>91.435199999999995</c:v>
                </c:pt>
                <c:pt idx="3">
                  <c:v>85.519580000000005</c:v>
                </c:pt>
                <c:pt idx="4">
                  <c:v>81.741399999999999</c:v>
                </c:pt>
                <c:pt idx="5">
                  <c:v>85.692350000000005</c:v>
                </c:pt>
                <c:pt idx="6">
                  <c:v>86.140039999999999</c:v>
                </c:pt>
                <c:pt idx="7">
                  <c:v>88.966790000000003</c:v>
                </c:pt>
                <c:pt idx="8">
                  <c:v>93.719939999999994</c:v>
                </c:pt>
                <c:pt idx="9">
                  <c:v>102.6561</c:v>
                </c:pt>
                <c:pt idx="10">
                  <c:v>99.745500000000007</c:v>
                </c:pt>
                <c:pt idx="11">
                  <c:v>124.8764</c:v>
                </c:pt>
                <c:pt idx="12">
                  <c:v>134.8494</c:v>
                </c:pt>
                <c:pt idx="13">
                  <c:v>139.36930000000001</c:v>
                </c:pt>
                <c:pt idx="14">
                  <c:v>157.79130000000001</c:v>
                </c:pt>
                <c:pt idx="15">
                  <c:v>175.3691</c:v>
                </c:pt>
                <c:pt idx="16">
                  <c:v>197.56790000000001</c:v>
                </c:pt>
                <c:pt idx="17">
                  <c:v>217.69929999999999</c:v>
                </c:pt>
                <c:pt idx="18">
                  <c:v>242.38810000000001</c:v>
                </c:pt>
                <c:pt idx="19">
                  <c:v>275.12189999999998</c:v>
                </c:pt>
                <c:pt idx="20">
                  <c:v>306.88279999999997</c:v>
                </c:pt>
                <c:pt idx="21">
                  <c:v>350.99720000000002</c:v>
                </c:pt>
                <c:pt idx="22">
                  <c:v>393.17559999999997</c:v>
                </c:pt>
                <c:pt idx="23">
                  <c:v>440.9203</c:v>
                </c:pt>
                <c:pt idx="24">
                  <c:v>507.53539999999998</c:v>
                </c:pt>
                <c:pt idx="25">
                  <c:v>567.95849999999996</c:v>
                </c:pt>
                <c:pt idx="26">
                  <c:v>640.64359999999999</c:v>
                </c:pt>
                <c:pt idx="27">
                  <c:v>733.22550000000001</c:v>
                </c:pt>
                <c:pt idx="28">
                  <c:v>834.59690000000001</c:v>
                </c:pt>
                <c:pt idx="29">
                  <c:v>937.80160000000001</c:v>
                </c:pt>
                <c:pt idx="30">
                  <c:v>1076.6980000000001</c:v>
                </c:pt>
                <c:pt idx="31">
                  <c:v>1232.0360000000001</c:v>
                </c:pt>
                <c:pt idx="32">
                  <c:v>1394.7170000000001</c:v>
                </c:pt>
                <c:pt idx="33">
                  <c:v>1616.1110000000001</c:v>
                </c:pt>
                <c:pt idx="34">
                  <c:v>1838.633</c:v>
                </c:pt>
                <c:pt idx="35">
                  <c:v>2127.4839999999999</c:v>
                </c:pt>
                <c:pt idx="36">
                  <c:v>2421.5279999999998</c:v>
                </c:pt>
                <c:pt idx="37">
                  <c:v>2788.7249999999999</c:v>
                </c:pt>
                <c:pt idx="38">
                  <c:v>3196.2919999999999</c:v>
                </c:pt>
                <c:pt idx="39">
                  <c:v>3666.5830000000001</c:v>
                </c:pt>
                <c:pt idx="40">
                  <c:v>4215.2650000000003</c:v>
                </c:pt>
                <c:pt idx="41">
                  <c:v>4864.9709999999995</c:v>
                </c:pt>
                <c:pt idx="42">
                  <c:v>5652.9930000000004</c:v>
                </c:pt>
                <c:pt idx="43">
                  <c:v>6559.2070000000003</c:v>
                </c:pt>
                <c:pt idx="44">
                  <c:v>7498.3860000000004</c:v>
                </c:pt>
                <c:pt idx="45">
                  <c:v>8672.5059999999994</c:v>
                </c:pt>
                <c:pt idx="46">
                  <c:v>10064.040000000001</c:v>
                </c:pt>
                <c:pt idx="47">
                  <c:v>11686.34</c:v>
                </c:pt>
                <c:pt idx="48">
                  <c:v>13406.22</c:v>
                </c:pt>
                <c:pt idx="49">
                  <c:v>15451.79</c:v>
                </c:pt>
                <c:pt idx="50">
                  <c:v>18179.55</c:v>
                </c:pt>
                <c:pt idx="51">
                  <c:v>20869.77</c:v>
                </c:pt>
                <c:pt idx="52">
                  <c:v>24572.55</c:v>
                </c:pt>
                <c:pt idx="53">
                  <c:v>27229.39</c:v>
                </c:pt>
                <c:pt idx="54">
                  <c:v>32516.31</c:v>
                </c:pt>
                <c:pt idx="55">
                  <c:v>37667.120000000003</c:v>
                </c:pt>
                <c:pt idx="56">
                  <c:v>42889.99</c:v>
                </c:pt>
                <c:pt idx="57">
                  <c:v>49830.47</c:v>
                </c:pt>
                <c:pt idx="58">
                  <c:v>57409.25</c:v>
                </c:pt>
                <c:pt idx="59">
                  <c:v>66021.440000000002</c:v>
                </c:pt>
                <c:pt idx="60">
                  <c:v>77928.2</c:v>
                </c:pt>
                <c:pt idx="61">
                  <c:v>90214</c:v>
                </c:pt>
                <c:pt idx="62">
                  <c:v>103461.3</c:v>
                </c:pt>
                <c:pt idx="63">
                  <c:v>119785.5</c:v>
                </c:pt>
                <c:pt idx="64">
                  <c:v>138209.9</c:v>
                </c:pt>
                <c:pt idx="65">
                  <c:v>158698.5</c:v>
                </c:pt>
                <c:pt idx="66">
                  <c:v>186845.7</c:v>
                </c:pt>
                <c:pt idx="67">
                  <c:v>214718.6</c:v>
                </c:pt>
                <c:pt idx="68">
                  <c:v>247076.1</c:v>
                </c:pt>
                <c:pt idx="69">
                  <c:v>286081.8</c:v>
                </c:pt>
                <c:pt idx="70">
                  <c:v>330340.2</c:v>
                </c:pt>
                <c:pt idx="71">
                  <c:v>381305.7</c:v>
                </c:pt>
                <c:pt idx="72">
                  <c:v>437158.5</c:v>
                </c:pt>
                <c:pt idx="73">
                  <c:v>506007.7</c:v>
                </c:pt>
                <c:pt idx="74">
                  <c:v>575733.1</c:v>
                </c:pt>
                <c:pt idx="75">
                  <c:v>664102.80000000005</c:v>
                </c:pt>
                <c:pt idx="76">
                  <c:v>765604.4</c:v>
                </c:pt>
                <c:pt idx="77">
                  <c:v>876103.1</c:v>
                </c:pt>
                <c:pt idx="78">
                  <c:v>988109</c:v>
                </c:pt>
                <c:pt idx="79">
                  <c:v>1118548</c:v>
                </c:pt>
                <c:pt idx="80">
                  <c:v>1274124</c:v>
                </c:pt>
                <c:pt idx="81">
                  <c:v>1424407</c:v>
                </c:pt>
                <c:pt idx="82">
                  <c:v>1598973</c:v>
                </c:pt>
                <c:pt idx="83">
                  <c:v>1776195</c:v>
                </c:pt>
                <c:pt idx="84">
                  <c:v>1950465</c:v>
                </c:pt>
                <c:pt idx="85">
                  <c:v>2121388</c:v>
                </c:pt>
                <c:pt idx="86">
                  <c:v>2283489</c:v>
                </c:pt>
                <c:pt idx="87">
                  <c:v>2422622</c:v>
                </c:pt>
                <c:pt idx="88">
                  <c:v>2537629</c:v>
                </c:pt>
                <c:pt idx="89">
                  <c:v>2620926</c:v>
                </c:pt>
                <c:pt idx="90">
                  <c:v>2656684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B0DA-45F1-99F8-C192ABF1DE46}"/>
            </c:ext>
          </c:extLst>
        </c:ser>
        <c:ser>
          <c:idx val="2"/>
          <c:order val="2"/>
          <c:tx>
            <c:v>Run 3</c:v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7"/>
            <c:spPr>
              <a:solidFill>
                <a:schemeClr val="accent1">
                  <a:lumMod val="75000"/>
                </a:schemeClr>
              </a:solidFill>
              <a:ln w="9525">
                <a:solidFill>
                  <a:schemeClr val="accent1">
                    <a:lumMod val="75000"/>
                  </a:schemeClr>
                </a:solidFill>
              </a:ln>
              <a:effectLst/>
            </c:spPr>
          </c:marker>
          <c:xVal>
            <c:numRef>
              <c:f>'[171119 1 mM FFC csel Au MAM.xlsx]171118 1mM FFC csel Au 3 MAM '!$E$448:$E$538</c:f>
              <c:numCache>
                <c:formatCode>General</c:formatCode>
                <c:ptCount val="91"/>
                <c:pt idx="0">
                  <c:v>3091.1419999999998</c:v>
                </c:pt>
                <c:pt idx="1">
                  <c:v>3089.6149999999998</c:v>
                </c:pt>
                <c:pt idx="2">
                  <c:v>3095.855</c:v>
                </c:pt>
                <c:pt idx="3">
                  <c:v>3089.03</c:v>
                </c:pt>
                <c:pt idx="4">
                  <c:v>3091.8760000000002</c:v>
                </c:pt>
                <c:pt idx="5">
                  <c:v>3096.4989999999998</c:v>
                </c:pt>
                <c:pt idx="6">
                  <c:v>3096.6320000000001</c:v>
                </c:pt>
                <c:pt idx="7">
                  <c:v>3093.7620000000002</c:v>
                </c:pt>
                <c:pt idx="8">
                  <c:v>3099.77</c:v>
                </c:pt>
                <c:pt idx="9">
                  <c:v>3102.0250000000001</c:v>
                </c:pt>
                <c:pt idx="10">
                  <c:v>3109.9380000000001</c:v>
                </c:pt>
                <c:pt idx="11">
                  <c:v>3141.06</c:v>
                </c:pt>
                <c:pt idx="12">
                  <c:v>3133.7049999999999</c:v>
                </c:pt>
                <c:pt idx="13">
                  <c:v>3137.0909999999999</c:v>
                </c:pt>
                <c:pt idx="14">
                  <c:v>3131.123</c:v>
                </c:pt>
                <c:pt idx="15">
                  <c:v>3137.6410000000001</c:v>
                </c:pt>
                <c:pt idx="16">
                  <c:v>3144.884</c:v>
                </c:pt>
                <c:pt idx="17">
                  <c:v>3149.0929999999998</c:v>
                </c:pt>
                <c:pt idx="18">
                  <c:v>3160.2539999999999</c:v>
                </c:pt>
                <c:pt idx="19">
                  <c:v>3162.7689999999998</c:v>
                </c:pt>
                <c:pt idx="20">
                  <c:v>3172.93</c:v>
                </c:pt>
                <c:pt idx="21">
                  <c:v>3189.0070000000001</c:v>
                </c:pt>
                <c:pt idx="22">
                  <c:v>3201.9029999999998</c:v>
                </c:pt>
                <c:pt idx="23">
                  <c:v>3205.5830000000001</c:v>
                </c:pt>
                <c:pt idx="24">
                  <c:v>3224.0010000000002</c:v>
                </c:pt>
                <c:pt idx="25">
                  <c:v>3243.1149999999998</c:v>
                </c:pt>
                <c:pt idx="26">
                  <c:v>3254.596</c:v>
                </c:pt>
                <c:pt idx="27">
                  <c:v>3278.7730000000001</c:v>
                </c:pt>
                <c:pt idx="28">
                  <c:v>3295.9690000000001</c:v>
                </c:pt>
                <c:pt idx="29">
                  <c:v>3323.5709999999999</c:v>
                </c:pt>
                <c:pt idx="30">
                  <c:v>3340.4409999999998</c:v>
                </c:pt>
                <c:pt idx="31">
                  <c:v>3364.627</c:v>
                </c:pt>
                <c:pt idx="32">
                  <c:v>3386.9920000000002</c:v>
                </c:pt>
                <c:pt idx="33">
                  <c:v>3414.49</c:v>
                </c:pt>
                <c:pt idx="34">
                  <c:v>3434.279</c:v>
                </c:pt>
                <c:pt idx="35">
                  <c:v>3467.8760000000002</c:v>
                </c:pt>
                <c:pt idx="36">
                  <c:v>3495.6439999999998</c:v>
                </c:pt>
                <c:pt idx="37">
                  <c:v>3531.567</c:v>
                </c:pt>
                <c:pt idx="38">
                  <c:v>3567.5940000000001</c:v>
                </c:pt>
                <c:pt idx="39">
                  <c:v>3608.7429999999999</c:v>
                </c:pt>
                <c:pt idx="40">
                  <c:v>3654.4459999999999</c:v>
                </c:pt>
                <c:pt idx="41">
                  <c:v>3707.636</c:v>
                </c:pt>
                <c:pt idx="42">
                  <c:v>3770.4690000000001</c:v>
                </c:pt>
                <c:pt idx="43">
                  <c:v>3839.7779999999998</c:v>
                </c:pt>
                <c:pt idx="44">
                  <c:v>3912.5949999999998</c:v>
                </c:pt>
                <c:pt idx="45">
                  <c:v>4006.3339999999998</c:v>
                </c:pt>
                <c:pt idx="46">
                  <c:v>4109.0410000000002</c:v>
                </c:pt>
                <c:pt idx="47">
                  <c:v>4233.93</c:v>
                </c:pt>
                <c:pt idx="48">
                  <c:v>4365.1869999999999</c:v>
                </c:pt>
                <c:pt idx="49">
                  <c:v>4527.7560000000003</c:v>
                </c:pt>
                <c:pt idx="50">
                  <c:v>4737.2650000000003</c:v>
                </c:pt>
                <c:pt idx="51">
                  <c:v>4928.5200000000004</c:v>
                </c:pt>
                <c:pt idx="52">
                  <c:v>5238.9979999999996</c:v>
                </c:pt>
                <c:pt idx="53">
                  <c:v>5452.2749999999996</c:v>
                </c:pt>
                <c:pt idx="54">
                  <c:v>5889.24</c:v>
                </c:pt>
                <c:pt idx="55">
                  <c:v>6227.72</c:v>
                </c:pt>
                <c:pt idx="56">
                  <c:v>6663.6220000000003</c:v>
                </c:pt>
                <c:pt idx="57">
                  <c:v>7250.4780000000001</c:v>
                </c:pt>
                <c:pt idx="58">
                  <c:v>8013.85</c:v>
                </c:pt>
                <c:pt idx="59">
                  <c:v>8838.5229999999992</c:v>
                </c:pt>
                <c:pt idx="60">
                  <c:v>10022.81</c:v>
                </c:pt>
                <c:pt idx="61">
                  <c:v>11272.26</c:v>
                </c:pt>
                <c:pt idx="62">
                  <c:v>12665.85</c:v>
                </c:pt>
                <c:pt idx="63">
                  <c:v>14572.45</c:v>
                </c:pt>
                <c:pt idx="64">
                  <c:v>16882.669999999998</c:v>
                </c:pt>
                <c:pt idx="65">
                  <c:v>19426.37</c:v>
                </c:pt>
                <c:pt idx="66">
                  <c:v>23307.71</c:v>
                </c:pt>
                <c:pt idx="67">
                  <c:v>27316.15</c:v>
                </c:pt>
                <c:pt idx="68">
                  <c:v>32448.53</c:v>
                </c:pt>
                <c:pt idx="69">
                  <c:v>39164.26</c:v>
                </c:pt>
                <c:pt idx="70">
                  <c:v>47648.160000000003</c:v>
                </c:pt>
                <c:pt idx="71">
                  <c:v>57795.64</c:v>
                </c:pt>
                <c:pt idx="72">
                  <c:v>70719.42</c:v>
                </c:pt>
                <c:pt idx="73">
                  <c:v>87841.41</c:v>
                </c:pt>
                <c:pt idx="74">
                  <c:v>107087.9</c:v>
                </c:pt>
                <c:pt idx="75">
                  <c:v>134354.4</c:v>
                </c:pt>
                <c:pt idx="76">
                  <c:v>169750.5</c:v>
                </c:pt>
                <c:pt idx="77">
                  <c:v>211713.3</c:v>
                </c:pt>
                <c:pt idx="78">
                  <c:v>260927.3</c:v>
                </c:pt>
                <c:pt idx="79">
                  <c:v>326340.7</c:v>
                </c:pt>
                <c:pt idx="80">
                  <c:v>414471.4</c:v>
                </c:pt>
                <c:pt idx="81">
                  <c:v>514487.8</c:v>
                </c:pt>
                <c:pt idx="82">
                  <c:v>648275.5</c:v>
                </c:pt>
                <c:pt idx="83">
                  <c:v>810402.1</c:v>
                </c:pt>
                <c:pt idx="84">
                  <c:v>1000458</c:v>
                </c:pt>
                <c:pt idx="85">
                  <c:v>1230409</c:v>
                </c:pt>
                <c:pt idx="86">
                  <c:v>1500130</c:v>
                </c:pt>
                <c:pt idx="87">
                  <c:v>1802952</c:v>
                </c:pt>
                <c:pt idx="88">
                  <c:v>2145784</c:v>
                </c:pt>
                <c:pt idx="89">
                  <c:v>2515648</c:v>
                </c:pt>
                <c:pt idx="90">
                  <c:v>2887870</c:v>
                </c:pt>
              </c:numCache>
            </c:numRef>
          </c:xVal>
          <c:yVal>
            <c:numRef>
              <c:f>'[171119 1 mM FFC csel Au MAM.xlsx]171118 1mM FFC csel Au 3 MAM '!$N$448:$N$538</c:f>
              <c:numCache>
                <c:formatCode>General</c:formatCode>
                <c:ptCount val="91"/>
                <c:pt idx="0">
                  <c:v>96.561599999999999</c:v>
                </c:pt>
                <c:pt idx="1">
                  <c:v>92.00264</c:v>
                </c:pt>
                <c:pt idx="2">
                  <c:v>88.106530000000006</c:v>
                </c:pt>
                <c:pt idx="3">
                  <c:v>86.077929999999995</c:v>
                </c:pt>
                <c:pt idx="4">
                  <c:v>86.75394</c:v>
                </c:pt>
                <c:pt idx="5">
                  <c:v>83.82508</c:v>
                </c:pt>
                <c:pt idx="6">
                  <c:v>87.123459999999994</c:v>
                </c:pt>
                <c:pt idx="7">
                  <c:v>86.39</c:v>
                </c:pt>
                <c:pt idx="8">
                  <c:v>95.672700000000006</c:v>
                </c:pt>
                <c:pt idx="9">
                  <c:v>92.769109999999998</c:v>
                </c:pt>
                <c:pt idx="10">
                  <c:v>105.0599</c:v>
                </c:pt>
                <c:pt idx="11">
                  <c:v>117.8018</c:v>
                </c:pt>
                <c:pt idx="12">
                  <c:v>126.3862</c:v>
                </c:pt>
                <c:pt idx="13">
                  <c:v>140.44980000000001</c:v>
                </c:pt>
                <c:pt idx="14">
                  <c:v>154.67609999999999</c:v>
                </c:pt>
                <c:pt idx="15">
                  <c:v>172.97040000000001</c:v>
                </c:pt>
                <c:pt idx="16">
                  <c:v>188.9735</c:v>
                </c:pt>
                <c:pt idx="17">
                  <c:v>214.19239999999999</c:v>
                </c:pt>
                <c:pt idx="18">
                  <c:v>240.0367</c:v>
                </c:pt>
                <c:pt idx="19">
                  <c:v>266.42700000000002</c:v>
                </c:pt>
                <c:pt idx="20">
                  <c:v>297.92720000000003</c:v>
                </c:pt>
                <c:pt idx="21">
                  <c:v>345.46800000000002</c:v>
                </c:pt>
                <c:pt idx="22">
                  <c:v>387.65820000000002</c:v>
                </c:pt>
                <c:pt idx="23">
                  <c:v>428.23320000000001</c:v>
                </c:pt>
                <c:pt idx="24">
                  <c:v>483.60649999999998</c:v>
                </c:pt>
                <c:pt idx="25">
                  <c:v>552.51379999999995</c:v>
                </c:pt>
                <c:pt idx="26">
                  <c:v>625.0204</c:v>
                </c:pt>
                <c:pt idx="27">
                  <c:v>712.84860000000003</c:v>
                </c:pt>
                <c:pt idx="28">
                  <c:v>797.00720000000001</c:v>
                </c:pt>
                <c:pt idx="29">
                  <c:v>915.57870000000003</c:v>
                </c:pt>
                <c:pt idx="30">
                  <c:v>1043.7370000000001</c:v>
                </c:pt>
                <c:pt idx="31">
                  <c:v>1190.6590000000001</c:v>
                </c:pt>
                <c:pt idx="32">
                  <c:v>1346.1279999999999</c:v>
                </c:pt>
                <c:pt idx="33">
                  <c:v>1559.6289999999999</c:v>
                </c:pt>
                <c:pt idx="34">
                  <c:v>1781.855</c:v>
                </c:pt>
                <c:pt idx="35">
                  <c:v>2058.7150000000001</c:v>
                </c:pt>
                <c:pt idx="36">
                  <c:v>2344.0129999999999</c:v>
                </c:pt>
                <c:pt idx="37">
                  <c:v>2698.4110000000001</c:v>
                </c:pt>
                <c:pt idx="38">
                  <c:v>3092.7539999999999</c:v>
                </c:pt>
                <c:pt idx="39">
                  <c:v>3549.672</c:v>
                </c:pt>
                <c:pt idx="40">
                  <c:v>4081.7449999999999</c:v>
                </c:pt>
                <c:pt idx="41">
                  <c:v>4710.6289999999999</c:v>
                </c:pt>
                <c:pt idx="42">
                  <c:v>5474.7290000000003</c:v>
                </c:pt>
                <c:pt idx="43">
                  <c:v>6348.6980000000003</c:v>
                </c:pt>
                <c:pt idx="44">
                  <c:v>7265.4129999999996</c:v>
                </c:pt>
                <c:pt idx="45">
                  <c:v>8404.9480000000003</c:v>
                </c:pt>
                <c:pt idx="46">
                  <c:v>9758.81</c:v>
                </c:pt>
                <c:pt idx="47">
                  <c:v>11343.32</c:v>
                </c:pt>
                <c:pt idx="48">
                  <c:v>13001.94</c:v>
                </c:pt>
                <c:pt idx="49">
                  <c:v>15020.26</c:v>
                </c:pt>
                <c:pt idx="50">
                  <c:v>17641.330000000002</c:v>
                </c:pt>
                <c:pt idx="51">
                  <c:v>20277.88</c:v>
                </c:pt>
                <c:pt idx="52">
                  <c:v>23855.51</c:v>
                </c:pt>
                <c:pt idx="53">
                  <c:v>26460.54</c:v>
                </c:pt>
                <c:pt idx="54">
                  <c:v>31613.31</c:v>
                </c:pt>
                <c:pt idx="55">
                  <c:v>36631.379999999997</c:v>
                </c:pt>
                <c:pt idx="56">
                  <c:v>41613.300000000003</c:v>
                </c:pt>
                <c:pt idx="57">
                  <c:v>48511.68</c:v>
                </c:pt>
                <c:pt idx="58">
                  <c:v>55834.26</c:v>
                </c:pt>
                <c:pt idx="59">
                  <c:v>64190.98</c:v>
                </c:pt>
                <c:pt idx="60">
                  <c:v>75885.02</c:v>
                </c:pt>
                <c:pt idx="61">
                  <c:v>87732.55</c:v>
                </c:pt>
                <c:pt idx="62">
                  <c:v>100756</c:v>
                </c:pt>
                <c:pt idx="63">
                  <c:v>116684.5</c:v>
                </c:pt>
                <c:pt idx="64">
                  <c:v>134810.4</c:v>
                </c:pt>
                <c:pt idx="65">
                  <c:v>154798.9</c:v>
                </c:pt>
                <c:pt idx="66">
                  <c:v>182048.6</c:v>
                </c:pt>
                <c:pt idx="67">
                  <c:v>209429.7</c:v>
                </c:pt>
                <c:pt idx="68">
                  <c:v>240925.9</c:v>
                </c:pt>
                <c:pt idx="69">
                  <c:v>279364.5</c:v>
                </c:pt>
                <c:pt idx="70">
                  <c:v>322730.59999999998</c:v>
                </c:pt>
                <c:pt idx="71">
                  <c:v>372501</c:v>
                </c:pt>
                <c:pt idx="72">
                  <c:v>427649.4</c:v>
                </c:pt>
                <c:pt idx="73">
                  <c:v>495022.4</c:v>
                </c:pt>
                <c:pt idx="74">
                  <c:v>563827.1</c:v>
                </c:pt>
                <c:pt idx="75">
                  <c:v>651166.1</c:v>
                </c:pt>
                <c:pt idx="76">
                  <c:v>751815</c:v>
                </c:pt>
                <c:pt idx="77">
                  <c:v>860983.6</c:v>
                </c:pt>
                <c:pt idx="78">
                  <c:v>972728</c:v>
                </c:pt>
                <c:pt idx="79">
                  <c:v>1103772</c:v>
                </c:pt>
                <c:pt idx="80">
                  <c:v>1260176</c:v>
                </c:pt>
                <c:pt idx="81">
                  <c:v>1413723</c:v>
                </c:pt>
                <c:pt idx="82">
                  <c:v>1588303</c:v>
                </c:pt>
                <c:pt idx="83">
                  <c:v>1773537</c:v>
                </c:pt>
                <c:pt idx="84">
                  <c:v>1952754</c:v>
                </c:pt>
                <c:pt idx="85">
                  <c:v>2135769</c:v>
                </c:pt>
                <c:pt idx="86">
                  <c:v>2305383</c:v>
                </c:pt>
                <c:pt idx="87">
                  <c:v>2445475</c:v>
                </c:pt>
                <c:pt idx="88">
                  <c:v>2560601</c:v>
                </c:pt>
                <c:pt idx="89">
                  <c:v>2632573</c:v>
                </c:pt>
                <c:pt idx="90">
                  <c:v>2650127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B0DA-45F1-99F8-C192ABF1DE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4125040"/>
        <c:axId val="1454116880"/>
      </c:scatterChart>
      <c:valAx>
        <c:axId val="1454125040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i="0" baseline="0" dirty="0">
                    <a:solidFill>
                      <a:schemeClr val="tx1"/>
                    </a:solidFill>
                    <a:effectLst/>
                    <a:latin typeface="Garamond" panose="02020404030301010803" pitchFamily="18" charset="0"/>
                  </a:rPr>
                  <a:t>Z - Real (Ohms)</a:t>
                </a:r>
                <a:endParaRPr lang="en-US" sz="2400" baseline="0" dirty="0">
                  <a:solidFill>
                    <a:schemeClr val="tx1"/>
                  </a:solidFill>
                  <a:effectLst/>
                  <a:latin typeface="Garamond" panose="02020404030301010803" pitchFamily="18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4116880"/>
        <c:crosses val="autoZero"/>
        <c:crossBetween val="midCat"/>
      </c:valAx>
      <c:valAx>
        <c:axId val="1454116880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i="0" baseline="0" dirty="0">
                    <a:solidFill>
                      <a:schemeClr val="tx1"/>
                    </a:solidFill>
                    <a:effectLst/>
                    <a:latin typeface="Garamond" panose="02020404030301010803" pitchFamily="18" charset="0"/>
                  </a:rPr>
                  <a:t>-Z - Imaginary (Ohms)</a:t>
                </a:r>
                <a:endParaRPr lang="en-US" sz="2400" dirty="0">
                  <a:solidFill>
                    <a:schemeClr val="tx1"/>
                  </a:solidFill>
                  <a:effectLst/>
                  <a:latin typeface="Garamond" panose="02020404030301010803" pitchFamily="18" charset="0"/>
                </a:endParaRPr>
              </a:p>
            </c:rich>
          </c:tx>
          <c:layout>
            <c:manualLayout>
              <c:xMode val="edge"/>
              <c:yMode val="edge"/>
              <c:x val="6.2303828791040808E-3"/>
              <c:y val="0.2806152077133869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412504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4060587448247759"/>
          <c:y val="0.6928988911491708"/>
          <c:w val="0.101243885312551"/>
          <c:h val="0.151878346864713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Garamond" panose="02020404030301010803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 baseline="0"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>
                <a:latin typeface="Garamond" panose="02020404030301010803" pitchFamily="18" charset="0"/>
              </a:rPr>
              <a:t>Step 3:</a:t>
            </a:r>
            <a:r>
              <a:rPr lang="en-US" sz="2800" b="1" baseline="0" dirty="0">
                <a:latin typeface="Garamond" panose="02020404030301010803" pitchFamily="18" charset="0"/>
              </a:rPr>
              <a:t> Post ELP-K in 1.5 M </a:t>
            </a:r>
            <a:r>
              <a:rPr lang="en-US" sz="2800" b="1" baseline="0" dirty="0" err="1">
                <a:latin typeface="Garamond" panose="02020404030301010803" pitchFamily="18" charset="0"/>
              </a:rPr>
              <a:t>NaCl</a:t>
            </a:r>
            <a:r>
              <a:rPr lang="en-US" sz="2800" b="1" baseline="0" dirty="0">
                <a:latin typeface="Garamond" panose="02020404030301010803" pitchFamily="18" charset="0"/>
              </a:rPr>
              <a:t> Soak</a:t>
            </a:r>
            <a:endParaRPr lang="en-US" sz="2800" b="1" dirty="0">
              <a:latin typeface="Garamond" panose="02020404030301010803" pitchFamily="18" charset="0"/>
            </a:endParaRPr>
          </a:p>
        </c:rich>
      </c:tx>
      <c:layout>
        <c:manualLayout>
          <c:xMode val="edge"/>
          <c:yMode val="edge"/>
          <c:x val="0.1982513212832947"/>
          <c:y val="2.0176299622467822E-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v>Run 1</c:v>
          </c:tx>
          <c:spPr>
            <a:ln w="25400" cap="rnd">
              <a:noFill/>
              <a:round/>
            </a:ln>
            <a:effectLst/>
          </c:spPr>
          <c:marker>
            <c:symbol val="triangle"/>
            <c:size val="7"/>
            <c:spPr>
              <a:solidFill>
                <a:srgbClr val="C00000"/>
              </a:solidFill>
              <a:ln w="9525">
                <a:solidFill>
                  <a:srgbClr val="C00000"/>
                </a:solidFill>
              </a:ln>
              <a:effectLst/>
            </c:spPr>
          </c:marker>
          <c:xVal>
            <c:numRef>
              <c:f>'[171119 1 mM FFC csel au post ksel nacl soak MAM.xlsx]171118 1mM FFC csel Au ksel (2)'!$E$448:$E$538</c:f>
              <c:numCache>
                <c:formatCode>General</c:formatCode>
                <c:ptCount val="91"/>
                <c:pt idx="0">
                  <c:v>3202.5909999999999</c:v>
                </c:pt>
                <c:pt idx="1">
                  <c:v>3196.4839999999999</c:v>
                </c:pt>
                <c:pt idx="2">
                  <c:v>3197.7330000000002</c:v>
                </c:pt>
                <c:pt idx="3">
                  <c:v>3194.0549999999998</c:v>
                </c:pt>
                <c:pt idx="4">
                  <c:v>3201.0430000000001</c:v>
                </c:pt>
                <c:pt idx="5">
                  <c:v>3209.7649999999999</c:v>
                </c:pt>
                <c:pt idx="6">
                  <c:v>3206.165</c:v>
                </c:pt>
                <c:pt idx="7">
                  <c:v>3209.6619999999998</c:v>
                </c:pt>
                <c:pt idx="8">
                  <c:v>3215.547</c:v>
                </c:pt>
                <c:pt idx="9">
                  <c:v>3220.9679999999998</c:v>
                </c:pt>
                <c:pt idx="10">
                  <c:v>3217.931</c:v>
                </c:pt>
                <c:pt idx="11">
                  <c:v>3251.6849999999999</c:v>
                </c:pt>
                <c:pt idx="12">
                  <c:v>3246.6979999999999</c:v>
                </c:pt>
                <c:pt idx="13">
                  <c:v>3245.4279999999999</c:v>
                </c:pt>
                <c:pt idx="14">
                  <c:v>3243.1289999999999</c:v>
                </c:pt>
                <c:pt idx="15">
                  <c:v>3253.3620000000001</c:v>
                </c:pt>
                <c:pt idx="16">
                  <c:v>3267.0659999999998</c:v>
                </c:pt>
                <c:pt idx="17">
                  <c:v>3265.91</c:v>
                </c:pt>
                <c:pt idx="18">
                  <c:v>3271.3380000000002</c:v>
                </c:pt>
                <c:pt idx="19">
                  <c:v>3281.0039999999999</c:v>
                </c:pt>
                <c:pt idx="20">
                  <c:v>3285.357</c:v>
                </c:pt>
                <c:pt idx="21">
                  <c:v>3303.681</c:v>
                </c:pt>
                <c:pt idx="22">
                  <c:v>3309.47</c:v>
                </c:pt>
                <c:pt idx="23">
                  <c:v>3322.0949999999998</c:v>
                </c:pt>
                <c:pt idx="24">
                  <c:v>3346.8330000000001</c:v>
                </c:pt>
                <c:pt idx="25">
                  <c:v>3360.4490000000001</c:v>
                </c:pt>
                <c:pt idx="26">
                  <c:v>3381.8380000000002</c:v>
                </c:pt>
                <c:pt idx="27">
                  <c:v>3398.558</c:v>
                </c:pt>
                <c:pt idx="28">
                  <c:v>3420.971</c:v>
                </c:pt>
                <c:pt idx="29">
                  <c:v>3441.3220000000001</c:v>
                </c:pt>
                <c:pt idx="30">
                  <c:v>3459.2910000000002</c:v>
                </c:pt>
                <c:pt idx="31">
                  <c:v>3485.7359999999999</c:v>
                </c:pt>
                <c:pt idx="32">
                  <c:v>3521.9870000000001</c:v>
                </c:pt>
                <c:pt idx="33">
                  <c:v>3540.87</c:v>
                </c:pt>
                <c:pt idx="34">
                  <c:v>3567.11</c:v>
                </c:pt>
                <c:pt idx="35">
                  <c:v>3608.5129999999999</c:v>
                </c:pt>
                <c:pt idx="36">
                  <c:v>3639.8609999999999</c:v>
                </c:pt>
                <c:pt idx="37">
                  <c:v>3678.61</c:v>
                </c:pt>
                <c:pt idx="38">
                  <c:v>3715.9389999999999</c:v>
                </c:pt>
                <c:pt idx="39">
                  <c:v>3758.491</c:v>
                </c:pt>
                <c:pt idx="40">
                  <c:v>3806.3130000000001</c:v>
                </c:pt>
                <c:pt idx="41">
                  <c:v>3858.3130000000001</c:v>
                </c:pt>
                <c:pt idx="42">
                  <c:v>3924.35</c:v>
                </c:pt>
                <c:pt idx="43">
                  <c:v>3991.5369999999998</c:v>
                </c:pt>
                <c:pt idx="44">
                  <c:v>4065.51</c:v>
                </c:pt>
                <c:pt idx="45">
                  <c:v>4147.0789999999997</c:v>
                </c:pt>
                <c:pt idx="46">
                  <c:v>4247.04</c:v>
                </c:pt>
                <c:pt idx="47">
                  <c:v>4367.5770000000002</c:v>
                </c:pt>
                <c:pt idx="48">
                  <c:v>4488.4229999999998</c:v>
                </c:pt>
                <c:pt idx="49">
                  <c:v>4630.5450000000001</c:v>
                </c:pt>
                <c:pt idx="50">
                  <c:v>4829.2560000000003</c:v>
                </c:pt>
                <c:pt idx="51">
                  <c:v>5025.8140000000003</c:v>
                </c:pt>
                <c:pt idx="52">
                  <c:v>5282.7030000000004</c:v>
                </c:pt>
                <c:pt idx="53">
                  <c:v>5504.357</c:v>
                </c:pt>
                <c:pt idx="54">
                  <c:v>5863.8329999999996</c:v>
                </c:pt>
                <c:pt idx="55">
                  <c:v>6164.49</c:v>
                </c:pt>
                <c:pt idx="56">
                  <c:v>6563.2860000000001</c:v>
                </c:pt>
                <c:pt idx="57">
                  <c:v>7157.7929999999997</c:v>
                </c:pt>
                <c:pt idx="58">
                  <c:v>7823.49</c:v>
                </c:pt>
                <c:pt idx="59">
                  <c:v>8394.6139999999996</c:v>
                </c:pt>
                <c:pt idx="60">
                  <c:v>9433.8469999999998</c:v>
                </c:pt>
                <c:pt idx="61">
                  <c:v>10458.91</c:v>
                </c:pt>
                <c:pt idx="62">
                  <c:v>11701.9</c:v>
                </c:pt>
                <c:pt idx="63">
                  <c:v>13270.13</c:v>
                </c:pt>
                <c:pt idx="64">
                  <c:v>15001.45</c:v>
                </c:pt>
                <c:pt idx="65">
                  <c:v>17072.39</c:v>
                </c:pt>
                <c:pt idx="66">
                  <c:v>20119.8</c:v>
                </c:pt>
                <c:pt idx="67">
                  <c:v>23196.52</c:v>
                </c:pt>
                <c:pt idx="68">
                  <c:v>27029.53</c:v>
                </c:pt>
                <c:pt idx="69">
                  <c:v>32070.41</c:v>
                </c:pt>
                <c:pt idx="70">
                  <c:v>38089.230000000003</c:v>
                </c:pt>
                <c:pt idx="71">
                  <c:v>45670.34</c:v>
                </c:pt>
                <c:pt idx="72">
                  <c:v>54502.92</c:v>
                </c:pt>
                <c:pt idx="73">
                  <c:v>66390.460000000006</c:v>
                </c:pt>
                <c:pt idx="74">
                  <c:v>79425.45</c:v>
                </c:pt>
                <c:pt idx="75">
                  <c:v>97910.8</c:v>
                </c:pt>
                <c:pt idx="76">
                  <c:v>121648</c:v>
                </c:pt>
                <c:pt idx="77">
                  <c:v>149966.5</c:v>
                </c:pt>
                <c:pt idx="78">
                  <c:v>183115.6</c:v>
                </c:pt>
                <c:pt idx="79">
                  <c:v>226036.1</c:v>
                </c:pt>
                <c:pt idx="80">
                  <c:v>284587.8</c:v>
                </c:pt>
                <c:pt idx="81">
                  <c:v>351735.9</c:v>
                </c:pt>
                <c:pt idx="82">
                  <c:v>444015.3</c:v>
                </c:pt>
                <c:pt idx="83">
                  <c:v>556020.9</c:v>
                </c:pt>
                <c:pt idx="84">
                  <c:v>691150.3</c:v>
                </c:pt>
                <c:pt idx="85">
                  <c:v>860954.8</c:v>
                </c:pt>
                <c:pt idx="86">
                  <c:v>1071159</c:v>
                </c:pt>
                <c:pt idx="87">
                  <c:v>1322544</c:v>
                </c:pt>
                <c:pt idx="88">
                  <c:v>1632368</c:v>
                </c:pt>
                <c:pt idx="89">
                  <c:v>1999074</c:v>
                </c:pt>
                <c:pt idx="90">
                  <c:v>2423876</c:v>
                </c:pt>
              </c:numCache>
            </c:numRef>
          </c:xVal>
          <c:yVal>
            <c:numRef>
              <c:f>'[171119 1 mM FFC csel au post ksel nacl soak MAM.xlsx]171118 1mM FFC csel Au ksel (2)'!$N$448:$N$538</c:f>
              <c:numCache>
                <c:formatCode>General</c:formatCode>
                <c:ptCount val="91"/>
                <c:pt idx="0">
                  <c:v>120.10469999999999</c:v>
                </c:pt>
                <c:pt idx="1">
                  <c:v>109.34180000000001</c:v>
                </c:pt>
                <c:pt idx="2">
                  <c:v>98.184299999999993</c:v>
                </c:pt>
                <c:pt idx="3">
                  <c:v>93.045739999999995</c:v>
                </c:pt>
                <c:pt idx="4">
                  <c:v>90.526920000000004</c:v>
                </c:pt>
                <c:pt idx="5">
                  <c:v>92.309030000000007</c:v>
                </c:pt>
                <c:pt idx="6">
                  <c:v>94.720029999999994</c:v>
                </c:pt>
                <c:pt idx="7">
                  <c:v>93.465320000000006</c:v>
                </c:pt>
                <c:pt idx="8">
                  <c:v>96.510300000000001</c:v>
                </c:pt>
                <c:pt idx="9">
                  <c:v>103.2154</c:v>
                </c:pt>
                <c:pt idx="10">
                  <c:v>111.7007</c:v>
                </c:pt>
                <c:pt idx="11">
                  <c:v>120.90300000000001</c:v>
                </c:pt>
                <c:pt idx="12">
                  <c:v>136.1831</c:v>
                </c:pt>
                <c:pt idx="13">
                  <c:v>147.5522</c:v>
                </c:pt>
                <c:pt idx="14">
                  <c:v>164.9939</c:v>
                </c:pt>
                <c:pt idx="15">
                  <c:v>171.94560000000001</c:v>
                </c:pt>
                <c:pt idx="16">
                  <c:v>193.0985</c:v>
                </c:pt>
                <c:pt idx="17">
                  <c:v>213.95509999999999</c:v>
                </c:pt>
                <c:pt idx="18">
                  <c:v>237.58629999999999</c:v>
                </c:pt>
                <c:pt idx="19">
                  <c:v>272.33240000000001</c:v>
                </c:pt>
                <c:pt idx="20">
                  <c:v>303.51459999999997</c:v>
                </c:pt>
                <c:pt idx="21">
                  <c:v>331.75709999999998</c:v>
                </c:pt>
                <c:pt idx="22">
                  <c:v>377.97800000000001</c:v>
                </c:pt>
                <c:pt idx="23">
                  <c:v>421.88229999999999</c:v>
                </c:pt>
                <c:pt idx="24">
                  <c:v>474.1198</c:v>
                </c:pt>
                <c:pt idx="25">
                  <c:v>534.39300000000003</c:v>
                </c:pt>
                <c:pt idx="26">
                  <c:v>610.33500000000004</c:v>
                </c:pt>
                <c:pt idx="27">
                  <c:v>691.65859999999998</c:v>
                </c:pt>
                <c:pt idx="28">
                  <c:v>782.06949999999995</c:v>
                </c:pt>
                <c:pt idx="29">
                  <c:v>876.58040000000005</c:v>
                </c:pt>
                <c:pt idx="30">
                  <c:v>1044.653</c:v>
                </c:pt>
                <c:pt idx="31">
                  <c:v>1170.1500000000001</c:v>
                </c:pt>
                <c:pt idx="32">
                  <c:v>1326.758</c:v>
                </c:pt>
                <c:pt idx="33">
                  <c:v>1515.4369999999999</c:v>
                </c:pt>
                <c:pt idx="34">
                  <c:v>1706.9259999999999</c:v>
                </c:pt>
                <c:pt idx="35">
                  <c:v>1969.6389999999999</c:v>
                </c:pt>
                <c:pt idx="36">
                  <c:v>2239.1819999999998</c:v>
                </c:pt>
                <c:pt idx="37">
                  <c:v>2572.2869999999998</c:v>
                </c:pt>
                <c:pt idx="38">
                  <c:v>2937.7269999999999</c:v>
                </c:pt>
                <c:pt idx="39">
                  <c:v>3365.3519999999999</c:v>
                </c:pt>
                <c:pt idx="40">
                  <c:v>3862.0880000000002</c:v>
                </c:pt>
                <c:pt idx="41">
                  <c:v>4450.1239999999998</c:v>
                </c:pt>
                <c:pt idx="42">
                  <c:v>5169.6409999999996</c:v>
                </c:pt>
                <c:pt idx="43">
                  <c:v>5986.3029999999999</c:v>
                </c:pt>
                <c:pt idx="44">
                  <c:v>6844.5320000000002</c:v>
                </c:pt>
                <c:pt idx="45">
                  <c:v>7911.7160000000003</c:v>
                </c:pt>
                <c:pt idx="46">
                  <c:v>9186.8369999999995</c:v>
                </c:pt>
                <c:pt idx="47">
                  <c:v>10659.64</c:v>
                </c:pt>
                <c:pt idx="48">
                  <c:v>12236.91</c:v>
                </c:pt>
                <c:pt idx="49">
                  <c:v>14103.11</c:v>
                </c:pt>
                <c:pt idx="50">
                  <c:v>16577.25</c:v>
                </c:pt>
                <c:pt idx="51">
                  <c:v>19045.87</c:v>
                </c:pt>
                <c:pt idx="52">
                  <c:v>22412.87</c:v>
                </c:pt>
                <c:pt idx="53">
                  <c:v>24841.47</c:v>
                </c:pt>
                <c:pt idx="54">
                  <c:v>29670.49</c:v>
                </c:pt>
                <c:pt idx="55">
                  <c:v>34404.65</c:v>
                </c:pt>
                <c:pt idx="56">
                  <c:v>39112.269999999997</c:v>
                </c:pt>
                <c:pt idx="57">
                  <c:v>45567.48</c:v>
                </c:pt>
                <c:pt idx="58">
                  <c:v>52464.34</c:v>
                </c:pt>
                <c:pt idx="59">
                  <c:v>60273.1</c:v>
                </c:pt>
                <c:pt idx="60">
                  <c:v>71301.25</c:v>
                </c:pt>
                <c:pt idx="61">
                  <c:v>82458.880000000005</c:v>
                </c:pt>
                <c:pt idx="62">
                  <c:v>94641.17</c:v>
                </c:pt>
                <c:pt idx="63">
                  <c:v>109714.4</c:v>
                </c:pt>
                <c:pt idx="64">
                  <c:v>126607.7</c:v>
                </c:pt>
                <c:pt idx="65">
                  <c:v>145539.70000000001</c:v>
                </c:pt>
                <c:pt idx="66">
                  <c:v>171457.3</c:v>
                </c:pt>
                <c:pt idx="67">
                  <c:v>197207.9</c:v>
                </c:pt>
                <c:pt idx="68">
                  <c:v>227108.6</c:v>
                </c:pt>
                <c:pt idx="69">
                  <c:v>263627.3</c:v>
                </c:pt>
                <c:pt idx="70">
                  <c:v>304837.90000000002</c:v>
                </c:pt>
                <c:pt idx="71">
                  <c:v>352606</c:v>
                </c:pt>
                <c:pt idx="72">
                  <c:v>405478.40000000002</c:v>
                </c:pt>
                <c:pt idx="73">
                  <c:v>470281</c:v>
                </c:pt>
                <c:pt idx="74">
                  <c:v>537339.4</c:v>
                </c:pt>
                <c:pt idx="75">
                  <c:v>623012.9</c:v>
                </c:pt>
                <c:pt idx="76">
                  <c:v>722744.5</c:v>
                </c:pt>
                <c:pt idx="77">
                  <c:v>832028.5</c:v>
                </c:pt>
                <c:pt idx="78">
                  <c:v>947008.9</c:v>
                </c:pt>
                <c:pt idx="79">
                  <c:v>1083986</c:v>
                </c:pt>
                <c:pt idx="80">
                  <c:v>1251583</c:v>
                </c:pt>
                <c:pt idx="81">
                  <c:v>1422271</c:v>
                </c:pt>
                <c:pt idx="82">
                  <c:v>1629040</c:v>
                </c:pt>
                <c:pt idx="83">
                  <c:v>1857994</c:v>
                </c:pt>
                <c:pt idx="84">
                  <c:v>2100409</c:v>
                </c:pt>
                <c:pt idx="85">
                  <c:v>2372778</c:v>
                </c:pt>
                <c:pt idx="86">
                  <c:v>2665590</c:v>
                </c:pt>
                <c:pt idx="87">
                  <c:v>2978090</c:v>
                </c:pt>
                <c:pt idx="88">
                  <c:v>3301637</c:v>
                </c:pt>
                <c:pt idx="89">
                  <c:v>3632825</c:v>
                </c:pt>
                <c:pt idx="90">
                  <c:v>3952973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0D6B-4910-B0F9-B7B39D2C5B8C}"/>
            </c:ext>
          </c:extLst>
        </c:ser>
        <c:ser>
          <c:idx val="1"/>
          <c:order val="1"/>
          <c:tx>
            <c:v>Run 2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xVal>
            <c:numRef>
              <c:f>'[171119 1 mM FFC csel au post ksel nacl soak MAM.xlsx]171118 1mM FFC csel Au ksel nac'!$E$448:$E$538</c:f>
              <c:numCache>
                <c:formatCode>General</c:formatCode>
                <c:ptCount val="91"/>
                <c:pt idx="0">
                  <c:v>2928.076</c:v>
                </c:pt>
                <c:pt idx="1">
                  <c:v>2924.297</c:v>
                </c:pt>
                <c:pt idx="2">
                  <c:v>2931.3960000000002</c:v>
                </c:pt>
                <c:pt idx="3">
                  <c:v>2926.8440000000001</c:v>
                </c:pt>
                <c:pt idx="4">
                  <c:v>2932.7069999999999</c:v>
                </c:pt>
                <c:pt idx="5">
                  <c:v>2931.4569999999999</c:v>
                </c:pt>
                <c:pt idx="6">
                  <c:v>2935.8780000000002</c:v>
                </c:pt>
                <c:pt idx="7">
                  <c:v>2939.2339999999999</c:v>
                </c:pt>
                <c:pt idx="8">
                  <c:v>2939.9749999999999</c:v>
                </c:pt>
                <c:pt idx="9">
                  <c:v>2943.3539999999998</c:v>
                </c:pt>
                <c:pt idx="10">
                  <c:v>2950.569</c:v>
                </c:pt>
                <c:pt idx="11">
                  <c:v>2974.308</c:v>
                </c:pt>
                <c:pt idx="12">
                  <c:v>2970.9580000000001</c:v>
                </c:pt>
                <c:pt idx="13">
                  <c:v>2973.8519999999999</c:v>
                </c:pt>
                <c:pt idx="14">
                  <c:v>2976.806</c:v>
                </c:pt>
                <c:pt idx="15">
                  <c:v>2975.1550000000002</c:v>
                </c:pt>
                <c:pt idx="16">
                  <c:v>2980.375</c:v>
                </c:pt>
                <c:pt idx="17">
                  <c:v>2988.5050000000001</c:v>
                </c:pt>
                <c:pt idx="18">
                  <c:v>2991.991</c:v>
                </c:pt>
                <c:pt idx="19">
                  <c:v>3007.7</c:v>
                </c:pt>
                <c:pt idx="20">
                  <c:v>3015.4789999999998</c:v>
                </c:pt>
                <c:pt idx="21">
                  <c:v>3027.384</c:v>
                </c:pt>
                <c:pt idx="22">
                  <c:v>3040.39</c:v>
                </c:pt>
                <c:pt idx="23">
                  <c:v>3050.9349999999999</c:v>
                </c:pt>
                <c:pt idx="24">
                  <c:v>3067.277</c:v>
                </c:pt>
                <c:pt idx="25">
                  <c:v>3080.3780000000002</c:v>
                </c:pt>
                <c:pt idx="26">
                  <c:v>3103.2130000000002</c:v>
                </c:pt>
                <c:pt idx="27">
                  <c:v>3122.0140000000001</c:v>
                </c:pt>
                <c:pt idx="28">
                  <c:v>3141.009</c:v>
                </c:pt>
                <c:pt idx="29">
                  <c:v>3156.4810000000002</c:v>
                </c:pt>
                <c:pt idx="30">
                  <c:v>3179.0819999999999</c:v>
                </c:pt>
                <c:pt idx="31">
                  <c:v>3201.6840000000002</c:v>
                </c:pt>
                <c:pt idx="32">
                  <c:v>3226.9270000000001</c:v>
                </c:pt>
                <c:pt idx="33">
                  <c:v>3261.7190000000001</c:v>
                </c:pt>
                <c:pt idx="34">
                  <c:v>3285.328</c:v>
                </c:pt>
                <c:pt idx="35">
                  <c:v>3309.8609999999999</c:v>
                </c:pt>
                <c:pt idx="36">
                  <c:v>3340.7809999999999</c:v>
                </c:pt>
                <c:pt idx="37">
                  <c:v>3374.6559999999999</c:v>
                </c:pt>
                <c:pt idx="38">
                  <c:v>3410.6819999999998</c:v>
                </c:pt>
                <c:pt idx="39">
                  <c:v>3448.8690000000001</c:v>
                </c:pt>
                <c:pt idx="40">
                  <c:v>3493.4409999999998</c:v>
                </c:pt>
                <c:pt idx="41">
                  <c:v>3546.8020000000001</c:v>
                </c:pt>
                <c:pt idx="42">
                  <c:v>3604.5340000000001</c:v>
                </c:pt>
                <c:pt idx="43">
                  <c:v>3672.2139999999999</c:v>
                </c:pt>
                <c:pt idx="44">
                  <c:v>3734.8980000000001</c:v>
                </c:pt>
                <c:pt idx="45">
                  <c:v>3822.74</c:v>
                </c:pt>
                <c:pt idx="46">
                  <c:v>3919.808</c:v>
                </c:pt>
                <c:pt idx="47">
                  <c:v>4038.587</c:v>
                </c:pt>
                <c:pt idx="48">
                  <c:v>4158.6930000000002</c:v>
                </c:pt>
                <c:pt idx="49">
                  <c:v>4299.1660000000002</c:v>
                </c:pt>
                <c:pt idx="50">
                  <c:v>4475.6940000000004</c:v>
                </c:pt>
                <c:pt idx="51">
                  <c:v>4666.7780000000002</c:v>
                </c:pt>
                <c:pt idx="52">
                  <c:v>4929.5720000000001</c:v>
                </c:pt>
                <c:pt idx="53">
                  <c:v>5091.259</c:v>
                </c:pt>
                <c:pt idx="54">
                  <c:v>5500.6310000000003</c:v>
                </c:pt>
                <c:pt idx="55">
                  <c:v>5791.9809999999998</c:v>
                </c:pt>
                <c:pt idx="56">
                  <c:v>6159.3860000000004</c:v>
                </c:pt>
                <c:pt idx="57">
                  <c:v>6686.8040000000001</c:v>
                </c:pt>
                <c:pt idx="58">
                  <c:v>7338.7979999999998</c:v>
                </c:pt>
                <c:pt idx="59">
                  <c:v>7974.0450000000001</c:v>
                </c:pt>
                <c:pt idx="60">
                  <c:v>8924.5560000000005</c:v>
                </c:pt>
                <c:pt idx="61">
                  <c:v>9923.91</c:v>
                </c:pt>
                <c:pt idx="62">
                  <c:v>11135.92</c:v>
                </c:pt>
                <c:pt idx="63">
                  <c:v>12565.74</c:v>
                </c:pt>
                <c:pt idx="64">
                  <c:v>14265.05</c:v>
                </c:pt>
                <c:pt idx="65">
                  <c:v>16244.33</c:v>
                </c:pt>
                <c:pt idx="66">
                  <c:v>19091.18</c:v>
                </c:pt>
                <c:pt idx="67">
                  <c:v>22104.01</c:v>
                </c:pt>
                <c:pt idx="68">
                  <c:v>25923.63</c:v>
                </c:pt>
                <c:pt idx="69">
                  <c:v>30694.79</c:v>
                </c:pt>
                <c:pt idx="70">
                  <c:v>36362.660000000003</c:v>
                </c:pt>
                <c:pt idx="71">
                  <c:v>43791.98</c:v>
                </c:pt>
                <c:pt idx="72">
                  <c:v>52215.77</c:v>
                </c:pt>
                <c:pt idx="73">
                  <c:v>63681.08</c:v>
                </c:pt>
                <c:pt idx="74">
                  <c:v>76268.59</c:v>
                </c:pt>
                <c:pt idx="75">
                  <c:v>94434.69</c:v>
                </c:pt>
                <c:pt idx="76">
                  <c:v>115687.7</c:v>
                </c:pt>
                <c:pt idx="77">
                  <c:v>143917.70000000001</c:v>
                </c:pt>
                <c:pt idx="78">
                  <c:v>175546.7</c:v>
                </c:pt>
                <c:pt idx="79">
                  <c:v>217381.8</c:v>
                </c:pt>
                <c:pt idx="80">
                  <c:v>273603.09999999998</c:v>
                </c:pt>
                <c:pt idx="81">
                  <c:v>339409.5</c:v>
                </c:pt>
                <c:pt idx="82">
                  <c:v>426487.4</c:v>
                </c:pt>
                <c:pt idx="83">
                  <c:v>535503.4</c:v>
                </c:pt>
                <c:pt idx="84">
                  <c:v>670498.80000000005</c:v>
                </c:pt>
                <c:pt idx="85">
                  <c:v>836352.4</c:v>
                </c:pt>
                <c:pt idx="86">
                  <c:v>1044242</c:v>
                </c:pt>
                <c:pt idx="87">
                  <c:v>1296667</c:v>
                </c:pt>
                <c:pt idx="88">
                  <c:v>1607531</c:v>
                </c:pt>
                <c:pt idx="89">
                  <c:v>1980978</c:v>
                </c:pt>
                <c:pt idx="90">
                  <c:v>2408866</c:v>
                </c:pt>
              </c:numCache>
            </c:numRef>
          </c:xVal>
          <c:yVal>
            <c:numRef>
              <c:f>'[171119 1 mM FFC csel au post ksel nacl soak MAM.xlsx]171118 1mM FFC csel Au ksel nac'!$N$448:$N$538</c:f>
              <c:numCache>
                <c:formatCode>General</c:formatCode>
                <c:ptCount val="91"/>
                <c:pt idx="0">
                  <c:v>109.93689999999999</c:v>
                </c:pt>
                <c:pt idx="1">
                  <c:v>94.327129999999997</c:v>
                </c:pt>
                <c:pt idx="2">
                  <c:v>98.551699999999997</c:v>
                </c:pt>
                <c:pt idx="3">
                  <c:v>90.336690000000004</c:v>
                </c:pt>
                <c:pt idx="4">
                  <c:v>82.602779999999996</c:v>
                </c:pt>
                <c:pt idx="5">
                  <c:v>85.156599999999997</c:v>
                </c:pt>
                <c:pt idx="6">
                  <c:v>86.005049999999997</c:v>
                </c:pt>
                <c:pt idx="7">
                  <c:v>89.548770000000005</c:v>
                </c:pt>
                <c:pt idx="8">
                  <c:v>90.701070000000001</c:v>
                </c:pt>
                <c:pt idx="9">
                  <c:v>91.646249999999995</c:v>
                </c:pt>
                <c:pt idx="10">
                  <c:v>104.7188</c:v>
                </c:pt>
                <c:pt idx="11">
                  <c:v>122.0401</c:v>
                </c:pt>
                <c:pt idx="12">
                  <c:v>129.04310000000001</c:v>
                </c:pt>
                <c:pt idx="13">
                  <c:v>145.3554</c:v>
                </c:pt>
                <c:pt idx="14">
                  <c:v>153.6301</c:v>
                </c:pt>
                <c:pt idx="15">
                  <c:v>164.92160000000001</c:v>
                </c:pt>
                <c:pt idx="16">
                  <c:v>191.09540000000001</c:v>
                </c:pt>
                <c:pt idx="17">
                  <c:v>207.90110000000001</c:v>
                </c:pt>
                <c:pt idx="18">
                  <c:v>230.58170000000001</c:v>
                </c:pt>
                <c:pt idx="19">
                  <c:v>267.02069999999998</c:v>
                </c:pt>
                <c:pt idx="20">
                  <c:v>301.24630000000002</c:v>
                </c:pt>
                <c:pt idx="21">
                  <c:v>330.57249999999999</c:v>
                </c:pt>
                <c:pt idx="22">
                  <c:v>372.18979999999999</c:v>
                </c:pt>
                <c:pt idx="23">
                  <c:v>405.75279999999998</c:v>
                </c:pt>
                <c:pt idx="24">
                  <c:v>466.55110000000002</c:v>
                </c:pt>
                <c:pt idx="25">
                  <c:v>524.43259999999998</c:v>
                </c:pt>
                <c:pt idx="26">
                  <c:v>594.6223</c:v>
                </c:pt>
                <c:pt idx="27">
                  <c:v>675.93520000000001</c:v>
                </c:pt>
                <c:pt idx="28">
                  <c:v>767.24490000000003</c:v>
                </c:pt>
                <c:pt idx="29">
                  <c:v>859.67049999999995</c:v>
                </c:pt>
                <c:pt idx="30">
                  <c:v>988.61699999999996</c:v>
                </c:pt>
                <c:pt idx="31">
                  <c:v>1115.6959999999999</c:v>
                </c:pt>
                <c:pt idx="32">
                  <c:v>1262.625</c:v>
                </c:pt>
                <c:pt idx="33">
                  <c:v>1458.27</c:v>
                </c:pt>
                <c:pt idx="34">
                  <c:v>1669.5830000000001</c:v>
                </c:pt>
                <c:pt idx="35">
                  <c:v>1926.1389999999999</c:v>
                </c:pt>
                <c:pt idx="36">
                  <c:v>2189.8330000000001</c:v>
                </c:pt>
                <c:pt idx="37">
                  <c:v>2515.3829999999998</c:v>
                </c:pt>
                <c:pt idx="38">
                  <c:v>2879.3620000000001</c:v>
                </c:pt>
                <c:pt idx="39">
                  <c:v>3297.5479999999998</c:v>
                </c:pt>
                <c:pt idx="40">
                  <c:v>3787.962</c:v>
                </c:pt>
                <c:pt idx="41">
                  <c:v>4366.8230000000003</c:v>
                </c:pt>
                <c:pt idx="42">
                  <c:v>5069.8869999999997</c:v>
                </c:pt>
                <c:pt idx="43">
                  <c:v>5875.6610000000001</c:v>
                </c:pt>
                <c:pt idx="44">
                  <c:v>6719.7250000000004</c:v>
                </c:pt>
                <c:pt idx="45">
                  <c:v>7769.4430000000002</c:v>
                </c:pt>
                <c:pt idx="46">
                  <c:v>9015.3310000000001</c:v>
                </c:pt>
                <c:pt idx="47">
                  <c:v>10471.379999999999</c:v>
                </c:pt>
                <c:pt idx="48">
                  <c:v>12021.25</c:v>
                </c:pt>
                <c:pt idx="49">
                  <c:v>13846.13</c:v>
                </c:pt>
                <c:pt idx="50">
                  <c:v>16287.46</c:v>
                </c:pt>
                <c:pt idx="51">
                  <c:v>18698.13</c:v>
                </c:pt>
                <c:pt idx="52">
                  <c:v>22015.22</c:v>
                </c:pt>
                <c:pt idx="53">
                  <c:v>24391.55</c:v>
                </c:pt>
                <c:pt idx="54">
                  <c:v>29134.799999999999</c:v>
                </c:pt>
                <c:pt idx="55">
                  <c:v>33790.79</c:v>
                </c:pt>
                <c:pt idx="56">
                  <c:v>38380.29</c:v>
                </c:pt>
                <c:pt idx="57">
                  <c:v>44776.1</c:v>
                </c:pt>
                <c:pt idx="58">
                  <c:v>51571.55</c:v>
                </c:pt>
                <c:pt idx="59">
                  <c:v>59233.43</c:v>
                </c:pt>
                <c:pt idx="60">
                  <c:v>70010.509999999995</c:v>
                </c:pt>
                <c:pt idx="61">
                  <c:v>81011.199999999997</c:v>
                </c:pt>
                <c:pt idx="62">
                  <c:v>93082.61</c:v>
                </c:pt>
                <c:pt idx="63">
                  <c:v>107809.4</c:v>
                </c:pt>
                <c:pt idx="64">
                  <c:v>124465.4</c:v>
                </c:pt>
                <c:pt idx="65">
                  <c:v>143115</c:v>
                </c:pt>
                <c:pt idx="66">
                  <c:v>168481.3</c:v>
                </c:pt>
                <c:pt idx="67">
                  <c:v>193841.9</c:v>
                </c:pt>
                <c:pt idx="68">
                  <c:v>223376.4</c:v>
                </c:pt>
                <c:pt idx="69">
                  <c:v>259126.7</c:v>
                </c:pt>
                <c:pt idx="70">
                  <c:v>299633.5</c:v>
                </c:pt>
                <c:pt idx="71">
                  <c:v>346681.1</c:v>
                </c:pt>
                <c:pt idx="72">
                  <c:v>398461.6</c:v>
                </c:pt>
                <c:pt idx="73">
                  <c:v>462339.1</c:v>
                </c:pt>
                <c:pt idx="74">
                  <c:v>528102.9</c:v>
                </c:pt>
                <c:pt idx="75">
                  <c:v>612592.5</c:v>
                </c:pt>
                <c:pt idx="76">
                  <c:v>709126.4</c:v>
                </c:pt>
                <c:pt idx="77">
                  <c:v>817739</c:v>
                </c:pt>
                <c:pt idx="78">
                  <c:v>930093.1</c:v>
                </c:pt>
                <c:pt idx="79">
                  <c:v>1065463</c:v>
                </c:pt>
                <c:pt idx="80">
                  <c:v>1228256</c:v>
                </c:pt>
                <c:pt idx="81">
                  <c:v>1398279</c:v>
                </c:pt>
                <c:pt idx="82">
                  <c:v>1602774</c:v>
                </c:pt>
                <c:pt idx="83">
                  <c:v>1826254</c:v>
                </c:pt>
                <c:pt idx="84">
                  <c:v>2065960</c:v>
                </c:pt>
                <c:pt idx="85">
                  <c:v>2332421</c:v>
                </c:pt>
                <c:pt idx="86">
                  <c:v>2616245</c:v>
                </c:pt>
                <c:pt idx="87">
                  <c:v>2919833</c:v>
                </c:pt>
                <c:pt idx="88">
                  <c:v>3218525</c:v>
                </c:pt>
                <c:pt idx="89">
                  <c:v>3539587</c:v>
                </c:pt>
                <c:pt idx="90">
                  <c:v>3828555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0D6B-4910-B0F9-B7B39D2C5B8C}"/>
            </c:ext>
          </c:extLst>
        </c:ser>
        <c:ser>
          <c:idx val="2"/>
          <c:order val="2"/>
          <c:tx>
            <c:v>Run 3</c:v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7"/>
            <c:spPr>
              <a:solidFill>
                <a:schemeClr val="accent1">
                  <a:lumMod val="75000"/>
                </a:schemeClr>
              </a:solidFill>
              <a:ln w="9525">
                <a:noFill/>
              </a:ln>
              <a:effectLst/>
            </c:spPr>
          </c:marker>
          <c:xVal>
            <c:numRef>
              <c:f>'[171119 1 mM FFC csel au post ksel nacl soak MAM.xlsx]171118 1mM FFC csel Au ksel (3)'!$E$448:$E$538</c:f>
              <c:numCache>
                <c:formatCode>General</c:formatCode>
                <c:ptCount val="91"/>
                <c:pt idx="0">
                  <c:v>2836.3539999999998</c:v>
                </c:pt>
                <c:pt idx="1">
                  <c:v>2835.9059999999999</c:v>
                </c:pt>
                <c:pt idx="2">
                  <c:v>2845.2950000000001</c:v>
                </c:pt>
                <c:pt idx="3">
                  <c:v>2841.3890000000001</c:v>
                </c:pt>
                <c:pt idx="4">
                  <c:v>2847.0680000000002</c:v>
                </c:pt>
                <c:pt idx="5">
                  <c:v>2847.4459999999999</c:v>
                </c:pt>
                <c:pt idx="6">
                  <c:v>2850.1260000000002</c:v>
                </c:pt>
                <c:pt idx="7">
                  <c:v>2850.5830000000001</c:v>
                </c:pt>
                <c:pt idx="8">
                  <c:v>2853.4690000000001</c:v>
                </c:pt>
                <c:pt idx="9">
                  <c:v>2854.453</c:v>
                </c:pt>
                <c:pt idx="10">
                  <c:v>2862.848</c:v>
                </c:pt>
                <c:pt idx="11">
                  <c:v>2884.4119999999998</c:v>
                </c:pt>
                <c:pt idx="12">
                  <c:v>2883.5909999999999</c:v>
                </c:pt>
                <c:pt idx="13">
                  <c:v>2880.6129999999998</c:v>
                </c:pt>
                <c:pt idx="14">
                  <c:v>2890.422</c:v>
                </c:pt>
                <c:pt idx="15">
                  <c:v>2890.105</c:v>
                </c:pt>
                <c:pt idx="16">
                  <c:v>2897.5720000000001</c:v>
                </c:pt>
                <c:pt idx="17">
                  <c:v>2904.5540000000001</c:v>
                </c:pt>
                <c:pt idx="18">
                  <c:v>2908.652</c:v>
                </c:pt>
                <c:pt idx="19">
                  <c:v>2912.32</c:v>
                </c:pt>
                <c:pt idx="20">
                  <c:v>2923.5329999999999</c:v>
                </c:pt>
                <c:pt idx="21">
                  <c:v>2939.9580000000001</c:v>
                </c:pt>
                <c:pt idx="22">
                  <c:v>2955.154</c:v>
                </c:pt>
                <c:pt idx="23">
                  <c:v>2960.55</c:v>
                </c:pt>
                <c:pt idx="24">
                  <c:v>2975.415</c:v>
                </c:pt>
                <c:pt idx="25">
                  <c:v>2993.5189999999998</c:v>
                </c:pt>
                <c:pt idx="26">
                  <c:v>3014.6370000000002</c:v>
                </c:pt>
                <c:pt idx="27">
                  <c:v>3033.9450000000002</c:v>
                </c:pt>
                <c:pt idx="28">
                  <c:v>3051.7190000000001</c:v>
                </c:pt>
                <c:pt idx="29">
                  <c:v>3071.6210000000001</c:v>
                </c:pt>
                <c:pt idx="30">
                  <c:v>3092.5430000000001</c:v>
                </c:pt>
                <c:pt idx="31">
                  <c:v>3112.2139999999999</c:v>
                </c:pt>
                <c:pt idx="32">
                  <c:v>3143.71</c:v>
                </c:pt>
                <c:pt idx="33">
                  <c:v>3166.0259999999998</c:v>
                </c:pt>
                <c:pt idx="34">
                  <c:v>3196.42</c:v>
                </c:pt>
                <c:pt idx="35">
                  <c:v>3224.9450000000002</c:v>
                </c:pt>
                <c:pt idx="36">
                  <c:v>3249.71</c:v>
                </c:pt>
                <c:pt idx="37">
                  <c:v>3282.1080000000002</c:v>
                </c:pt>
                <c:pt idx="38">
                  <c:v>3319.855</c:v>
                </c:pt>
                <c:pt idx="39">
                  <c:v>3358.0309999999999</c:v>
                </c:pt>
                <c:pt idx="40">
                  <c:v>3400.2809999999999</c:v>
                </c:pt>
                <c:pt idx="41">
                  <c:v>3449.2919999999999</c:v>
                </c:pt>
                <c:pt idx="42">
                  <c:v>3508.3209999999999</c:v>
                </c:pt>
                <c:pt idx="43">
                  <c:v>3574.2689999999998</c:v>
                </c:pt>
                <c:pt idx="44">
                  <c:v>3639.2660000000001</c:v>
                </c:pt>
                <c:pt idx="45">
                  <c:v>3719.723</c:v>
                </c:pt>
                <c:pt idx="46">
                  <c:v>3817.33</c:v>
                </c:pt>
                <c:pt idx="47">
                  <c:v>3930.5430000000001</c:v>
                </c:pt>
                <c:pt idx="48">
                  <c:v>4034.806</c:v>
                </c:pt>
                <c:pt idx="49">
                  <c:v>4191.3379999999997</c:v>
                </c:pt>
                <c:pt idx="50">
                  <c:v>4358.0309999999999</c:v>
                </c:pt>
                <c:pt idx="51">
                  <c:v>4549.3040000000001</c:v>
                </c:pt>
                <c:pt idx="52">
                  <c:v>4805.3239999999996</c:v>
                </c:pt>
                <c:pt idx="53">
                  <c:v>4982.4430000000002</c:v>
                </c:pt>
                <c:pt idx="54">
                  <c:v>5364.6880000000001</c:v>
                </c:pt>
                <c:pt idx="55">
                  <c:v>5637.7380000000003</c:v>
                </c:pt>
                <c:pt idx="56">
                  <c:v>5983.0680000000002</c:v>
                </c:pt>
                <c:pt idx="57">
                  <c:v>6473.32</c:v>
                </c:pt>
                <c:pt idx="58">
                  <c:v>7145.3760000000002</c:v>
                </c:pt>
                <c:pt idx="59">
                  <c:v>7765.567</c:v>
                </c:pt>
                <c:pt idx="60">
                  <c:v>8713.4490000000005</c:v>
                </c:pt>
                <c:pt idx="61">
                  <c:v>9692.59</c:v>
                </c:pt>
                <c:pt idx="62">
                  <c:v>10789.77</c:v>
                </c:pt>
                <c:pt idx="63">
                  <c:v>12271.12</c:v>
                </c:pt>
                <c:pt idx="64">
                  <c:v>13976.99</c:v>
                </c:pt>
                <c:pt idx="65">
                  <c:v>15927.35</c:v>
                </c:pt>
                <c:pt idx="66">
                  <c:v>18758.61</c:v>
                </c:pt>
                <c:pt idx="67">
                  <c:v>21703.01</c:v>
                </c:pt>
                <c:pt idx="68">
                  <c:v>25360.66</c:v>
                </c:pt>
                <c:pt idx="69">
                  <c:v>30107.39</c:v>
                </c:pt>
                <c:pt idx="70">
                  <c:v>35793.050000000003</c:v>
                </c:pt>
                <c:pt idx="71">
                  <c:v>43118.34</c:v>
                </c:pt>
                <c:pt idx="72">
                  <c:v>51334.64</c:v>
                </c:pt>
                <c:pt idx="73">
                  <c:v>62724.09</c:v>
                </c:pt>
                <c:pt idx="74">
                  <c:v>75306.240000000005</c:v>
                </c:pt>
                <c:pt idx="75">
                  <c:v>92895.7</c:v>
                </c:pt>
                <c:pt idx="76">
                  <c:v>114944.2</c:v>
                </c:pt>
                <c:pt idx="77">
                  <c:v>142491.20000000001</c:v>
                </c:pt>
                <c:pt idx="78">
                  <c:v>173622.3</c:v>
                </c:pt>
                <c:pt idx="79">
                  <c:v>214761.1</c:v>
                </c:pt>
                <c:pt idx="80">
                  <c:v>271181.2</c:v>
                </c:pt>
                <c:pt idx="81">
                  <c:v>335051.5</c:v>
                </c:pt>
                <c:pt idx="82">
                  <c:v>422758.3</c:v>
                </c:pt>
                <c:pt idx="83">
                  <c:v>533340.4</c:v>
                </c:pt>
                <c:pt idx="84">
                  <c:v>660927.6</c:v>
                </c:pt>
                <c:pt idx="85">
                  <c:v>830397.4</c:v>
                </c:pt>
                <c:pt idx="86">
                  <c:v>1037020</c:v>
                </c:pt>
                <c:pt idx="87">
                  <c:v>1287544</c:v>
                </c:pt>
                <c:pt idx="88">
                  <c:v>1593372</c:v>
                </c:pt>
                <c:pt idx="89">
                  <c:v>1957887</c:v>
                </c:pt>
                <c:pt idx="90">
                  <c:v>2377181</c:v>
                </c:pt>
              </c:numCache>
            </c:numRef>
          </c:xVal>
          <c:yVal>
            <c:numRef>
              <c:f>'[171119 1 mM FFC csel au post ksel nacl soak MAM.xlsx]171118 1mM FFC csel Au ksel (3)'!$N$448:$N$538</c:f>
              <c:numCache>
                <c:formatCode>General</c:formatCode>
                <c:ptCount val="91"/>
                <c:pt idx="0">
                  <c:v>101.6562</c:v>
                </c:pt>
                <c:pt idx="1">
                  <c:v>88.190640000000002</c:v>
                </c:pt>
                <c:pt idx="2">
                  <c:v>86.856359999999995</c:v>
                </c:pt>
                <c:pt idx="3">
                  <c:v>88.572149999999993</c:v>
                </c:pt>
                <c:pt idx="4">
                  <c:v>85.679599999999994</c:v>
                </c:pt>
                <c:pt idx="5">
                  <c:v>79.732010000000002</c:v>
                </c:pt>
                <c:pt idx="6">
                  <c:v>84.363169999999997</c:v>
                </c:pt>
                <c:pt idx="7">
                  <c:v>87.86354</c:v>
                </c:pt>
                <c:pt idx="8">
                  <c:v>90.238129999999998</c:v>
                </c:pt>
                <c:pt idx="9">
                  <c:v>95.134100000000004</c:v>
                </c:pt>
                <c:pt idx="10">
                  <c:v>102.94459999999999</c:v>
                </c:pt>
                <c:pt idx="11">
                  <c:v>120.8897</c:v>
                </c:pt>
                <c:pt idx="12">
                  <c:v>131.15459999999999</c:v>
                </c:pt>
                <c:pt idx="13">
                  <c:v>139.4134</c:v>
                </c:pt>
                <c:pt idx="14">
                  <c:v>153.26150000000001</c:v>
                </c:pt>
                <c:pt idx="15">
                  <c:v>165.16569999999999</c:v>
                </c:pt>
                <c:pt idx="16">
                  <c:v>178.43790000000001</c:v>
                </c:pt>
                <c:pt idx="17">
                  <c:v>207.52279999999999</c:v>
                </c:pt>
                <c:pt idx="18">
                  <c:v>223.90860000000001</c:v>
                </c:pt>
                <c:pt idx="19">
                  <c:v>261.55220000000003</c:v>
                </c:pt>
                <c:pt idx="20">
                  <c:v>287.37189999999998</c:v>
                </c:pt>
                <c:pt idx="21">
                  <c:v>322.75389999999999</c:v>
                </c:pt>
                <c:pt idx="22">
                  <c:v>361.73039999999997</c:v>
                </c:pt>
                <c:pt idx="23">
                  <c:v>408.27589999999998</c:v>
                </c:pt>
                <c:pt idx="24">
                  <c:v>453.16980000000001</c:v>
                </c:pt>
                <c:pt idx="25">
                  <c:v>514.12900000000002</c:v>
                </c:pt>
                <c:pt idx="26">
                  <c:v>583.83199999999999</c:v>
                </c:pt>
                <c:pt idx="27">
                  <c:v>664.03480000000002</c:v>
                </c:pt>
                <c:pt idx="28">
                  <c:v>751.70079999999996</c:v>
                </c:pt>
                <c:pt idx="29">
                  <c:v>841.51059999999995</c:v>
                </c:pt>
                <c:pt idx="30">
                  <c:v>970.49800000000005</c:v>
                </c:pt>
                <c:pt idx="31">
                  <c:v>1097.615</c:v>
                </c:pt>
                <c:pt idx="32">
                  <c:v>1246.441</c:v>
                </c:pt>
                <c:pt idx="33">
                  <c:v>1421.2909999999999</c:v>
                </c:pt>
                <c:pt idx="34">
                  <c:v>1621.1310000000001</c:v>
                </c:pt>
                <c:pt idx="35">
                  <c:v>1874.2139999999999</c:v>
                </c:pt>
                <c:pt idx="36">
                  <c:v>2147.09</c:v>
                </c:pt>
                <c:pt idx="37">
                  <c:v>2470.4319999999998</c:v>
                </c:pt>
                <c:pt idx="38">
                  <c:v>2826.0340000000001</c:v>
                </c:pt>
                <c:pt idx="39">
                  <c:v>3236.4050000000002</c:v>
                </c:pt>
                <c:pt idx="40">
                  <c:v>3717.3980000000001</c:v>
                </c:pt>
                <c:pt idx="41">
                  <c:v>4289.5110000000004</c:v>
                </c:pt>
                <c:pt idx="42">
                  <c:v>4980.0200000000004</c:v>
                </c:pt>
                <c:pt idx="43">
                  <c:v>5770.6639999999998</c:v>
                </c:pt>
                <c:pt idx="44">
                  <c:v>6599.82</c:v>
                </c:pt>
                <c:pt idx="45">
                  <c:v>7634.9480000000003</c:v>
                </c:pt>
                <c:pt idx="46">
                  <c:v>8857.8209999999999</c:v>
                </c:pt>
                <c:pt idx="47">
                  <c:v>10279.98</c:v>
                </c:pt>
                <c:pt idx="48">
                  <c:v>11804.36</c:v>
                </c:pt>
                <c:pt idx="49">
                  <c:v>13617.69</c:v>
                </c:pt>
                <c:pt idx="50">
                  <c:v>15992.1</c:v>
                </c:pt>
                <c:pt idx="51">
                  <c:v>18387.34</c:v>
                </c:pt>
                <c:pt idx="52">
                  <c:v>21621.77</c:v>
                </c:pt>
                <c:pt idx="53">
                  <c:v>23979.599999999999</c:v>
                </c:pt>
                <c:pt idx="54">
                  <c:v>28651.01</c:v>
                </c:pt>
                <c:pt idx="55">
                  <c:v>33212.699999999997</c:v>
                </c:pt>
                <c:pt idx="56">
                  <c:v>37748.18</c:v>
                </c:pt>
                <c:pt idx="57">
                  <c:v>43989.06</c:v>
                </c:pt>
                <c:pt idx="58">
                  <c:v>50718.74</c:v>
                </c:pt>
                <c:pt idx="59">
                  <c:v>58240.87</c:v>
                </c:pt>
                <c:pt idx="60">
                  <c:v>68863.48</c:v>
                </c:pt>
                <c:pt idx="61">
                  <c:v>79751.89</c:v>
                </c:pt>
                <c:pt idx="62">
                  <c:v>91451.23</c:v>
                </c:pt>
                <c:pt idx="63">
                  <c:v>105980.3</c:v>
                </c:pt>
                <c:pt idx="64">
                  <c:v>122479.8</c:v>
                </c:pt>
                <c:pt idx="65">
                  <c:v>140671.1</c:v>
                </c:pt>
                <c:pt idx="66">
                  <c:v>165712.29999999999</c:v>
                </c:pt>
                <c:pt idx="67">
                  <c:v>190802.8</c:v>
                </c:pt>
                <c:pt idx="68">
                  <c:v>219755.3</c:v>
                </c:pt>
                <c:pt idx="69">
                  <c:v>254850.9</c:v>
                </c:pt>
                <c:pt idx="70">
                  <c:v>294787.3</c:v>
                </c:pt>
                <c:pt idx="71">
                  <c:v>341115.9</c:v>
                </c:pt>
                <c:pt idx="72">
                  <c:v>392098.1</c:v>
                </c:pt>
                <c:pt idx="73">
                  <c:v>455024.5</c:v>
                </c:pt>
                <c:pt idx="74">
                  <c:v>519667.8</c:v>
                </c:pt>
                <c:pt idx="75">
                  <c:v>602918.80000000005</c:v>
                </c:pt>
                <c:pt idx="76">
                  <c:v>698490.5</c:v>
                </c:pt>
                <c:pt idx="77">
                  <c:v>804411.4</c:v>
                </c:pt>
                <c:pt idx="78">
                  <c:v>914891.4</c:v>
                </c:pt>
                <c:pt idx="79">
                  <c:v>1047607</c:v>
                </c:pt>
                <c:pt idx="80">
                  <c:v>1209513</c:v>
                </c:pt>
                <c:pt idx="81">
                  <c:v>1375596</c:v>
                </c:pt>
                <c:pt idx="82">
                  <c:v>1574449</c:v>
                </c:pt>
                <c:pt idx="83">
                  <c:v>1795401</c:v>
                </c:pt>
                <c:pt idx="84">
                  <c:v>2029792</c:v>
                </c:pt>
                <c:pt idx="85">
                  <c:v>2292551</c:v>
                </c:pt>
                <c:pt idx="86">
                  <c:v>2569149</c:v>
                </c:pt>
                <c:pt idx="87">
                  <c:v>2863431</c:v>
                </c:pt>
                <c:pt idx="88">
                  <c:v>3162170</c:v>
                </c:pt>
                <c:pt idx="89">
                  <c:v>3471797</c:v>
                </c:pt>
                <c:pt idx="90">
                  <c:v>3753088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0D6B-4910-B0F9-B7B39D2C5B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4119056"/>
        <c:axId val="1454130480"/>
      </c:scatterChart>
      <c:valAx>
        <c:axId val="145411905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pPr>
                <a:r>
                  <a:rPr lang="en-US" b="1" baseline="0" dirty="0">
                    <a:latin typeface="Garamond" panose="02020404030301010803" pitchFamily="18" charset="0"/>
                  </a:rPr>
                  <a:t>Z - Real (Ohms)</a:t>
                </a:r>
              </a:p>
            </c:rich>
          </c:tx>
          <c:layout>
            <c:manualLayout>
              <c:xMode val="edge"/>
              <c:yMode val="edge"/>
              <c:x val="0.43515415265688412"/>
              <c:y val="0.9365027313904433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/>
                  </a:solidFill>
                  <a:latin typeface="Garamond" panose="02020404030301010803" pitchFamily="18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endParaRPr lang="en-US"/>
          </a:p>
        </c:txPr>
        <c:crossAx val="1454130480"/>
        <c:crosses val="autoZero"/>
        <c:crossBetween val="midCat"/>
      </c:valAx>
      <c:valAx>
        <c:axId val="1454130480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0" i="0" u="none" strike="noStrik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pPr>
                <a:r>
                  <a:rPr lang="en-US" b="1" baseline="0" dirty="0">
                    <a:solidFill>
                      <a:schemeClr val="tx1"/>
                    </a:solidFill>
                    <a:latin typeface="Garamond" panose="02020404030301010803" pitchFamily="18" charset="0"/>
                  </a:rPr>
                  <a:t>-Z - Imaginary (Ohms)</a:t>
                </a:r>
              </a:p>
            </c:rich>
          </c:tx>
          <c:layout>
            <c:manualLayout>
              <c:xMode val="edge"/>
              <c:yMode val="edge"/>
              <c:x val="4.3915344586188936E-3"/>
              <c:y val="0.2832046431018602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0" i="0" u="none" strike="noStrike" kern="1200" baseline="0">
                  <a:solidFill>
                    <a:schemeClr val="tx1"/>
                  </a:solidFill>
                  <a:latin typeface="Garamond" panose="02020404030301010803" pitchFamily="18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45411905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0704788259457374"/>
          <c:y val="0.66295116511654817"/>
          <c:w val="0.10704382532389295"/>
          <c:h val="0.1709888352421665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Garamond" panose="02020404030301010803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2000" baseline="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spc="0" baseline="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r>
              <a:rPr lang="en-US" sz="2800" b="1" i="0" baseline="0" dirty="0">
                <a:solidFill>
                  <a:schemeClr val="tx1"/>
                </a:solidFill>
                <a:latin typeface="Garamond" panose="02020404030301010803" pitchFamily="18" charset="0"/>
              </a:rPr>
              <a:t>Step 4: Post DMSO Soak </a:t>
            </a:r>
          </a:p>
        </c:rich>
      </c:tx>
      <c:layout>
        <c:manualLayout>
          <c:xMode val="edge"/>
          <c:yMode val="edge"/>
          <c:x val="0.2858144471203203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spc="0" baseline="0">
              <a:solidFill>
                <a:schemeClr val="tx1"/>
              </a:solidFill>
              <a:latin typeface="Garamond" panose="02020404030301010803" pitchFamily="18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3381117546512697"/>
          <c:y val="9.2611550939574114E-2"/>
          <c:w val="0.75796980548525317"/>
          <c:h val="0.73271663307260282"/>
        </c:manualLayout>
      </c:layout>
      <c:scatterChart>
        <c:scatterStyle val="lineMarker"/>
        <c:varyColors val="0"/>
        <c:ser>
          <c:idx val="0"/>
          <c:order val="0"/>
          <c:tx>
            <c:v>Run 1</c:v>
          </c:tx>
          <c:spPr>
            <a:ln w="25400" cap="rnd">
              <a:noFill/>
              <a:round/>
            </a:ln>
            <a:effectLst/>
          </c:spPr>
          <c:marker>
            <c:symbol val="triangle"/>
            <c:size val="7"/>
            <c:spPr>
              <a:solidFill>
                <a:srgbClr val="C00000"/>
              </a:solidFill>
              <a:ln w="9525">
                <a:noFill/>
              </a:ln>
              <a:effectLst/>
            </c:spPr>
          </c:marker>
          <c:xVal>
            <c:numRef>
              <c:f>'[171101 1 mM FFC on csel Au post DMSO MAM.xlsx]171101 1 mM FFC on csel mod Au '!$E$448:$E$528</c:f>
              <c:numCache>
                <c:formatCode>General</c:formatCode>
                <c:ptCount val="81"/>
                <c:pt idx="0">
                  <c:v>3025.665</c:v>
                </c:pt>
                <c:pt idx="1">
                  <c:v>3026.3560000000002</c:v>
                </c:pt>
                <c:pt idx="2">
                  <c:v>3021.8380000000002</c:v>
                </c:pt>
                <c:pt idx="3">
                  <c:v>3029.1860000000001</c:v>
                </c:pt>
                <c:pt idx="4">
                  <c:v>3023.576</c:v>
                </c:pt>
                <c:pt idx="5">
                  <c:v>3028.3020000000001</c:v>
                </c:pt>
                <c:pt idx="6">
                  <c:v>3030.7649999999999</c:v>
                </c:pt>
                <c:pt idx="7">
                  <c:v>3030.5630000000001</c:v>
                </c:pt>
                <c:pt idx="8">
                  <c:v>3029.6370000000002</c:v>
                </c:pt>
                <c:pt idx="9">
                  <c:v>3029.3910000000001</c:v>
                </c:pt>
                <c:pt idx="10">
                  <c:v>3032.1149999999998</c:v>
                </c:pt>
                <c:pt idx="11">
                  <c:v>3056.4430000000002</c:v>
                </c:pt>
                <c:pt idx="12">
                  <c:v>3051.5859999999998</c:v>
                </c:pt>
                <c:pt idx="13">
                  <c:v>3051.4589999999998</c:v>
                </c:pt>
                <c:pt idx="14">
                  <c:v>3055.18</c:v>
                </c:pt>
                <c:pt idx="15">
                  <c:v>3055.6280000000002</c:v>
                </c:pt>
                <c:pt idx="16">
                  <c:v>3058.4250000000002</c:v>
                </c:pt>
                <c:pt idx="17">
                  <c:v>3057.8220000000001</c:v>
                </c:pt>
                <c:pt idx="18">
                  <c:v>3063.1149999999998</c:v>
                </c:pt>
                <c:pt idx="19">
                  <c:v>3068.1480000000001</c:v>
                </c:pt>
                <c:pt idx="20">
                  <c:v>3075.143</c:v>
                </c:pt>
                <c:pt idx="21">
                  <c:v>3083.1790000000001</c:v>
                </c:pt>
                <c:pt idx="22">
                  <c:v>3090.752</c:v>
                </c:pt>
                <c:pt idx="23">
                  <c:v>3098.116</c:v>
                </c:pt>
                <c:pt idx="24">
                  <c:v>3109.8389999999999</c:v>
                </c:pt>
                <c:pt idx="25">
                  <c:v>3118.42</c:v>
                </c:pt>
                <c:pt idx="26">
                  <c:v>3130.8240000000001</c:v>
                </c:pt>
                <c:pt idx="27">
                  <c:v>3145.56</c:v>
                </c:pt>
                <c:pt idx="28">
                  <c:v>3162.5230000000001</c:v>
                </c:pt>
                <c:pt idx="29">
                  <c:v>3178.6990000000001</c:v>
                </c:pt>
                <c:pt idx="30">
                  <c:v>3197.3969999999999</c:v>
                </c:pt>
                <c:pt idx="31">
                  <c:v>3208.9459999999999</c:v>
                </c:pt>
                <c:pt idx="32">
                  <c:v>3231.7359999999999</c:v>
                </c:pt>
                <c:pt idx="33">
                  <c:v>3242.9349999999999</c:v>
                </c:pt>
                <c:pt idx="34">
                  <c:v>3268.69</c:v>
                </c:pt>
                <c:pt idx="35">
                  <c:v>3295.2689999999998</c:v>
                </c:pt>
                <c:pt idx="36">
                  <c:v>3319.105</c:v>
                </c:pt>
                <c:pt idx="37">
                  <c:v>3344.7759999999998</c:v>
                </c:pt>
                <c:pt idx="38">
                  <c:v>3372.72</c:v>
                </c:pt>
                <c:pt idx="39">
                  <c:v>3402.462</c:v>
                </c:pt>
                <c:pt idx="40">
                  <c:v>3439.6950000000002</c:v>
                </c:pt>
                <c:pt idx="41">
                  <c:v>3483.902</c:v>
                </c:pt>
                <c:pt idx="42">
                  <c:v>3541.223</c:v>
                </c:pt>
                <c:pt idx="43">
                  <c:v>3605.7860000000001</c:v>
                </c:pt>
                <c:pt idx="44">
                  <c:v>3683.9059999999999</c:v>
                </c:pt>
                <c:pt idx="45">
                  <c:v>3782.11</c:v>
                </c:pt>
                <c:pt idx="46">
                  <c:v>3912.3560000000002</c:v>
                </c:pt>
                <c:pt idx="47">
                  <c:v>4076.5010000000002</c:v>
                </c:pt>
                <c:pt idx="48">
                  <c:v>4257.1750000000002</c:v>
                </c:pt>
                <c:pt idx="49">
                  <c:v>4502.8440000000001</c:v>
                </c:pt>
                <c:pt idx="50">
                  <c:v>4869.3159999999998</c:v>
                </c:pt>
                <c:pt idx="51">
                  <c:v>5244.7849999999999</c:v>
                </c:pt>
                <c:pt idx="52">
                  <c:v>5831.9840000000004</c:v>
                </c:pt>
                <c:pt idx="53">
                  <c:v>6297.6220000000003</c:v>
                </c:pt>
                <c:pt idx="54">
                  <c:v>7307.7619999999997</c:v>
                </c:pt>
                <c:pt idx="55">
                  <c:v>8458.1890000000003</c:v>
                </c:pt>
                <c:pt idx="56">
                  <c:v>9633.01</c:v>
                </c:pt>
                <c:pt idx="57">
                  <c:v>11410.1</c:v>
                </c:pt>
                <c:pt idx="58">
                  <c:v>13483.25</c:v>
                </c:pt>
                <c:pt idx="59">
                  <c:v>16024.07</c:v>
                </c:pt>
                <c:pt idx="60">
                  <c:v>19955.54</c:v>
                </c:pt>
                <c:pt idx="61">
                  <c:v>24258.84</c:v>
                </c:pt>
                <c:pt idx="62">
                  <c:v>29234.51</c:v>
                </c:pt>
                <c:pt idx="63">
                  <c:v>35688.89</c:v>
                </c:pt>
                <c:pt idx="64">
                  <c:v>43329.7</c:v>
                </c:pt>
                <c:pt idx="65">
                  <c:v>52044.72</c:v>
                </c:pt>
                <c:pt idx="66">
                  <c:v>63940.78</c:v>
                </c:pt>
                <c:pt idx="67">
                  <c:v>75712.34</c:v>
                </c:pt>
                <c:pt idx="68">
                  <c:v>88842.02</c:v>
                </c:pt>
                <c:pt idx="69">
                  <c:v>103445</c:v>
                </c:pt>
                <c:pt idx="70">
                  <c:v>118628.6</c:v>
                </c:pt>
                <c:pt idx="71">
                  <c:v>134018.1</c:v>
                </c:pt>
                <c:pt idx="72">
                  <c:v>148425.5</c:v>
                </c:pt>
                <c:pt idx="73">
                  <c:v>163012</c:v>
                </c:pt>
                <c:pt idx="74">
                  <c:v>174981.7</c:v>
                </c:pt>
                <c:pt idx="75">
                  <c:v>187098.8</c:v>
                </c:pt>
                <c:pt idx="76">
                  <c:v>197613</c:v>
                </c:pt>
                <c:pt idx="77">
                  <c:v>206296.9</c:v>
                </c:pt>
                <c:pt idx="78">
                  <c:v>212914</c:v>
                </c:pt>
                <c:pt idx="79">
                  <c:v>219040.3</c:v>
                </c:pt>
                <c:pt idx="80">
                  <c:v>224099.3</c:v>
                </c:pt>
              </c:numCache>
            </c:numRef>
          </c:xVal>
          <c:yVal>
            <c:numRef>
              <c:f>'[171101 1 mM FFC on csel Au post DMSO MAM.xlsx]171101 1 mM FFC on csel mod Au '!$N$448:$N$528</c:f>
              <c:numCache>
                <c:formatCode>General</c:formatCode>
                <c:ptCount val="81"/>
                <c:pt idx="0">
                  <c:v>82.395349999999993</c:v>
                </c:pt>
                <c:pt idx="1">
                  <c:v>74.56277</c:v>
                </c:pt>
                <c:pt idx="2">
                  <c:v>69.116969999999995</c:v>
                </c:pt>
                <c:pt idx="3">
                  <c:v>68.01961</c:v>
                </c:pt>
                <c:pt idx="4">
                  <c:v>61.542909999999999</c:v>
                </c:pt>
                <c:pt idx="5">
                  <c:v>58.363849999999999</c:v>
                </c:pt>
                <c:pt idx="6">
                  <c:v>62.333039999999997</c:v>
                </c:pt>
                <c:pt idx="7">
                  <c:v>57.951880000000003</c:v>
                </c:pt>
                <c:pt idx="8">
                  <c:v>64.92022</c:v>
                </c:pt>
                <c:pt idx="9">
                  <c:v>68.714879999999994</c:v>
                </c:pt>
                <c:pt idx="10">
                  <c:v>75.60351</c:v>
                </c:pt>
                <c:pt idx="11">
                  <c:v>78.550169999999994</c:v>
                </c:pt>
                <c:pt idx="12">
                  <c:v>90.957589999999996</c:v>
                </c:pt>
                <c:pt idx="13">
                  <c:v>95.132599999999996</c:v>
                </c:pt>
                <c:pt idx="14">
                  <c:v>105.0107</c:v>
                </c:pt>
                <c:pt idx="15">
                  <c:v>121.0262</c:v>
                </c:pt>
                <c:pt idx="16">
                  <c:v>127.2497</c:v>
                </c:pt>
                <c:pt idx="17">
                  <c:v>145.7398</c:v>
                </c:pt>
                <c:pt idx="18">
                  <c:v>167.46109999999999</c:v>
                </c:pt>
                <c:pt idx="19">
                  <c:v>192.5941</c:v>
                </c:pt>
                <c:pt idx="20">
                  <c:v>217.02979999999999</c:v>
                </c:pt>
                <c:pt idx="21">
                  <c:v>248.44880000000001</c:v>
                </c:pt>
                <c:pt idx="22">
                  <c:v>272.56630000000001</c:v>
                </c:pt>
                <c:pt idx="23">
                  <c:v>308.22359999999998</c:v>
                </c:pt>
                <c:pt idx="24">
                  <c:v>352.43369999999999</c:v>
                </c:pt>
                <c:pt idx="25">
                  <c:v>400.07089999999999</c:v>
                </c:pt>
                <c:pt idx="26">
                  <c:v>458.3519</c:v>
                </c:pt>
                <c:pt idx="27">
                  <c:v>512.54049999999995</c:v>
                </c:pt>
                <c:pt idx="28">
                  <c:v>590.52700000000004</c:v>
                </c:pt>
                <c:pt idx="29">
                  <c:v>657.88829999999996</c:v>
                </c:pt>
                <c:pt idx="30">
                  <c:v>764.8175</c:v>
                </c:pt>
                <c:pt idx="31">
                  <c:v>867.15340000000003</c:v>
                </c:pt>
                <c:pt idx="32">
                  <c:v>987.34100000000001</c:v>
                </c:pt>
                <c:pt idx="33">
                  <c:v>1136.7180000000001</c:v>
                </c:pt>
                <c:pt idx="34">
                  <c:v>1289.6949999999999</c:v>
                </c:pt>
                <c:pt idx="35">
                  <c:v>1494.13</c:v>
                </c:pt>
                <c:pt idx="36">
                  <c:v>1704.078</c:v>
                </c:pt>
                <c:pt idx="37">
                  <c:v>1965.36</c:v>
                </c:pt>
                <c:pt idx="38">
                  <c:v>2256.65</c:v>
                </c:pt>
                <c:pt idx="39">
                  <c:v>2589.4520000000002</c:v>
                </c:pt>
                <c:pt idx="40">
                  <c:v>2983.9059999999999</c:v>
                </c:pt>
                <c:pt idx="41">
                  <c:v>3450.93</c:v>
                </c:pt>
                <c:pt idx="42">
                  <c:v>4016.7890000000002</c:v>
                </c:pt>
                <c:pt idx="43">
                  <c:v>4670.54</c:v>
                </c:pt>
                <c:pt idx="44">
                  <c:v>5352.8959999999997</c:v>
                </c:pt>
                <c:pt idx="45">
                  <c:v>6196.7929999999997</c:v>
                </c:pt>
                <c:pt idx="46">
                  <c:v>7210.2039999999997</c:v>
                </c:pt>
                <c:pt idx="47">
                  <c:v>8369.2029999999995</c:v>
                </c:pt>
                <c:pt idx="48">
                  <c:v>9602.7000000000007</c:v>
                </c:pt>
                <c:pt idx="49">
                  <c:v>11073.74</c:v>
                </c:pt>
                <c:pt idx="50">
                  <c:v>13017.29</c:v>
                </c:pt>
                <c:pt idx="51">
                  <c:v>14930.4</c:v>
                </c:pt>
                <c:pt idx="52">
                  <c:v>17509.009999999998</c:v>
                </c:pt>
                <c:pt idx="53">
                  <c:v>19351.79</c:v>
                </c:pt>
                <c:pt idx="54">
                  <c:v>22995.01</c:v>
                </c:pt>
                <c:pt idx="55">
                  <c:v>26481.16</c:v>
                </c:pt>
                <c:pt idx="56">
                  <c:v>29839.46</c:v>
                </c:pt>
                <c:pt idx="57">
                  <c:v>34381.49</c:v>
                </c:pt>
                <c:pt idx="58">
                  <c:v>38991.199999999997</c:v>
                </c:pt>
                <c:pt idx="59">
                  <c:v>44083.83</c:v>
                </c:pt>
                <c:pt idx="60">
                  <c:v>50859.06</c:v>
                </c:pt>
                <c:pt idx="61">
                  <c:v>57293.25</c:v>
                </c:pt>
                <c:pt idx="62">
                  <c:v>63826.05</c:v>
                </c:pt>
                <c:pt idx="63">
                  <c:v>71124.259999999995</c:v>
                </c:pt>
                <c:pt idx="64">
                  <c:v>78376.09</c:v>
                </c:pt>
                <c:pt idx="65">
                  <c:v>85306.5</c:v>
                </c:pt>
                <c:pt idx="66">
                  <c:v>93007.21</c:v>
                </c:pt>
                <c:pt idx="67">
                  <c:v>98873.3</c:v>
                </c:pt>
                <c:pt idx="68">
                  <c:v>103649.5</c:v>
                </c:pt>
                <c:pt idx="69">
                  <c:v>107138.1</c:v>
                </c:pt>
                <c:pt idx="70">
                  <c:v>108898.3</c:v>
                </c:pt>
                <c:pt idx="71">
                  <c:v>108724.2</c:v>
                </c:pt>
                <c:pt idx="72">
                  <c:v>106714.3</c:v>
                </c:pt>
                <c:pt idx="73">
                  <c:v>103103.7</c:v>
                </c:pt>
                <c:pt idx="74">
                  <c:v>98464.4</c:v>
                </c:pt>
                <c:pt idx="75">
                  <c:v>92345.27</c:v>
                </c:pt>
                <c:pt idx="76">
                  <c:v>85560.38</c:v>
                </c:pt>
                <c:pt idx="77">
                  <c:v>78701.41</c:v>
                </c:pt>
                <c:pt idx="78">
                  <c:v>72499.63</c:v>
                </c:pt>
                <c:pt idx="79">
                  <c:v>66097.740000000005</c:v>
                </c:pt>
                <c:pt idx="80">
                  <c:v>59582.87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98DF-4E21-A38C-7A07C672F8E5}"/>
            </c:ext>
          </c:extLst>
        </c:ser>
        <c:ser>
          <c:idx val="1"/>
          <c:order val="1"/>
          <c:tx>
            <c:v>Run 2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xVal>
            <c:numRef>
              <c:f>'[171101 1 mM FFC on csel Au post DMSO MAM.xlsx]171101 1 mM FFC on csel mod (2)'!$E$448:$E$528</c:f>
              <c:numCache>
                <c:formatCode>General</c:formatCode>
                <c:ptCount val="81"/>
                <c:pt idx="0">
                  <c:v>3028.4090000000001</c:v>
                </c:pt>
                <c:pt idx="1">
                  <c:v>3030.9749999999999</c:v>
                </c:pt>
                <c:pt idx="2">
                  <c:v>3037.942</c:v>
                </c:pt>
                <c:pt idx="3">
                  <c:v>3034.4250000000002</c:v>
                </c:pt>
                <c:pt idx="4">
                  <c:v>3029.145</c:v>
                </c:pt>
                <c:pt idx="5">
                  <c:v>3038.538</c:v>
                </c:pt>
                <c:pt idx="6">
                  <c:v>3038.3389999999999</c:v>
                </c:pt>
                <c:pt idx="7">
                  <c:v>3036.32</c:v>
                </c:pt>
                <c:pt idx="8">
                  <c:v>3044.1770000000001</c:v>
                </c:pt>
                <c:pt idx="9">
                  <c:v>3043.1329999999998</c:v>
                </c:pt>
                <c:pt idx="10">
                  <c:v>3039.4520000000002</c:v>
                </c:pt>
                <c:pt idx="11">
                  <c:v>3069.5680000000002</c:v>
                </c:pt>
                <c:pt idx="12">
                  <c:v>3066.8020000000001</c:v>
                </c:pt>
                <c:pt idx="13">
                  <c:v>3065.9189999999999</c:v>
                </c:pt>
                <c:pt idx="14">
                  <c:v>3065.4920000000002</c:v>
                </c:pt>
                <c:pt idx="15">
                  <c:v>3066.819</c:v>
                </c:pt>
                <c:pt idx="16">
                  <c:v>3069.0309999999999</c:v>
                </c:pt>
                <c:pt idx="17">
                  <c:v>3071.3029999999999</c:v>
                </c:pt>
                <c:pt idx="18">
                  <c:v>3076.5149999999999</c:v>
                </c:pt>
                <c:pt idx="19">
                  <c:v>3084.123</c:v>
                </c:pt>
                <c:pt idx="20">
                  <c:v>3087.0259999999998</c:v>
                </c:pt>
                <c:pt idx="21">
                  <c:v>3095.2139999999999</c:v>
                </c:pt>
                <c:pt idx="22">
                  <c:v>3101.4769999999999</c:v>
                </c:pt>
                <c:pt idx="23">
                  <c:v>3116.1219999999998</c:v>
                </c:pt>
                <c:pt idx="24">
                  <c:v>3124.165</c:v>
                </c:pt>
                <c:pt idx="25">
                  <c:v>3134.4690000000001</c:v>
                </c:pt>
                <c:pt idx="26">
                  <c:v>3149.6559999999999</c:v>
                </c:pt>
                <c:pt idx="27">
                  <c:v>3165.88</c:v>
                </c:pt>
                <c:pt idx="28">
                  <c:v>3177.5990000000002</c:v>
                </c:pt>
                <c:pt idx="29">
                  <c:v>3193.547</c:v>
                </c:pt>
                <c:pt idx="30">
                  <c:v>3216.877</c:v>
                </c:pt>
                <c:pt idx="31">
                  <c:v>3232.4189999999999</c:v>
                </c:pt>
                <c:pt idx="32">
                  <c:v>3243.35</c:v>
                </c:pt>
                <c:pt idx="33">
                  <c:v>3264.7460000000001</c:v>
                </c:pt>
                <c:pt idx="34">
                  <c:v>3289.7109999999998</c:v>
                </c:pt>
                <c:pt idx="35">
                  <c:v>3315.0230000000001</c:v>
                </c:pt>
                <c:pt idx="36">
                  <c:v>3336.76</c:v>
                </c:pt>
                <c:pt idx="37">
                  <c:v>3362.8539999999998</c:v>
                </c:pt>
                <c:pt idx="38">
                  <c:v>3391.4160000000002</c:v>
                </c:pt>
                <c:pt idx="39">
                  <c:v>3423.0659999999998</c:v>
                </c:pt>
                <c:pt idx="40">
                  <c:v>3458.7890000000002</c:v>
                </c:pt>
                <c:pt idx="41">
                  <c:v>3504.0509999999999</c:v>
                </c:pt>
                <c:pt idx="42">
                  <c:v>3558.7060000000001</c:v>
                </c:pt>
                <c:pt idx="43">
                  <c:v>3626.087</c:v>
                </c:pt>
                <c:pt idx="44">
                  <c:v>3704.029</c:v>
                </c:pt>
                <c:pt idx="45">
                  <c:v>3802.71</c:v>
                </c:pt>
                <c:pt idx="46">
                  <c:v>3938.614</c:v>
                </c:pt>
                <c:pt idx="47">
                  <c:v>4109.7849999999999</c:v>
                </c:pt>
                <c:pt idx="48">
                  <c:v>4287.3310000000001</c:v>
                </c:pt>
                <c:pt idx="49">
                  <c:v>4543.8810000000003</c:v>
                </c:pt>
                <c:pt idx="50">
                  <c:v>4912.009</c:v>
                </c:pt>
                <c:pt idx="51">
                  <c:v>5316.3190000000004</c:v>
                </c:pt>
                <c:pt idx="52">
                  <c:v>5934.3760000000002</c:v>
                </c:pt>
                <c:pt idx="53">
                  <c:v>6418.9229999999998</c:v>
                </c:pt>
                <c:pt idx="54">
                  <c:v>7452.33</c:v>
                </c:pt>
                <c:pt idx="55">
                  <c:v>8667.0460000000003</c:v>
                </c:pt>
                <c:pt idx="56">
                  <c:v>9906.42</c:v>
                </c:pt>
                <c:pt idx="57">
                  <c:v>11758.76</c:v>
                </c:pt>
                <c:pt idx="58">
                  <c:v>14019.39</c:v>
                </c:pt>
                <c:pt idx="59">
                  <c:v>16705.21</c:v>
                </c:pt>
                <c:pt idx="60">
                  <c:v>20926.189999999999</c:v>
                </c:pt>
                <c:pt idx="61">
                  <c:v>25553.67</c:v>
                </c:pt>
                <c:pt idx="62">
                  <c:v>30882.22</c:v>
                </c:pt>
                <c:pt idx="63">
                  <c:v>37753.86</c:v>
                </c:pt>
                <c:pt idx="64">
                  <c:v>45876.31</c:v>
                </c:pt>
                <c:pt idx="65">
                  <c:v>54993.29</c:v>
                </c:pt>
                <c:pt idx="66">
                  <c:v>67417.240000000005</c:v>
                </c:pt>
                <c:pt idx="67">
                  <c:v>79352.100000000006</c:v>
                </c:pt>
                <c:pt idx="68">
                  <c:v>92587.78</c:v>
                </c:pt>
                <c:pt idx="69">
                  <c:v>107034</c:v>
                </c:pt>
                <c:pt idx="70">
                  <c:v>121552.8</c:v>
                </c:pt>
                <c:pt idx="71">
                  <c:v>135897.79999999999</c:v>
                </c:pt>
                <c:pt idx="72">
                  <c:v>149148.9</c:v>
                </c:pt>
                <c:pt idx="73">
                  <c:v>162137.70000000001</c:v>
                </c:pt>
                <c:pt idx="74">
                  <c:v>172593.1</c:v>
                </c:pt>
                <c:pt idx="75">
                  <c:v>183019.8</c:v>
                </c:pt>
                <c:pt idx="76">
                  <c:v>191903.9</c:v>
                </c:pt>
                <c:pt idx="77">
                  <c:v>199023.9</c:v>
                </c:pt>
                <c:pt idx="78">
                  <c:v>204504</c:v>
                </c:pt>
                <c:pt idx="79">
                  <c:v>209314.4</c:v>
                </c:pt>
                <c:pt idx="80">
                  <c:v>213608</c:v>
                </c:pt>
              </c:numCache>
            </c:numRef>
          </c:xVal>
          <c:yVal>
            <c:numRef>
              <c:f>'[171101 1 mM FFC on csel Au post DMSO MAM.xlsx]171101 1 mM FFC on csel mod (2)'!$N$448:$N$528</c:f>
              <c:numCache>
                <c:formatCode>General</c:formatCode>
                <c:ptCount val="81"/>
                <c:pt idx="0">
                  <c:v>85.795010000000005</c:v>
                </c:pt>
                <c:pt idx="1">
                  <c:v>76.370379999999997</c:v>
                </c:pt>
                <c:pt idx="2">
                  <c:v>74.94247</c:v>
                </c:pt>
                <c:pt idx="3">
                  <c:v>65.445949999999996</c:v>
                </c:pt>
                <c:pt idx="4">
                  <c:v>62.001159999999999</c:v>
                </c:pt>
                <c:pt idx="5">
                  <c:v>58.967610000000001</c:v>
                </c:pt>
                <c:pt idx="6">
                  <c:v>62.5642</c:v>
                </c:pt>
                <c:pt idx="7">
                  <c:v>65.270319999999998</c:v>
                </c:pt>
                <c:pt idx="8">
                  <c:v>64.240340000000003</c:v>
                </c:pt>
                <c:pt idx="9">
                  <c:v>74.251679999999993</c:v>
                </c:pt>
                <c:pt idx="10">
                  <c:v>70.217029999999994</c:v>
                </c:pt>
                <c:pt idx="11">
                  <c:v>86.290040000000005</c:v>
                </c:pt>
                <c:pt idx="12">
                  <c:v>87.622799999999998</c:v>
                </c:pt>
                <c:pt idx="13">
                  <c:v>95.735299999999995</c:v>
                </c:pt>
                <c:pt idx="14">
                  <c:v>110.26600000000001</c:v>
                </c:pt>
                <c:pt idx="15">
                  <c:v>119.8841</c:v>
                </c:pt>
                <c:pt idx="16">
                  <c:v>129.20609999999999</c:v>
                </c:pt>
                <c:pt idx="17">
                  <c:v>150.37790000000001</c:v>
                </c:pt>
                <c:pt idx="18">
                  <c:v>169.39189999999999</c:v>
                </c:pt>
                <c:pt idx="19">
                  <c:v>193.905</c:v>
                </c:pt>
                <c:pt idx="20">
                  <c:v>213.57730000000001</c:v>
                </c:pt>
                <c:pt idx="21">
                  <c:v>248.0026</c:v>
                </c:pt>
                <c:pt idx="22">
                  <c:v>281.21769999999998</c:v>
                </c:pt>
                <c:pt idx="23">
                  <c:v>315.46080000000001</c:v>
                </c:pt>
                <c:pt idx="24">
                  <c:v>356.65719999999999</c:v>
                </c:pt>
                <c:pt idx="25">
                  <c:v>413.01900000000001</c:v>
                </c:pt>
                <c:pt idx="26">
                  <c:v>458.3177</c:v>
                </c:pt>
                <c:pt idx="27">
                  <c:v>532.79179999999997</c:v>
                </c:pt>
                <c:pt idx="28">
                  <c:v>597.57090000000005</c:v>
                </c:pt>
                <c:pt idx="29">
                  <c:v>673.99869999999999</c:v>
                </c:pt>
                <c:pt idx="30">
                  <c:v>772.33529999999996</c:v>
                </c:pt>
                <c:pt idx="31">
                  <c:v>880.00390000000004</c:v>
                </c:pt>
                <c:pt idx="32">
                  <c:v>1002.934</c:v>
                </c:pt>
                <c:pt idx="33">
                  <c:v>1144.5319999999999</c:v>
                </c:pt>
                <c:pt idx="34">
                  <c:v>1306.9000000000001</c:v>
                </c:pt>
                <c:pt idx="35">
                  <c:v>1516.489</c:v>
                </c:pt>
                <c:pt idx="36">
                  <c:v>1730.136</c:v>
                </c:pt>
                <c:pt idx="37">
                  <c:v>1995.5229999999999</c:v>
                </c:pt>
                <c:pt idx="38">
                  <c:v>2292.1030000000001</c:v>
                </c:pt>
                <c:pt idx="39">
                  <c:v>2632.5070000000001</c:v>
                </c:pt>
                <c:pt idx="40">
                  <c:v>3030.0630000000001</c:v>
                </c:pt>
                <c:pt idx="41">
                  <c:v>3507.422</c:v>
                </c:pt>
                <c:pt idx="42">
                  <c:v>4083.8240000000001</c:v>
                </c:pt>
                <c:pt idx="43">
                  <c:v>4752.4269999999997</c:v>
                </c:pt>
                <c:pt idx="44">
                  <c:v>5444.1809999999996</c:v>
                </c:pt>
                <c:pt idx="45">
                  <c:v>6302.3990000000003</c:v>
                </c:pt>
                <c:pt idx="46">
                  <c:v>7331.3590000000004</c:v>
                </c:pt>
                <c:pt idx="47">
                  <c:v>8517.8819999999996</c:v>
                </c:pt>
                <c:pt idx="48">
                  <c:v>9780.6200000000008</c:v>
                </c:pt>
                <c:pt idx="49">
                  <c:v>11273.97</c:v>
                </c:pt>
                <c:pt idx="50">
                  <c:v>13252.2</c:v>
                </c:pt>
                <c:pt idx="51">
                  <c:v>15197.78</c:v>
                </c:pt>
                <c:pt idx="52">
                  <c:v>17841.099999999999</c:v>
                </c:pt>
                <c:pt idx="53">
                  <c:v>19721.060000000001</c:v>
                </c:pt>
                <c:pt idx="54">
                  <c:v>23426.34</c:v>
                </c:pt>
                <c:pt idx="55">
                  <c:v>26995.87</c:v>
                </c:pt>
                <c:pt idx="56">
                  <c:v>30419.14</c:v>
                </c:pt>
                <c:pt idx="57">
                  <c:v>34993.300000000003</c:v>
                </c:pt>
                <c:pt idx="58">
                  <c:v>39673.67</c:v>
                </c:pt>
                <c:pt idx="59">
                  <c:v>44864.77</c:v>
                </c:pt>
                <c:pt idx="60">
                  <c:v>51674.16</c:v>
                </c:pt>
                <c:pt idx="61">
                  <c:v>58090.47</c:v>
                </c:pt>
                <c:pt idx="62">
                  <c:v>64519.09</c:v>
                </c:pt>
                <c:pt idx="63">
                  <c:v>71557.960000000006</c:v>
                </c:pt>
                <c:pt idx="64">
                  <c:v>78538.48</c:v>
                </c:pt>
                <c:pt idx="65">
                  <c:v>84917.17</c:v>
                </c:pt>
                <c:pt idx="66">
                  <c:v>91788.160000000003</c:v>
                </c:pt>
                <c:pt idx="67">
                  <c:v>96655</c:v>
                </c:pt>
                <c:pt idx="68">
                  <c:v>100369</c:v>
                </c:pt>
                <c:pt idx="69">
                  <c:v>102522.2</c:v>
                </c:pt>
                <c:pt idx="70">
                  <c:v>102939.7</c:v>
                </c:pt>
                <c:pt idx="71">
                  <c:v>101414.5</c:v>
                </c:pt>
                <c:pt idx="72">
                  <c:v>98392.4</c:v>
                </c:pt>
                <c:pt idx="73">
                  <c:v>93911.3</c:v>
                </c:pt>
                <c:pt idx="74">
                  <c:v>88859.73</c:v>
                </c:pt>
                <c:pt idx="75">
                  <c:v>82524.98</c:v>
                </c:pt>
                <c:pt idx="76">
                  <c:v>75857.91</c:v>
                </c:pt>
                <c:pt idx="77">
                  <c:v>69373.95</c:v>
                </c:pt>
                <c:pt idx="78">
                  <c:v>63731.54</c:v>
                </c:pt>
                <c:pt idx="79">
                  <c:v>58001.02</c:v>
                </c:pt>
                <c:pt idx="80">
                  <c:v>52026.86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98DF-4E21-A38C-7A07C672F8E5}"/>
            </c:ext>
          </c:extLst>
        </c:ser>
        <c:ser>
          <c:idx val="2"/>
          <c:order val="2"/>
          <c:tx>
            <c:v>Run 3</c:v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7"/>
            <c:spPr>
              <a:solidFill>
                <a:schemeClr val="accent1">
                  <a:lumMod val="75000"/>
                </a:schemeClr>
              </a:solidFill>
              <a:ln w="9525">
                <a:noFill/>
              </a:ln>
              <a:effectLst/>
            </c:spPr>
          </c:marker>
          <c:xVal>
            <c:numRef>
              <c:f>'[171101 1 mM FFC on csel Au post DMSO MAM.xlsx]171101 1 mM FFC on csel mod (3)'!$E$448:$E$528</c:f>
              <c:numCache>
                <c:formatCode>General</c:formatCode>
                <c:ptCount val="81"/>
                <c:pt idx="0">
                  <c:v>3049.846</c:v>
                </c:pt>
                <c:pt idx="1">
                  <c:v>3050.864</c:v>
                </c:pt>
                <c:pt idx="2">
                  <c:v>3049.3040000000001</c:v>
                </c:pt>
                <c:pt idx="3">
                  <c:v>3050.93</c:v>
                </c:pt>
                <c:pt idx="4">
                  <c:v>3056.2289999999998</c:v>
                </c:pt>
                <c:pt idx="5">
                  <c:v>3052.895</c:v>
                </c:pt>
                <c:pt idx="6">
                  <c:v>3054.8130000000001</c:v>
                </c:pt>
                <c:pt idx="7">
                  <c:v>3058.3980000000001</c:v>
                </c:pt>
                <c:pt idx="8">
                  <c:v>3056.6419999999998</c:v>
                </c:pt>
                <c:pt idx="9">
                  <c:v>3058.5259999999998</c:v>
                </c:pt>
                <c:pt idx="10">
                  <c:v>3065.105</c:v>
                </c:pt>
                <c:pt idx="11">
                  <c:v>3088.8229999999999</c:v>
                </c:pt>
                <c:pt idx="12">
                  <c:v>3083.19</c:v>
                </c:pt>
                <c:pt idx="13">
                  <c:v>3082.4319999999998</c:v>
                </c:pt>
                <c:pt idx="14">
                  <c:v>3082.848</c:v>
                </c:pt>
                <c:pt idx="15">
                  <c:v>3084.4560000000001</c:v>
                </c:pt>
                <c:pt idx="16">
                  <c:v>3083.97</c:v>
                </c:pt>
                <c:pt idx="17">
                  <c:v>3087.2919999999999</c:v>
                </c:pt>
                <c:pt idx="18">
                  <c:v>3096.9</c:v>
                </c:pt>
                <c:pt idx="19">
                  <c:v>3101.5590000000002</c:v>
                </c:pt>
                <c:pt idx="20">
                  <c:v>3105.7959999999998</c:v>
                </c:pt>
                <c:pt idx="21">
                  <c:v>3114.2179999999998</c:v>
                </c:pt>
                <c:pt idx="22">
                  <c:v>3124.6379999999999</c:v>
                </c:pt>
                <c:pt idx="23">
                  <c:v>3134.28</c:v>
                </c:pt>
                <c:pt idx="24">
                  <c:v>3138.5360000000001</c:v>
                </c:pt>
                <c:pt idx="25">
                  <c:v>3154.4</c:v>
                </c:pt>
                <c:pt idx="26">
                  <c:v>3169.4009999999998</c:v>
                </c:pt>
                <c:pt idx="27">
                  <c:v>3186.8710000000001</c:v>
                </c:pt>
                <c:pt idx="28">
                  <c:v>3200.248</c:v>
                </c:pt>
                <c:pt idx="29">
                  <c:v>3211.56</c:v>
                </c:pt>
                <c:pt idx="30">
                  <c:v>3233.3809999999999</c:v>
                </c:pt>
                <c:pt idx="31">
                  <c:v>3248.1</c:v>
                </c:pt>
                <c:pt idx="32">
                  <c:v>3266.1610000000001</c:v>
                </c:pt>
                <c:pt idx="33">
                  <c:v>3295.002</c:v>
                </c:pt>
                <c:pt idx="34">
                  <c:v>3306.9290000000001</c:v>
                </c:pt>
                <c:pt idx="35">
                  <c:v>3335.5140000000001</c:v>
                </c:pt>
                <c:pt idx="36">
                  <c:v>3357.172</c:v>
                </c:pt>
                <c:pt idx="37">
                  <c:v>3385.817</c:v>
                </c:pt>
                <c:pt idx="38">
                  <c:v>3415.279</c:v>
                </c:pt>
                <c:pt idx="39">
                  <c:v>3446.3939999999998</c:v>
                </c:pt>
                <c:pt idx="40">
                  <c:v>3482.6959999999999</c:v>
                </c:pt>
                <c:pt idx="41">
                  <c:v>3529.4369999999999</c:v>
                </c:pt>
                <c:pt idx="42">
                  <c:v>3590.3690000000001</c:v>
                </c:pt>
                <c:pt idx="43">
                  <c:v>3659.5540000000001</c:v>
                </c:pt>
                <c:pt idx="44">
                  <c:v>3740.2570000000001</c:v>
                </c:pt>
                <c:pt idx="45">
                  <c:v>3845.5039999999999</c:v>
                </c:pt>
                <c:pt idx="46">
                  <c:v>3984.0770000000002</c:v>
                </c:pt>
                <c:pt idx="47">
                  <c:v>4159.93</c:v>
                </c:pt>
                <c:pt idx="48">
                  <c:v>4358.348</c:v>
                </c:pt>
                <c:pt idx="49">
                  <c:v>4625.8500000000004</c:v>
                </c:pt>
                <c:pt idx="50">
                  <c:v>5024.2359999999999</c:v>
                </c:pt>
                <c:pt idx="51">
                  <c:v>5445.9219999999996</c:v>
                </c:pt>
                <c:pt idx="52">
                  <c:v>6099.8789999999999</c:v>
                </c:pt>
                <c:pt idx="53">
                  <c:v>6612.8159999999998</c:v>
                </c:pt>
                <c:pt idx="54">
                  <c:v>7748.7049999999999</c:v>
                </c:pt>
                <c:pt idx="55">
                  <c:v>9038.4030000000002</c:v>
                </c:pt>
                <c:pt idx="56">
                  <c:v>10371.98</c:v>
                </c:pt>
                <c:pt idx="57">
                  <c:v>12427.23</c:v>
                </c:pt>
                <c:pt idx="58">
                  <c:v>14770.83</c:v>
                </c:pt>
                <c:pt idx="59">
                  <c:v>17722.16</c:v>
                </c:pt>
                <c:pt idx="60">
                  <c:v>22231.46</c:v>
                </c:pt>
                <c:pt idx="61">
                  <c:v>27171.4</c:v>
                </c:pt>
                <c:pt idx="62">
                  <c:v>32829.040000000001</c:v>
                </c:pt>
                <c:pt idx="63">
                  <c:v>40028.57</c:v>
                </c:pt>
                <c:pt idx="64">
                  <c:v>48442.04</c:v>
                </c:pt>
                <c:pt idx="65">
                  <c:v>57822.66</c:v>
                </c:pt>
                <c:pt idx="66">
                  <c:v>70266.960000000006</c:v>
                </c:pt>
                <c:pt idx="67">
                  <c:v>82111.28</c:v>
                </c:pt>
                <c:pt idx="68">
                  <c:v>94864.77</c:v>
                </c:pt>
                <c:pt idx="69">
                  <c:v>108304.5</c:v>
                </c:pt>
                <c:pt idx="70">
                  <c:v>121598</c:v>
                </c:pt>
                <c:pt idx="71">
                  <c:v>134475.79999999999</c:v>
                </c:pt>
                <c:pt idx="72">
                  <c:v>145844.1</c:v>
                </c:pt>
                <c:pt idx="73">
                  <c:v>156823.29999999999</c:v>
                </c:pt>
                <c:pt idx="74">
                  <c:v>165562.9</c:v>
                </c:pt>
                <c:pt idx="75">
                  <c:v>173972.7</c:v>
                </c:pt>
                <c:pt idx="76">
                  <c:v>181017.8</c:v>
                </c:pt>
                <c:pt idx="77">
                  <c:v>186507.1</c:v>
                </c:pt>
                <c:pt idx="78">
                  <c:v>190977.1</c:v>
                </c:pt>
                <c:pt idx="79">
                  <c:v>194752.9</c:v>
                </c:pt>
                <c:pt idx="80">
                  <c:v>198238</c:v>
                </c:pt>
              </c:numCache>
            </c:numRef>
          </c:xVal>
          <c:yVal>
            <c:numRef>
              <c:f>'[171101 1 mM FFC on csel Au post DMSO MAM.xlsx]171101 1 mM FFC on csel mod (3)'!$N$448:$N$528</c:f>
              <c:numCache>
                <c:formatCode>General</c:formatCode>
                <c:ptCount val="81"/>
                <c:pt idx="0">
                  <c:v>86.080529999999996</c:v>
                </c:pt>
                <c:pt idx="1">
                  <c:v>77.235770000000002</c:v>
                </c:pt>
                <c:pt idx="2">
                  <c:v>70.063640000000007</c:v>
                </c:pt>
                <c:pt idx="3">
                  <c:v>70.206010000000006</c:v>
                </c:pt>
                <c:pt idx="4">
                  <c:v>72.138189999999994</c:v>
                </c:pt>
                <c:pt idx="5">
                  <c:v>67.739509999999996</c:v>
                </c:pt>
                <c:pt idx="6">
                  <c:v>61.681739999999998</c:v>
                </c:pt>
                <c:pt idx="7">
                  <c:v>63.031239999999997</c:v>
                </c:pt>
                <c:pt idx="8">
                  <c:v>66.091130000000007</c:v>
                </c:pt>
                <c:pt idx="9">
                  <c:v>76.22251</c:v>
                </c:pt>
                <c:pt idx="10">
                  <c:v>76.536760000000001</c:v>
                </c:pt>
                <c:pt idx="11">
                  <c:v>77.024640000000005</c:v>
                </c:pt>
                <c:pt idx="12">
                  <c:v>93.000450000000001</c:v>
                </c:pt>
                <c:pt idx="13">
                  <c:v>99.454099999999997</c:v>
                </c:pt>
                <c:pt idx="14">
                  <c:v>105.01390000000001</c:v>
                </c:pt>
                <c:pt idx="15">
                  <c:v>121.5005</c:v>
                </c:pt>
                <c:pt idx="16">
                  <c:v>140.81110000000001</c:v>
                </c:pt>
                <c:pt idx="17">
                  <c:v>151.91210000000001</c:v>
                </c:pt>
                <c:pt idx="18">
                  <c:v>176.9324</c:v>
                </c:pt>
                <c:pt idx="19">
                  <c:v>195.69669999999999</c:v>
                </c:pt>
                <c:pt idx="20">
                  <c:v>220.35830000000001</c:v>
                </c:pt>
                <c:pt idx="21">
                  <c:v>250.2936</c:v>
                </c:pt>
                <c:pt idx="22">
                  <c:v>284.6558</c:v>
                </c:pt>
                <c:pt idx="23">
                  <c:v>319.84210000000002</c:v>
                </c:pt>
                <c:pt idx="24">
                  <c:v>362.34690000000001</c:v>
                </c:pt>
                <c:pt idx="25">
                  <c:v>406.7176</c:v>
                </c:pt>
                <c:pt idx="26">
                  <c:v>470.18</c:v>
                </c:pt>
                <c:pt idx="27">
                  <c:v>538.10130000000004</c:v>
                </c:pt>
                <c:pt idx="28">
                  <c:v>602.11710000000005</c:v>
                </c:pt>
                <c:pt idx="29">
                  <c:v>688.9008</c:v>
                </c:pt>
                <c:pt idx="30">
                  <c:v>783.43520000000001</c:v>
                </c:pt>
                <c:pt idx="31">
                  <c:v>896.37670000000003</c:v>
                </c:pt>
                <c:pt idx="32">
                  <c:v>1021.662</c:v>
                </c:pt>
                <c:pt idx="33">
                  <c:v>1163.0260000000001</c:v>
                </c:pt>
                <c:pt idx="34">
                  <c:v>1326.0070000000001</c:v>
                </c:pt>
                <c:pt idx="35">
                  <c:v>1538.24</c:v>
                </c:pt>
                <c:pt idx="36">
                  <c:v>1755.1780000000001</c:v>
                </c:pt>
                <c:pt idx="37">
                  <c:v>2025.424</c:v>
                </c:pt>
                <c:pt idx="38">
                  <c:v>2322.473</c:v>
                </c:pt>
                <c:pt idx="39">
                  <c:v>2667.1979999999999</c:v>
                </c:pt>
                <c:pt idx="40">
                  <c:v>3073.2190000000001</c:v>
                </c:pt>
                <c:pt idx="41">
                  <c:v>3554.6849999999999</c:v>
                </c:pt>
                <c:pt idx="42">
                  <c:v>4144.3540000000003</c:v>
                </c:pt>
                <c:pt idx="43">
                  <c:v>4819.1409999999996</c:v>
                </c:pt>
                <c:pt idx="44">
                  <c:v>5521.9960000000001</c:v>
                </c:pt>
                <c:pt idx="45">
                  <c:v>6393.0659999999998</c:v>
                </c:pt>
                <c:pt idx="46">
                  <c:v>7430.1090000000004</c:v>
                </c:pt>
                <c:pt idx="47">
                  <c:v>8639.7549999999992</c:v>
                </c:pt>
                <c:pt idx="48">
                  <c:v>9914.18</c:v>
                </c:pt>
                <c:pt idx="49">
                  <c:v>11422.67</c:v>
                </c:pt>
                <c:pt idx="50">
                  <c:v>13429.9</c:v>
                </c:pt>
                <c:pt idx="51">
                  <c:v>15410.01</c:v>
                </c:pt>
                <c:pt idx="52">
                  <c:v>18065.63</c:v>
                </c:pt>
                <c:pt idx="53">
                  <c:v>19979.14</c:v>
                </c:pt>
                <c:pt idx="54">
                  <c:v>23690.959999999999</c:v>
                </c:pt>
                <c:pt idx="55">
                  <c:v>27246.49</c:v>
                </c:pt>
                <c:pt idx="56">
                  <c:v>30684.59</c:v>
                </c:pt>
                <c:pt idx="57">
                  <c:v>35327.24</c:v>
                </c:pt>
                <c:pt idx="58">
                  <c:v>39942.39</c:v>
                </c:pt>
                <c:pt idx="59">
                  <c:v>45021.68</c:v>
                </c:pt>
                <c:pt idx="60">
                  <c:v>51711.05</c:v>
                </c:pt>
                <c:pt idx="61">
                  <c:v>57927.14</c:v>
                </c:pt>
                <c:pt idx="62">
                  <c:v>64014.55</c:v>
                </c:pt>
                <c:pt idx="63">
                  <c:v>70568.31</c:v>
                </c:pt>
                <c:pt idx="64">
                  <c:v>76838.91</c:v>
                </c:pt>
                <c:pt idx="65">
                  <c:v>82392.66</c:v>
                </c:pt>
                <c:pt idx="66">
                  <c:v>88000.960000000006</c:v>
                </c:pt>
                <c:pt idx="67">
                  <c:v>91727.16</c:v>
                </c:pt>
                <c:pt idx="68">
                  <c:v>93957.85</c:v>
                </c:pt>
                <c:pt idx="69">
                  <c:v>94653.55</c:v>
                </c:pt>
                <c:pt idx="70">
                  <c:v>93745.49</c:v>
                </c:pt>
                <c:pt idx="71">
                  <c:v>91110.3</c:v>
                </c:pt>
                <c:pt idx="72">
                  <c:v>87456.06</c:v>
                </c:pt>
                <c:pt idx="73">
                  <c:v>82427.490000000005</c:v>
                </c:pt>
                <c:pt idx="74">
                  <c:v>77287.98</c:v>
                </c:pt>
                <c:pt idx="75">
                  <c:v>71170.559999999998</c:v>
                </c:pt>
                <c:pt idx="76">
                  <c:v>64983.13</c:v>
                </c:pt>
                <c:pt idx="77">
                  <c:v>59121.56</c:v>
                </c:pt>
                <c:pt idx="78">
                  <c:v>54142.43</c:v>
                </c:pt>
                <c:pt idx="79">
                  <c:v>49193.27</c:v>
                </c:pt>
                <c:pt idx="80">
                  <c:v>44462.02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98DF-4E21-A38C-7A07C672F8E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4128304"/>
        <c:axId val="1454128848"/>
      </c:scatterChart>
      <c:valAx>
        <c:axId val="1454128304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baseline="0" dirty="0">
                    <a:solidFill>
                      <a:schemeClr val="tx1"/>
                    </a:solidFill>
                    <a:latin typeface="Garamond" panose="02020404030301010803" pitchFamily="18" charset="0"/>
                  </a:rPr>
                  <a:t>Z - Real (Ohms)</a:t>
                </a:r>
              </a:p>
            </c:rich>
          </c:tx>
          <c:layout>
            <c:manualLayout>
              <c:xMode val="edge"/>
              <c:yMode val="edge"/>
              <c:x val="0.40537629528910418"/>
              <c:y val="0.904208631049768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endParaRPr lang="en-US"/>
          </a:p>
        </c:txPr>
        <c:crossAx val="1454128848"/>
        <c:crosses val="autoZero"/>
        <c:crossBetween val="midCat"/>
      </c:valAx>
      <c:valAx>
        <c:axId val="1454128848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i="0" baseline="0" dirty="0">
                    <a:solidFill>
                      <a:schemeClr val="tx1"/>
                    </a:solidFill>
                    <a:latin typeface="Garamond" panose="02020404030301010803" pitchFamily="18" charset="0"/>
                  </a:rPr>
                  <a:t>-Z – Imaginary (Ohms)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endParaRPr lang="en-US"/>
          </a:p>
        </c:txPr>
        <c:crossAx val="1454128304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9627105062065984"/>
          <c:y val="0.61444922112854905"/>
          <c:w val="0.10628984199513673"/>
          <c:h val="0.1676336979715917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Garamond" panose="02020404030301010803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800" b="1" dirty="0">
                <a:solidFill>
                  <a:schemeClr val="tx1"/>
                </a:solidFill>
                <a:latin typeface="Garamond" panose="02020404030301010803" pitchFamily="18" charset="0"/>
              </a:rPr>
              <a:t>Step 2: Post</a:t>
            </a:r>
            <a:r>
              <a:rPr lang="en-US" sz="2800" b="1" baseline="0" dirty="0">
                <a:solidFill>
                  <a:schemeClr val="tx1"/>
                </a:solidFill>
                <a:latin typeface="Garamond" panose="02020404030301010803" pitchFamily="18" charset="0"/>
              </a:rPr>
              <a:t> ELP-K in UHP Soak</a:t>
            </a:r>
            <a:endParaRPr lang="en-US" sz="2800" b="1" dirty="0">
              <a:solidFill>
                <a:schemeClr val="tx1"/>
              </a:solidFill>
              <a:latin typeface="Garamond" panose="02020404030301010803" pitchFamily="18" charset="0"/>
            </a:endParaRPr>
          </a:p>
        </c:rich>
      </c:tx>
      <c:layout>
        <c:manualLayout>
          <c:xMode val="edge"/>
          <c:yMode val="edge"/>
          <c:x val="0.25598009844686109"/>
          <c:y val="2.892744109450503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7189740012502033"/>
          <c:y val="0.13966530153440715"/>
          <c:w val="0.75084204968153789"/>
          <c:h val="0.72306217463746736"/>
        </c:manualLayout>
      </c:layout>
      <c:scatterChart>
        <c:scatterStyle val="lineMarker"/>
        <c:varyColors val="0"/>
        <c:ser>
          <c:idx val="0"/>
          <c:order val="0"/>
          <c:tx>
            <c:v>Run 1</c:v>
          </c:tx>
          <c:spPr>
            <a:ln w="25400" cap="rnd">
              <a:noFill/>
              <a:round/>
            </a:ln>
            <a:effectLst/>
          </c:spPr>
          <c:marker>
            <c:symbol val="triangle"/>
            <c:size val="7"/>
            <c:spPr>
              <a:solidFill>
                <a:srgbClr val="C00000"/>
              </a:solidFill>
              <a:ln w="9525">
                <a:noFill/>
              </a:ln>
              <a:effectLst/>
            </c:spPr>
          </c:marker>
          <c:xVal>
            <c:numRef>
              <c:f>'171118 1mM FFC csel Au ksel uhp'!$E$448:$E$538</c:f>
              <c:numCache>
                <c:formatCode>General</c:formatCode>
                <c:ptCount val="91"/>
                <c:pt idx="0">
                  <c:v>3242.7159999999999</c:v>
                </c:pt>
                <c:pt idx="1">
                  <c:v>3252.0039999999999</c:v>
                </c:pt>
                <c:pt idx="2">
                  <c:v>3246.4810000000002</c:v>
                </c:pt>
                <c:pt idx="3">
                  <c:v>3249.7130000000002</c:v>
                </c:pt>
                <c:pt idx="4">
                  <c:v>3245.692</c:v>
                </c:pt>
                <c:pt idx="5">
                  <c:v>3252.5819999999999</c:v>
                </c:pt>
                <c:pt idx="6">
                  <c:v>3255.8690000000001</c:v>
                </c:pt>
                <c:pt idx="7">
                  <c:v>3254.43</c:v>
                </c:pt>
                <c:pt idx="8">
                  <c:v>3252.8960000000002</c:v>
                </c:pt>
                <c:pt idx="9">
                  <c:v>3265.2579999999998</c:v>
                </c:pt>
                <c:pt idx="10">
                  <c:v>3267.817</c:v>
                </c:pt>
                <c:pt idx="11">
                  <c:v>3296.0659999999998</c:v>
                </c:pt>
                <c:pt idx="12">
                  <c:v>3298.076</c:v>
                </c:pt>
                <c:pt idx="13">
                  <c:v>3289.9760000000001</c:v>
                </c:pt>
                <c:pt idx="14">
                  <c:v>3297.3009999999999</c:v>
                </c:pt>
                <c:pt idx="15">
                  <c:v>3301.48</c:v>
                </c:pt>
                <c:pt idx="16">
                  <c:v>3311.3739999999998</c:v>
                </c:pt>
                <c:pt idx="17">
                  <c:v>3317.826</c:v>
                </c:pt>
                <c:pt idx="18">
                  <c:v>3322.0250000000001</c:v>
                </c:pt>
                <c:pt idx="19">
                  <c:v>3326.3139999999999</c:v>
                </c:pt>
                <c:pt idx="20">
                  <c:v>3345.55</c:v>
                </c:pt>
                <c:pt idx="21">
                  <c:v>3352.643</c:v>
                </c:pt>
                <c:pt idx="22">
                  <c:v>3373.5590000000002</c:v>
                </c:pt>
                <c:pt idx="23">
                  <c:v>3375.3919999999998</c:v>
                </c:pt>
                <c:pt idx="24">
                  <c:v>3391.712</c:v>
                </c:pt>
                <c:pt idx="25">
                  <c:v>3410.5770000000002</c:v>
                </c:pt>
                <c:pt idx="26">
                  <c:v>3426.3429999999998</c:v>
                </c:pt>
                <c:pt idx="27">
                  <c:v>3453.6669999999999</c:v>
                </c:pt>
                <c:pt idx="28">
                  <c:v>3472.6350000000002</c:v>
                </c:pt>
                <c:pt idx="29">
                  <c:v>3505.4560000000001</c:v>
                </c:pt>
                <c:pt idx="30">
                  <c:v>3508.4029999999998</c:v>
                </c:pt>
                <c:pt idx="31">
                  <c:v>3543.0070000000001</c:v>
                </c:pt>
                <c:pt idx="32">
                  <c:v>3574.732</c:v>
                </c:pt>
                <c:pt idx="33">
                  <c:v>3606.732</c:v>
                </c:pt>
                <c:pt idx="34">
                  <c:v>3636.2179999999998</c:v>
                </c:pt>
                <c:pt idx="35">
                  <c:v>3666.9189999999999</c:v>
                </c:pt>
                <c:pt idx="36">
                  <c:v>3702.998</c:v>
                </c:pt>
                <c:pt idx="37">
                  <c:v>3741.98</c:v>
                </c:pt>
                <c:pt idx="38">
                  <c:v>3782.328</c:v>
                </c:pt>
                <c:pt idx="39">
                  <c:v>3827.9609999999998</c:v>
                </c:pt>
                <c:pt idx="40">
                  <c:v>3880.4430000000002</c:v>
                </c:pt>
                <c:pt idx="41">
                  <c:v>3939.8409999999999</c:v>
                </c:pt>
                <c:pt idx="42">
                  <c:v>4011.7020000000002</c:v>
                </c:pt>
                <c:pt idx="43">
                  <c:v>4087.105</c:v>
                </c:pt>
                <c:pt idx="44">
                  <c:v>4168.26</c:v>
                </c:pt>
                <c:pt idx="45">
                  <c:v>4265.9170000000004</c:v>
                </c:pt>
                <c:pt idx="46">
                  <c:v>4388.1750000000002</c:v>
                </c:pt>
                <c:pt idx="47">
                  <c:v>4518.9769999999999</c:v>
                </c:pt>
                <c:pt idx="48">
                  <c:v>4658.3959999999997</c:v>
                </c:pt>
                <c:pt idx="49">
                  <c:v>4813.9390000000003</c:v>
                </c:pt>
                <c:pt idx="50">
                  <c:v>5042.4620000000004</c:v>
                </c:pt>
                <c:pt idx="51">
                  <c:v>5266.2169999999996</c:v>
                </c:pt>
                <c:pt idx="52">
                  <c:v>5575.875</c:v>
                </c:pt>
                <c:pt idx="53">
                  <c:v>5795.3810000000003</c:v>
                </c:pt>
                <c:pt idx="54">
                  <c:v>6257.2920000000004</c:v>
                </c:pt>
                <c:pt idx="55">
                  <c:v>6652.9129999999996</c:v>
                </c:pt>
                <c:pt idx="56">
                  <c:v>7143.826</c:v>
                </c:pt>
                <c:pt idx="57">
                  <c:v>7766.5069999999996</c:v>
                </c:pt>
                <c:pt idx="58">
                  <c:v>8634.0840000000007</c:v>
                </c:pt>
                <c:pt idx="59">
                  <c:v>9459.0390000000007</c:v>
                </c:pt>
                <c:pt idx="60">
                  <c:v>10718.59</c:v>
                </c:pt>
                <c:pt idx="61">
                  <c:v>12086.16</c:v>
                </c:pt>
                <c:pt idx="62">
                  <c:v>13669.17</c:v>
                </c:pt>
                <c:pt idx="63">
                  <c:v>15751.68</c:v>
                </c:pt>
                <c:pt idx="64">
                  <c:v>18211.2</c:v>
                </c:pt>
                <c:pt idx="65">
                  <c:v>21183.17</c:v>
                </c:pt>
                <c:pt idx="66">
                  <c:v>25458.65</c:v>
                </c:pt>
                <c:pt idx="67">
                  <c:v>30144.9</c:v>
                </c:pt>
                <c:pt idx="68">
                  <c:v>35936.99</c:v>
                </c:pt>
                <c:pt idx="69">
                  <c:v>43675.69</c:v>
                </c:pt>
                <c:pt idx="70">
                  <c:v>53314.53</c:v>
                </c:pt>
                <c:pt idx="71">
                  <c:v>65307.31</c:v>
                </c:pt>
                <c:pt idx="72">
                  <c:v>80162.679999999993</c:v>
                </c:pt>
                <c:pt idx="73">
                  <c:v>99844.7</c:v>
                </c:pt>
                <c:pt idx="74">
                  <c:v>122796</c:v>
                </c:pt>
                <c:pt idx="75">
                  <c:v>154215.29999999999</c:v>
                </c:pt>
                <c:pt idx="76">
                  <c:v>195136.5</c:v>
                </c:pt>
                <c:pt idx="77">
                  <c:v>245743.1</c:v>
                </c:pt>
                <c:pt idx="78">
                  <c:v>302716.09999999998</c:v>
                </c:pt>
                <c:pt idx="79">
                  <c:v>377669.6</c:v>
                </c:pt>
                <c:pt idx="80">
                  <c:v>477386.3</c:v>
                </c:pt>
                <c:pt idx="81">
                  <c:v>591044.19999999995</c:v>
                </c:pt>
                <c:pt idx="82">
                  <c:v>737769.5</c:v>
                </c:pt>
                <c:pt idx="83">
                  <c:v>910391.9</c:v>
                </c:pt>
                <c:pt idx="84">
                  <c:v>1108692</c:v>
                </c:pt>
                <c:pt idx="85">
                  <c:v>1335639</c:v>
                </c:pt>
                <c:pt idx="86">
                  <c:v>1593138</c:v>
                </c:pt>
                <c:pt idx="87">
                  <c:v>1868458</c:v>
                </c:pt>
                <c:pt idx="88">
                  <c:v>2173410</c:v>
                </c:pt>
                <c:pt idx="89">
                  <c:v>2499516</c:v>
                </c:pt>
                <c:pt idx="90">
                  <c:v>2831181</c:v>
                </c:pt>
              </c:numCache>
            </c:numRef>
          </c:xVal>
          <c:yVal>
            <c:numRef>
              <c:f>'171118 1mM FFC csel Au ksel uhp'!$N$448:$N$538</c:f>
              <c:numCache>
                <c:formatCode>General</c:formatCode>
                <c:ptCount val="91"/>
                <c:pt idx="0">
                  <c:v>118.5043</c:v>
                </c:pt>
                <c:pt idx="1">
                  <c:v>109.459</c:v>
                </c:pt>
                <c:pt idx="2">
                  <c:v>102.7052</c:v>
                </c:pt>
                <c:pt idx="3">
                  <c:v>100.6687</c:v>
                </c:pt>
                <c:pt idx="4">
                  <c:v>94.219700000000003</c:v>
                </c:pt>
                <c:pt idx="5">
                  <c:v>92.517110000000002</c:v>
                </c:pt>
                <c:pt idx="6">
                  <c:v>95.418099999999995</c:v>
                </c:pt>
                <c:pt idx="7">
                  <c:v>93.023039999999995</c:v>
                </c:pt>
                <c:pt idx="8">
                  <c:v>99.517399999999995</c:v>
                </c:pt>
                <c:pt idx="9">
                  <c:v>106.3997</c:v>
                </c:pt>
                <c:pt idx="10">
                  <c:v>115.37220000000001</c:v>
                </c:pt>
                <c:pt idx="11">
                  <c:v>130.33969999999999</c:v>
                </c:pt>
                <c:pt idx="12">
                  <c:v>135.17959999999999</c:v>
                </c:pt>
                <c:pt idx="13">
                  <c:v>151.92169999999999</c:v>
                </c:pt>
                <c:pt idx="14">
                  <c:v>164.5044</c:v>
                </c:pt>
                <c:pt idx="15">
                  <c:v>182.762</c:v>
                </c:pt>
                <c:pt idx="16">
                  <c:v>201.75909999999999</c:v>
                </c:pt>
                <c:pt idx="17">
                  <c:v>225.68289999999999</c:v>
                </c:pt>
                <c:pt idx="18">
                  <c:v>245.3211</c:v>
                </c:pt>
                <c:pt idx="19">
                  <c:v>283.39019999999999</c:v>
                </c:pt>
                <c:pt idx="20">
                  <c:v>316.67070000000001</c:v>
                </c:pt>
                <c:pt idx="21">
                  <c:v>356.87569999999999</c:v>
                </c:pt>
                <c:pt idx="22">
                  <c:v>399.59629999999999</c:v>
                </c:pt>
                <c:pt idx="23">
                  <c:v>448.75959999999998</c:v>
                </c:pt>
                <c:pt idx="24">
                  <c:v>509.18279999999999</c:v>
                </c:pt>
                <c:pt idx="25">
                  <c:v>573.83870000000002</c:v>
                </c:pt>
                <c:pt idx="26">
                  <c:v>648.43759999999997</c:v>
                </c:pt>
                <c:pt idx="27">
                  <c:v>733.88599999999997</c:v>
                </c:pt>
                <c:pt idx="28">
                  <c:v>832.78340000000003</c:v>
                </c:pt>
                <c:pt idx="29">
                  <c:v>946.31259999999997</c:v>
                </c:pt>
                <c:pt idx="30">
                  <c:v>1114.1869999999999</c:v>
                </c:pt>
                <c:pt idx="31">
                  <c:v>1254.5619999999999</c:v>
                </c:pt>
                <c:pt idx="32">
                  <c:v>1412.3330000000001</c:v>
                </c:pt>
                <c:pt idx="33">
                  <c:v>1617.9849999999999</c:v>
                </c:pt>
                <c:pt idx="34">
                  <c:v>1819.9059999999999</c:v>
                </c:pt>
                <c:pt idx="35">
                  <c:v>2111.931</c:v>
                </c:pt>
                <c:pt idx="36">
                  <c:v>2401.047</c:v>
                </c:pt>
                <c:pt idx="37">
                  <c:v>2763.8620000000001</c:v>
                </c:pt>
                <c:pt idx="38">
                  <c:v>3159.3710000000001</c:v>
                </c:pt>
                <c:pt idx="39">
                  <c:v>3617.3910000000001</c:v>
                </c:pt>
                <c:pt idx="40">
                  <c:v>4154.1509999999998</c:v>
                </c:pt>
                <c:pt idx="41">
                  <c:v>4792.5860000000002</c:v>
                </c:pt>
                <c:pt idx="42">
                  <c:v>5564.8680000000004</c:v>
                </c:pt>
                <c:pt idx="43">
                  <c:v>6444.2209999999995</c:v>
                </c:pt>
                <c:pt idx="44">
                  <c:v>7365.9989999999998</c:v>
                </c:pt>
                <c:pt idx="45">
                  <c:v>8510.2780000000002</c:v>
                </c:pt>
                <c:pt idx="46">
                  <c:v>9876.2999999999993</c:v>
                </c:pt>
                <c:pt idx="47">
                  <c:v>11463.96</c:v>
                </c:pt>
                <c:pt idx="48">
                  <c:v>13159.55</c:v>
                </c:pt>
                <c:pt idx="49">
                  <c:v>15164.31</c:v>
                </c:pt>
                <c:pt idx="50">
                  <c:v>17806.41</c:v>
                </c:pt>
                <c:pt idx="51">
                  <c:v>20448.5</c:v>
                </c:pt>
                <c:pt idx="52">
                  <c:v>24043.98</c:v>
                </c:pt>
                <c:pt idx="53">
                  <c:v>26645.5</c:v>
                </c:pt>
                <c:pt idx="54">
                  <c:v>31829.06</c:v>
                </c:pt>
                <c:pt idx="55">
                  <c:v>36910.68</c:v>
                </c:pt>
                <c:pt idx="56">
                  <c:v>41953.01</c:v>
                </c:pt>
                <c:pt idx="57">
                  <c:v>48751.45</c:v>
                </c:pt>
                <c:pt idx="58">
                  <c:v>56275.75</c:v>
                </c:pt>
                <c:pt idx="59">
                  <c:v>64576.67</c:v>
                </c:pt>
                <c:pt idx="60">
                  <c:v>76295.009999999995</c:v>
                </c:pt>
                <c:pt idx="61">
                  <c:v>88283.72</c:v>
                </c:pt>
                <c:pt idx="62">
                  <c:v>101238.3</c:v>
                </c:pt>
                <c:pt idx="63">
                  <c:v>117158.3</c:v>
                </c:pt>
                <c:pt idx="64">
                  <c:v>135288.5</c:v>
                </c:pt>
                <c:pt idx="65">
                  <c:v>155411.5</c:v>
                </c:pt>
                <c:pt idx="66">
                  <c:v>182699</c:v>
                </c:pt>
                <c:pt idx="67">
                  <c:v>210027.3</c:v>
                </c:pt>
                <c:pt idx="68">
                  <c:v>241630.7</c:v>
                </c:pt>
                <c:pt idx="69">
                  <c:v>279618.59999999998</c:v>
                </c:pt>
                <c:pt idx="70">
                  <c:v>322871.7</c:v>
                </c:pt>
                <c:pt idx="71">
                  <c:v>372529.8</c:v>
                </c:pt>
                <c:pt idx="72">
                  <c:v>426879.2</c:v>
                </c:pt>
                <c:pt idx="73">
                  <c:v>493328.6</c:v>
                </c:pt>
                <c:pt idx="74">
                  <c:v>561668.69999999995</c:v>
                </c:pt>
                <c:pt idx="75">
                  <c:v>646510.4</c:v>
                </c:pt>
                <c:pt idx="76">
                  <c:v>743301.3</c:v>
                </c:pt>
                <c:pt idx="77">
                  <c:v>847780.1</c:v>
                </c:pt>
                <c:pt idx="78">
                  <c:v>953052</c:v>
                </c:pt>
                <c:pt idx="79">
                  <c:v>1074515</c:v>
                </c:pt>
                <c:pt idx="80">
                  <c:v>1216791</c:v>
                </c:pt>
                <c:pt idx="81">
                  <c:v>1352092</c:v>
                </c:pt>
                <c:pt idx="82">
                  <c:v>1505335</c:v>
                </c:pt>
                <c:pt idx="83">
                  <c:v>1655481</c:v>
                </c:pt>
                <c:pt idx="84">
                  <c:v>1800107</c:v>
                </c:pt>
                <c:pt idx="85">
                  <c:v>1938007</c:v>
                </c:pt>
                <c:pt idx="86">
                  <c:v>2058285</c:v>
                </c:pt>
                <c:pt idx="87">
                  <c:v>2194634</c:v>
                </c:pt>
                <c:pt idx="88">
                  <c:v>2284806</c:v>
                </c:pt>
                <c:pt idx="89">
                  <c:v>2351714</c:v>
                </c:pt>
                <c:pt idx="90">
                  <c:v>2382925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07A0-403B-9803-0FF3570D1955}"/>
            </c:ext>
          </c:extLst>
        </c:ser>
        <c:ser>
          <c:idx val="1"/>
          <c:order val="1"/>
          <c:tx>
            <c:v>Run 2</c:v>
          </c:tx>
          <c:spPr>
            <a:ln w="25400" cap="rnd">
              <a:noFill/>
              <a:round/>
            </a:ln>
            <a:effectLst/>
          </c:spPr>
          <c:marker>
            <c:symbol val="circle"/>
            <c:size val="7"/>
            <c:spPr>
              <a:solidFill>
                <a:srgbClr val="002060"/>
              </a:solidFill>
              <a:ln w="9525">
                <a:noFill/>
              </a:ln>
              <a:effectLst/>
            </c:spPr>
          </c:marker>
          <c:xVal>
            <c:numRef>
              <c:f>'171118 1mM FFC csel Au ksel (2)'!$E$448:$E$538</c:f>
              <c:numCache>
                <c:formatCode>General</c:formatCode>
                <c:ptCount val="91"/>
                <c:pt idx="0">
                  <c:v>2954.47</c:v>
                </c:pt>
                <c:pt idx="1">
                  <c:v>2964.0070000000001</c:v>
                </c:pt>
                <c:pt idx="2">
                  <c:v>2963.3020000000001</c:v>
                </c:pt>
                <c:pt idx="3">
                  <c:v>2961.9070000000002</c:v>
                </c:pt>
                <c:pt idx="4">
                  <c:v>2967.3890000000001</c:v>
                </c:pt>
                <c:pt idx="5">
                  <c:v>2967.9960000000001</c:v>
                </c:pt>
                <c:pt idx="6">
                  <c:v>2971.5659999999998</c:v>
                </c:pt>
                <c:pt idx="7">
                  <c:v>2973.11</c:v>
                </c:pt>
                <c:pt idx="8">
                  <c:v>2976.9560000000001</c:v>
                </c:pt>
                <c:pt idx="9">
                  <c:v>2974.2750000000001</c:v>
                </c:pt>
                <c:pt idx="10">
                  <c:v>2977.4430000000002</c:v>
                </c:pt>
                <c:pt idx="11">
                  <c:v>3003.7570000000001</c:v>
                </c:pt>
                <c:pt idx="12">
                  <c:v>3007.7979999999998</c:v>
                </c:pt>
                <c:pt idx="13">
                  <c:v>3003.3980000000001</c:v>
                </c:pt>
                <c:pt idx="14">
                  <c:v>3008.67</c:v>
                </c:pt>
                <c:pt idx="15">
                  <c:v>3010.203</c:v>
                </c:pt>
                <c:pt idx="16">
                  <c:v>3013.924</c:v>
                </c:pt>
                <c:pt idx="17">
                  <c:v>3019.7640000000001</c:v>
                </c:pt>
                <c:pt idx="18">
                  <c:v>3019.2779999999998</c:v>
                </c:pt>
                <c:pt idx="19">
                  <c:v>3032.0729999999999</c:v>
                </c:pt>
                <c:pt idx="20">
                  <c:v>3044.4470000000001</c:v>
                </c:pt>
                <c:pt idx="21">
                  <c:v>3057.2489999999998</c:v>
                </c:pt>
                <c:pt idx="22">
                  <c:v>3069.1950000000002</c:v>
                </c:pt>
                <c:pt idx="23">
                  <c:v>3077.2240000000002</c:v>
                </c:pt>
                <c:pt idx="24">
                  <c:v>3098.5990000000002</c:v>
                </c:pt>
                <c:pt idx="25">
                  <c:v>3115.9580000000001</c:v>
                </c:pt>
                <c:pt idx="26">
                  <c:v>3132.2339999999999</c:v>
                </c:pt>
                <c:pt idx="27">
                  <c:v>3153.431</c:v>
                </c:pt>
                <c:pt idx="28">
                  <c:v>3169.6190000000001</c:v>
                </c:pt>
                <c:pt idx="29">
                  <c:v>3188.5360000000001</c:v>
                </c:pt>
                <c:pt idx="30">
                  <c:v>3216.134</c:v>
                </c:pt>
                <c:pt idx="31">
                  <c:v>3241.45</c:v>
                </c:pt>
                <c:pt idx="32">
                  <c:v>3258.0439999999999</c:v>
                </c:pt>
                <c:pt idx="33">
                  <c:v>3286.8890000000001</c:v>
                </c:pt>
                <c:pt idx="34">
                  <c:v>3312.0880000000002</c:v>
                </c:pt>
                <c:pt idx="35">
                  <c:v>3346.2860000000001</c:v>
                </c:pt>
                <c:pt idx="36">
                  <c:v>3378.674</c:v>
                </c:pt>
                <c:pt idx="37">
                  <c:v>3414.56</c:v>
                </c:pt>
                <c:pt idx="38">
                  <c:v>3452.2660000000001</c:v>
                </c:pt>
                <c:pt idx="39">
                  <c:v>3495.056</c:v>
                </c:pt>
                <c:pt idx="40">
                  <c:v>3542.0790000000002</c:v>
                </c:pt>
                <c:pt idx="41">
                  <c:v>3596.7750000000001</c:v>
                </c:pt>
                <c:pt idx="42">
                  <c:v>3661.8</c:v>
                </c:pt>
                <c:pt idx="43">
                  <c:v>3733.9140000000002</c:v>
                </c:pt>
                <c:pt idx="44">
                  <c:v>3811.442</c:v>
                </c:pt>
                <c:pt idx="45">
                  <c:v>3897.4850000000001</c:v>
                </c:pt>
                <c:pt idx="46">
                  <c:v>4006.8910000000001</c:v>
                </c:pt>
                <c:pt idx="47">
                  <c:v>4139.5259999999998</c:v>
                </c:pt>
                <c:pt idx="48">
                  <c:v>4261.7079999999996</c:v>
                </c:pt>
                <c:pt idx="49">
                  <c:v>4413.4440000000004</c:v>
                </c:pt>
                <c:pt idx="50">
                  <c:v>4621.46</c:v>
                </c:pt>
                <c:pt idx="51">
                  <c:v>4821.9269999999997</c:v>
                </c:pt>
                <c:pt idx="52">
                  <c:v>5124.3909999999996</c:v>
                </c:pt>
                <c:pt idx="53">
                  <c:v>5334.0230000000001</c:v>
                </c:pt>
                <c:pt idx="54">
                  <c:v>5769.4870000000001</c:v>
                </c:pt>
                <c:pt idx="55">
                  <c:v>6131.75</c:v>
                </c:pt>
                <c:pt idx="56">
                  <c:v>6564.9470000000001</c:v>
                </c:pt>
                <c:pt idx="57">
                  <c:v>7116.2030000000004</c:v>
                </c:pt>
                <c:pt idx="58">
                  <c:v>7879.0730000000003</c:v>
                </c:pt>
                <c:pt idx="59">
                  <c:v>8704.5859999999993</c:v>
                </c:pt>
                <c:pt idx="60">
                  <c:v>9788.92</c:v>
                </c:pt>
                <c:pt idx="61">
                  <c:v>11051.91</c:v>
                </c:pt>
                <c:pt idx="62">
                  <c:v>12494.87</c:v>
                </c:pt>
                <c:pt idx="63">
                  <c:v>14381.83</c:v>
                </c:pt>
                <c:pt idx="64">
                  <c:v>16490.830000000002</c:v>
                </c:pt>
                <c:pt idx="65">
                  <c:v>19030.43</c:v>
                </c:pt>
                <c:pt idx="66">
                  <c:v>22909.66</c:v>
                </c:pt>
                <c:pt idx="67">
                  <c:v>26963.5</c:v>
                </c:pt>
                <c:pt idx="68">
                  <c:v>32012.77</c:v>
                </c:pt>
                <c:pt idx="69">
                  <c:v>38793.72</c:v>
                </c:pt>
                <c:pt idx="70">
                  <c:v>46869.63</c:v>
                </c:pt>
                <c:pt idx="71">
                  <c:v>57423.53</c:v>
                </c:pt>
                <c:pt idx="72">
                  <c:v>69802.600000000006</c:v>
                </c:pt>
                <c:pt idx="73">
                  <c:v>86789.34</c:v>
                </c:pt>
                <c:pt idx="74">
                  <c:v>105847.6</c:v>
                </c:pt>
                <c:pt idx="75">
                  <c:v>132846.6</c:v>
                </c:pt>
                <c:pt idx="76">
                  <c:v>166977.70000000001</c:v>
                </c:pt>
                <c:pt idx="77">
                  <c:v>209781</c:v>
                </c:pt>
                <c:pt idx="78">
                  <c:v>258226.7</c:v>
                </c:pt>
                <c:pt idx="79">
                  <c:v>322769</c:v>
                </c:pt>
                <c:pt idx="80">
                  <c:v>408502.7</c:v>
                </c:pt>
                <c:pt idx="81">
                  <c:v>506537.5</c:v>
                </c:pt>
                <c:pt idx="82">
                  <c:v>637553.4</c:v>
                </c:pt>
                <c:pt idx="83">
                  <c:v>796430.5</c:v>
                </c:pt>
                <c:pt idx="84">
                  <c:v>979197</c:v>
                </c:pt>
                <c:pt idx="85">
                  <c:v>1202263</c:v>
                </c:pt>
                <c:pt idx="86">
                  <c:v>1463403</c:v>
                </c:pt>
                <c:pt idx="87">
                  <c:v>1754753</c:v>
                </c:pt>
                <c:pt idx="88">
                  <c:v>2078275</c:v>
                </c:pt>
                <c:pt idx="89">
                  <c:v>2437073</c:v>
                </c:pt>
                <c:pt idx="90">
                  <c:v>2802436</c:v>
                </c:pt>
              </c:numCache>
            </c:numRef>
          </c:xVal>
          <c:yVal>
            <c:numRef>
              <c:f>'171118 1mM FFC csel Au ksel (2)'!$N$448:$N$538</c:f>
              <c:numCache>
                <c:formatCode>General</c:formatCode>
                <c:ptCount val="91"/>
                <c:pt idx="0">
                  <c:v>103.2111</c:v>
                </c:pt>
                <c:pt idx="1">
                  <c:v>98.239800000000002</c:v>
                </c:pt>
                <c:pt idx="2">
                  <c:v>92.021479999999997</c:v>
                </c:pt>
                <c:pt idx="3">
                  <c:v>91.360860000000002</c:v>
                </c:pt>
                <c:pt idx="4">
                  <c:v>88.296589999999995</c:v>
                </c:pt>
                <c:pt idx="5">
                  <c:v>84.051990000000004</c:v>
                </c:pt>
                <c:pt idx="6">
                  <c:v>92.952799999999996</c:v>
                </c:pt>
                <c:pt idx="7">
                  <c:v>91.044399999999996</c:v>
                </c:pt>
                <c:pt idx="8">
                  <c:v>94.174570000000003</c:v>
                </c:pt>
                <c:pt idx="9">
                  <c:v>95.656000000000006</c:v>
                </c:pt>
                <c:pt idx="10">
                  <c:v>107.4495</c:v>
                </c:pt>
                <c:pt idx="11">
                  <c:v>125.72880000000001</c:v>
                </c:pt>
                <c:pt idx="12">
                  <c:v>129.81829999999999</c:v>
                </c:pt>
                <c:pt idx="13">
                  <c:v>143.29589999999999</c:v>
                </c:pt>
                <c:pt idx="14">
                  <c:v>164.20320000000001</c:v>
                </c:pt>
                <c:pt idx="15">
                  <c:v>177.2268</c:v>
                </c:pt>
                <c:pt idx="16">
                  <c:v>191.14340000000001</c:v>
                </c:pt>
                <c:pt idx="17">
                  <c:v>221.18690000000001</c:v>
                </c:pt>
                <c:pt idx="18">
                  <c:v>243.0795</c:v>
                </c:pt>
                <c:pt idx="19">
                  <c:v>272.08260000000001</c:v>
                </c:pt>
                <c:pt idx="20">
                  <c:v>304.99169999999998</c:v>
                </c:pt>
                <c:pt idx="21">
                  <c:v>349.86279999999999</c:v>
                </c:pt>
                <c:pt idx="22">
                  <c:v>386.89460000000003</c:v>
                </c:pt>
                <c:pt idx="23">
                  <c:v>431.43970000000002</c:v>
                </c:pt>
                <c:pt idx="24">
                  <c:v>492.51280000000003</c:v>
                </c:pt>
                <c:pt idx="25">
                  <c:v>545.79560000000004</c:v>
                </c:pt>
                <c:pt idx="26">
                  <c:v>628.22529999999995</c:v>
                </c:pt>
                <c:pt idx="27">
                  <c:v>708.71550000000002</c:v>
                </c:pt>
                <c:pt idx="28">
                  <c:v>799.53660000000002</c:v>
                </c:pt>
                <c:pt idx="29">
                  <c:v>907.09249999999997</c:v>
                </c:pt>
                <c:pt idx="30">
                  <c:v>1033.499</c:v>
                </c:pt>
                <c:pt idx="31">
                  <c:v>1176.105</c:v>
                </c:pt>
                <c:pt idx="32">
                  <c:v>1344.5930000000001</c:v>
                </c:pt>
                <c:pt idx="33">
                  <c:v>1558.8240000000001</c:v>
                </c:pt>
                <c:pt idx="34">
                  <c:v>1766.4559999999999</c:v>
                </c:pt>
                <c:pt idx="35">
                  <c:v>2037.3610000000001</c:v>
                </c:pt>
                <c:pt idx="36">
                  <c:v>2318.8240000000001</c:v>
                </c:pt>
                <c:pt idx="37">
                  <c:v>2667.56</c:v>
                </c:pt>
                <c:pt idx="38">
                  <c:v>3053.83</c:v>
                </c:pt>
                <c:pt idx="39">
                  <c:v>3499.1030000000001</c:v>
                </c:pt>
                <c:pt idx="40">
                  <c:v>4021.21</c:v>
                </c:pt>
                <c:pt idx="41">
                  <c:v>4638.3720000000003</c:v>
                </c:pt>
                <c:pt idx="42">
                  <c:v>5389.6559999999999</c:v>
                </c:pt>
                <c:pt idx="43">
                  <c:v>6242.6869999999999</c:v>
                </c:pt>
                <c:pt idx="44">
                  <c:v>7135.3580000000002</c:v>
                </c:pt>
                <c:pt idx="45">
                  <c:v>8254.4240000000009</c:v>
                </c:pt>
                <c:pt idx="46">
                  <c:v>9580.9</c:v>
                </c:pt>
                <c:pt idx="47">
                  <c:v>11115.67</c:v>
                </c:pt>
                <c:pt idx="48">
                  <c:v>12755.89</c:v>
                </c:pt>
                <c:pt idx="49">
                  <c:v>14705</c:v>
                </c:pt>
                <c:pt idx="50">
                  <c:v>17293.330000000002</c:v>
                </c:pt>
                <c:pt idx="51">
                  <c:v>19852.63</c:v>
                </c:pt>
                <c:pt idx="52">
                  <c:v>23351.29</c:v>
                </c:pt>
                <c:pt idx="53">
                  <c:v>25882.33</c:v>
                </c:pt>
                <c:pt idx="54">
                  <c:v>30928.02</c:v>
                </c:pt>
                <c:pt idx="55">
                  <c:v>35877.019999999997</c:v>
                </c:pt>
                <c:pt idx="56">
                  <c:v>40769.4</c:v>
                </c:pt>
                <c:pt idx="57">
                  <c:v>47443.11</c:v>
                </c:pt>
                <c:pt idx="58">
                  <c:v>54630.64</c:v>
                </c:pt>
                <c:pt idx="59">
                  <c:v>62826.23</c:v>
                </c:pt>
                <c:pt idx="60">
                  <c:v>74192.800000000003</c:v>
                </c:pt>
                <c:pt idx="61">
                  <c:v>85881.96</c:v>
                </c:pt>
                <c:pt idx="62">
                  <c:v>98595</c:v>
                </c:pt>
                <c:pt idx="63">
                  <c:v>114120.1</c:v>
                </c:pt>
                <c:pt idx="64">
                  <c:v>131819.9</c:v>
                </c:pt>
                <c:pt idx="65">
                  <c:v>151383.6</c:v>
                </c:pt>
                <c:pt idx="66">
                  <c:v>177994.6</c:v>
                </c:pt>
                <c:pt idx="67">
                  <c:v>204790.7</c:v>
                </c:pt>
                <c:pt idx="68">
                  <c:v>235648.5</c:v>
                </c:pt>
                <c:pt idx="69">
                  <c:v>272933.7</c:v>
                </c:pt>
                <c:pt idx="70">
                  <c:v>315219.90000000002</c:v>
                </c:pt>
                <c:pt idx="71">
                  <c:v>364147.1</c:v>
                </c:pt>
                <c:pt idx="72">
                  <c:v>417828.7</c:v>
                </c:pt>
                <c:pt idx="73">
                  <c:v>483437.2</c:v>
                </c:pt>
                <c:pt idx="74">
                  <c:v>550771.80000000005</c:v>
                </c:pt>
                <c:pt idx="75">
                  <c:v>636153.5</c:v>
                </c:pt>
                <c:pt idx="76">
                  <c:v>733267.4</c:v>
                </c:pt>
                <c:pt idx="77">
                  <c:v>839899.2</c:v>
                </c:pt>
                <c:pt idx="78">
                  <c:v>948225.3</c:v>
                </c:pt>
                <c:pt idx="79">
                  <c:v>1076416</c:v>
                </c:pt>
                <c:pt idx="80">
                  <c:v>1226153</c:v>
                </c:pt>
                <c:pt idx="81">
                  <c:v>1376689</c:v>
                </c:pt>
                <c:pt idx="82">
                  <c:v>1549984</c:v>
                </c:pt>
                <c:pt idx="83">
                  <c:v>1726326</c:v>
                </c:pt>
                <c:pt idx="84">
                  <c:v>1904013</c:v>
                </c:pt>
                <c:pt idx="85">
                  <c:v>2077697</c:v>
                </c:pt>
                <c:pt idx="86">
                  <c:v>2247214</c:v>
                </c:pt>
                <c:pt idx="87">
                  <c:v>2393844</c:v>
                </c:pt>
                <c:pt idx="88">
                  <c:v>2520869</c:v>
                </c:pt>
                <c:pt idx="89">
                  <c:v>2607501</c:v>
                </c:pt>
                <c:pt idx="90">
                  <c:v>2656666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07A0-403B-9803-0FF3570D1955}"/>
            </c:ext>
          </c:extLst>
        </c:ser>
        <c:ser>
          <c:idx val="2"/>
          <c:order val="2"/>
          <c:tx>
            <c:v>Run 3</c:v>
          </c:tx>
          <c:spPr>
            <a:ln w="25400" cap="rnd">
              <a:noFill/>
              <a:round/>
            </a:ln>
            <a:effectLst/>
          </c:spPr>
          <c:marker>
            <c:symbol val="diamond"/>
            <c:size val="7"/>
            <c:spPr>
              <a:solidFill>
                <a:schemeClr val="accent1">
                  <a:lumMod val="75000"/>
                </a:schemeClr>
              </a:solidFill>
              <a:ln w="9525">
                <a:noFill/>
              </a:ln>
              <a:effectLst/>
            </c:spPr>
          </c:marker>
          <c:xVal>
            <c:numRef>
              <c:f>'171118 1mM FFC csel Au ksel (3)'!$E$448:$E$538</c:f>
              <c:numCache>
                <c:formatCode>General</c:formatCode>
                <c:ptCount val="91"/>
                <c:pt idx="0">
                  <c:v>2857.4450000000002</c:v>
                </c:pt>
                <c:pt idx="1">
                  <c:v>2864.3649999999998</c:v>
                </c:pt>
                <c:pt idx="2">
                  <c:v>2871.4360000000001</c:v>
                </c:pt>
                <c:pt idx="3">
                  <c:v>2865.22</c:v>
                </c:pt>
                <c:pt idx="4">
                  <c:v>2874.71</c:v>
                </c:pt>
                <c:pt idx="5">
                  <c:v>2869.7919999999999</c:v>
                </c:pt>
                <c:pt idx="6">
                  <c:v>2871.1190000000001</c:v>
                </c:pt>
                <c:pt idx="7">
                  <c:v>2877.663</c:v>
                </c:pt>
                <c:pt idx="8">
                  <c:v>2883.5630000000001</c:v>
                </c:pt>
                <c:pt idx="9">
                  <c:v>2879.1179999999999</c:v>
                </c:pt>
                <c:pt idx="10">
                  <c:v>2884.643</c:v>
                </c:pt>
                <c:pt idx="11">
                  <c:v>2914.165</c:v>
                </c:pt>
                <c:pt idx="12">
                  <c:v>2914.636</c:v>
                </c:pt>
                <c:pt idx="13">
                  <c:v>2915.3380000000002</c:v>
                </c:pt>
                <c:pt idx="14">
                  <c:v>2917.6129999999998</c:v>
                </c:pt>
                <c:pt idx="15">
                  <c:v>2922.2460000000001</c:v>
                </c:pt>
                <c:pt idx="16">
                  <c:v>2916.5770000000002</c:v>
                </c:pt>
                <c:pt idx="17">
                  <c:v>2926.9589999999998</c:v>
                </c:pt>
                <c:pt idx="18">
                  <c:v>2939.0459999999998</c:v>
                </c:pt>
                <c:pt idx="19">
                  <c:v>2944.384</c:v>
                </c:pt>
                <c:pt idx="20">
                  <c:v>2951.837</c:v>
                </c:pt>
                <c:pt idx="21">
                  <c:v>2962.2629999999999</c:v>
                </c:pt>
                <c:pt idx="22">
                  <c:v>2972.7289999999998</c:v>
                </c:pt>
                <c:pt idx="23">
                  <c:v>2996.5120000000002</c:v>
                </c:pt>
                <c:pt idx="24">
                  <c:v>3003.3330000000001</c:v>
                </c:pt>
                <c:pt idx="25">
                  <c:v>3020.43</c:v>
                </c:pt>
                <c:pt idx="26">
                  <c:v>3043.6089999999999</c:v>
                </c:pt>
                <c:pt idx="27">
                  <c:v>3060.6080000000002</c:v>
                </c:pt>
                <c:pt idx="28">
                  <c:v>3082.1979999999999</c:v>
                </c:pt>
                <c:pt idx="29">
                  <c:v>3103.7559999999999</c:v>
                </c:pt>
                <c:pt idx="30">
                  <c:v>3125.3879999999999</c:v>
                </c:pt>
                <c:pt idx="31">
                  <c:v>3145.9009999999998</c:v>
                </c:pt>
                <c:pt idx="32">
                  <c:v>3164.97</c:v>
                </c:pt>
                <c:pt idx="33">
                  <c:v>3204.9989999999998</c:v>
                </c:pt>
                <c:pt idx="34">
                  <c:v>3227.2150000000001</c:v>
                </c:pt>
                <c:pt idx="35">
                  <c:v>3253.2579999999998</c:v>
                </c:pt>
                <c:pt idx="36">
                  <c:v>3282.0520000000001</c:v>
                </c:pt>
                <c:pt idx="37">
                  <c:v>3315.9630000000002</c:v>
                </c:pt>
                <c:pt idx="38">
                  <c:v>3355.0949999999998</c:v>
                </c:pt>
                <c:pt idx="39">
                  <c:v>3396.732</c:v>
                </c:pt>
                <c:pt idx="40">
                  <c:v>3441.636</c:v>
                </c:pt>
                <c:pt idx="41">
                  <c:v>3495.9050000000002</c:v>
                </c:pt>
                <c:pt idx="42">
                  <c:v>3552.4009999999998</c:v>
                </c:pt>
                <c:pt idx="43">
                  <c:v>3625.6840000000002</c:v>
                </c:pt>
                <c:pt idx="44">
                  <c:v>3695.9340000000002</c:v>
                </c:pt>
                <c:pt idx="45">
                  <c:v>3788.971</c:v>
                </c:pt>
                <c:pt idx="46">
                  <c:v>3889.3090000000002</c:v>
                </c:pt>
                <c:pt idx="47">
                  <c:v>4008.0929999999998</c:v>
                </c:pt>
                <c:pt idx="48">
                  <c:v>4134.3</c:v>
                </c:pt>
                <c:pt idx="49">
                  <c:v>4286.4790000000003</c:v>
                </c:pt>
                <c:pt idx="50">
                  <c:v>4482.2049999999999</c:v>
                </c:pt>
                <c:pt idx="51">
                  <c:v>4692.2610000000004</c:v>
                </c:pt>
                <c:pt idx="52">
                  <c:v>4940.2910000000002</c:v>
                </c:pt>
                <c:pt idx="53">
                  <c:v>5172.2370000000001</c:v>
                </c:pt>
                <c:pt idx="54">
                  <c:v>5576</c:v>
                </c:pt>
                <c:pt idx="55">
                  <c:v>5909.3940000000002</c:v>
                </c:pt>
                <c:pt idx="56">
                  <c:v>6321.1989999999996</c:v>
                </c:pt>
                <c:pt idx="57">
                  <c:v>6890.6729999999998</c:v>
                </c:pt>
                <c:pt idx="58">
                  <c:v>7661.51</c:v>
                </c:pt>
                <c:pt idx="59">
                  <c:v>8278.0619999999999</c:v>
                </c:pt>
                <c:pt idx="60">
                  <c:v>9475.3050000000003</c:v>
                </c:pt>
                <c:pt idx="61">
                  <c:v>10618.09</c:v>
                </c:pt>
                <c:pt idx="62">
                  <c:v>12007.55</c:v>
                </c:pt>
                <c:pt idx="63">
                  <c:v>13662.88</c:v>
                </c:pt>
                <c:pt idx="64">
                  <c:v>15807.22</c:v>
                </c:pt>
                <c:pt idx="65">
                  <c:v>18246.98</c:v>
                </c:pt>
                <c:pt idx="66">
                  <c:v>21907.13</c:v>
                </c:pt>
                <c:pt idx="67">
                  <c:v>25700.05</c:v>
                </c:pt>
                <c:pt idx="68">
                  <c:v>30509.78</c:v>
                </c:pt>
                <c:pt idx="69">
                  <c:v>36801.620000000003</c:v>
                </c:pt>
                <c:pt idx="70">
                  <c:v>44739.41</c:v>
                </c:pt>
                <c:pt idx="71">
                  <c:v>54515.07</c:v>
                </c:pt>
                <c:pt idx="72">
                  <c:v>66230.429999999993</c:v>
                </c:pt>
                <c:pt idx="73">
                  <c:v>82214.05</c:v>
                </c:pt>
                <c:pt idx="74">
                  <c:v>99860.9</c:v>
                </c:pt>
                <c:pt idx="75">
                  <c:v>125528.6</c:v>
                </c:pt>
                <c:pt idx="76">
                  <c:v>158083</c:v>
                </c:pt>
                <c:pt idx="77">
                  <c:v>197847.5</c:v>
                </c:pt>
                <c:pt idx="78">
                  <c:v>243431.8</c:v>
                </c:pt>
                <c:pt idx="79">
                  <c:v>303604.3</c:v>
                </c:pt>
                <c:pt idx="80">
                  <c:v>386032.1</c:v>
                </c:pt>
                <c:pt idx="81">
                  <c:v>479709.6</c:v>
                </c:pt>
                <c:pt idx="82">
                  <c:v>602973.30000000005</c:v>
                </c:pt>
                <c:pt idx="83">
                  <c:v>754243.3</c:v>
                </c:pt>
                <c:pt idx="84">
                  <c:v>930131.4</c:v>
                </c:pt>
                <c:pt idx="85">
                  <c:v>1145933</c:v>
                </c:pt>
                <c:pt idx="86">
                  <c:v>1399343</c:v>
                </c:pt>
                <c:pt idx="87">
                  <c:v>1693956</c:v>
                </c:pt>
                <c:pt idx="88">
                  <c:v>2021565</c:v>
                </c:pt>
                <c:pt idx="89">
                  <c:v>2383878</c:v>
                </c:pt>
                <c:pt idx="90">
                  <c:v>2756626</c:v>
                </c:pt>
              </c:numCache>
            </c:numRef>
          </c:xVal>
          <c:yVal>
            <c:numRef>
              <c:f>'171118 1mM FFC csel Au ksel (3)'!$N$448:$N$538</c:f>
              <c:numCache>
                <c:formatCode>General</c:formatCode>
                <c:ptCount val="91"/>
                <c:pt idx="0">
                  <c:v>101.2722</c:v>
                </c:pt>
                <c:pt idx="1">
                  <c:v>93.329009999999997</c:v>
                </c:pt>
                <c:pt idx="2">
                  <c:v>90.981219999999993</c:v>
                </c:pt>
                <c:pt idx="3">
                  <c:v>83.790369999999996</c:v>
                </c:pt>
                <c:pt idx="4">
                  <c:v>82.84836</c:v>
                </c:pt>
                <c:pt idx="5">
                  <c:v>84.793080000000003</c:v>
                </c:pt>
                <c:pt idx="6">
                  <c:v>91.288300000000007</c:v>
                </c:pt>
                <c:pt idx="7">
                  <c:v>90.484099999999998</c:v>
                </c:pt>
                <c:pt idx="8">
                  <c:v>91.798069999999996</c:v>
                </c:pt>
                <c:pt idx="9">
                  <c:v>97.734300000000005</c:v>
                </c:pt>
                <c:pt idx="10">
                  <c:v>104.628</c:v>
                </c:pt>
                <c:pt idx="11">
                  <c:v>118.88079999999999</c:v>
                </c:pt>
                <c:pt idx="12">
                  <c:v>132.54939999999999</c:v>
                </c:pt>
                <c:pt idx="13">
                  <c:v>143.48740000000001</c:v>
                </c:pt>
                <c:pt idx="14">
                  <c:v>157.54079999999999</c:v>
                </c:pt>
                <c:pt idx="15">
                  <c:v>168.65559999999999</c:v>
                </c:pt>
                <c:pt idx="16">
                  <c:v>189.03120000000001</c:v>
                </c:pt>
                <c:pt idx="17">
                  <c:v>213.3347</c:v>
                </c:pt>
                <c:pt idx="18">
                  <c:v>235.65700000000001</c:v>
                </c:pt>
                <c:pt idx="19">
                  <c:v>263.55489999999998</c:v>
                </c:pt>
                <c:pt idx="20">
                  <c:v>289.85599999999999</c:v>
                </c:pt>
                <c:pt idx="21">
                  <c:v>330.45150000000001</c:v>
                </c:pt>
                <c:pt idx="22">
                  <c:v>374.6293</c:v>
                </c:pt>
                <c:pt idx="23">
                  <c:v>423.96499999999997</c:v>
                </c:pt>
                <c:pt idx="24">
                  <c:v>474.92630000000003</c:v>
                </c:pt>
                <c:pt idx="25">
                  <c:v>536.69209999999998</c:v>
                </c:pt>
                <c:pt idx="26">
                  <c:v>603.54060000000004</c:v>
                </c:pt>
                <c:pt idx="27">
                  <c:v>692.94349999999997</c:v>
                </c:pt>
                <c:pt idx="28">
                  <c:v>783.77710000000002</c:v>
                </c:pt>
                <c:pt idx="29">
                  <c:v>876.09360000000004</c:v>
                </c:pt>
                <c:pt idx="30">
                  <c:v>1008.539</c:v>
                </c:pt>
                <c:pt idx="31">
                  <c:v>1149.1310000000001</c:v>
                </c:pt>
                <c:pt idx="32">
                  <c:v>1309.4970000000001</c:v>
                </c:pt>
                <c:pt idx="33">
                  <c:v>1497.787</c:v>
                </c:pt>
                <c:pt idx="34">
                  <c:v>1693.5940000000001</c:v>
                </c:pt>
                <c:pt idx="35">
                  <c:v>1986.9680000000001</c:v>
                </c:pt>
                <c:pt idx="36">
                  <c:v>2262.7159999999999</c:v>
                </c:pt>
                <c:pt idx="37">
                  <c:v>2602.9989999999998</c:v>
                </c:pt>
                <c:pt idx="38">
                  <c:v>2981.5360000000001</c:v>
                </c:pt>
                <c:pt idx="39">
                  <c:v>3416.239</c:v>
                </c:pt>
                <c:pt idx="40">
                  <c:v>3925.328</c:v>
                </c:pt>
                <c:pt idx="41">
                  <c:v>4524.2420000000002</c:v>
                </c:pt>
                <c:pt idx="42">
                  <c:v>5257.7820000000002</c:v>
                </c:pt>
                <c:pt idx="43">
                  <c:v>6097.0860000000002</c:v>
                </c:pt>
                <c:pt idx="44">
                  <c:v>6973.9480000000003</c:v>
                </c:pt>
                <c:pt idx="45">
                  <c:v>8060.6989999999996</c:v>
                </c:pt>
                <c:pt idx="46">
                  <c:v>9359.82</c:v>
                </c:pt>
                <c:pt idx="47">
                  <c:v>10867.32</c:v>
                </c:pt>
                <c:pt idx="48">
                  <c:v>12480.09</c:v>
                </c:pt>
                <c:pt idx="49">
                  <c:v>14380.74</c:v>
                </c:pt>
                <c:pt idx="50">
                  <c:v>16910.22</c:v>
                </c:pt>
                <c:pt idx="51">
                  <c:v>19413.13</c:v>
                </c:pt>
                <c:pt idx="52">
                  <c:v>22842.080000000002</c:v>
                </c:pt>
                <c:pt idx="53">
                  <c:v>25326.19</c:v>
                </c:pt>
                <c:pt idx="54">
                  <c:v>30243.52</c:v>
                </c:pt>
                <c:pt idx="55">
                  <c:v>35047.86</c:v>
                </c:pt>
                <c:pt idx="56">
                  <c:v>39834.980000000003</c:v>
                </c:pt>
                <c:pt idx="57">
                  <c:v>46390.75</c:v>
                </c:pt>
                <c:pt idx="58">
                  <c:v>53539.02</c:v>
                </c:pt>
                <c:pt idx="59">
                  <c:v>61443.9</c:v>
                </c:pt>
                <c:pt idx="60">
                  <c:v>72722.789999999994</c:v>
                </c:pt>
                <c:pt idx="61">
                  <c:v>84103.46</c:v>
                </c:pt>
                <c:pt idx="62">
                  <c:v>96580.7</c:v>
                </c:pt>
                <c:pt idx="63">
                  <c:v>111692.6</c:v>
                </c:pt>
                <c:pt idx="64">
                  <c:v>129149.2</c:v>
                </c:pt>
                <c:pt idx="65">
                  <c:v>148238.29999999999</c:v>
                </c:pt>
                <c:pt idx="66">
                  <c:v>174466.8</c:v>
                </c:pt>
                <c:pt idx="67">
                  <c:v>200753.1</c:v>
                </c:pt>
                <c:pt idx="68">
                  <c:v>231128.8</c:v>
                </c:pt>
                <c:pt idx="69">
                  <c:v>267863.09999999998</c:v>
                </c:pt>
                <c:pt idx="70">
                  <c:v>309670.7</c:v>
                </c:pt>
                <c:pt idx="71">
                  <c:v>357663.8</c:v>
                </c:pt>
                <c:pt idx="72">
                  <c:v>410254</c:v>
                </c:pt>
                <c:pt idx="73">
                  <c:v>475094</c:v>
                </c:pt>
                <c:pt idx="74">
                  <c:v>541339.9</c:v>
                </c:pt>
                <c:pt idx="75">
                  <c:v>626062.5</c:v>
                </c:pt>
                <c:pt idx="76">
                  <c:v>722430.9</c:v>
                </c:pt>
                <c:pt idx="77">
                  <c:v>828280.5</c:v>
                </c:pt>
                <c:pt idx="78">
                  <c:v>936221.9</c:v>
                </c:pt>
                <c:pt idx="79">
                  <c:v>1063033</c:v>
                </c:pt>
                <c:pt idx="80">
                  <c:v>1215604</c:v>
                </c:pt>
                <c:pt idx="81">
                  <c:v>1367813</c:v>
                </c:pt>
                <c:pt idx="82">
                  <c:v>1542312</c:v>
                </c:pt>
                <c:pt idx="83">
                  <c:v>1725722</c:v>
                </c:pt>
                <c:pt idx="84">
                  <c:v>1909825</c:v>
                </c:pt>
                <c:pt idx="85">
                  <c:v>2097439</c:v>
                </c:pt>
                <c:pt idx="86">
                  <c:v>2276751</c:v>
                </c:pt>
                <c:pt idx="87">
                  <c:v>2447197</c:v>
                </c:pt>
                <c:pt idx="88">
                  <c:v>2588828</c:v>
                </c:pt>
                <c:pt idx="89">
                  <c:v>2705583</c:v>
                </c:pt>
                <c:pt idx="90">
                  <c:v>2766863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2-07A0-403B-9803-0FF3570D19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16860992"/>
        <c:axId val="350570312"/>
      </c:scatterChart>
      <c:valAx>
        <c:axId val="416860992"/>
        <c:scaling>
          <c:orientation val="minMax"/>
        </c:scaling>
        <c:delete val="0"/>
        <c:axPos val="b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Garamond" panose="02020404030301010803" pitchFamily="18" charset="0"/>
                    <a:ea typeface="+mn-ea"/>
                    <a:cs typeface="+mn-cs"/>
                  </a:defRPr>
                </a:pPr>
                <a:r>
                  <a:rPr lang="en-US" sz="2000" b="1" i="0" baseline="0">
                    <a:solidFill>
                      <a:schemeClr val="tx1"/>
                    </a:solidFill>
                    <a:latin typeface="Garamond" panose="02020404030301010803" pitchFamily="18" charset="0"/>
                  </a:rPr>
                  <a:t>Z - Real (Ohms)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/>
                  </a:solidFill>
                  <a:latin typeface="Garamond" panose="02020404030301010803" pitchFamily="18" charset="0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endParaRPr lang="en-US"/>
          </a:p>
        </c:txPr>
        <c:crossAx val="350570312"/>
        <c:crosses val="autoZero"/>
        <c:crossBetween val="midCat"/>
      </c:valAx>
      <c:valAx>
        <c:axId val="35057031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i="0" baseline="0" dirty="0">
                    <a:solidFill>
                      <a:schemeClr val="tx1"/>
                    </a:solidFill>
                    <a:latin typeface="Garamond" panose="02020404030301010803" pitchFamily="18" charset="0"/>
                  </a:rPr>
                  <a:t>-Z - Imaginary (Ohms)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/>
                </a:solidFill>
                <a:latin typeface="Garamond" panose="02020404030301010803" pitchFamily="18" charset="0"/>
                <a:ea typeface="+mn-ea"/>
                <a:cs typeface="+mn-cs"/>
              </a:defRPr>
            </a:pPr>
            <a:endParaRPr lang="en-US"/>
          </a:p>
        </c:txPr>
        <c:crossAx val="41686099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7569633998317111"/>
          <c:y val="0.62295699947270056"/>
          <c:w val="0.13477394469173845"/>
          <c:h val="0.2006481411099005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/>
              </a:solidFill>
              <a:latin typeface="Garamond" panose="02020404030301010803" pitchFamily="18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3D4AD-3C35-4BB4-88BC-5E1C27323176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9F8803-16A9-4603-A0FE-20DA96261C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9761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9F8803-16A9-4603-A0FE-20DA96261C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358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6983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55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42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929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823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272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337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338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499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9026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673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79E6AC-4680-46FA-8399-40C53BB93A71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1B291-E9C1-494E-9739-68E0D168E1F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53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.xml"/><Relationship Id="rId13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chart" Target="../charts/chart2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chart" Target="../charts/chart4.xml"/><Relationship Id="rId14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Box 164">
            <a:extLst>
              <a:ext uri="{FF2B5EF4-FFF2-40B4-BE49-F238E27FC236}">
                <a16:creationId xmlns:a16="http://schemas.microsoft.com/office/drawing/2014/main" id="{FB388E24-C898-45C5-8A13-70E762C27CD7}"/>
              </a:ext>
            </a:extLst>
          </p:cNvPr>
          <p:cNvSpPr txBox="1"/>
          <p:nvPr/>
        </p:nvSpPr>
        <p:spPr>
          <a:xfrm>
            <a:off x="7939510" y="15435072"/>
            <a:ext cx="708598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b="1" dirty="0">
                <a:latin typeface="Garamond" panose="02020404030301010803" pitchFamily="18" charset="0"/>
              </a:rPr>
              <a:t>Negative Control</a:t>
            </a:r>
          </a:p>
          <a:p>
            <a:pPr algn="ctr"/>
            <a:r>
              <a:rPr lang="en-US" sz="3200" dirty="0">
                <a:latin typeface="Garamond" panose="02020404030301010803" pitchFamily="18" charset="0"/>
              </a:rPr>
              <a:t>1 </a:t>
            </a:r>
            <a:r>
              <a:rPr lang="en-US" sz="3200" dirty="0" err="1">
                <a:latin typeface="Garamond" panose="02020404030301010803" pitchFamily="18" charset="0"/>
              </a:rPr>
              <a:t>mM</a:t>
            </a:r>
            <a:r>
              <a:rPr lang="en-US" sz="3200" dirty="0">
                <a:latin typeface="Garamond" panose="02020404030301010803" pitchFamily="18" charset="0"/>
              </a:rPr>
              <a:t> </a:t>
            </a:r>
            <a:r>
              <a:rPr lang="en-US" sz="3200" dirty="0" err="1">
                <a:latin typeface="Garamond" panose="02020404030301010803" pitchFamily="18" charset="0"/>
              </a:rPr>
              <a:t>ferri</a:t>
            </a:r>
            <a:r>
              <a:rPr lang="en-US" sz="3200" dirty="0">
                <a:latin typeface="Garamond" panose="02020404030301010803" pitchFamily="18" charset="0"/>
              </a:rPr>
              <a:t>/ferrocyanide </a:t>
            </a:r>
          </a:p>
          <a:p>
            <a:pPr algn="ctr"/>
            <a:r>
              <a:rPr lang="en-US" sz="3200" dirty="0">
                <a:latin typeface="Garamond" panose="02020404030301010803" pitchFamily="18" charset="0"/>
              </a:rPr>
              <a:t>V</a:t>
            </a:r>
            <a:r>
              <a:rPr lang="en-US" sz="3200" baseline="-25000" dirty="0">
                <a:latin typeface="Garamond" panose="02020404030301010803" pitchFamily="18" charset="0"/>
              </a:rPr>
              <a:t>AC</a:t>
            </a:r>
            <a:r>
              <a:rPr lang="en-US" sz="3200" dirty="0">
                <a:latin typeface="Garamond" panose="02020404030301010803" pitchFamily="18" charset="0"/>
              </a:rPr>
              <a:t> = 1 mV </a:t>
            </a:r>
            <a:r>
              <a:rPr lang="en-US" sz="3200" dirty="0" err="1">
                <a:latin typeface="Garamond" panose="02020404030301010803" pitchFamily="18" charset="0"/>
              </a:rPr>
              <a:t>rms</a:t>
            </a:r>
            <a:r>
              <a:rPr lang="en-US" sz="3200" dirty="0">
                <a:latin typeface="Garamond" panose="02020404030301010803" pitchFamily="18" charset="0"/>
              </a:rPr>
              <a:t> </a:t>
            </a:r>
          </a:p>
          <a:p>
            <a:pPr algn="ctr"/>
            <a:r>
              <a:rPr lang="en-US" sz="3200" dirty="0">
                <a:latin typeface="Garamond" panose="02020404030301010803" pitchFamily="18" charset="0"/>
              </a:rPr>
              <a:t>V</a:t>
            </a:r>
            <a:r>
              <a:rPr lang="en-US" sz="3200" baseline="-25000" dirty="0">
                <a:latin typeface="Garamond" panose="02020404030301010803" pitchFamily="18" charset="0"/>
              </a:rPr>
              <a:t>DC</a:t>
            </a:r>
            <a:r>
              <a:rPr lang="en-US" sz="3200" dirty="0">
                <a:latin typeface="Garamond" panose="02020404030301010803" pitchFamily="18" charset="0"/>
              </a:rPr>
              <a:t> = 0.226 V vs. Ag/AgCl</a:t>
            </a:r>
          </a:p>
          <a:p>
            <a:pPr algn="ctr"/>
            <a:endParaRPr lang="en-US" sz="3400" b="1" dirty="0">
              <a:latin typeface="Garamond" panose="02020404030301010803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453563" y="9712290"/>
            <a:ext cx="9080301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Transition temperature (T</a:t>
            </a:r>
            <a:r>
              <a:rPr lang="en-US" sz="3200" baseline="-25000" dirty="0">
                <a:latin typeface="Garamond" panose="02020404030301010803" pitchFamily="18" charset="0"/>
              </a:rPr>
              <a:t>c</a:t>
            </a:r>
            <a:r>
              <a:rPr lang="en-US" sz="3200" dirty="0">
                <a:latin typeface="Garamond" panose="02020404030301010803" pitchFamily="18" charset="0"/>
              </a:rPr>
              <a:t>) affected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Environmental stimuli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Hydrophobic surface area</a:t>
            </a:r>
          </a:p>
          <a:p>
            <a:pPr lvl="1"/>
            <a:endParaRPr lang="en-US" sz="3200" dirty="0">
              <a:latin typeface="Garamond" panose="020204040303010108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Commonly used in drug delivery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Translate technology to biosensor field  </a:t>
            </a:r>
          </a:p>
          <a:p>
            <a:pPr lvl="1"/>
            <a:endParaRPr lang="en-US" sz="3200" dirty="0">
              <a:latin typeface="Garamond" panose="02020404030301010803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latin typeface="Garamond" panose="02020404030301010803" pitchFamily="18" charset="0"/>
            </a:endParaRPr>
          </a:p>
          <a:p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0628345" y="7944777"/>
            <a:ext cx="10043344" cy="261610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Conformational change occurs at transition temperature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Minimize unfavorable interactions between hydrophobic residues and aqueous environment  </a:t>
            </a:r>
            <a:endParaRPr lang="en-US" sz="3600" dirty="0">
              <a:latin typeface="Garamond" panose="02020404030301010803" pitchFamily="18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3600" dirty="0">
              <a:latin typeface="Garamond" panose="02020404030301010803" pitchFamily="18" charset="0"/>
            </a:endParaRPr>
          </a:p>
          <a:p>
            <a:endParaRPr lang="en-US" sz="3200" dirty="0">
              <a:latin typeface="Garamond" panose="02020404030301010803" pitchFamily="18" charset="0"/>
            </a:endParaRP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FFD9FDF8-7447-401C-BD07-F8A594C449B6}"/>
              </a:ext>
            </a:extLst>
          </p:cNvPr>
          <p:cNvSpPr txBox="1"/>
          <p:nvPr/>
        </p:nvSpPr>
        <p:spPr>
          <a:xfrm>
            <a:off x="17598605" y="17245584"/>
            <a:ext cx="2761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Step 1 </a:t>
            </a:r>
          </a:p>
        </p:txBody>
      </p:sp>
      <p:sp>
        <p:nvSpPr>
          <p:cNvPr id="135" name="Arrow: Right 134">
            <a:extLst>
              <a:ext uri="{FF2B5EF4-FFF2-40B4-BE49-F238E27FC236}">
                <a16:creationId xmlns:a16="http://schemas.microsoft.com/office/drawing/2014/main" id="{F0542C63-52B3-4B87-A66F-8394FB1F2CAE}"/>
              </a:ext>
            </a:extLst>
          </p:cNvPr>
          <p:cNvSpPr/>
          <p:nvPr/>
        </p:nvSpPr>
        <p:spPr>
          <a:xfrm>
            <a:off x="14009373" y="18268990"/>
            <a:ext cx="1640644" cy="942782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127B5044-B4F2-4574-B767-C24DCED11B86}"/>
              </a:ext>
            </a:extLst>
          </p:cNvPr>
          <p:cNvSpPr txBox="1"/>
          <p:nvPr/>
        </p:nvSpPr>
        <p:spPr>
          <a:xfrm>
            <a:off x="10105107" y="17608194"/>
            <a:ext cx="2761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Step 0 </a:t>
            </a:r>
          </a:p>
        </p:txBody>
      </p:sp>
      <p:grpSp>
        <p:nvGrpSpPr>
          <p:cNvPr id="35" name="Group 34"/>
          <p:cNvGrpSpPr/>
          <p:nvPr/>
        </p:nvGrpSpPr>
        <p:grpSpPr>
          <a:xfrm>
            <a:off x="36649814" y="8417133"/>
            <a:ext cx="6941332" cy="4956980"/>
            <a:chOff x="36589110" y="11606371"/>
            <a:chExt cx="5800422" cy="4285056"/>
          </a:xfrm>
        </p:grpSpPr>
        <p:pic>
          <p:nvPicPr>
            <p:cNvPr id="26" name="Picture 25">
              <a:extLst/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781791" y="11864901"/>
              <a:ext cx="5607741" cy="3945567"/>
            </a:xfrm>
            <a:prstGeom prst="rect">
              <a:avLst/>
            </a:prstGeom>
          </p:spPr>
        </p:pic>
        <p:sp>
          <p:nvSpPr>
            <p:cNvPr id="31" name="TextBox 30">
              <a:extLst/>
            </p:cNvPr>
            <p:cNvSpPr txBox="1"/>
            <p:nvPr/>
          </p:nvSpPr>
          <p:spPr>
            <a:xfrm>
              <a:off x="37155495" y="13216298"/>
              <a:ext cx="212476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latin typeface="Garamond" panose="02020404030301010803" pitchFamily="18" charset="0"/>
                </a:rPr>
                <a:t>Charge Transfer </a:t>
              </a:r>
            </a:p>
          </p:txBody>
        </p:sp>
        <p:sp>
          <p:nvSpPr>
            <p:cNvPr id="32" name="TextBox 31">
              <a:extLst/>
            </p:cNvPr>
            <p:cNvSpPr txBox="1"/>
            <p:nvPr/>
          </p:nvSpPr>
          <p:spPr>
            <a:xfrm>
              <a:off x="40516498" y="14064759"/>
              <a:ext cx="1477902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latin typeface="Garamond" panose="02020404030301010803" pitchFamily="18" charset="0"/>
                </a:rPr>
                <a:t>Mass Tr</a:t>
              </a:r>
              <a:r>
                <a:rPr lang="en-US" sz="2800" b="1" dirty="0">
                  <a:latin typeface="Garamond" panose="02020404030301010803" pitchFamily="18" charset="0"/>
                </a:rPr>
                <a:t>a</a:t>
              </a:r>
              <a:r>
                <a:rPr lang="en-US" sz="2400" b="1" dirty="0">
                  <a:latin typeface="Garamond" panose="02020404030301010803" pitchFamily="18" charset="0"/>
                </a:rPr>
                <a:t>nsfer </a:t>
              </a:r>
            </a:p>
          </p:txBody>
        </p:sp>
        <p:sp>
          <p:nvSpPr>
            <p:cNvPr id="33" name="TextBox 32">
              <a:extLst/>
            </p:cNvPr>
            <p:cNvSpPr txBox="1"/>
            <p:nvPr/>
          </p:nvSpPr>
          <p:spPr>
            <a:xfrm>
              <a:off x="37115229" y="15239059"/>
              <a:ext cx="474081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latin typeface="Garamond" panose="02020404030301010803" pitchFamily="18" charset="0"/>
                </a:rPr>
                <a:t>Z’ (Real Impedance) </a:t>
              </a:r>
            </a:p>
          </p:txBody>
        </p:sp>
        <p:sp>
          <p:nvSpPr>
            <p:cNvPr id="34" name="TextBox 33">
              <a:extLst/>
            </p:cNvPr>
            <p:cNvSpPr txBox="1"/>
            <p:nvPr/>
          </p:nvSpPr>
          <p:spPr>
            <a:xfrm rot="16200000">
              <a:off x="34665193" y="13530288"/>
              <a:ext cx="4285056" cy="437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latin typeface="Garamond" panose="02020404030301010803" pitchFamily="18" charset="0"/>
                </a:rPr>
                <a:t>Z” (Imaginary  Impedance) </a:t>
              </a:r>
            </a:p>
          </p:txBody>
        </p:sp>
      </p:grpSp>
      <p:sp>
        <p:nvSpPr>
          <p:cNvPr id="1025" name="Rectangle 1024"/>
          <p:cNvSpPr/>
          <p:nvPr/>
        </p:nvSpPr>
        <p:spPr>
          <a:xfrm>
            <a:off x="0" y="-200474"/>
            <a:ext cx="43976627" cy="5727293"/>
          </a:xfrm>
          <a:prstGeom prst="rect">
            <a:avLst/>
          </a:prstGeom>
          <a:solidFill>
            <a:srgbClr val="A2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139807" y="127236"/>
            <a:ext cx="3729445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600" b="1" dirty="0">
                <a:solidFill>
                  <a:schemeClr val="bg1"/>
                </a:solidFill>
                <a:latin typeface="Garamond" panose="02020404030301010803" pitchFamily="18" charset="0"/>
              </a:rPr>
              <a:t>Stimulus Response Characterization of Surface-Immobilized Elastin-Like-Polymers using Electrochemical Impedance Spectroscopy </a:t>
            </a:r>
            <a:endParaRPr lang="en-US" sz="8600" b="1" dirty="0">
              <a:solidFill>
                <a:schemeClr val="bg1"/>
              </a:solidFill>
            </a:endParaRPr>
          </a:p>
        </p:txBody>
      </p:sp>
      <p:pic>
        <p:nvPicPr>
          <p:cNvPr id="6" name="Picture 6" descr="Image result for unh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19" y="985954"/>
            <a:ext cx="3035709" cy="417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 result for nsf log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1756" y="673262"/>
            <a:ext cx="4150197" cy="4176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174255" y="3050807"/>
            <a:ext cx="3154269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solidFill>
                  <a:schemeClr val="bg1"/>
                </a:solidFill>
                <a:latin typeface="Garamond" panose="02020404030301010803" pitchFamily="18" charset="0"/>
              </a:rPr>
              <a:t>Marissa A. Morales</a:t>
            </a:r>
            <a:r>
              <a:rPr lang="en-US" sz="5400" baseline="30000" dirty="0">
                <a:solidFill>
                  <a:schemeClr val="bg1"/>
                </a:solidFill>
                <a:latin typeface="Garamond" panose="02020404030301010803" pitchFamily="18" charset="0"/>
              </a:rPr>
              <a:t>1</a:t>
            </a:r>
            <a:r>
              <a:rPr lang="en-US" sz="5400" dirty="0">
                <a:solidFill>
                  <a:schemeClr val="bg1"/>
                </a:solidFill>
                <a:latin typeface="Garamond" panose="02020404030301010803" pitchFamily="18" charset="0"/>
              </a:rPr>
              <a:t>, Eva Rose M. Balog</a:t>
            </a:r>
            <a:r>
              <a:rPr lang="en-US" sz="5400" baseline="30000" dirty="0">
                <a:solidFill>
                  <a:schemeClr val="bg1"/>
                </a:solidFill>
                <a:latin typeface="Garamond" panose="02020404030301010803" pitchFamily="18" charset="0"/>
              </a:rPr>
              <a:t>2</a:t>
            </a:r>
            <a:r>
              <a:rPr lang="en-US" sz="5400" dirty="0">
                <a:solidFill>
                  <a:schemeClr val="bg1"/>
                </a:solidFill>
                <a:latin typeface="Garamond" panose="02020404030301010803" pitchFamily="18" charset="0"/>
              </a:rPr>
              <a:t>, Jeffrey M. Halpern</a:t>
            </a:r>
            <a:r>
              <a:rPr lang="en-US" sz="5400" baseline="30000" dirty="0">
                <a:solidFill>
                  <a:schemeClr val="bg1"/>
                </a:solidFill>
                <a:latin typeface="Garamond" panose="02020404030301010803" pitchFamily="18" charset="0"/>
              </a:rPr>
              <a:t>1</a:t>
            </a:r>
          </a:p>
          <a:p>
            <a:pPr algn="ctr"/>
            <a:r>
              <a:rPr lang="en-US" sz="4800" dirty="0">
                <a:solidFill>
                  <a:schemeClr val="bg1"/>
                </a:solidFill>
                <a:latin typeface="Garamond" panose="02020404030301010803" pitchFamily="18" charset="0"/>
              </a:rPr>
              <a:t>Contact: mm1452@wildcats.unh.edu or jeffery.halpern@unh.edu</a:t>
            </a:r>
          </a:p>
          <a:p>
            <a:pPr algn="ctr"/>
            <a:r>
              <a:rPr lang="en-US" sz="4400" baseline="30000" dirty="0">
                <a:solidFill>
                  <a:schemeClr val="bg1"/>
                </a:solidFill>
                <a:latin typeface="Garamond" panose="02020404030301010803" pitchFamily="18" charset="0"/>
              </a:rPr>
              <a:t>1</a:t>
            </a:r>
            <a:r>
              <a:rPr lang="en-US" sz="4400" dirty="0">
                <a:solidFill>
                  <a:schemeClr val="bg1"/>
                </a:solidFill>
                <a:latin typeface="Garamond" panose="02020404030301010803" pitchFamily="18" charset="0"/>
              </a:rPr>
              <a:t>Chemical Engineering, University of New Hampshire </a:t>
            </a:r>
            <a:r>
              <a:rPr lang="en-US" sz="4400" baseline="30000" dirty="0">
                <a:solidFill>
                  <a:schemeClr val="bg1"/>
                </a:solidFill>
                <a:latin typeface="Garamond" panose="02020404030301010803" pitchFamily="18" charset="0"/>
              </a:rPr>
              <a:t>2</a:t>
            </a:r>
            <a:r>
              <a:rPr lang="en-US" sz="4400" dirty="0">
                <a:solidFill>
                  <a:schemeClr val="bg1"/>
                </a:solidFill>
                <a:latin typeface="Garamond" panose="02020404030301010803" pitchFamily="18" charset="0"/>
              </a:rPr>
              <a:t>Chemistry and Physics, University of New England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-743455" y="17130078"/>
            <a:ext cx="5931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latin typeface="Garamond" panose="02020404030301010803" pitchFamily="18" charset="0"/>
              </a:rPr>
              <a:t>ELP-C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243723" y="17126712"/>
            <a:ext cx="59317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latin typeface="Garamond" panose="02020404030301010803" pitchFamily="18" charset="0"/>
              </a:rPr>
              <a:t>ELP-K</a:t>
            </a:r>
          </a:p>
        </p:txBody>
      </p:sp>
      <p:grpSp>
        <p:nvGrpSpPr>
          <p:cNvPr id="100" name="Group 99"/>
          <p:cNvGrpSpPr/>
          <p:nvPr/>
        </p:nvGrpSpPr>
        <p:grpSpPr>
          <a:xfrm>
            <a:off x="-577601" y="15409142"/>
            <a:ext cx="9275979" cy="1633978"/>
            <a:chOff x="3071" y="16036795"/>
            <a:chExt cx="9275979" cy="1633978"/>
          </a:xfrm>
        </p:grpSpPr>
        <p:sp>
          <p:nvSpPr>
            <p:cNvPr id="51" name="TextBox 50"/>
            <p:cNvSpPr txBox="1"/>
            <p:nvPr/>
          </p:nvSpPr>
          <p:spPr>
            <a:xfrm>
              <a:off x="147152" y="16036795"/>
              <a:ext cx="913189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000" b="1" i="1" dirty="0">
                  <a:latin typeface="Garamond" panose="02020404030301010803" pitchFamily="18" charset="0"/>
                </a:rPr>
                <a:t>Elastin-Like-Polymer [VPGXG]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071" y="16593555"/>
              <a:ext cx="913189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>
                  <a:latin typeface="Garamond" panose="02020404030301010803" pitchFamily="18" charset="0"/>
                </a:rPr>
                <a:t>25 pentapeptide repeats, 13.6 </a:t>
              </a:r>
              <a:r>
                <a:rPr lang="en-US" sz="3200" dirty="0" err="1">
                  <a:latin typeface="Garamond" panose="02020404030301010803" pitchFamily="18" charset="0"/>
                </a:rPr>
                <a:t>kDa</a:t>
              </a:r>
              <a:endParaRPr lang="en-US" sz="3200" dirty="0">
                <a:latin typeface="Garamond" panose="02020404030301010803" pitchFamily="18" charset="0"/>
              </a:endParaRPr>
            </a:p>
            <a:p>
              <a:pPr algn="ctr"/>
              <a:r>
                <a:rPr lang="en-US" sz="3200" dirty="0">
                  <a:latin typeface="Garamond" panose="02020404030301010803" pitchFamily="18" charset="0"/>
                </a:rPr>
                <a:t> X = Isoleucine (I)</a:t>
              </a:r>
            </a:p>
          </p:txBody>
        </p:sp>
      </p:grpSp>
      <p:sp>
        <p:nvSpPr>
          <p:cNvPr id="39" name="Rectangle 38"/>
          <p:cNvSpPr/>
          <p:nvPr/>
        </p:nvSpPr>
        <p:spPr>
          <a:xfrm>
            <a:off x="-20005" y="13375208"/>
            <a:ext cx="43891199" cy="9692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Garamond" panose="02020404030301010803" pitchFamily="18" charset="0"/>
              </a:rPr>
              <a:t>METHODS</a:t>
            </a:r>
          </a:p>
        </p:txBody>
      </p:sp>
      <p:sp>
        <p:nvSpPr>
          <p:cNvPr id="40" name="Rectangle 39"/>
          <p:cNvSpPr/>
          <p:nvPr/>
        </p:nvSpPr>
        <p:spPr>
          <a:xfrm>
            <a:off x="-20005" y="14454709"/>
            <a:ext cx="8321040" cy="896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Garamond" panose="02020404030301010803" pitchFamily="18" charset="0"/>
              </a:rPr>
              <a:t>Protein Constructs </a:t>
            </a:r>
          </a:p>
        </p:txBody>
      </p:sp>
      <p:sp>
        <p:nvSpPr>
          <p:cNvPr id="42" name="Rectangle 41"/>
          <p:cNvSpPr/>
          <p:nvPr/>
        </p:nvSpPr>
        <p:spPr>
          <a:xfrm>
            <a:off x="22543058" y="14457652"/>
            <a:ext cx="21328137" cy="896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Garamond" panose="02020404030301010803" pitchFamily="18" charset="0"/>
              </a:rPr>
              <a:t>Stimulus Response</a:t>
            </a:r>
          </a:p>
        </p:txBody>
      </p:sp>
      <p:sp>
        <p:nvSpPr>
          <p:cNvPr id="59" name="Rectangle 58"/>
          <p:cNvSpPr/>
          <p:nvPr/>
        </p:nvSpPr>
        <p:spPr>
          <a:xfrm>
            <a:off x="8412480" y="14459876"/>
            <a:ext cx="13990320" cy="896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Garamond" panose="02020404030301010803" pitchFamily="18" charset="0"/>
              </a:rPr>
              <a:t>Surface Functionalization 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22748089" y="15430674"/>
            <a:ext cx="694944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b="1" dirty="0">
                <a:latin typeface="Garamond" panose="02020404030301010803" pitchFamily="18" charset="0"/>
              </a:rPr>
              <a:t>Hydrophobic Surface Area</a:t>
            </a:r>
          </a:p>
          <a:p>
            <a:pPr algn="ctr"/>
            <a:r>
              <a:rPr lang="en-US" sz="3200" dirty="0">
                <a:latin typeface="Garamond" panose="02020404030301010803" pitchFamily="18" charset="0"/>
              </a:rPr>
              <a:t>ELP-C modified Au electrode 10 minute soak in 0.01 mg/mL ELP-K in UHP</a:t>
            </a:r>
          </a:p>
        </p:txBody>
      </p:sp>
      <p:sp>
        <p:nvSpPr>
          <p:cNvPr id="102" name="Rectangle 101"/>
          <p:cNvSpPr/>
          <p:nvPr/>
        </p:nvSpPr>
        <p:spPr>
          <a:xfrm>
            <a:off x="-1" y="21488400"/>
            <a:ext cx="1810512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Garamond" panose="02020404030301010803" pitchFamily="18" charset="0"/>
              </a:rPr>
              <a:t>Surface Functionalization</a:t>
            </a:r>
          </a:p>
        </p:txBody>
      </p:sp>
      <p:graphicFrame>
        <p:nvGraphicFramePr>
          <p:cNvPr id="104" name="Chart 103">
            <a:extLst>
              <a:ext uri="{FF2B5EF4-FFF2-40B4-BE49-F238E27FC236}">
                <a16:creationId xmlns:a16="http://schemas.microsoft.com/office/drawing/2014/main" id="{3AAD83DB-ECC7-4146-9FD8-3D74820770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586596"/>
              </p:ext>
            </p:extLst>
          </p:nvPr>
        </p:nvGraphicFramePr>
        <p:xfrm>
          <a:off x="119725" y="22488339"/>
          <a:ext cx="9399890" cy="7011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05" name="Chart 104">
            <a:extLst>
              <a:ext uri="{FF2B5EF4-FFF2-40B4-BE49-F238E27FC236}">
                <a16:creationId xmlns:a16="http://schemas.microsoft.com/office/drawing/2014/main" id="{768E93E7-CCE9-4F74-B5CA-815D2E35C6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419969"/>
              </p:ext>
            </p:extLst>
          </p:nvPr>
        </p:nvGraphicFramePr>
        <p:xfrm>
          <a:off x="8698378" y="22302682"/>
          <a:ext cx="9172791" cy="70930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99" name="Rectangle 98"/>
          <p:cNvSpPr/>
          <p:nvPr/>
        </p:nvSpPr>
        <p:spPr>
          <a:xfrm>
            <a:off x="0" y="20450987"/>
            <a:ext cx="43891199" cy="9692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Garamond" panose="02020404030301010803" pitchFamily="18" charset="0"/>
              </a:rPr>
              <a:t>RESULTS</a:t>
            </a:r>
          </a:p>
        </p:txBody>
      </p:sp>
      <p:graphicFrame>
        <p:nvGraphicFramePr>
          <p:cNvPr id="108" name="Chart 107">
            <a:extLst>
              <a:ext uri="{FF2B5EF4-FFF2-40B4-BE49-F238E27FC236}">
                <a16:creationId xmlns:a16="http://schemas.microsoft.com/office/drawing/2014/main" id="{A8AC5585-19F5-4EE4-9E9B-7086DB2568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417653"/>
              </p:ext>
            </p:extLst>
          </p:nvPr>
        </p:nvGraphicFramePr>
        <p:xfrm>
          <a:off x="26677802" y="22645944"/>
          <a:ext cx="8813969" cy="67901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09" name="Chart 108">
            <a:extLst>
              <a:ext uri="{FF2B5EF4-FFF2-40B4-BE49-F238E27FC236}">
                <a16:creationId xmlns:a16="http://schemas.microsoft.com/office/drawing/2014/main" id="{FDBE222C-9025-4C3A-AFB7-0E4F4FF7A6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857257"/>
              </p:ext>
            </p:extLst>
          </p:nvPr>
        </p:nvGraphicFramePr>
        <p:xfrm>
          <a:off x="34395673" y="22636006"/>
          <a:ext cx="9276983" cy="70930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16" name="Rectangle 115"/>
          <p:cNvSpPr/>
          <p:nvPr/>
        </p:nvSpPr>
        <p:spPr>
          <a:xfrm>
            <a:off x="16396" y="29630256"/>
            <a:ext cx="17469049" cy="9692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Garamond" panose="02020404030301010803" pitchFamily="18" charset="0"/>
              </a:rPr>
              <a:t>CONCLUSIONS</a:t>
            </a:r>
          </a:p>
        </p:txBody>
      </p:sp>
      <p:sp>
        <p:nvSpPr>
          <p:cNvPr id="117" name="Rectangle 116"/>
          <p:cNvSpPr/>
          <p:nvPr/>
        </p:nvSpPr>
        <p:spPr>
          <a:xfrm>
            <a:off x="29697529" y="29626560"/>
            <a:ext cx="14201425" cy="9692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Garamond" panose="02020404030301010803" pitchFamily="18" charset="0"/>
              </a:rPr>
              <a:t>ACKNOWLEDGMENTS</a:t>
            </a:r>
          </a:p>
        </p:txBody>
      </p:sp>
      <p:sp>
        <p:nvSpPr>
          <p:cNvPr id="47" name="Freeform 46"/>
          <p:cNvSpPr/>
          <p:nvPr/>
        </p:nvSpPr>
        <p:spPr>
          <a:xfrm>
            <a:off x="942687" y="17841768"/>
            <a:ext cx="2193201" cy="1708460"/>
          </a:xfrm>
          <a:custGeom>
            <a:avLst/>
            <a:gdLst>
              <a:gd name="connsiteX0" fmla="*/ 2975935 w 2975935"/>
              <a:gd name="connsiteY0" fmla="*/ 558800 h 1066800"/>
              <a:gd name="connsiteX1" fmla="*/ 2925135 w 2975935"/>
              <a:gd name="connsiteY1" fmla="*/ 355600 h 1066800"/>
              <a:gd name="connsiteX2" fmla="*/ 2874335 w 2975935"/>
              <a:gd name="connsiteY2" fmla="*/ 279400 h 1066800"/>
              <a:gd name="connsiteX3" fmla="*/ 2848935 w 2975935"/>
              <a:gd name="connsiteY3" fmla="*/ 152400 h 1066800"/>
              <a:gd name="connsiteX4" fmla="*/ 2772735 w 2975935"/>
              <a:gd name="connsiteY4" fmla="*/ 76200 h 1066800"/>
              <a:gd name="connsiteX5" fmla="*/ 2620335 w 2975935"/>
              <a:gd name="connsiteY5" fmla="*/ 0 h 1066800"/>
              <a:gd name="connsiteX6" fmla="*/ 2391735 w 2975935"/>
              <a:gd name="connsiteY6" fmla="*/ 25400 h 1066800"/>
              <a:gd name="connsiteX7" fmla="*/ 2366335 w 2975935"/>
              <a:gd name="connsiteY7" fmla="*/ 101600 h 1066800"/>
              <a:gd name="connsiteX8" fmla="*/ 2391735 w 2975935"/>
              <a:gd name="connsiteY8" fmla="*/ 279400 h 1066800"/>
              <a:gd name="connsiteX9" fmla="*/ 2442535 w 2975935"/>
              <a:gd name="connsiteY9" fmla="*/ 431800 h 1066800"/>
              <a:gd name="connsiteX10" fmla="*/ 2544135 w 2975935"/>
              <a:gd name="connsiteY10" fmla="*/ 584200 h 1066800"/>
              <a:gd name="connsiteX11" fmla="*/ 2594935 w 2975935"/>
              <a:gd name="connsiteY11" fmla="*/ 660400 h 1066800"/>
              <a:gd name="connsiteX12" fmla="*/ 2620335 w 2975935"/>
              <a:gd name="connsiteY12" fmla="*/ 736600 h 1066800"/>
              <a:gd name="connsiteX13" fmla="*/ 2518735 w 2975935"/>
              <a:gd name="connsiteY13" fmla="*/ 1041400 h 1066800"/>
              <a:gd name="connsiteX14" fmla="*/ 2442535 w 2975935"/>
              <a:gd name="connsiteY14" fmla="*/ 1066800 h 1066800"/>
              <a:gd name="connsiteX15" fmla="*/ 2391735 w 2975935"/>
              <a:gd name="connsiteY15" fmla="*/ 990600 h 1066800"/>
              <a:gd name="connsiteX16" fmla="*/ 2239335 w 2975935"/>
              <a:gd name="connsiteY16" fmla="*/ 889000 h 1066800"/>
              <a:gd name="connsiteX17" fmla="*/ 2163135 w 2975935"/>
              <a:gd name="connsiteY17" fmla="*/ 736600 h 1066800"/>
              <a:gd name="connsiteX18" fmla="*/ 2137735 w 2975935"/>
              <a:gd name="connsiteY18" fmla="*/ 660400 h 1066800"/>
              <a:gd name="connsiteX19" fmla="*/ 2086935 w 2975935"/>
              <a:gd name="connsiteY19" fmla="*/ 584200 h 1066800"/>
              <a:gd name="connsiteX20" fmla="*/ 2036135 w 2975935"/>
              <a:gd name="connsiteY20" fmla="*/ 431800 h 1066800"/>
              <a:gd name="connsiteX21" fmla="*/ 2010735 w 2975935"/>
              <a:gd name="connsiteY21" fmla="*/ 355600 h 1066800"/>
              <a:gd name="connsiteX22" fmla="*/ 1909135 w 2975935"/>
              <a:gd name="connsiteY22" fmla="*/ 203200 h 1066800"/>
              <a:gd name="connsiteX23" fmla="*/ 1756735 w 2975935"/>
              <a:gd name="connsiteY23" fmla="*/ 101600 h 1066800"/>
              <a:gd name="connsiteX24" fmla="*/ 1680535 w 2975935"/>
              <a:gd name="connsiteY24" fmla="*/ 50800 h 1066800"/>
              <a:gd name="connsiteX25" fmla="*/ 1604335 w 2975935"/>
              <a:gd name="connsiteY25" fmla="*/ 25400 h 1066800"/>
              <a:gd name="connsiteX26" fmla="*/ 1451935 w 2975935"/>
              <a:gd name="connsiteY26" fmla="*/ 50800 h 1066800"/>
              <a:gd name="connsiteX27" fmla="*/ 1477335 w 2975935"/>
              <a:gd name="connsiteY27" fmla="*/ 177800 h 1066800"/>
              <a:gd name="connsiteX28" fmla="*/ 1528135 w 2975935"/>
              <a:gd name="connsiteY28" fmla="*/ 330200 h 1066800"/>
              <a:gd name="connsiteX29" fmla="*/ 1629735 w 2975935"/>
              <a:gd name="connsiteY29" fmla="*/ 482600 h 1066800"/>
              <a:gd name="connsiteX30" fmla="*/ 1680535 w 2975935"/>
              <a:gd name="connsiteY30" fmla="*/ 635000 h 1066800"/>
              <a:gd name="connsiteX31" fmla="*/ 1705935 w 2975935"/>
              <a:gd name="connsiteY31" fmla="*/ 711200 h 1066800"/>
              <a:gd name="connsiteX32" fmla="*/ 1680535 w 2975935"/>
              <a:gd name="connsiteY32" fmla="*/ 838200 h 1066800"/>
              <a:gd name="connsiteX33" fmla="*/ 1477335 w 2975935"/>
              <a:gd name="connsiteY33" fmla="*/ 838200 h 1066800"/>
              <a:gd name="connsiteX34" fmla="*/ 1401135 w 2975935"/>
              <a:gd name="connsiteY34" fmla="*/ 787400 h 1066800"/>
              <a:gd name="connsiteX35" fmla="*/ 1299535 w 2975935"/>
              <a:gd name="connsiteY35" fmla="*/ 685800 h 1066800"/>
              <a:gd name="connsiteX36" fmla="*/ 1274135 w 2975935"/>
              <a:gd name="connsiteY36" fmla="*/ 609600 h 1066800"/>
              <a:gd name="connsiteX37" fmla="*/ 1223335 w 2975935"/>
              <a:gd name="connsiteY37" fmla="*/ 279400 h 1066800"/>
              <a:gd name="connsiteX38" fmla="*/ 1172535 w 2975935"/>
              <a:gd name="connsiteY38" fmla="*/ 127000 h 1066800"/>
              <a:gd name="connsiteX39" fmla="*/ 1096335 w 2975935"/>
              <a:gd name="connsiteY39" fmla="*/ 76200 h 1066800"/>
              <a:gd name="connsiteX40" fmla="*/ 918535 w 2975935"/>
              <a:gd name="connsiteY40" fmla="*/ 101600 h 1066800"/>
              <a:gd name="connsiteX41" fmla="*/ 842335 w 2975935"/>
              <a:gd name="connsiteY41" fmla="*/ 254000 h 1066800"/>
              <a:gd name="connsiteX42" fmla="*/ 867735 w 2975935"/>
              <a:gd name="connsiteY42" fmla="*/ 482600 h 1066800"/>
              <a:gd name="connsiteX43" fmla="*/ 943935 w 2975935"/>
              <a:gd name="connsiteY43" fmla="*/ 558800 h 1066800"/>
              <a:gd name="connsiteX44" fmla="*/ 1020135 w 2975935"/>
              <a:gd name="connsiteY44" fmla="*/ 838200 h 1066800"/>
              <a:gd name="connsiteX45" fmla="*/ 918535 w 2975935"/>
              <a:gd name="connsiteY45" fmla="*/ 990600 h 1066800"/>
              <a:gd name="connsiteX46" fmla="*/ 816935 w 2975935"/>
              <a:gd name="connsiteY46" fmla="*/ 965200 h 1066800"/>
              <a:gd name="connsiteX47" fmla="*/ 740735 w 2975935"/>
              <a:gd name="connsiteY47" fmla="*/ 914400 h 1066800"/>
              <a:gd name="connsiteX48" fmla="*/ 664535 w 2975935"/>
              <a:gd name="connsiteY48" fmla="*/ 889000 h 1066800"/>
              <a:gd name="connsiteX49" fmla="*/ 613735 w 2975935"/>
              <a:gd name="connsiteY49" fmla="*/ 812800 h 1066800"/>
              <a:gd name="connsiteX50" fmla="*/ 562935 w 2975935"/>
              <a:gd name="connsiteY50" fmla="*/ 660400 h 1066800"/>
              <a:gd name="connsiteX51" fmla="*/ 537535 w 2975935"/>
              <a:gd name="connsiteY51" fmla="*/ 584200 h 1066800"/>
              <a:gd name="connsiteX52" fmla="*/ 512135 w 2975935"/>
              <a:gd name="connsiteY52" fmla="*/ 508000 h 1066800"/>
              <a:gd name="connsiteX53" fmla="*/ 461335 w 2975935"/>
              <a:gd name="connsiteY53" fmla="*/ 431800 h 1066800"/>
              <a:gd name="connsiteX54" fmla="*/ 435935 w 2975935"/>
              <a:gd name="connsiteY54" fmla="*/ 355600 h 1066800"/>
              <a:gd name="connsiteX55" fmla="*/ 283535 w 2975935"/>
              <a:gd name="connsiteY55" fmla="*/ 254000 h 1066800"/>
              <a:gd name="connsiteX56" fmla="*/ 4135 w 2975935"/>
              <a:gd name="connsiteY56" fmla="*/ 355600 h 1066800"/>
              <a:gd name="connsiteX57" fmla="*/ 4135 w 2975935"/>
              <a:gd name="connsiteY57" fmla="*/ 457200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2975935" h="1066800">
                <a:moveTo>
                  <a:pt x="2975935" y="558800"/>
                </a:moveTo>
                <a:cubicBezTo>
                  <a:pt x="2966274" y="510495"/>
                  <a:pt x="2951170" y="407669"/>
                  <a:pt x="2925135" y="355600"/>
                </a:cubicBezTo>
                <a:cubicBezTo>
                  <a:pt x="2911483" y="328296"/>
                  <a:pt x="2891268" y="304800"/>
                  <a:pt x="2874335" y="279400"/>
                </a:cubicBezTo>
                <a:cubicBezTo>
                  <a:pt x="2865868" y="237067"/>
                  <a:pt x="2868242" y="191014"/>
                  <a:pt x="2848935" y="152400"/>
                </a:cubicBezTo>
                <a:cubicBezTo>
                  <a:pt x="2832871" y="120271"/>
                  <a:pt x="2800330" y="99196"/>
                  <a:pt x="2772735" y="76200"/>
                </a:cubicBezTo>
                <a:cubicBezTo>
                  <a:pt x="2707083" y="21490"/>
                  <a:pt x="2696705" y="25457"/>
                  <a:pt x="2620335" y="0"/>
                </a:cubicBezTo>
                <a:cubicBezTo>
                  <a:pt x="2544135" y="8467"/>
                  <a:pt x="2462920" y="-3074"/>
                  <a:pt x="2391735" y="25400"/>
                </a:cubicBezTo>
                <a:cubicBezTo>
                  <a:pt x="2366876" y="35344"/>
                  <a:pt x="2366335" y="74826"/>
                  <a:pt x="2366335" y="101600"/>
                </a:cubicBezTo>
                <a:cubicBezTo>
                  <a:pt x="2366335" y="161468"/>
                  <a:pt x="2378273" y="221065"/>
                  <a:pt x="2391735" y="279400"/>
                </a:cubicBezTo>
                <a:cubicBezTo>
                  <a:pt x="2403776" y="331577"/>
                  <a:pt x="2412832" y="387245"/>
                  <a:pt x="2442535" y="431800"/>
                </a:cubicBezTo>
                <a:lnTo>
                  <a:pt x="2544135" y="584200"/>
                </a:lnTo>
                <a:cubicBezTo>
                  <a:pt x="2561068" y="609600"/>
                  <a:pt x="2585282" y="631440"/>
                  <a:pt x="2594935" y="660400"/>
                </a:cubicBezTo>
                <a:lnTo>
                  <a:pt x="2620335" y="736600"/>
                </a:lnTo>
                <a:cubicBezTo>
                  <a:pt x="2599086" y="949092"/>
                  <a:pt x="2663154" y="969190"/>
                  <a:pt x="2518735" y="1041400"/>
                </a:cubicBezTo>
                <a:cubicBezTo>
                  <a:pt x="2494788" y="1053374"/>
                  <a:pt x="2467935" y="1058333"/>
                  <a:pt x="2442535" y="1066800"/>
                </a:cubicBezTo>
                <a:cubicBezTo>
                  <a:pt x="2425602" y="1041400"/>
                  <a:pt x="2414709" y="1010702"/>
                  <a:pt x="2391735" y="990600"/>
                </a:cubicBezTo>
                <a:cubicBezTo>
                  <a:pt x="2345787" y="950396"/>
                  <a:pt x="2239335" y="889000"/>
                  <a:pt x="2239335" y="889000"/>
                </a:cubicBezTo>
                <a:cubicBezTo>
                  <a:pt x="2175491" y="697469"/>
                  <a:pt x="2261612" y="933555"/>
                  <a:pt x="2163135" y="736600"/>
                </a:cubicBezTo>
                <a:cubicBezTo>
                  <a:pt x="2151161" y="712653"/>
                  <a:pt x="2149709" y="684347"/>
                  <a:pt x="2137735" y="660400"/>
                </a:cubicBezTo>
                <a:cubicBezTo>
                  <a:pt x="2124083" y="633096"/>
                  <a:pt x="2099333" y="612096"/>
                  <a:pt x="2086935" y="584200"/>
                </a:cubicBezTo>
                <a:cubicBezTo>
                  <a:pt x="2065187" y="535267"/>
                  <a:pt x="2053068" y="482600"/>
                  <a:pt x="2036135" y="431800"/>
                </a:cubicBezTo>
                <a:cubicBezTo>
                  <a:pt x="2027668" y="406400"/>
                  <a:pt x="2025587" y="377877"/>
                  <a:pt x="2010735" y="355600"/>
                </a:cubicBezTo>
                <a:cubicBezTo>
                  <a:pt x="1976868" y="304800"/>
                  <a:pt x="1959935" y="237067"/>
                  <a:pt x="1909135" y="203200"/>
                </a:cubicBezTo>
                <a:lnTo>
                  <a:pt x="1756735" y="101600"/>
                </a:lnTo>
                <a:cubicBezTo>
                  <a:pt x="1731335" y="84667"/>
                  <a:pt x="1709495" y="60453"/>
                  <a:pt x="1680535" y="50800"/>
                </a:cubicBezTo>
                <a:lnTo>
                  <a:pt x="1604335" y="25400"/>
                </a:lnTo>
                <a:cubicBezTo>
                  <a:pt x="1553535" y="33867"/>
                  <a:pt x="1484905" y="11236"/>
                  <a:pt x="1451935" y="50800"/>
                </a:cubicBezTo>
                <a:cubicBezTo>
                  <a:pt x="1424297" y="83965"/>
                  <a:pt x="1465976" y="136150"/>
                  <a:pt x="1477335" y="177800"/>
                </a:cubicBezTo>
                <a:cubicBezTo>
                  <a:pt x="1491424" y="229461"/>
                  <a:pt x="1511202" y="279400"/>
                  <a:pt x="1528135" y="330200"/>
                </a:cubicBezTo>
                <a:cubicBezTo>
                  <a:pt x="1547442" y="388121"/>
                  <a:pt x="1610428" y="424679"/>
                  <a:pt x="1629735" y="482600"/>
                </a:cubicBezTo>
                <a:lnTo>
                  <a:pt x="1680535" y="635000"/>
                </a:lnTo>
                <a:lnTo>
                  <a:pt x="1705935" y="711200"/>
                </a:lnTo>
                <a:cubicBezTo>
                  <a:pt x="1697468" y="753533"/>
                  <a:pt x="1704482" y="802279"/>
                  <a:pt x="1680535" y="838200"/>
                </a:cubicBezTo>
                <a:cubicBezTo>
                  <a:pt x="1643780" y="893332"/>
                  <a:pt x="1500946" y="842922"/>
                  <a:pt x="1477335" y="838200"/>
                </a:cubicBezTo>
                <a:cubicBezTo>
                  <a:pt x="1451935" y="821267"/>
                  <a:pt x="1420205" y="811238"/>
                  <a:pt x="1401135" y="787400"/>
                </a:cubicBezTo>
                <a:cubicBezTo>
                  <a:pt x="1302614" y="664248"/>
                  <a:pt x="1465790" y="741218"/>
                  <a:pt x="1299535" y="685800"/>
                </a:cubicBezTo>
                <a:cubicBezTo>
                  <a:pt x="1291068" y="660400"/>
                  <a:pt x="1279386" y="635854"/>
                  <a:pt x="1274135" y="609600"/>
                </a:cubicBezTo>
                <a:cubicBezTo>
                  <a:pt x="1258022" y="529034"/>
                  <a:pt x="1244323" y="363353"/>
                  <a:pt x="1223335" y="279400"/>
                </a:cubicBezTo>
                <a:cubicBezTo>
                  <a:pt x="1210348" y="227451"/>
                  <a:pt x="1217090" y="156703"/>
                  <a:pt x="1172535" y="127000"/>
                </a:cubicBezTo>
                <a:lnTo>
                  <a:pt x="1096335" y="76200"/>
                </a:lnTo>
                <a:cubicBezTo>
                  <a:pt x="1037068" y="84667"/>
                  <a:pt x="973243" y="77285"/>
                  <a:pt x="918535" y="101600"/>
                </a:cubicBezTo>
                <a:cubicBezTo>
                  <a:pt x="880000" y="118726"/>
                  <a:pt x="853605" y="220189"/>
                  <a:pt x="842335" y="254000"/>
                </a:cubicBezTo>
                <a:cubicBezTo>
                  <a:pt x="850802" y="330200"/>
                  <a:pt x="843490" y="409865"/>
                  <a:pt x="867735" y="482600"/>
                </a:cubicBezTo>
                <a:cubicBezTo>
                  <a:pt x="879094" y="516678"/>
                  <a:pt x="926490" y="527399"/>
                  <a:pt x="943935" y="558800"/>
                </a:cubicBezTo>
                <a:cubicBezTo>
                  <a:pt x="984218" y="631309"/>
                  <a:pt x="1003719" y="756122"/>
                  <a:pt x="1020135" y="838200"/>
                </a:cubicBezTo>
                <a:cubicBezTo>
                  <a:pt x="1003675" y="904038"/>
                  <a:pt x="1009488" y="977607"/>
                  <a:pt x="918535" y="990600"/>
                </a:cubicBezTo>
                <a:cubicBezTo>
                  <a:pt x="883977" y="995537"/>
                  <a:pt x="850802" y="973667"/>
                  <a:pt x="816935" y="965200"/>
                </a:cubicBezTo>
                <a:cubicBezTo>
                  <a:pt x="791535" y="948267"/>
                  <a:pt x="768039" y="928052"/>
                  <a:pt x="740735" y="914400"/>
                </a:cubicBezTo>
                <a:cubicBezTo>
                  <a:pt x="716788" y="902426"/>
                  <a:pt x="685442" y="905726"/>
                  <a:pt x="664535" y="889000"/>
                </a:cubicBezTo>
                <a:cubicBezTo>
                  <a:pt x="640697" y="869930"/>
                  <a:pt x="626133" y="840696"/>
                  <a:pt x="613735" y="812800"/>
                </a:cubicBezTo>
                <a:cubicBezTo>
                  <a:pt x="591987" y="763867"/>
                  <a:pt x="579868" y="711200"/>
                  <a:pt x="562935" y="660400"/>
                </a:cubicBezTo>
                <a:lnTo>
                  <a:pt x="537535" y="584200"/>
                </a:lnTo>
                <a:cubicBezTo>
                  <a:pt x="529068" y="558800"/>
                  <a:pt x="526987" y="530277"/>
                  <a:pt x="512135" y="508000"/>
                </a:cubicBezTo>
                <a:cubicBezTo>
                  <a:pt x="495202" y="482600"/>
                  <a:pt x="474987" y="459104"/>
                  <a:pt x="461335" y="431800"/>
                </a:cubicBezTo>
                <a:cubicBezTo>
                  <a:pt x="449361" y="407853"/>
                  <a:pt x="454867" y="374532"/>
                  <a:pt x="435935" y="355600"/>
                </a:cubicBezTo>
                <a:cubicBezTo>
                  <a:pt x="392763" y="312428"/>
                  <a:pt x="283535" y="254000"/>
                  <a:pt x="283535" y="254000"/>
                </a:cubicBezTo>
                <a:cubicBezTo>
                  <a:pt x="162926" y="267401"/>
                  <a:pt x="42384" y="221727"/>
                  <a:pt x="4135" y="355600"/>
                </a:cubicBezTo>
                <a:cubicBezTo>
                  <a:pt x="-5169" y="388164"/>
                  <a:pt x="4135" y="423333"/>
                  <a:pt x="4135" y="457200"/>
                </a:cubicBezTo>
              </a:path>
            </a:pathLst>
          </a:cu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5730589"/>
            <a:ext cx="43891199" cy="9692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Garamond" panose="02020404030301010803" pitchFamily="18" charset="0"/>
              </a:rPr>
              <a:t>BACKGROUND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314120" y="30766081"/>
            <a:ext cx="96698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Increasing trend of impedance indicates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Protein surface functionalization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Development of protein matrix due to stimulus</a:t>
            </a:r>
          </a:p>
        </p:txBody>
      </p:sp>
      <p:sp>
        <p:nvSpPr>
          <p:cNvPr id="140" name="Rectangle 139"/>
          <p:cNvSpPr/>
          <p:nvPr/>
        </p:nvSpPr>
        <p:spPr>
          <a:xfrm>
            <a:off x="17598605" y="29626560"/>
            <a:ext cx="11978640" cy="969264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>
                <a:latin typeface="Garamond" panose="02020404030301010803" pitchFamily="18" charset="0"/>
              </a:rPr>
              <a:t>FUTURE WORKS</a:t>
            </a:r>
          </a:p>
        </p:txBody>
      </p:sp>
      <p:sp>
        <p:nvSpPr>
          <p:cNvPr id="1027" name="TextBox 1026"/>
          <p:cNvSpPr txBox="1"/>
          <p:nvPr/>
        </p:nvSpPr>
        <p:spPr>
          <a:xfrm>
            <a:off x="17691921" y="30769560"/>
            <a:ext cx="122224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Reproducibility of results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Optimization of electrochemical impedance spectroscopy settings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Improvement of circuit for data analysis </a:t>
            </a:r>
          </a:p>
        </p:txBody>
      </p:sp>
      <p:sp>
        <p:nvSpPr>
          <p:cNvPr id="1031" name="TextBox 1030"/>
          <p:cNvSpPr txBox="1"/>
          <p:nvPr/>
        </p:nvSpPr>
        <p:spPr>
          <a:xfrm>
            <a:off x="30141145" y="30769560"/>
            <a:ext cx="134500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Garamond" panose="02020404030301010803" pitchFamily="18" charset="0"/>
              </a:rPr>
              <a:t>This author would like to acknowledge NSF EAGEAR (CBET 1638896) and the Graduate School at UNH for funding this work, Halpern’s Surface Enhanced Electrochemical Diagnostic Sensors Lab and Balog Lab.</a:t>
            </a:r>
            <a:endParaRPr lang="en-US" sz="5400" dirty="0">
              <a:latin typeface="Garamond" panose="02020404030301010803" pitchFamily="18" charset="0"/>
            </a:endParaRPr>
          </a:p>
        </p:txBody>
      </p:sp>
      <p:sp>
        <p:nvSpPr>
          <p:cNvPr id="1032" name="TextBox 1031"/>
          <p:cNvSpPr txBox="1"/>
          <p:nvPr/>
        </p:nvSpPr>
        <p:spPr>
          <a:xfrm>
            <a:off x="9983967" y="30769560"/>
            <a:ext cx="74811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Poor fit to experimental data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Inability to quantify trend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Variability within trials</a:t>
            </a:r>
          </a:p>
          <a:p>
            <a:pPr lvl="1"/>
            <a:r>
              <a:rPr lang="en-US" sz="3200" dirty="0">
                <a:latin typeface="Garamond" panose="02020404030301010803" pitchFamily="18" charset="0"/>
              </a:rPr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856031" y="7898488"/>
            <a:ext cx="72199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Inverse Phase Transition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4386" y="8583295"/>
            <a:ext cx="10303499" cy="3058038"/>
          </a:xfrm>
          <a:prstGeom prst="rect">
            <a:avLst/>
          </a:prstGeom>
        </p:spPr>
      </p:pic>
      <p:sp>
        <p:nvSpPr>
          <p:cNvPr id="20" name="Arrow: Right 19"/>
          <p:cNvSpPr/>
          <p:nvPr/>
        </p:nvSpPr>
        <p:spPr>
          <a:xfrm>
            <a:off x="1972188" y="11445609"/>
            <a:ext cx="7103793" cy="1116230"/>
          </a:xfrm>
          <a:prstGeom prst="right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700" dirty="0">
                <a:solidFill>
                  <a:schemeClr val="tx1"/>
                </a:solidFill>
                <a:latin typeface="Garamond" panose="02020404030301010803" pitchFamily="18" charset="0"/>
              </a:rPr>
              <a:t>Increasing pH, ionic strength, temperature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Down Arrow 17"/>
              <p:cNvSpPr/>
              <p:nvPr/>
            </p:nvSpPr>
            <p:spPr>
              <a:xfrm>
                <a:off x="8347673" y="9091635"/>
                <a:ext cx="1037829" cy="1003153"/>
              </a:xfrm>
              <a:prstGeom prst="downArrow">
                <a:avLst/>
              </a:pr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700" dirty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7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7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T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7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c</m:t>
                        </m:r>
                      </m:sub>
                    </m:sSub>
                  </m:oMath>
                </a14:m>
                <a:endParaRPr lang="en-US" sz="2700" dirty="0">
                  <a:latin typeface="Garamond" panose="02020404030301010803" pitchFamily="18" charset="0"/>
                </a:endParaRPr>
              </a:p>
            </p:txBody>
          </p:sp>
        </mc:Choice>
        <mc:Fallback xmlns="">
          <p:sp>
            <p:nvSpPr>
              <p:cNvPr id="18" name="Down Arrow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7673" y="9091635"/>
                <a:ext cx="1037829" cy="1003153"/>
              </a:xfrm>
              <a:prstGeom prst="downArrow">
                <a:avLst/>
              </a:prstGeom>
              <a:blipFill>
                <a:blip r:embed="rId12"/>
                <a:stretch>
                  <a:fillRect/>
                </a:stretch>
              </a:blipFill>
              <a:ln w="38100"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323688" y="11603736"/>
            <a:ext cx="16470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700" dirty="0">
                <a:latin typeface="Garamond" panose="02020404030301010803" pitchFamily="18" charset="0"/>
              </a:rPr>
              <a:t>Soluble Protein 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9160215" y="11601629"/>
            <a:ext cx="28454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700" dirty="0">
                <a:latin typeface="Garamond" panose="02020404030301010803" pitchFamily="18" charset="0"/>
              </a:rPr>
              <a:t>Insoluble Protein Aggregate</a:t>
            </a:r>
          </a:p>
        </p:txBody>
      </p:sp>
      <p:pic>
        <p:nvPicPr>
          <p:cNvPr id="25" name="Picture 2" descr="Image result for electrical impedance circuit">
            <a:extLst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6172" y="10449744"/>
            <a:ext cx="5507648" cy="2089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Arrow: Right 36"/>
          <p:cNvSpPr/>
          <p:nvPr/>
        </p:nvSpPr>
        <p:spPr>
          <a:xfrm flipV="1">
            <a:off x="35020539" y="10335287"/>
            <a:ext cx="751302" cy="697495"/>
          </a:xfrm>
          <a:prstGeom prst="rightArrow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9218891" y="8696165"/>
            <a:ext cx="51016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latin typeface="Garamond" panose="02020404030301010803" pitchFamily="18" charset="0"/>
              </a:rPr>
              <a:t>Randles Circuit </a:t>
            </a:r>
          </a:p>
          <a:p>
            <a:pPr algn="ctr"/>
            <a:r>
              <a:rPr lang="en-US" sz="3200" b="1" dirty="0">
                <a:latin typeface="Garamond" panose="02020404030301010803" pitchFamily="18" charset="0"/>
              </a:rPr>
              <a:t> Charge Transfer Resistance</a:t>
            </a:r>
          </a:p>
          <a:p>
            <a:pPr algn="ctr"/>
            <a:r>
              <a:rPr lang="en-US" sz="3200" b="1" dirty="0">
                <a:latin typeface="Garamond" panose="02020404030301010803" pitchFamily="18" charset="0"/>
              </a:rPr>
              <a:t>(R</a:t>
            </a:r>
            <a:r>
              <a:rPr lang="en-US" sz="3200" b="1" baseline="-25000" dirty="0">
                <a:latin typeface="Garamond" panose="02020404030301010803" pitchFamily="18" charset="0"/>
              </a:rPr>
              <a:t>ct</a:t>
            </a:r>
            <a:r>
              <a:rPr lang="en-US" sz="3200" b="1" dirty="0">
                <a:latin typeface="Garamond" panose="02020404030301010803" pitchFamily="18" charset="0"/>
              </a:rPr>
              <a:t>)</a:t>
            </a:r>
            <a:endParaRPr lang="en-US" b="1" dirty="0">
              <a:latin typeface="Garamond" panose="02020404030301010803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154873" y="8799247"/>
            <a:ext cx="65142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i="1" dirty="0">
                <a:latin typeface="Garamond" panose="02020404030301010803" pitchFamily="18" charset="0"/>
              </a:rPr>
              <a:t>Nyquist Plot </a:t>
            </a:r>
          </a:p>
        </p:txBody>
      </p:sp>
      <p:sp>
        <p:nvSpPr>
          <p:cNvPr id="128" name="Arrow: Right 35"/>
          <p:cNvSpPr/>
          <p:nvPr/>
        </p:nvSpPr>
        <p:spPr>
          <a:xfrm flipV="1">
            <a:off x="28159966" y="10245929"/>
            <a:ext cx="751302" cy="697495"/>
          </a:xfrm>
          <a:prstGeom prst="rightArrow">
            <a:avLst>
              <a:gd name="adj1" fmla="val 50000"/>
              <a:gd name="adj2" fmla="val 53642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1C38698-E25C-45C5-9B9C-12A27943941F}"/>
              </a:ext>
            </a:extLst>
          </p:cNvPr>
          <p:cNvGrpSpPr/>
          <p:nvPr/>
        </p:nvGrpSpPr>
        <p:grpSpPr>
          <a:xfrm>
            <a:off x="22521128" y="8312595"/>
            <a:ext cx="5505941" cy="3214266"/>
            <a:chOff x="22521128" y="8573851"/>
            <a:chExt cx="5505941" cy="3214266"/>
          </a:xfrm>
        </p:grpSpPr>
        <p:pic>
          <p:nvPicPr>
            <p:cNvPr id="21" name="Picture 20" descr="Related image">
              <a:extLst>
                <a:ext uri="{FF2B5EF4-FFF2-40B4-BE49-F238E27FC236}">
                  <a16:creationId xmlns:a16="http://schemas.microsoft.com/office/drawing/2014/main" id="{A30AFA85-EDE5-4ED0-A2D4-0BB5EAFF8E1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048"/>
            <a:stretch/>
          </p:blipFill>
          <p:spPr bwMode="auto">
            <a:xfrm>
              <a:off x="23116775" y="9370735"/>
              <a:ext cx="4009466" cy="24173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22521128" y="8573851"/>
              <a:ext cx="550594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i="1" dirty="0">
                  <a:latin typeface="Garamond" panose="02020404030301010803" pitchFamily="18" charset="0"/>
                </a:rPr>
                <a:t>Alternating Voltage Potential 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CEDA882-067E-4EAC-A6B9-C1E793D3EA07}"/>
              </a:ext>
            </a:extLst>
          </p:cNvPr>
          <p:cNvGrpSpPr/>
          <p:nvPr/>
        </p:nvGrpSpPr>
        <p:grpSpPr>
          <a:xfrm>
            <a:off x="21007358" y="11520760"/>
            <a:ext cx="8219684" cy="1702889"/>
            <a:chOff x="21203300" y="11520760"/>
            <a:chExt cx="8219684" cy="1702889"/>
          </a:xfrm>
        </p:grpSpPr>
        <mc:AlternateContent xmlns:mc="http://schemas.openxmlformats.org/markup-compatibility/2006">
          <mc:Choice xmlns:a14="http://schemas.microsoft.com/office/drawing/2010/main" Requires="a14">
            <p:sp>
              <p:nvSpPr>
                <p:cNvPr id="129" name="TextBox 128"/>
                <p:cNvSpPr txBox="1"/>
                <p:nvPr/>
              </p:nvSpPr>
              <p:spPr>
                <a:xfrm>
                  <a:off x="24145668" y="12535576"/>
                  <a:ext cx="2580835" cy="688073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sty m:val="p"/>
                          </m:rPr>
                          <a:rPr lang="en-US" sz="36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Fe</m:t>
                        </m:r>
                        <m:sSubSup>
                          <m:sSubSupPr>
                            <m:ctrlPr>
                              <a:rPr lang="en-US" sz="3600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d>
                              <m:dPr>
                                <m:ctrlPr>
                                  <a:rPr lang="en-US" sz="3600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m:rPr>
                                    <m:sty m:val="p"/>
                                  </m:rPr>
                                  <a:rPr lang="en-US" sz="3600" b="0" i="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CN</m:t>
                                </m:r>
                              </m:e>
                            </m:d>
                          </m:e>
                          <m:sub>
                            <m:r>
                              <a:rPr lang="en-US" sz="3600" b="0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6</m:t>
                            </m:r>
                          </m:sub>
                          <m:sup>
                            <m:r>
                              <a:rPr lang="en-US" sz="3600" b="0" i="0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−3/−4</m:t>
                            </m:r>
                          </m:sup>
                        </m:sSubSup>
                      </m:oMath>
                    </m:oMathPara>
                  </a14:m>
                  <a:endParaRPr lang="en-US" sz="3600" dirty="0">
                    <a:solidFill>
                      <a:schemeClr val="tx1"/>
                    </a:solidFill>
                  </a:endParaRPr>
                </a:p>
              </p:txBody>
            </p:sp>
          </mc:Choice>
          <mc:Fallback>
            <p:sp>
              <p:nvSpPr>
                <p:cNvPr id="129" name="TextBox 12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145668" y="12535576"/>
                  <a:ext cx="2580835" cy="688073"/>
                </a:xfrm>
                <a:prstGeom prst="rect">
                  <a:avLst/>
                </a:prstGeom>
                <a:blipFill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1" name="TextBox 40"/>
            <p:cNvSpPr txBox="1"/>
            <p:nvPr/>
          </p:nvSpPr>
          <p:spPr>
            <a:xfrm>
              <a:off x="21203300" y="11520760"/>
              <a:ext cx="8219684" cy="1354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i="1" dirty="0">
                  <a:latin typeface="Garamond" panose="02020404030301010803" pitchFamily="18" charset="0"/>
                </a:rPr>
                <a:t>Redox Couple</a:t>
              </a:r>
            </a:p>
            <a:p>
              <a:pPr algn="ctr"/>
              <a:r>
                <a:rPr lang="en-US" sz="3200" b="1" dirty="0" err="1">
                  <a:latin typeface="Garamond" panose="02020404030301010803" pitchFamily="18" charset="0"/>
                </a:rPr>
                <a:t>Ferri</a:t>
              </a:r>
              <a:r>
                <a:rPr lang="en-US" sz="3200" b="1" dirty="0">
                  <a:latin typeface="Garamond" panose="02020404030301010803" pitchFamily="18" charset="0"/>
                </a:rPr>
                <a:t>/Ferrocyanide </a:t>
              </a:r>
            </a:p>
            <a:p>
              <a:endParaRPr lang="en-US" dirty="0"/>
            </a:p>
          </p:txBody>
        </p:sp>
      </p:grpSp>
      <p:sp>
        <p:nvSpPr>
          <p:cNvPr id="10" name="Rectangle 9"/>
          <p:cNvSpPr/>
          <p:nvPr/>
        </p:nvSpPr>
        <p:spPr>
          <a:xfrm>
            <a:off x="11815" y="6821424"/>
            <a:ext cx="21579840" cy="89861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Garamond" panose="02020404030301010803" pitchFamily="18" charset="0"/>
              </a:rPr>
              <a:t>Elastin-Like-Polymers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1762720" y="6819621"/>
            <a:ext cx="22311360" cy="89611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Garamond" panose="02020404030301010803" pitchFamily="18" charset="0"/>
              </a:rPr>
              <a:t>Electrochemical Impedance Spectroscopy</a:t>
            </a:r>
          </a:p>
        </p:txBody>
      </p: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57F55AB2-D097-4321-AB20-E9766AA90D0D}"/>
              </a:ext>
            </a:extLst>
          </p:cNvPr>
          <p:cNvGrpSpPr/>
          <p:nvPr/>
        </p:nvGrpSpPr>
        <p:grpSpPr>
          <a:xfrm>
            <a:off x="1519815" y="12637008"/>
            <a:ext cx="3413559" cy="492443"/>
            <a:chOff x="5053412" y="12755015"/>
            <a:chExt cx="3413559" cy="492443"/>
          </a:xfrm>
        </p:grpSpPr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D52E94C6-CE81-4CC5-B9E3-7CF20945CCE2}"/>
                </a:ext>
              </a:extLst>
            </p:cNvPr>
            <p:cNvSpPr txBox="1"/>
            <p:nvPr/>
          </p:nvSpPr>
          <p:spPr>
            <a:xfrm>
              <a:off x="5355003" y="12755015"/>
              <a:ext cx="311196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600" dirty="0">
                  <a:latin typeface="Garamond" panose="02020404030301010803" pitchFamily="18" charset="0"/>
                </a:rPr>
                <a:t>Hydrophilic Residues</a:t>
              </a:r>
            </a:p>
          </p:txBody>
        </p:sp>
        <p:sp>
          <p:nvSpPr>
            <p:cNvPr id="120" name="Oval 119">
              <a:extLst>
                <a:ext uri="{FF2B5EF4-FFF2-40B4-BE49-F238E27FC236}">
                  <a16:creationId xmlns:a16="http://schemas.microsoft.com/office/drawing/2014/main" id="{6BC35A88-A626-4D5F-92F8-1F22494D93EE}"/>
                </a:ext>
              </a:extLst>
            </p:cNvPr>
            <p:cNvSpPr/>
            <p:nvPr/>
          </p:nvSpPr>
          <p:spPr>
            <a:xfrm>
              <a:off x="5053412" y="12841638"/>
              <a:ext cx="263761" cy="297805"/>
            </a:xfrm>
            <a:prstGeom prst="ellips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39273B90-4A2E-4E4B-8AA0-E1D84816F4BE}"/>
              </a:ext>
            </a:extLst>
          </p:cNvPr>
          <p:cNvSpPr txBox="1"/>
          <p:nvPr/>
        </p:nvSpPr>
        <p:spPr>
          <a:xfrm>
            <a:off x="22251660" y="7716202"/>
            <a:ext cx="214328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Garamond" panose="02020404030301010803" pitchFamily="18" charset="0"/>
              </a:rPr>
              <a:t>Impedance is a measure of resistance to flow of electrons </a:t>
            </a:r>
          </a:p>
        </p:txBody>
      </p: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39F4B061-CD88-4E56-B1A6-2CECE7FDFD48}"/>
              </a:ext>
            </a:extLst>
          </p:cNvPr>
          <p:cNvGrpSpPr/>
          <p:nvPr/>
        </p:nvGrpSpPr>
        <p:grpSpPr>
          <a:xfrm>
            <a:off x="4937760" y="12637008"/>
            <a:ext cx="3413559" cy="492443"/>
            <a:chOff x="5053412" y="12755015"/>
            <a:chExt cx="3413559" cy="492443"/>
          </a:xfrm>
        </p:grpSpPr>
        <p:sp>
          <p:nvSpPr>
            <p:cNvPr id="125" name="TextBox 124">
              <a:extLst>
                <a:ext uri="{FF2B5EF4-FFF2-40B4-BE49-F238E27FC236}">
                  <a16:creationId xmlns:a16="http://schemas.microsoft.com/office/drawing/2014/main" id="{35F08AD4-B1E7-4D03-84E7-ABD941FC7BFA}"/>
                </a:ext>
              </a:extLst>
            </p:cNvPr>
            <p:cNvSpPr txBox="1"/>
            <p:nvPr/>
          </p:nvSpPr>
          <p:spPr>
            <a:xfrm>
              <a:off x="5355003" y="12755015"/>
              <a:ext cx="3111968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600" dirty="0">
                  <a:latin typeface="Garamond" panose="02020404030301010803" pitchFamily="18" charset="0"/>
                </a:rPr>
                <a:t>Hydrophobic Residues</a:t>
              </a:r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5B993041-B241-4861-A28E-56B5B000E216}"/>
                </a:ext>
              </a:extLst>
            </p:cNvPr>
            <p:cNvSpPr/>
            <p:nvPr/>
          </p:nvSpPr>
          <p:spPr>
            <a:xfrm>
              <a:off x="5053412" y="12841638"/>
              <a:ext cx="263761" cy="297805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id="{FF0DD905-531A-46B2-81E5-0F1BCF42112C}"/>
              </a:ext>
            </a:extLst>
          </p:cNvPr>
          <p:cNvSpPr txBox="1"/>
          <p:nvPr/>
        </p:nvSpPr>
        <p:spPr>
          <a:xfrm>
            <a:off x="29914336" y="15406197"/>
            <a:ext cx="72463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Ionic Strength</a:t>
            </a:r>
          </a:p>
          <a:p>
            <a:pPr algn="ctr"/>
            <a:r>
              <a:rPr lang="en-US" sz="3200" dirty="0">
                <a:latin typeface="Garamond" panose="02020404030301010803" pitchFamily="18" charset="0"/>
              </a:rPr>
              <a:t>ELP-C modified Au electrode 10 min soak in 0.01 mg/mL ELP-K in 1.5 M </a:t>
            </a:r>
            <a:r>
              <a:rPr lang="en-US" sz="3200" dirty="0" err="1">
                <a:latin typeface="Garamond" panose="02020404030301010803" pitchFamily="18" charset="0"/>
              </a:rPr>
              <a:t>NaCl</a:t>
            </a:r>
            <a:r>
              <a:rPr lang="en-US" sz="3200" dirty="0">
                <a:latin typeface="Garamond" panose="02020404030301010803" pitchFamily="18" charset="0"/>
              </a:rPr>
              <a:t>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4D27F8AF-4836-4382-A18B-AA5F88604C8F}"/>
              </a:ext>
            </a:extLst>
          </p:cNvPr>
          <p:cNvSpPr txBox="1"/>
          <p:nvPr/>
        </p:nvSpPr>
        <p:spPr>
          <a:xfrm>
            <a:off x="37160679" y="15406197"/>
            <a:ext cx="6492600" cy="1600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Reversibility</a:t>
            </a:r>
          </a:p>
          <a:p>
            <a:pPr algn="ctr"/>
            <a:r>
              <a:rPr lang="en-US" sz="3200" dirty="0">
                <a:latin typeface="Garamond" panose="02020404030301010803" pitchFamily="18" charset="0"/>
              </a:rPr>
              <a:t>ELP-C modified Au electrode 1 hour soak in DMSO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18303B20-ABFC-4E74-8708-EB1133634028}"/>
              </a:ext>
            </a:extLst>
          </p:cNvPr>
          <p:cNvSpPr txBox="1"/>
          <p:nvPr/>
        </p:nvSpPr>
        <p:spPr>
          <a:xfrm>
            <a:off x="24897746" y="17243808"/>
            <a:ext cx="2761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Step 2 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A572CE32-F0EA-421C-87F4-BC77D6BC015F}"/>
              </a:ext>
            </a:extLst>
          </p:cNvPr>
          <p:cNvSpPr txBox="1"/>
          <p:nvPr/>
        </p:nvSpPr>
        <p:spPr>
          <a:xfrm>
            <a:off x="32092662" y="17245584"/>
            <a:ext cx="2761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Step 3 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04051F22-3BF3-470B-8E60-19D44BBB167E}"/>
              </a:ext>
            </a:extLst>
          </p:cNvPr>
          <p:cNvSpPr txBox="1"/>
          <p:nvPr/>
        </p:nvSpPr>
        <p:spPr>
          <a:xfrm>
            <a:off x="39875656" y="17317600"/>
            <a:ext cx="27611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Garamond" panose="02020404030301010803" pitchFamily="18" charset="0"/>
              </a:rPr>
              <a:t>Step 4</a:t>
            </a:r>
          </a:p>
        </p:txBody>
      </p:sp>
      <p:sp>
        <p:nvSpPr>
          <p:cNvPr id="145" name="Rectangle 144">
            <a:extLst>
              <a:ext uri="{FF2B5EF4-FFF2-40B4-BE49-F238E27FC236}">
                <a16:creationId xmlns:a16="http://schemas.microsoft.com/office/drawing/2014/main" id="{0FEC22BC-5224-4C8D-8A3F-7B1E0752D98A}"/>
              </a:ext>
            </a:extLst>
          </p:cNvPr>
          <p:cNvSpPr/>
          <p:nvPr/>
        </p:nvSpPr>
        <p:spPr>
          <a:xfrm>
            <a:off x="31517725" y="19933920"/>
            <a:ext cx="4114800" cy="34188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Au Sensor Surface </a:t>
            </a:r>
          </a:p>
        </p:txBody>
      </p:sp>
      <p:sp>
        <p:nvSpPr>
          <p:cNvPr id="173" name="Circle: Hollow 172">
            <a:extLst>
              <a:ext uri="{FF2B5EF4-FFF2-40B4-BE49-F238E27FC236}">
                <a16:creationId xmlns:a16="http://schemas.microsoft.com/office/drawing/2014/main" id="{2B20CB09-C90B-46F0-B5DE-D670E7ADC7B9}"/>
              </a:ext>
            </a:extLst>
          </p:cNvPr>
          <p:cNvSpPr/>
          <p:nvPr/>
        </p:nvSpPr>
        <p:spPr>
          <a:xfrm flipH="1">
            <a:off x="26395798" y="18911373"/>
            <a:ext cx="577599" cy="422830"/>
          </a:xfrm>
          <a:prstGeom prst="donut">
            <a:avLst>
              <a:gd name="adj" fmla="val 1051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Garamond" panose="02020404030301010803" pitchFamily="18" charset="0"/>
              </a:rPr>
              <a:t>e-</a:t>
            </a:r>
          </a:p>
        </p:txBody>
      </p:sp>
      <p:sp>
        <p:nvSpPr>
          <p:cNvPr id="174" name="Circle: Hollow 173">
            <a:extLst>
              <a:ext uri="{FF2B5EF4-FFF2-40B4-BE49-F238E27FC236}">
                <a16:creationId xmlns:a16="http://schemas.microsoft.com/office/drawing/2014/main" id="{44A33658-CC82-4A45-BAA7-6EE5F569F863}"/>
              </a:ext>
            </a:extLst>
          </p:cNvPr>
          <p:cNvSpPr/>
          <p:nvPr/>
        </p:nvSpPr>
        <p:spPr>
          <a:xfrm flipH="1">
            <a:off x="25157746" y="17855144"/>
            <a:ext cx="577599" cy="422830"/>
          </a:xfrm>
          <a:prstGeom prst="donut">
            <a:avLst>
              <a:gd name="adj" fmla="val 1051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Garamond" panose="02020404030301010803" pitchFamily="18" charset="0"/>
              </a:rPr>
              <a:t>e-</a:t>
            </a:r>
          </a:p>
        </p:txBody>
      </p:sp>
      <p:sp>
        <p:nvSpPr>
          <p:cNvPr id="175" name="Circle: Hollow 174">
            <a:extLst>
              <a:ext uri="{FF2B5EF4-FFF2-40B4-BE49-F238E27FC236}">
                <a16:creationId xmlns:a16="http://schemas.microsoft.com/office/drawing/2014/main" id="{745F9922-1D3A-46FC-8086-2BA02BF28C2E}"/>
              </a:ext>
            </a:extLst>
          </p:cNvPr>
          <p:cNvSpPr/>
          <p:nvPr/>
        </p:nvSpPr>
        <p:spPr>
          <a:xfrm flipH="1">
            <a:off x="24427267" y="19525949"/>
            <a:ext cx="577599" cy="422830"/>
          </a:xfrm>
          <a:prstGeom prst="donut">
            <a:avLst>
              <a:gd name="adj" fmla="val 1051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Garamond" panose="02020404030301010803" pitchFamily="18" charset="0"/>
              </a:rPr>
              <a:t>e-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B29C2BC1-E44E-4EDA-A831-E4E05F66B91A}"/>
              </a:ext>
            </a:extLst>
          </p:cNvPr>
          <p:cNvGrpSpPr/>
          <p:nvPr/>
        </p:nvGrpSpPr>
        <p:grpSpPr>
          <a:xfrm>
            <a:off x="9410048" y="19484075"/>
            <a:ext cx="4114800" cy="791730"/>
            <a:chOff x="11145059" y="19484075"/>
            <a:chExt cx="4114800" cy="791730"/>
          </a:xfrm>
        </p:grpSpPr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03A2262D-5819-4B98-AE7B-703E7F3CBA94}"/>
                </a:ext>
              </a:extLst>
            </p:cNvPr>
            <p:cNvSpPr/>
            <p:nvPr/>
          </p:nvSpPr>
          <p:spPr>
            <a:xfrm>
              <a:off x="11145059" y="19933920"/>
              <a:ext cx="4114800" cy="34188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rPr>
                <a:t>Au Sensor Surface </a:t>
              </a:r>
            </a:p>
          </p:txBody>
        </p:sp>
        <p:sp>
          <p:nvSpPr>
            <p:cNvPr id="167" name="Circle: Hollow 166">
              <a:extLst>
                <a:ext uri="{FF2B5EF4-FFF2-40B4-BE49-F238E27FC236}">
                  <a16:creationId xmlns:a16="http://schemas.microsoft.com/office/drawing/2014/main" id="{68937484-A6B7-4945-A378-78DCA9BBE1DF}"/>
                </a:ext>
              </a:extLst>
            </p:cNvPr>
            <p:cNvSpPr/>
            <p:nvPr/>
          </p:nvSpPr>
          <p:spPr>
            <a:xfrm flipH="1">
              <a:off x="11376848" y="19484075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168" name="Circle: Hollow 167">
              <a:extLst>
                <a:ext uri="{FF2B5EF4-FFF2-40B4-BE49-F238E27FC236}">
                  <a16:creationId xmlns:a16="http://schemas.microsoft.com/office/drawing/2014/main" id="{11B9B328-3D53-451D-9A40-7CBAEFA4924F}"/>
                </a:ext>
              </a:extLst>
            </p:cNvPr>
            <p:cNvSpPr/>
            <p:nvPr/>
          </p:nvSpPr>
          <p:spPr>
            <a:xfrm flipH="1">
              <a:off x="12309946" y="19484075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169" name="Circle: Hollow 168">
              <a:extLst>
                <a:ext uri="{FF2B5EF4-FFF2-40B4-BE49-F238E27FC236}">
                  <a16:creationId xmlns:a16="http://schemas.microsoft.com/office/drawing/2014/main" id="{3B3957F0-77B8-4CC1-98E7-8BD703796C3B}"/>
                </a:ext>
              </a:extLst>
            </p:cNvPr>
            <p:cNvSpPr/>
            <p:nvPr/>
          </p:nvSpPr>
          <p:spPr>
            <a:xfrm flipH="1">
              <a:off x="13207878" y="19484075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178" name="Circle: Hollow 177">
              <a:extLst>
                <a:ext uri="{FF2B5EF4-FFF2-40B4-BE49-F238E27FC236}">
                  <a16:creationId xmlns:a16="http://schemas.microsoft.com/office/drawing/2014/main" id="{013D83FC-BF6D-4C12-95C5-47339CB2CDAD}"/>
                </a:ext>
              </a:extLst>
            </p:cNvPr>
            <p:cNvSpPr/>
            <p:nvPr/>
          </p:nvSpPr>
          <p:spPr>
            <a:xfrm flipH="1">
              <a:off x="14187578" y="19484075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</p:grpSp>
      <p:sp>
        <p:nvSpPr>
          <p:cNvPr id="180" name="Circle: Hollow 179">
            <a:extLst>
              <a:ext uri="{FF2B5EF4-FFF2-40B4-BE49-F238E27FC236}">
                <a16:creationId xmlns:a16="http://schemas.microsoft.com/office/drawing/2014/main" id="{B38FC493-DFCD-4844-BC53-D236E48D2B65}"/>
              </a:ext>
            </a:extLst>
          </p:cNvPr>
          <p:cNvSpPr/>
          <p:nvPr/>
        </p:nvSpPr>
        <p:spPr>
          <a:xfrm flipH="1">
            <a:off x="31870312" y="18856400"/>
            <a:ext cx="577599" cy="422830"/>
          </a:xfrm>
          <a:prstGeom prst="donut">
            <a:avLst>
              <a:gd name="adj" fmla="val 1051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Garamond" panose="02020404030301010803" pitchFamily="18" charset="0"/>
              </a:rPr>
              <a:t>e-</a:t>
            </a: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BF82AB59-9C42-488E-A29B-A084E7632557}"/>
              </a:ext>
            </a:extLst>
          </p:cNvPr>
          <p:cNvSpPr/>
          <p:nvPr/>
        </p:nvSpPr>
        <p:spPr>
          <a:xfrm>
            <a:off x="24298989" y="19933920"/>
            <a:ext cx="4114800" cy="34188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Garamond" panose="02020404030301010803" pitchFamily="18" charset="0"/>
              </a:rPr>
              <a:t>Au Sensor Surface </a:t>
            </a:r>
          </a:p>
        </p:txBody>
      </p:sp>
      <p:sp>
        <p:nvSpPr>
          <p:cNvPr id="176" name="Circle: Hollow 175">
            <a:extLst>
              <a:ext uri="{FF2B5EF4-FFF2-40B4-BE49-F238E27FC236}">
                <a16:creationId xmlns:a16="http://schemas.microsoft.com/office/drawing/2014/main" id="{518689D5-2B2F-449C-86CC-31FDC0054C4E}"/>
              </a:ext>
            </a:extLst>
          </p:cNvPr>
          <p:cNvSpPr/>
          <p:nvPr/>
        </p:nvSpPr>
        <p:spPr>
          <a:xfrm flipH="1">
            <a:off x="27335645" y="19527126"/>
            <a:ext cx="577599" cy="422830"/>
          </a:xfrm>
          <a:prstGeom prst="donut">
            <a:avLst>
              <a:gd name="adj" fmla="val 1051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Garamond" panose="02020404030301010803" pitchFamily="18" charset="0"/>
              </a:rPr>
              <a:t>e-</a:t>
            </a:r>
          </a:p>
        </p:txBody>
      </p: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EB201C82-EE46-47D3-9FA7-D66277B1AE8E}"/>
              </a:ext>
            </a:extLst>
          </p:cNvPr>
          <p:cNvGrpSpPr/>
          <p:nvPr/>
        </p:nvGrpSpPr>
        <p:grpSpPr>
          <a:xfrm>
            <a:off x="25280486" y="19407949"/>
            <a:ext cx="562445" cy="485138"/>
            <a:chOff x="25607877" y="17892076"/>
            <a:chExt cx="562445" cy="2022678"/>
          </a:xfrm>
        </p:grpSpPr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28EA3FAA-035E-443C-ACA5-4026135E00F2}"/>
                </a:ext>
              </a:extLst>
            </p:cNvPr>
            <p:cNvSpPr/>
            <p:nvPr/>
          </p:nvSpPr>
          <p:spPr>
            <a:xfrm>
              <a:off x="25678301" y="18921924"/>
              <a:ext cx="492021" cy="99283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8B86889E-F5DD-4778-B4A1-0A6979D9A575}"/>
                </a:ext>
              </a:extLst>
            </p:cNvPr>
            <p:cNvSpPr/>
            <p:nvPr/>
          </p:nvSpPr>
          <p:spPr>
            <a:xfrm>
              <a:off x="25607877" y="17892076"/>
              <a:ext cx="492021" cy="99283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rgbClr val="7030A0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7" name="Freeform: Shape 196">
            <a:extLst>
              <a:ext uri="{FF2B5EF4-FFF2-40B4-BE49-F238E27FC236}">
                <a16:creationId xmlns:a16="http://schemas.microsoft.com/office/drawing/2014/main" id="{12776FA5-E48F-4045-8DF5-6505BB88B57C}"/>
              </a:ext>
            </a:extLst>
          </p:cNvPr>
          <p:cNvSpPr/>
          <p:nvPr/>
        </p:nvSpPr>
        <p:spPr>
          <a:xfrm>
            <a:off x="24778667" y="17933100"/>
            <a:ext cx="492021" cy="992830"/>
          </a:xfrm>
          <a:custGeom>
            <a:avLst/>
            <a:gdLst>
              <a:gd name="connsiteX0" fmla="*/ 372236 w 783053"/>
              <a:gd name="connsiteY0" fmla="*/ 2888974 h 2888974"/>
              <a:gd name="connsiteX1" fmla="*/ 438497 w 783053"/>
              <a:gd name="connsiteY1" fmla="*/ 2822713 h 2888974"/>
              <a:gd name="connsiteX2" fmla="*/ 491505 w 783053"/>
              <a:gd name="connsiteY2" fmla="*/ 2796208 h 2888974"/>
              <a:gd name="connsiteX3" fmla="*/ 544514 w 783053"/>
              <a:gd name="connsiteY3" fmla="*/ 2716695 h 2888974"/>
              <a:gd name="connsiteX4" fmla="*/ 610775 w 783053"/>
              <a:gd name="connsiteY4" fmla="*/ 2584174 h 2888974"/>
              <a:gd name="connsiteX5" fmla="*/ 584271 w 783053"/>
              <a:gd name="connsiteY5" fmla="*/ 2438400 h 2888974"/>
              <a:gd name="connsiteX6" fmla="*/ 544514 w 783053"/>
              <a:gd name="connsiteY6" fmla="*/ 2358887 h 2888974"/>
              <a:gd name="connsiteX7" fmla="*/ 465001 w 783053"/>
              <a:gd name="connsiteY7" fmla="*/ 2266121 h 2888974"/>
              <a:gd name="connsiteX8" fmla="*/ 239714 w 783053"/>
              <a:gd name="connsiteY8" fmla="*/ 2093843 h 2888974"/>
              <a:gd name="connsiteX9" fmla="*/ 120445 w 783053"/>
              <a:gd name="connsiteY9" fmla="*/ 1974574 h 2888974"/>
              <a:gd name="connsiteX10" fmla="*/ 27679 w 783053"/>
              <a:gd name="connsiteY10" fmla="*/ 1842052 h 2888974"/>
              <a:gd name="connsiteX11" fmla="*/ 1175 w 783053"/>
              <a:gd name="connsiteY11" fmla="*/ 1762539 h 2888974"/>
              <a:gd name="connsiteX12" fmla="*/ 14427 w 783053"/>
              <a:gd name="connsiteY12" fmla="*/ 1524000 h 2888974"/>
              <a:gd name="connsiteX13" fmla="*/ 54184 w 783053"/>
              <a:gd name="connsiteY13" fmla="*/ 1444487 h 2888974"/>
              <a:gd name="connsiteX14" fmla="*/ 120445 w 783053"/>
              <a:gd name="connsiteY14" fmla="*/ 1364974 h 2888974"/>
              <a:gd name="connsiteX15" fmla="*/ 160201 w 783053"/>
              <a:gd name="connsiteY15" fmla="*/ 1325217 h 2888974"/>
              <a:gd name="connsiteX16" fmla="*/ 213210 w 783053"/>
              <a:gd name="connsiteY16" fmla="*/ 1311965 h 2888974"/>
              <a:gd name="connsiteX17" fmla="*/ 279471 w 783053"/>
              <a:gd name="connsiteY17" fmla="*/ 1285460 h 2888974"/>
              <a:gd name="connsiteX18" fmla="*/ 358984 w 783053"/>
              <a:gd name="connsiteY18" fmla="*/ 1258956 h 2888974"/>
              <a:gd name="connsiteX19" fmla="*/ 398740 w 783053"/>
              <a:gd name="connsiteY19" fmla="*/ 1245704 h 2888974"/>
              <a:gd name="connsiteX20" fmla="*/ 451749 w 783053"/>
              <a:gd name="connsiteY20" fmla="*/ 1232452 h 2888974"/>
              <a:gd name="connsiteX21" fmla="*/ 624027 w 783053"/>
              <a:gd name="connsiteY21" fmla="*/ 1139687 h 2888974"/>
              <a:gd name="connsiteX22" fmla="*/ 690288 w 783053"/>
              <a:gd name="connsiteY22" fmla="*/ 1060174 h 2888974"/>
              <a:gd name="connsiteX23" fmla="*/ 730045 w 783053"/>
              <a:gd name="connsiteY23" fmla="*/ 1007165 h 2888974"/>
              <a:gd name="connsiteX24" fmla="*/ 743297 w 783053"/>
              <a:gd name="connsiteY24" fmla="*/ 954156 h 2888974"/>
              <a:gd name="connsiteX25" fmla="*/ 769801 w 783053"/>
              <a:gd name="connsiteY25" fmla="*/ 874643 h 2888974"/>
              <a:gd name="connsiteX26" fmla="*/ 783053 w 783053"/>
              <a:gd name="connsiteY26" fmla="*/ 702365 h 2888974"/>
              <a:gd name="connsiteX27" fmla="*/ 769801 w 783053"/>
              <a:gd name="connsiteY27" fmla="*/ 490330 h 2888974"/>
              <a:gd name="connsiteX28" fmla="*/ 730045 w 783053"/>
              <a:gd name="connsiteY28" fmla="*/ 450574 h 2888974"/>
              <a:gd name="connsiteX29" fmla="*/ 624027 w 783053"/>
              <a:gd name="connsiteY29" fmla="*/ 410817 h 2888974"/>
              <a:gd name="connsiteX30" fmla="*/ 557766 w 783053"/>
              <a:gd name="connsiteY30" fmla="*/ 384313 h 2888974"/>
              <a:gd name="connsiteX31" fmla="*/ 504758 w 783053"/>
              <a:gd name="connsiteY31" fmla="*/ 371060 h 2888974"/>
              <a:gd name="connsiteX32" fmla="*/ 438497 w 783053"/>
              <a:gd name="connsiteY32" fmla="*/ 344556 h 2888974"/>
              <a:gd name="connsiteX33" fmla="*/ 345731 w 783053"/>
              <a:gd name="connsiteY33" fmla="*/ 318052 h 2888974"/>
              <a:gd name="connsiteX34" fmla="*/ 305975 w 783053"/>
              <a:gd name="connsiteY34" fmla="*/ 304800 h 2888974"/>
              <a:gd name="connsiteX35" fmla="*/ 252966 w 783053"/>
              <a:gd name="connsiteY35" fmla="*/ 278295 h 2888974"/>
              <a:gd name="connsiteX36" fmla="*/ 213210 w 783053"/>
              <a:gd name="connsiteY36" fmla="*/ 225287 h 2888974"/>
              <a:gd name="connsiteX37" fmla="*/ 186705 w 783053"/>
              <a:gd name="connsiteY37" fmla="*/ 106017 h 2888974"/>
              <a:gd name="connsiteX38" fmla="*/ 213210 w 783053"/>
              <a:gd name="connsiteY38" fmla="*/ 66260 h 2888974"/>
              <a:gd name="connsiteX39" fmla="*/ 279471 w 783053"/>
              <a:gd name="connsiteY39" fmla="*/ 0 h 2888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783053" h="2888974">
                <a:moveTo>
                  <a:pt x="372236" y="2888974"/>
                </a:moveTo>
                <a:cubicBezTo>
                  <a:pt x="394323" y="2866887"/>
                  <a:pt x="413841" y="2841890"/>
                  <a:pt x="438497" y="2822713"/>
                </a:cubicBezTo>
                <a:cubicBezTo>
                  <a:pt x="454091" y="2810584"/>
                  <a:pt x="477536" y="2810177"/>
                  <a:pt x="491505" y="2796208"/>
                </a:cubicBezTo>
                <a:cubicBezTo>
                  <a:pt x="514029" y="2773683"/>
                  <a:pt x="528710" y="2744352"/>
                  <a:pt x="544514" y="2716695"/>
                </a:cubicBezTo>
                <a:cubicBezTo>
                  <a:pt x="604454" y="2611802"/>
                  <a:pt x="586261" y="2657717"/>
                  <a:pt x="610775" y="2584174"/>
                </a:cubicBezTo>
                <a:cubicBezTo>
                  <a:pt x="601940" y="2535583"/>
                  <a:pt x="594619" y="2486692"/>
                  <a:pt x="584271" y="2438400"/>
                </a:cubicBezTo>
                <a:cubicBezTo>
                  <a:pt x="577102" y="2404945"/>
                  <a:pt x="566088" y="2385854"/>
                  <a:pt x="544514" y="2358887"/>
                </a:cubicBezTo>
                <a:cubicBezTo>
                  <a:pt x="519072" y="2327085"/>
                  <a:pt x="495733" y="2292845"/>
                  <a:pt x="465001" y="2266121"/>
                </a:cubicBezTo>
                <a:cubicBezTo>
                  <a:pt x="393663" y="2204088"/>
                  <a:pt x="306561" y="2160690"/>
                  <a:pt x="239714" y="2093843"/>
                </a:cubicBezTo>
                <a:cubicBezTo>
                  <a:pt x="199958" y="2054087"/>
                  <a:pt x="145589" y="2024862"/>
                  <a:pt x="120445" y="1974574"/>
                </a:cubicBezTo>
                <a:cubicBezTo>
                  <a:pt x="78510" y="1890707"/>
                  <a:pt x="106587" y="1936741"/>
                  <a:pt x="27679" y="1842052"/>
                </a:cubicBezTo>
                <a:cubicBezTo>
                  <a:pt x="18844" y="1815548"/>
                  <a:pt x="2338" y="1790453"/>
                  <a:pt x="1175" y="1762539"/>
                </a:cubicBezTo>
                <a:cubicBezTo>
                  <a:pt x="-2140" y="1682972"/>
                  <a:pt x="1335" y="1602552"/>
                  <a:pt x="14427" y="1524000"/>
                </a:cubicBezTo>
                <a:cubicBezTo>
                  <a:pt x="19299" y="1494770"/>
                  <a:pt x="37747" y="1469143"/>
                  <a:pt x="54184" y="1444487"/>
                </a:cubicBezTo>
                <a:cubicBezTo>
                  <a:pt x="73322" y="1415781"/>
                  <a:pt x="97524" y="1390760"/>
                  <a:pt x="120445" y="1364974"/>
                </a:cubicBezTo>
                <a:cubicBezTo>
                  <a:pt x="132896" y="1350966"/>
                  <a:pt x="143929" y="1334515"/>
                  <a:pt x="160201" y="1325217"/>
                </a:cubicBezTo>
                <a:cubicBezTo>
                  <a:pt x="176015" y="1316181"/>
                  <a:pt x="195931" y="1317725"/>
                  <a:pt x="213210" y="1311965"/>
                </a:cubicBezTo>
                <a:cubicBezTo>
                  <a:pt x="235778" y="1304442"/>
                  <a:pt x="257115" y="1293590"/>
                  <a:pt x="279471" y="1285460"/>
                </a:cubicBezTo>
                <a:cubicBezTo>
                  <a:pt x="305727" y="1275912"/>
                  <a:pt x="332480" y="1267791"/>
                  <a:pt x="358984" y="1258956"/>
                </a:cubicBezTo>
                <a:cubicBezTo>
                  <a:pt x="372236" y="1254539"/>
                  <a:pt x="385188" y="1249092"/>
                  <a:pt x="398740" y="1245704"/>
                </a:cubicBezTo>
                <a:lnTo>
                  <a:pt x="451749" y="1232452"/>
                </a:lnTo>
                <a:cubicBezTo>
                  <a:pt x="488633" y="1214010"/>
                  <a:pt x="583975" y="1169726"/>
                  <a:pt x="624027" y="1139687"/>
                </a:cubicBezTo>
                <a:cubicBezTo>
                  <a:pt x="662104" y="1111130"/>
                  <a:pt x="664387" y="1096436"/>
                  <a:pt x="690288" y="1060174"/>
                </a:cubicBezTo>
                <a:cubicBezTo>
                  <a:pt x="703126" y="1042201"/>
                  <a:pt x="716793" y="1024835"/>
                  <a:pt x="730045" y="1007165"/>
                </a:cubicBezTo>
                <a:cubicBezTo>
                  <a:pt x="734462" y="989495"/>
                  <a:pt x="738063" y="971601"/>
                  <a:pt x="743297" y="954156"/>
                </a:cubicBezTo>
                <a:cubicBezTo>
                  <a:pt x="751325" y="927396"/>
                  <a:pt x="765444" y="902239"/>
                  <a:pt x="769801" y="874643"/>
                </a:cubicBezTo>
                <a:cubicBezTo>
                  <a:pt x="778784" y="817752"/>
                  <a:pt x="778636" y="759791"/>
                  <a:pt x="783053" y="702365"/>
                </a:cubicBezTo>
                <a:cubicBezTo>
                  <a:pt x="778636" y="631687"/>
                  <a:pt x="784390" y="559627"/>
                  <a:pt x="769801" y="490330"/>
                </a:cubicBezTo>
                <a:cubicBezTo>
                  <a:pt x="765940" y="471991"/>
                  <a:pt x="745937" y="460507"/>
                  <a:pt x="730045" y="450574"/>
                </a:cubicBezTo>
                <a:cubicBezTo>
                  <a:pt x="704428" y="434563"/>
                  <a:pt x="654868" y="422382"/>
                  <a:pt x="624027" y="410817"/>
                </a:cubicBezTo>
                <a:cubicBezTo>
                  <a:pt x="601753" y="402464"/>
                  <a:pt x="580334" y="391836"/>
                  <a:pt x="557766" y="384313"/>
                </a:cubicBezTo>
                <a:cubicBezTo>
                  <a:pt x="540487" y="378553"/>
                  <a:pt x="522037" y="376820"/>
                  <a:pt x="504758" y="371060"/>
                </a:cubicBezTo>
                <a:cubicBezTo>
                  <a:pt x="482190" y="363537"/>
                  <a:pt x="461065" y="352078"/>
                  <a:pt x="438497" y="344556"/>
                </a:cubicBezTo>
                <a:cubicBezTo>
                  <a:pt x="407988" y="334387"/>
                  <a:pt x="376534" y="327293"/>
                  <a:pt x="345731" y="318052"/>
                </a:cubicBezTo>
                <a:cubicBezTo>
                  <a:pt x="332351" y="314038"/>
                  <a:pt x="318814" y="310303"/>
                  <a:pt x="305975" y="304800"/>
                </a:cubicBezTo>
                <a:cubicBezTo>
                  <a:pt x="287817" y="297018"/>
                  <a:pt x="270636" y="287130"/>
                  <a:pt x="252966" y="278295"/>
                </a:cubicBezTo>
                <a:cubicBezTo>
                  <a:pt x="239714" y="260626"/>
                  <a:pt x="223087" y="245042"/>
                  <a:pt x="213210" y="225287"/>
                </a:cubicBezTo>
                <a:cubicBezTo>
                  <a:pt x="206973" y="212814"/>
                  <a:pt x="188098" y="112983"/>
                  <a:pt x="186705" y="106017"/>
                </a:cubicBezTo>
                <a:cubicBezTo>
                  <a:pt x="195540" y="92765"/>
                  <a:pt x="202722" y="78247"/>
                  <a:pt x="213210" y="66260"/>
                </a:cubicBezTo>
                <a:cubicBezTo>
                  <a:pt x="233779" y="42753"/>
                  <a:pt x="279471" y="0"/>
                  <a:pt x="279471" y="0"/>
                </a:cubicBezTo>
              </a:path>
            </a:pathLst>
          </a:custGeom>
          <a:ln w="38100">
            <a:solidFill>
              <a:srgbClr val="7030A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26" name="Group 1025">
            <a:extLst>
              <a:ext uri="{FF2B5EF4-FFF2-40B4-BE49-F238E27FC236}">
                <a16:creationId xmlns:a16="http://schemas.microsoft.com/office/drawing/2014/main" id="{00784329-128A-42A9-B147-18AF218D0673}"/>
              </a:ext>
            </a:extLst>
          </p:cNvPr>
          <p:cNvGrpSpPr/>
          <p:nvPr/>
        </p:nvGrpSpPr>
        <p:grpSpPr>
          <a:xfrm>
            <a:off x="25997862" y="19266799"/>
            <a:ext cx="679940" cy="654913"/>
            <a:chOff x="26565811" y="17907357"/>
            <a:chExt cx="679940" cy="2037667"/>
          </a:xfrm>
        </p:grpSpPr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D96F0201-3E15-4838-B5CF-E435D9D5991F}"/>
                </a:ext>
              </a:extLst>
            </p:cNvPr>
            <p:cNvSpPr/>
            <p:nvPr/>
          </p:nvSpPr>
          <p:spPr>
            <a:xfrm>
              <a:off x="26584515" y="18894195"/>
              <a:ext cx="661236" cy="1050829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09DE3BF8-816D-4255-93AC-8084AAE4A8CC}"/>
                </a:ext>
              </a:extLst>
            </p:cNvPr>
            <p:cNvSpPr/>
            <p:nvPr/>
          </p:nvSpPr>
          <p:spPr>
            <a:xfrm>
              <a:off x="26565811" y="17907357"/>
              <a:ext cx="492021" cy="99283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rgbClr val="7030A0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28" name="Group 1027">
            <a:extLst>
              <a:ext uri="{FF2B5EF4-FFF2-40B4-BE49-F238E27FC236}">
                <a16:creationId xmlns:a16="http://schemas.microsoft.com/office/drawing/2014/main" id="{DBF86E71-CED4-48D5-A5AE-95B58619D043}"/>
              </a:ext>
            </a:extLst>
          </p:cNvPr>
          <p:cNvGrpSpPr/>
          <p:nvPr/>
        </p:nvGrpSpPr>
        <p:grpSpPr>
          <a:xfrm>
            <a:off x="26800886" y="17970573"/>
            <a:ext cx="649401" cy="1963347"/>
            <a:chOff x="27337748" y="17970573"/>
            <a:chExt cx="649401" cy="1963347"/>
          </a:xfrm>
        </p:grpSpPr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35D9C3B1-805E-44EB-8931-613CB0010150}"/>
                </a:ext>
              </a:extLst>
            </p:cNvPr>
            <p:cNvSpPr/>
            <p:nvPr/>
          </p:nvSpPr>
          <p:spPr>
            <a:xfrm>
              <a:off x="27352850" y="18955965"/>
              <a:ext cx="634299" cy="977955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2FBC3724-9873-440E-BE22-ABFB66DBA00A}"/>
                </a:ext>
              </a:extLst>
            </p:cNvPr>
            <p:cNvSpPr/>
            <p:nvPr/>
          </p:nvSpPr>
          <p:spPr>
            <a:xfrm>
              <a:off x="27337748" y="17970573"/>
              <a:ext cx="492021" cy="99283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rgbClr val="7030A0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0" name="Freeform: Shape 199">
            <a:extLst>
              <a:ext uri="{FF2B5EF4-FFF2-40B4-BE49-F238E27FC236}">
                <a16:creationId xmlns:a16="http://schemas.microsoft.com/office/drawing/2014/main" id="{080ED203-1C10-4421-946A-39F0869703CE}"/>
              </a:ext>
            </a:extLst>
          </p:cNvPr>
          <p:cNvSpPr/>
          <p:nvPr/>
        </p:nvSpPr>
        <p:spPr>
          <a:xfrm>
            <a:off x="24846596" y="18918492"/>
            <a:ext cx="492021" cy="992830"/>
          </a:xfrm>
          <a:custGeom>
            <a:avLst/>
            <a:gdLst>
              <a:gd name="connsiteX0" fmla="*/ 372236 w 783053"/>
              <a:gd name="connsiteY0" fmla="*/ 2888974 h 2888974"/>
              <a:gd name="connsiteX1" fmla="*/ 438497 w 783053"/>
              <a:gd name="connsiteY1" fmla="*/ 2822713 h 2888974"/>
              <a:gd name="connsiteX2" fmla="*/ 491505 w 783053"/>
              <a:gd name="connsiteY2" fmla="*/ 2796208 h 2888974"/>
              <a:gd name="connsiteX3" fmla="*/ 544514 w 783053"/>
              <a:gd name="connsiteY3" fmla="*/ 2716695 h 2888974"/>
              <a:gd name="connsiteX4" fmla="*/ 610775 w 783053"/>
              <a:gd name="connsiteY4" fmla="*/ 2584174 h 2888974"/>
              <a:gd name="connsiteX5" fmla="*/ 584271 w 783053"/>
              <a:gd name="connsiteY5" fmla="*/ 2438400 h 2888974"/>
              <a:gd name="connsiteX6" fmla="*/ 544514 w 783053"/>
              <a:gd name="connsiteY6" fmla="*/ 2358887 h 2888974"/>
              <a:gd name="connsiteX7" fmla="*/ 465001 w 783053"/>
              <a:gd name="connsiteY7" fmla="*/ 2266121 h 2888974"/>
              <a:gd name="connsiteX8" fmla="*/ 239714 w 783053"/>
              <a:gd name="connsiteY8" fmla="*/ 2093843 h 2888974"/>
              <a:gd name="connsiteX9" fmla="*/ 120445 w 783053"/>
              <a:gd name="connsiteY9" fmla="*/ 1974574 h 2888974"/>
              <a:gd name="connsiteX10" fmla="*/ 27679 w 783053"/>
              <a:gd name="connsiteY10" fmla="*/ 1842052 h 2888974"/>
              <a:gd name="connsiteX11" fmla="*/ 1175 w 783053"/>
              <a:gd name="connsiteY11" fmla="*/ 1762539 h 2888974"/>
              <a:gd name="connsiteX12" fmla="*/ 14427 w 783053"/>
              <a:gd name="connsiteY12" fmla="*/ 1524000 h 2888974"/>
              <a:gd name="connsiteX13" fmla="*/ 54184 w 783053"/>
              <a:gd name="connsiteY13" fmla="*/ 1444487 h 2888974"/>
              <a:gd name="connsiteX14" fmla="*/ 120445 w 783053"/>
              <a:gd name="connsiteY14" fmla="*/ 1364974 h 2888974"/>
              <a:gd name="connsiteX15" fmla="*/ 160201 w 783053"/>
              <a:gd name="connsiteY15" fmla="*/ 1325217 h 2888974"/>
              <a:gd name="connsiteX16" fmla="*/ 213210 w 783053"/>
              <a:gd name="connsiteY16" fmla="*/ 1311965 h 2888974"/>
              <a:gd name="connsiteX17" fmla="*/ 279471 w 783053"/>
              <a:gd name="connsiteY17" fmla="*/ 1285460 h 2888974"/>
              <a:gd name="connsiteX18" fmla="*/ 358984 w 783053"/>
              <a:gd name="connsiteY18" fmla="*/ 1258956 h 2888974"/>
              <a:gd name="connsiteX19" fmla="*/ 398740 w 783053"/>
              <a:gd name="connsiteY19" fmla="*/ 1245704 h 2888974"/>
              <a:gd name="connsiteX20" fmla="*/ 451749 w 783053"/>
              <a:gd name="connsiteY20" fmla="*/ 1232452 h 2888974"/>
              <a:gd name="connsiteX21" fmla="*/ 624027 w 783053"/>
              <a:gd name="connsiteY21" fmla="*/ 1139687 h 2888974"/>
              <a:gd name="connsiteX22" fmla="*/ 690288 w 783053"/>
              <a:gd name="connsiteY22" fmla="*/ 1060174 h 2888974"/>
              <a:gd name="connsiteX23" fmla="*/ 730045 w 783053"/>
              <a:gd name="connsiteY23" fmla="*/ 1007165 h 2888974"/>
              <a:gd name="connsiteX24" fmla="*/ 743297 w 783053"/>
              <a:gd name="connsiteY24" fmla="*/ 954156 h 2888974"/>
              <a:gd name="connsiteX25" fmla="*/ 769801 w 783053"/>
              <a:gd name="connsiteY25" fmla="*/ 874643 h 2888974"/>
              <a:gd name="connsiteX26" fmla="*/ 783053 w 783053"/>
              <a:gd name="connsiteY26" fmla="*/ 702365 h 2888974"/>
              <a:gd name="connsiteX27" fmla="*/ 769801 w 783053"/>
              <a:gd name="connsiteY27" fmla="*/ 490330 h 2888974"/>
              <a:gd name="connsiteX28" fmla="*/ 730045 w 783053"/>
              <a:gd name="connsiteY28" fmla="*/ 450574 h 2888974"/>
              <a:gd name="connsiteX29" fmla="*/ 624027 w 783053"/>
              <a:gd name="connsiteY29" fmla="*/ 410817 h 2888974"/>
              <a:gd name="connsiteX30" fmla="*/ 557766 w 783053"/>
              <a:gd name="connsiteY30" fmla="*/ 384313 h 2888974"/>
              <a:gd name="connsiteX31" fmla="*/ 504758 w 783053"/>
              <a:gd name="connsiteY31" fmla="*/ 371060 h 2888974"/>
              <a:gd name="connsiteX32" fmla="*/ 438497 w 783053"/>
              <a:gd name="connsiteY32" fmla="*/ 344556 h 2888974"/>
              <a:gd name="connsiteX33" fmla="*/ 345731 w 783053"/>
              <a:gd name="connsiteY33" fmla="*/ 318052 h 2888974"/>
              <a:gd name="connsiteX34" fmla="*/ 305975 w 783053"/>
              <a:gd name="connsiteY34" fmla="*/ 304800 h 2888974"/>
              <a:gd name="connsiteX35" fmla="*/ 252966 w 783053"/>
              <a:gd name="connsiteY35" fmla="*/ 278295 h 2888974"/>
              <a:gd name="connsiteX36" fmla="*/ 213210 w 783053"/>
              <a:gd name="connsiteY36" fmla="*/ 225287 h 2888974"/>
              <a:gd name="connsiteX37" fmla="*/ 186705 w 783053"/>
              <a:gd name="connsiteY37" fmla="*/ 106017 h 2888974"/>
              <a:gd name="connsiteX38" fmla="*/ 213210 w 783053"/>
              <a:gd name="connsiteY38" fmla="*/ 66260 h 2888974"/>
              <a:gd name="connsiteX39" fmla="*/ 279471 w 783053"/>
              <a:gd name="connsiteY39" fmla="*/ 0 h 2888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783053" h="2888974">
                <a:moveTo>
                  <a:pt x="372236" y="2888974"/>
                </a:moveTo>
                <a:cubicBezTo>
                  <a:pt x="394323" y="2866887"/>
                  <a:pt x="413841" y="2841890"/>
                  <a:pt x="438497" y="2822713"/>
                </a:cubicBezTo>
                <a:cubicBezTo>
                  <a:pt x="454091" y="2810584"/>
                  <a:pt x="477536" y="2810177"/>
                  <a:pt x="491505" y="2796208"/>
                </a:cubicBezTo>
                <a:cubicBezTo>
                  <a:pt x="514029" y="2773683"/>
                  <a:pt x="528710" y="2744352"/>
                  <a:pt x="544514" y="2716695"/>
                </a:cubicBezTo>
                <a:cubicBezTo>
                  <a:pt x="604454" y="2611802"/>
                  <a:pt x="586261" y="2657717"/>
                  <a:pt x="610775" y="2584174"/>
                </a:cubicBezTo>
                <a:cubicBezTo>
                  <a:pt x="601940" y="2535583"/>
                  <a:pt x="594619" y="2486692"/>
                  <a:pt x="584271" y="2438400"/>
                </a:cubicBezTo>
                <a:cubicBezTo>
                  <a:pt x="577102" y="2404945"/>
                  <a:pt x="566088" y="2385854"/>
                  <a:pt x="544514" y="2358887"/>
                </a:cubicBezTo>
                <a:cubicBezTo>
                  <a:pt x="519072" y="2327085"/>
                  <a:pt x="495733" y="2292845"/>
                  <a:pt x="465001" y="2266121"/>
                </a:cubicBezTo>
                <a:cubicBezTo>
                  <a:pt x="393663" y="2204088"/>
                  <a:pt x="306561" y="2160690"/>
                  <a:pt x="239714" y="2093843"/>
                </a:cubicBezTo>
                <a:cubicBezTo>
                  <a:pt x="199958" y="2054087"/>
                  <a:pt x="145589" y="2024862"/>
                  <a:pt x="120445" y="1974574"/>
                </a:cubicBezTo>
                <a:cubicBezTo>
                  <a:pt x="78510" y="1890707"/>
                  <a:pt x="106587" y="1936741"/>
                  <a:pt x="27679" y="1842052"/>
                </a:cubicBezTo>
                <a:cubicBezTo>
                  <a:pt x="18844" y="1815548"/>
                  <a:pt x="2338" y="1790453"/>
                  <a:pt x="1175" y="1762539"/>
                </a:cubicBezTo>
                <a:cubicBezTo>
                  <a:pt x="-2140" y="1682972"/>
                  <a:pt x="1335" y="1602552"/>
                  <a:pt x="14427" y="1524000"/>
                </a:cubicBezTo>
                <a:cubicBezTo>
                  <a:pt x="19299" y="1494770"/>
                  <a:pt x="37747" y="1469143"/>
                  <a:pt x="54184" y="1444487"/>
                </a:cubicBezTo>
                <a:cubicBezTo>
                  <a:pt x="73322" y="1415781"/>
                  <a:pt x="97524" y="1390760"/>
                  <a:pt x="120445" y="1364974"/>
                </a:cubicBezTo>
                <a:cubicBezTo>
                  <a:pt x="132896" y="1350966"/>
                  <a:pt x="143929" y="1334515"/>
                  <a:pt x="160201" y="1325217"/>
                </a:cubicBezTo>
                <a:cubicBezTo>
                  <a:pt x="176015" y="1316181"/>
                  <a:pt x="195931" y="1317725"/>
                  <a:pt x="213210" y="1311965"/>
                </a:cubicBezTo>
                <a:cubicBezTo>
                  <a:pt x="235778" y="1304442"/>
                  <a:pt x="257115" y="1293590"/>
                  <a:pt x="279471" y="1285460"/>
                </a:cubicBezTo>
                <a:cubicBezTo>
                  <a:pt x="305727" y="1275912"/>
                  <a:pt x="332480" y="1267791"/>
                  <a:pt x="358984" y="1258956"/>
                </a:cubicBezTo>
                <a:cubicBezTo>
                  <a:pt x="372236" y="1254539"/>
                  <a:pt x="385188" y="1249092"/>
                  <a:pt x="398740" y="1245704"/>
                </a:cubicBezTo>
                <a:lnTo>
                  <a:pt x="451749" y="1232452"/>
                </a:lnTo>
                <a:cubicBezTo>
                  <a:pt x="488633" y="1214010"/>
                  <a:pt x="583975" y="1169726"/>
                  <a:pt x="624027" y="1139687"/>
                </a:cubicBezTo>
                <a:cubicBezTo>
                  <a:pt x="662104" y="1111130"/>
                  <a:pt x="664387" y="1096436"/>
                  <a:pt x="690288" y="1060174"/>
                </a:cubicBezTo>
                <a:cubicBezTo>
                  <a:pt x="703126" y="1042201"/>
                  <a:pt x="716793" y="1024835"/>
                  <a:pt x="730045" y="1007165"/>
                </a:cubicBezTo>
                <a:cubicBezTo>
                  <a:pt x="734462" y="989495"/>
                  <a:pt x="738063" y="971601"/>
                  <a:pt x="743297" y="954156"/>
                </a:cubicBezTo>
                <a:cubicBezTo>
                  <a:pt x="751325" y="927396"/>
                  <a:pt x="765444" y="902239"/>
                  <a:pt x="769801" y="874643"/>
                </a:cubicBezTo>
                <a:cubicBezTo>
                  <a:pt x="778784" y="817752"/>
                  <a:pt x="778636" y="759791"/>
                  <a:pt x="783053" y="702365"/>
                </a:cubicBezTo>
                <a:cubicBezTo>
                  <a:pt x="778636" y="631687"/>
                  <a:pt x="784390" y="559627"/>
                  <a:pt x="769801" y="490330"/>
                </a:cubicBezTo>
                <a:cubicBezTo>
                  <a:pt x="765940" y="471991"/>
                  <a:pt x="745937" y="460507"/>
                  <a:pt x="730045" y="450574"/>
                </a:cubicBezTo>
                <a:cubicBezTo>
                  <a:pt x="704428" y="434563"/>
                  <a:pt x="654868" y="422382"/>
                  <a:pt x="624027" y="410817"/>
                </a:cubicBezTo>
                <a:cubicBezTo>
                  <a:pt x="601753" y="402464"/>
                  <a:pt x="580334" y="391836"/>
                  <a:pt x="557766" y="384313"/>
                </a:cubicBezTo>
                <a:cubicBezTo>
                  <a:pt x="540487" y="378553"/>
                  <a:pt x="522037" y="376820"/>
                  <a:pt x="504758" y="371060"/>
                </a:cubicBezTo>
                <a:cubicBezTo>
                  <a:pt x="482190" y="363537"/>
                  <a:pt x="461065" y="352078"/>
                  <a:pt x="438497" y="344556"/>
                </a:cubicBezTo>
                <a:cubicBezTo>
                  <a:pt x="407988" y="334387"/>
                  <a:pt x="376534" y="327293"/>
                  <a:pt x="345731" y="318052"/>
                </a:cubicBezTo>
                <a:cubicBezTo>
                  <a:pt x="332351" y="314038"/>
                  <a:pt x="318814" y="310303"/>
                  <a:pt x="305975" y="304800"/>
                </a:cubicBezTo>
                <a:cubicBezTo>
                  <a:pt x="287817" y="297018"/>
                  <a:pt x="270636" y="287130"/>
                  <a:pt x="252966" y="278295"/>
                </a:cubicBezTo>
                <a:cubicBezTo>
                  <a:pt x="239714" y="260626"/>
                  <a:pt x="223087" y="245042"/>
                  <a:pt x="213210" y="225287"/>
                </a:cubicBezTo>
                <a:cubicBezTo>
                  <a:pt x="206973" y="212814"/>
                  <a:pt x="188098" y="112983"/>
                  <a:pt x="186705" y="106017"/>
                </a:cubicBezTo>
                <a:cubicBezTo>
                  <a:pt x="195540" y="92765"/>
                  <a:pt x="202722" y="78247"/>
                  <a:pt x="213210" y="66260"/>
                </a:cubicBezTo>
                <a:cubicBezTo>
                  <a:pt x="233779" y="42753"/>
                  <a:pt x="279471" y="0"/>
                  <a:pt x="279471" y="0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4" name="Group 203">
            <a:extLst>
              <a:ext uri="{FF2B5EF4-FFF2-40B4-BE49-F238E27FC236}">
                <a16:creationId xmlns:a16="http://schemas.microsoft.com/office/drawing/2014/main" id="{E87CEDCB-F832-4429-A5F2-7DBB2D3D00F7}"/>
              </a:ext>
            </a:extLst>
          </p:cNvPr>
          <p:cNvGrpSpPr/>
          <p:nvPr/>
        </p:nvGrpSpPr>
        <p:grpSpPr>
          <a:xfrm>
            <a:off x="27667234" y="17943710"/>
            <a:ext cx="649401" cy="1963347"/>
            <a:chOff x="27337748" y="17970573"/>
            <a:chExt cx="649401" cy="1963347"/>
          </a:xfrm>
        </p:grpSpPr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006B2240-D7F3-44C0-A5A3-1A35449CF1EA}"/>
                </a:ext>
              </a:extLst>
            </p:cNvPr>
            <p:cNvSpPr/>
            <p:nvPr/>
          </p:nvSpPr>
          <p:spPr>
            <a:xfrm>
              <a:off x="27352850" y="18955965"/>
              <a:ext cx="634299" cy="977955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43BDB37D-CE52-47E2-9C68-17E72ED1F4ED}"/>
                </a:ext>
              </a:extLst>
            </p:cNvPr>
            <p:cNvSpPr/>
            <p:nvPr/>
          </p:nvSpPr>
          <p:spPr>
            <a:xfrm>
              <a:off x="27337748" y="17970573"/>
              <a:ext cx="492021" cy="99283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rgbClr val="7030A0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8" name="Group 207">
            <a:extLst>
              <a:ext uri="{FF2B5EF4-FFF2-40B4-BE49-F238E27FC236}">
                <a16:creationId xmlns:a16="http://schemas.microsoft.com/office/drawing/2014/main" id="{BEB90A37-C0D2-42B7-A8B7-AF48A7FB2C49}"/>
              </a:ext>
            </a:extLst>
          </p:cNvPr>
          <p:cNvGrpSpPr/>
          <p:nvPr/>
        </p:nvGrpSpPr>
        <p:grpSpPr>
          <a:xfrm>
            <a:off x="31517725" y="19265031"/>
            <a:ext cx="679940" cy="654913"/>
            <a:chOff x="26565811" y="17907357"/>
            <a:chExt cx="679940" cy="2037667"/>
          </a:xfrm>
        </p:grpSpPr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8DC3D57A-318C-4070-818C-99B172E53CFB}"/>
                </a:ext>
              </a:extLst>
            </p:cNvPr>
            <p:cNvSpPr/>
            <p:nvPr/>
          </p:nvSpPr>
          <p:spPr>
            <a:xfrm>
              <a:off x="26584515" y="18894195"/>
              <a:ext cx="661236" cy="1050829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3D91F4C5-BC6E-45AD-AA02-857998D49EA1}"/>
                </a:ext>
              </a:extLst>
            </p:cNvPr>
            <p:cNvSpPr/>
            <p:nvPr/>
          </p:nvSpPr>
          <p:spPr>
            <a:xfrm>
              <a:off x="26565811" y="17907357"/>
              <a:ext cx="492021" cy="99283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rgbClr val="7030A0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805CA275-A6B3-4C17-BCB1-977A50826A31}"/>
              </a:ext>
            </a:extLst>
          </p:cNvPr>
          <p:cNvGrpSpPr/>
          <p:nvPr/>
        </p:nvGrpSpPr>
        <p:grpSpPr>
          <a:xfrm>
            <a:off x="32309881" y="19259050"/>
            <a:ext cx="679940" cy="654913"/>
            <a:chOff x="26565811" y="17907357"/>
            <a:chExt cx="679940" cy="2037667"/>
          </a:xfrm>
        </p:grpSpPr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07577D7F-440E-4E3F-BBA1-4B716202FD0B}"/>
                </a:ext>
              </a:extLst>
            </p:cNvPr>
            <p:cNvSpPr/>
            <p:nvPr/>
          </p:nvSpPr>
          <p:spPr>
            <a:xfrm>
              <a:off x="26584515" y="18894195"/>
              <a:ext cx="661236" cy="1050829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09AA7577-87E3-47C4-988A-C5F27A017580}"/>
                </a:ext>
              </a:extLst>
            </p:cNvPr>
            <p:cNvSpPr/>
            <p:nvPr/>
          </p:nvSpPr>
          <p:spPr>
            <a:xfrm>
              <a:off x="26565811" y="17907357"/>
              <a:ext cx="492021" cy="99283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rgbClr val="7030A0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4" name="Group 213">
            <a:extLst>
              <a:ext uri="{FF2B5EF4-FFF2-40B4-BE49-F238E27FC236}">
                <a16:creationId xmlns:a16="http://schemas.microsoft.com/office/drawing/2014/main" id="{DB651CB7-B841-4C49-89E0-3C685C15F7E9}"/>
              </a:ext>
            </a:extLst>
          </p:cNvPr>
          <p:cNvGrpSpPr/>
          <p:nvPr/>
        </p:nvGrpSpPr>
        <p:grpSpPr>
          <a:xfrm>
            <a:off x="33228881" y="19259495"/>
            <a:ext cx="679940" cy="654913"/>
            <a:chOff x="26565811" y="17907357"/>
            <a:chExt cx="679940" cy="2037667"/>
          </a:xfrm>
        </p:grpSpPr>
        <p:sp>
          <p:nvSpPr>
            <p:cNvPr id="215" name="Freeform: Shape 214">
              <a:extLst>
                <a:ext uri="{FF2B5EF4-FFF2-40B4-BE49-F238E27FC236}">
                  <a16:creationId xmlns:a16="http://schemas.microsoft.com/office/drawing/2014/main" id="{22FF33C8-44DF-4284-9010-FFD4AC547AEE}"/>
                </a:ext>
              </a:extLst>
            </p:cNvPr>
            <p:cNvSpPr/>
            <p:nvPr/>
          </p:nvSpPr>
          <p:spPr>
            <a:xfrm>
              <a:off x="26584515" y="18894195"/>
              <a:ext cx="661236" cy="1050829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6" name="Freeform: Shape 215">
              <a:extLst>
                <a:ext uri="{FF2B5EF4-FFF2-40B4-BE49-F238E27FC236}">
                  <a16:creationId xmlns:a16="http://schemas.microsoft.com/office/drawing/2014/main" id="{E6FDE1CE-9304-428C-AC5E-69AF3B980D21}"/>
                </a:ext>
              </a:extLst>
            </p:cNvPr>
            <p:cNvSpPr/>
            <p:nvPr/>
          </p:nvSpPr>
          <p:spPr>
            <a:xfrm>
              <a:off x="26565811" y="17907357"/>
              <a:ext cx="492021" cy="99283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rgbClr val="7030A0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17" name="Group 216">
            <a:extLst>
              <a:ext uri="{FF2B5EF4-FFF2-40B4-BE49-F238E27FC236}">
                <a16:creationId xmlns:a16="http://schemas.microsoft.com/office/drawing/2014/main" id="{DC3C68E1-3BFB-445A-9479-3E5D16FF0918}"/>
              </a:ext>
            </a:extLst>
          </p:cNvPr>
          <p:cNvGrpSpPr/>
          <p:nvPr/>
        </p:nvGrpSpPr>
        <p:grpSpPr>
          <a:xfrm>
            <a:off x="34035268" y="19279007"/>
            <a:ext cx="679940" cy="654913"/>
            <a:chOff x="26565811" y="17907357"/>
            <a:chExt cx="679940" cy="2037667"/>
          </a:xfrm>
        </p:grpSpPr>
        <p:sp>
          <p:nvSpPr>
            <p:cNvPr id="218" name="Freeform: Shape 217">
              <a:extLst>
                <a:ext uri="{FF2B5EF4-FFF2-40B4-BE49-F238E27FC236}">
                  <a16:creationId xmlns:a16="http://schemas.microsoft.com/office/drawing/2014/main" id="{3200F7CA-5FA9-43BB-87EF-E528FFA41814}"/>
                </a:ext>
              </a:extLst>
            </p:cNvPr>
            <p:cNvSpPr/>
            <p:nvPr/>
          </p:nvSpPr>
          <p:spPr>
            <a:xfrm>
              <a:off x="26584515" y="18894195"/>
              <a:ext cx="661236" cy="1050829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9" name="Freeform: Shape 218">
              <a:extLst>
                <a:ext uri="{FF2B5EF4-FFF2-40B4-BE49-F238E27FC236}">
                  <a16:creationId xmlns:a16="http://schemas.microsoft.com/office/drawing/2014/main" id="{1E58B733-AE54-48F6-85FE-0D29E12662A7}"/>
                </a:ext>
              </a:extLst>
            </p:cNvPr>
            <p:cNvSpPr/>
            <p:nvPr/>
          </p:nvSpPr>
          <p:spPr>
            <a:xfrm>
              <a:off x="26565811" y="17907357"/>
              <a:ext cx="492021" cy="99283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rgbClr val="7030A0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0" name="Group 219">
            <a:extLst>
              <a:ext uri="{FF2B5EF4-FFF2-40B4-BE49-F238E27FC236}">
                <a16:creationId xmlns:a16="http://schemas.microsoft.com/office/drawing/2014/main" id="{82ACC158-F3DB-4407-923E-4D8A91E5DDA1}"/>
              </a:ext>
            </a:extLst>
          </p:cNvPr>
          <p:cNvGrpSpPr/>
          <p:nvPr/>
        </p:nvGrpSpPr>
        <p:grpSpPr>
          <a:xfrm>
            <a:off x="34826019" y="19280274"/>
            <a:ext cx="679940" cy="654913"/>
            <a:chOff x="26565811" y="17907357"/>
            <a:chExt cx="679940" cy="2037667"/>
          </a:xfrm>
        </p:grpSpPr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B8737308-7486-43DF-A120-21443349E21D}"/>
                </a:ext>
              </a:extLst>
            </p:cNvPr>
            <p:cNvSpPr/>
            <p:nvPr/>
          </p:nvSpPr>
          <p:spPr>
            <a:xfrm>
              <a:off x="26584515" y="18894195"/>
              <a:ext cx="661236" cy="1050829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B3AB7A0B-6E52-41D6-9BC4-D3E1D7D0253D}"/>
                </a:ext>
              </a:extLst>
            </p:cNvPr>
            <p:cNvSpPr/>
            <p:nvPr/>
          </p:nvSpPr>
          <p:spPr>
            <a:xfrm>
              <a:off x="26565811" y="17907357"/>
              <a:ext cx="492021" cy="99283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rgbClr val="7030A0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3" name="Circle: Hollow 222">
            <a:extLst>
              <a:ext uri="{FF2B5EF4-FFF2-40B4-BE49-F238E27FC236}">
                <a16:creationId xmlns:a16="http://schemas.microsoft.com/office/drawing/2014/main" id="{9066504E-D2A3-40DD-8D4B-40F4D9B7AF16}"/>
              </a:ext>
            </a:extLst>
          </p:cNvPr>
          <p:cNvSpPr/>
          <p:nvPr/>
        </p:nvSpPr>
        <p:spPr>
          <a:xfrm flipH="1">
            <a:off x="32782899" y="18899491"/>
            <a:ext cx="577599" cy="422830"/>
          </a:xfrm>
          <a:prstGeom prst="donut">
            <a:avLst>
              <a:gd name="adj" fmla="val 1051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Garamond" panose="02020404030301010803" pitchFamily="18" charset="0"/>
              </a:rPr>
              <a:t>e-</a:t>
            </a:r>
          </a:p>
        </p:txBody>
      </p:sp>
      <p:sp>
        <p:nvSpPr>
          <p:cNvPr id="224" name="Circle: Hollow 223">
            <a:extLst>
              <a:ext uri="{FF2B5EF4-FFF2-40B4-BE49-F238E27FC236}">
                <a16:creationId xmlns:a16="http://schemas.microsoft.com/office/drawing/2014/main" id="{8EA2FB74-218B-4E8E-8549-6384BA8550B6}"/>
              </a:ext>
            </a:extLst>
          </p:cNvPr>
          <p:cNvSpPr/>
          <p:nvPr/>
        </p:nvSpPr>
        <p:spPr>
          <a:xfrm flipH="1">
            <a:off x="33589286" y="18919685"/>
            <a:ext cx="577599" cy="422830"/>
          </a:xfrm>
          <a:prstGeom prst="donut">
            <a:avLst>
              <a:gd name="adj" fmla="val 1051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Garamond" panose="02020404030301010803" pitchFamily="18" charset="0"/>
              </a:rPr>
              <a:t>e-</a:t>
            </a:r>
          </a:p>
        </p:txBody>
      </p:sp>
      <p:sp>
        <p:nvSpPr>
          <p:cNvPr id="225" name="Circle: Hollow 224">
            <a:extLst>
              <a:ext uri="{FF2B5EF4-FFF2-40B4-BE49-F238E27FC236}">
                <a16:creationId xmlns:a16="http://schemas.microsoft.com/office/drawing/2014/main" id="{F38A19B3-F6AB-4B61-8900-9D69FD410804}"/>
              </a:ext>
            </a:extLst>
          </p:cNvPr>
          <p:cNvSpPr/>
          <p:nvPr/>
        </p:nvSpPr>
        <p:spPr>
          <a:xfrm flipH="1">
            <a:off x="34395673" y="18919685"/>
            <a:ext cx="577599" cy="422830"/>
          </a:xfrm>
          <a:prstGeom prst="donut">
            <a:avLst>
              <a:gd name="adj" fmla="val 1051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Garamond" panose="02020404030301010803" pitchFamily="18" charset="0"/>
              </a:rPr>
              <a:t>e-</a:t>
            </a:r>
          </a:p>
        </p:txBody>
      </p:sp>
      <p:sp>
        <p:nvSpPr>
          <p:cNvPr id="226" name="Arrow: Right 225">
            <a:extLst>
              <a:ext uri="{FF2B5EF4-FFF2-40B4-BE49-F238E27FC236}">
                <a16:creationId xmlns:a16="http://schemas.microsoft.com/office/drawing/2014/main" id="{98A91504-B667-402B-85CB-EF2447F7444C}"/>
              </a:ext>
            </a:extLst>
          </p:cNvPr>
          <p:cNvSpPr/>
          <p:nvPr/>
        </p:nvSpPr>
        <p:spPr>
          <a:xfrm>
            <a:off x="22251073" y="18269712"/>
            <a:ext cx="1640644" cy="942782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C3D471E-8F87-4EB4-9B73-1AA2C7032924}"/>
              </a:ext>
            </a:extLst>
          </p:cNvPr>
          <p:cNvGrpSpPr/>
          <p:nvPr/>
        </p:nvGrpSpPr>
        <p:grpSpPr>
          <a:xfrm>
            <a:off x="16844017" y="17925020"/>
            <a:ext cx="4198009" cy="2350785"/>
            <a:chOff x="17156836" y="17925020"/>
            <a:chExt cx="4198009" cy="2350785"/>
          </a:xfrm>
        </p:grpSpPr>
        <p:sp>
          <p:nvSpPr>
            <p:cNvPr id="64" name="Freeform: Shape 63">
              <a:extLst/>
            </p:cNvPr>
            <p:cNvSpPr/>
            <p:nvPr/>
          </p:nvSpPr>
          <p:spPr>
            <a:xfrm>
              <a:off x="18365667" y="17950602"/>
              <a:ext cx="617097" cy="200890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: Shape 62">
              <a:extLst/>
            </p:cNvPr>
            <p:cNvSpPr/>
            <p:nvPr/>
          </p:nvSpPr>
          <p:spPr>
            <a:xfrm>
              <a:off x="19271881" y="17950601"/>
              <a:ext cx="617097" cy="1964153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Freeform: Shape 64">
              <a:extLst/>
            </p:cNvPr>
            <p:cNvSpPr/>
            <p:nvPr/>
          </p:nvSpPr>
          <p:spPr>
            <a:xfrm>
              <a:off x="20115531" y="17943710"/>
              <a:ext cx="617097" cy="1971044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Rectangle 65">
              <a:extLst/>
            </p:cNvPr>
            <p:cNvSpPr/>
            <p:nvPr/>
          </p:nvSpPr>
          <p:spPr>
            <a:xfrm>
              <a:off x="17156836" y="19933920"/>
              <a:ext cx="4114800" cy="34188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rPr>
                <a:t>Au Sensor Surface </a:t>
              </a:r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5EF94015-DAC8-42A1-B359-C1890D281190}"/>
                </a:ext>
              </a:extLst>
            </p:cNvPr>
            <p:cNvSpPr/>
            <p:nvPr/>
          </p:nvSpPr>
          <p:spPr>
            <a:xfrm>
              <a:off x="17562621" y="17925020"/>
              <a:ext cx="617097" cy="200890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0" name="Circle: Hollow 169">
              <a:extLst>
                <a:ext uri="{FF2B5EF4-FFF2-40B4-BE49-F238E27FC236}">
                  <a16:creationId xmlns:a16="http://schemas.microsoft.com/office/drawing/2014/main" id="{EF0F8B3E-63A8-493A-A7C0-F4628CA36F6E}"/>
                </a:ext>
              </a:extLst>
            </p:cNvPr>
            <p:cNvSpPr/>
            <p:nvPr/>
          </p:nvSpPr>
          <p:spPr>
            <a:xfrm flipH="1">
              <a:off x="18243304" y="18205665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171" name="Circle: Hollow 170">
              <a:extLst>
                <a:ext uri="{FF2B5EF4-FFF2-40B4-BE49-F238E27FC236}">
                  <a16:creationId xmlns:a16="http://schemas.microsoft.com/office/drawing/2014/main" id="{461BBE77-DA69-4907-8B42-96FAC6F66345}"/>
                </a:ext>
              </a:extLst>
            </p:cNvPr>
            <p:cNvSpPr/>
            <p:nvPr/>
          </p:nvSpPr>
          <p:spPr>
            <a:xfrm flipH="1">
              <a:off x="19803468" y="19486283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172" name="Circle: Hollow 171">
              <a:extLst>
                <a:ext uri="{FF2B5EF4-FFF2-40B4-BE49-F238E27FC236}">
                  <a16:creationId xmlns:a16="http://schemas.microsoft.com/office/drawing/2014/main" id="{8A205B57-A2B7-4617-98C6-FA5C6EE06151}"/>
                </a:ext>
              </a:extLst>
            </p:cNvPr>
            <p:cNvSpPr/>
            <p:nvPr/>
          </p:nvSpPr>
          <p:spPr>
            <a:xfrm flipH="1">
              <a:off x="18889782" y="19522884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177" name="Circle: Hollow 176">
              <a:extLst>
                <a:ext uri="{FF2B5EF4-FFF2-40B4-BE49-F238E27FC236}">
                  <a16:creationId xmlns:a16="http://schemas.microsoft.com/office/drawing/2014/main" id="{3754248E-0639-4815-BDF6-B333D5E30080}"/>
                </a:ext>
              </a:extLst>
            </p:cNvPr>
            <p:cNvSpPr/>
            <p:nvPr/>
          </p:nvSpPr>
          <p:spPr>
            <a:xfrm flipH="1">
              <a:off x="17220665" y="19484075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882E193F-6964-4BF3-BD30-A432B7520CE0}"/>
                </a:ext>
              </a:extLst>
            </p:cNvPr>
            <p:cNvSpPr/>
            <p:nvPr/>
          </p:nvSpPr>
          <p:spPr>
            <a:xfrm>
              <a:off x="20737748" y="17943854"/>
              <a:ext cx="617097" cy="1971044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7" name="Arrow: Right 226">
            <a:extLst>
              <a:ext uri="{FF2B5EF4-FFF2-40B4-BE49-F238E27FC236}">
                <a16:creationId xmlns:a16="http://schemas.microsoft.com/office/drawing/2014/main" id="{588A8D04-4BCD-4ABC-8E58-D5B015F09679}"/>
              </a:ext>
            </a:extLst>
          </p:cNvPr>
          <p:cNvSpPr/>
          <p:nvPr/>
        </p:nvSpPr>
        <p:spPr>
          <a:xfrm>
            <a:off x="36516003" y="18269712"/>
            <a:ext cx="1640644" cy="942782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8" name="Arrow: Right 227">
            <a:extLst>
              <a:ext uri="{FF2B5EF4-FFF2-40B4-BE49-F238E27FC236}">
                <a16:creationId xmlns:a16="http://schemas.microsoft.com/office/drawing/2014/main" id="{6F173922-E337-4D7C-B48C-9F63E7FC7ED8}"/>
              </a:ext>
            </a:extLst>
          </p:cNvPr>
          <p:cNvSpPr/>
          <p:nvPr/>
        </p:nvSpPr>
        <p:spPr>
          <a:xfrm>
            <a:off x="29228558" y="18269712"/>
            <a:ext cx="1640644" cy="942782"/>
          </a:xfrm>
          <a:prstGeom prst="rightArrow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0" name="Group 229">
            <a:extLst>
              <a:ext uri="{FF2B5EF4-FFF2-40B4-BE49-F238E27FC236}">
                <a16:creationId xmlns:a16="http://schemas.microsoft.com/office/drawing/2014/main" id="{0BD8CD14-0260-44B4-8E47-F42D93C48CB6}"/>
              </a:ext>
            </a:extLst>
          </p:cNvPr>
          <p:cNvGrpSpPr/>
          <p:nvPr/>
        </p:nvGrpSpPr>
        <p:grpSpPr>
          <a:xfrm>
            <a:off x="38896984" y="17921799"/>
            <a:ext cx="4198009" cy="2350785"/>
            <a:chOff x="17416989" y="20194481"/>
            <a:chExt cx="4198009" cy="2350785"/>
          </a:xfrm>
        </p:grpSpPr>
        <p:sp>
          <p:nvSpPr>
            <p:cNvPr id="231" name="Freeform: Shape 230">
              <a:extLst>
                <a:ext uri="{FF2B5EF4-FFF2-40B4-BE49-F238E27FC236}">
                  <a16:creationId xmlns:a16="http://schemas.microsoft.com/office/drawing/2014/main" id="{ADDE97C8-54A5-4D33-BD5B-51810A9A78EB}"/>
                </a:ext>
              </a:extLst>
            </p:cNvPr>
            <p:cNvSpPr/>
            <p:nvPr/>
          </p:nvSpPr>
          <p:spPr>
            <a:xfrm>
              <a:off x="19532034" y="20220062"/>
              <a:ext cx="617097" cy="1964153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2" name="Freeform: Shape 231">
              <a:extLst>
                <a:ext uri="{FF2B5EF4-FFF2-40B4-BE49-F238E27FC236}">
                  <a16:creationId xmlns:a16="http://schemas.microsoft.com/office/drawing/2014/main" id="{AF1C8006-6FD6-4864-888E-61C75C59AD91}"/>
                </a:ext>
              </a:extLst>
            </p:cNvPr>
            <p:cNvSpPr/>
            <p:nvPr/>
          </p:nvSpPr>
          <p:spPr>
            <a:xfrm>
              <a:off x="20375684" y="20213171"/>
              <a:ext cx="617097" cy="1971044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3" name="Rectangle 232">
              <a:extLst>
                <a:ext uri="{FF2B5EF4-FFF2-40B4-BE49-F238E27FC236}">
                  <a16:creationId xmlns:a16="http://schemas.microsoft.com/office/drawing/2014/main" id="{DB2C7642-1506-404B-9A1C-BBCAC5411999}"/>
                </a:ext>
              </a:extLst>
            </p:cNvPr>
            <p:cNvSpPr/>
            <p:nvPr/>
          </p:nvSpPr>
          <p:spPr>
            <a:xfrm>
              <a:off x="17416989" y="22203381"/>
              <a:ext cx="4114800" cy="341885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Garamond" panose="02020404030301010803" pitchFamily="18" charset="0"/>
                </a:rPr>
                <a:t>Au Sensor Surface </a:t>
              </a:r>
            </a:p>
          </p:txBody>
        </p:sp>
        <p:sp>
          <p:nvSpPr>
            <p:cNvPr id="234" name="Freeform: Shape 233">
              <a:extLst>
                <a:ext uri="{FF2B5EF4-FFF2-40B4-BE49-F238E27FC236}">
                  <a16:creationId xmlns:a16="http://schemas.microsoft.com/office/drawing/2014/main" id="{A55E9F28-72F5-4F16-89B1-85E2E341AFBA}"/>
                </a:ext>
              </a:extLst>
            </p:cNvPr>
            <p:cNvSpPr/>
            <p:nvPr/>
          </p:nvSpPr>
          <p:spPr>
            <a:xfrm>
              <a:off x="17822774" y="20194481"/>
              <a:ext cx="617097" cy="2008900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5" name="Circle: Hollow 234">
              <a:extLst>
                <a:ext uri="{FF2B5EF4-FFF2-40B4-BE49-F238E27FC236}">
                  <a16:creationId xmlns:a16="http://schemas.microsoft.com/office/drawing/2014/main" id="{1EFB9661-D243-4F51-9FE0-176591295174}"/>
                </a:ext>
              </a:extLst>
            </p:cNvPr>
            <p:cNvSpPr/>
            <p:nvPr/>
          </p:nvSpPr>
          <p:spPr>
            <a:xfrm flipH="1">
              <a:off x="18503457" y="20475126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236" name="Circle: Hollow 235">
              <a:extLst>
                <a:ext uri="{FF2B5EF4-FFF2-40B4-BE49-F238E27FC236}">
                  <a16:creationId xmlns:a16="http://schemas.microsoft.com/office/drawing/2014/main" id="{4975D47F-E561-4031-A5EC-124BA92EF23B}"/>
                </a:ext>
              </a:extLst>
            </p:cNvPr>
            <p:cNvSpPr/>
            <p:nvPr/>
          </p:nvSpPr>
          <p:spPr>
            <a:xfrm flipH="1">
              <a:off x="20063621" y="21755744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237" name="Circle: Hollow 236">
              <a:extLst>
                <a:ext uri="{FF2B5EF4-FFF2-40B4-BE49-F238E27FC236}">
                  <a16:creationId xmlns:a16="http://schemas.microsoft.com/office/drawing/2014/main" id="{C2F08A36-DD34-4AA5-8633-5382E28C3416}"/>
                </a:ext>
              </a:extLst>
            </p:cNvPr>
            <p:cNvSpPr/>
            <p:nvPr/>
          </p:nvSpPr>
          <p:spPr>
            <a:xfrm flipH="1">
              <a:off x="19149935" y="21792345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238" name="Circle: Hollow 237">
              <a:extLst>
                <a:ext uri="{FF2B5EF4-FFF2-40B4-BE49-F238E27FC236}">
                  <a16:creationId xmlns:a16="http://schemas.microsoft.com/office/drawing/2014/main" id="{D35EAD16-8C31-41FE-90CB-6BE9250BC422}"/>
                </a:ext>
              </a:extLst>
            </p:cNvPr>
            <p:cNvSpPr/>
            <p:nvPr/>
          </p:nvSpPr>
          <p:spPr>
            <a:xfrm flipH="1">
              <a:off x="17480818" y="21753536"/>
              <a:ext cx="577599" cy="422830"/>
            </a:xfrm>
            <a:prstGeom prst="donut">
              <a:avLst>
                <a:gd name="adj" fmla="val 10517"/>
              </a:avLst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>
                  <a:solidFill>
                    <a:schemeClr val="tx1"/>
                  </a:solidFill>
                  <a:latin typeface="Garamond" panose="02020404030301010803" pitchFamily="18" charset="0"/>
                </a:rPr>
                <a:t>e-</a:t>
              </a:r>
            </a:p>
          </p:txBody>
        </p:sp>
        <p:sp>
          <p:nvSpPr>
            <p:cNvPr id="239" name="Freeform: Shape 238">
              <a:extLst>
                <a:ext uri="{FF2B5EF4-FFF2-40B4-BE49-F238E27FC236}">
                  <a16:creationId xmlns:a16="http://schemas.microsoft.com/office/drawing/2014/main" id="{B0DCD64F-6A05-45C1-8B45-1AEB244D39C4}"/>
                </a:ext>
              </a:extLst>
            </p:cNvPr>
            <p:cNvSpPr/>
            <p:nvPr/>
          </p:nvSpPr>
          <p:spPr>
            <a:xfrm>
              <a:off x="20997901" y="20213315"/>
              <a:ext cx="617097" cy="1971044"/>
            </a:xfrm>
            <a:custGeom>
              <a:avLst/>
              <a:gdLst>
                <a:gd name="connsiteX0" fmla="*/ 372236 w 783053"/>
                <a:gd name="connsiteY0" fmla="*/ 2888974 h 2888974"/>
                <a:gd name="connsiteX1" fmla="*/ 438497 w 783053"/>
                <a:gd name="connsiteY1" fmla="*/ 2822713 h 2888974"/>
                <a:gd name="connsiteX2" fmla="*/ 491505 w 783053"/>
                <a:gd name="connsiteY2" fmla="*/ 2796208 h 2888974"/>
                <a:gd name="connsiteX3" fmla="*/ 544514 w 783053"/>
                <a:gd name="connsiteY3" fmla="*/ 2716695 h 2888974"/>
                <a:gd name="connsiteX4" fmla="*/ 610775 w 783053"/>
                <a:gd name="connsiteY4" fmla="*/ 2584174 h 2888974"/>
                <a:gd name="connsiteX5" fmla="*/ 584271 w 783053"/>
                <a:gd name="connsiteY5" fmla="*/ 2438400 h 2888974"/>
                <a:gd name="connsiteX6" fmla="*/ 544514 w 783053"/>
                <a:gd name="connsiteY6" fmla="*/ 2358887 h 2888974"/>
                <a:gd name="connsiteX7" fmla="*/ 465001 w 783053"/>
                <a:gd name="connsiteY7" fmla="*/ 2266121 h 2888974"/>
                <a:gd name="connsiteX8" fmla="*/ 239714 w 783053"/>
                <a:gd name="connsiteY8" fmla="*/ 2093843 h 2888974"/>
                <a:gd name="connsiteX9" fmla="*/ 120445 w 783053"/>
                <a:gd name="connsiteY9" fmla="*/ 1974574 h 2888974"/>
                <a:gd name="connsiteX10" fmla="*/ 27679 w 783053"/>
                <a:gd name="connsiteY10" fmla="*/ 1842052 h 2888974"/>
                <a:gd name="connsiteX11" fmla="*/ 1175 w 783053"/>
                <a:gd name="connsiteY11" fmla="*/ 1762539 h 2888974"/>
                <a:gd name="connsiteX12" fmla="*/ 14427 w 783053"/>
                <a:gd name="connsiteY12" fmla="*/ 1524000 h 2888974"/>
                <a:gd name="connsiteX13" fmla="*/ 54184 w 783053"/>
                <a:gd name="connsiteY13" fmla="*/ 1444487 h 2888974"/>
                <a:gd name="connsiteX14" fmla="*/ 120445 w 783053"/>
                <a:gd name="connsiteY14" fmla="*/ 1364974 h 2888974"/>
                <a:gd name="connsiteX15" fmla="*/ 160201 w 783053"/>
                <a:gd name="connsiteY15" fmla="*/ 1325217 h 2888974"/>
                <a:gd name="connsiteX16" fmla="*/ 213210 w 783053"/>
                <a:gd name="connsiteY16" fmla="*/ 1311965 h 2888974"/>
                <a:gd name="connsiteX17" fmla="*/ 279471 w 783053"/>
                <a:gd name="connsiteY17" fmla="*/ 1285460 h 2888974"/>
                <a:gd name="connsiteX18" fmla="*/ 358984 w 783053"/>
                <a:gd name="connsiteY18" fmla="*/ 1258956 h 2888974"/>
                <a:gd name="connsiteX19" fmla="*/ 398740 w 783053"/>
                <a:gd name="connsiteY19" fmla="*/ 1245704 h 2888974"/>
                <a:gd name="connsiteX20" fmla="*/ 451749 w 783053"/>
                <a:gd name="connsiteY20" fmla="*/ 1232452 h 2888974"/>
                <a:gd name="connsiteX21" fmla="*/ 624027 w 783053"/>
                <a:gd name="connsiteY21" fmla="*/ 1139687 h 2888974"/>
                <a:gd name="connsiteX22" fmla="*/ 690288 w 783053"/>
                <a:gd name="connsiteY22" fmla="*/ 1060174 h 2888974"/>
                <a:gd name="connsiteX23" fmla="*/ 730045 w 783053"/>
                <a:gd name="connsiteY23" fmla="*/ 1007165 h 2888974"/>
                <a:gd name="connsiteX24" fmla="*/ 743297 w 783053"/>
                <a:gd name="connsiteY24" fmla="*/ 954156 h 2888974"/>
                <a:gd name="connsiteX25" fmla="*/ 769801 w 783053"/>
                <a:gd name="connsiteY25" fmla="*/ 874643 h 2888974"/>
                <a:gd name="connsiteX26" fmla="*/ 783053 w 783053"/>
                <a:gd name="connsiteY26" fmla="*/ 702365 h 2888974"/>
                <a:gd name="connsiteX27" fmla="*/ 769801 w 783053"/>
                <a:gd name="connsiteY27" fmla="*/ 490330 h 2888974"/>
                <a:gd name="connsiteX28" fmla="*/ 730045 w 783053"/>
                <a:gd name="connsiteY28" fmla="*/ 450574 h 2888974"/>
                <a:gd name="connsiteX29" fmla="*/ 624027 w 783053"/>
                <a:gd name="connsiteY29" fmla="*/ 410817 h 2888974"/>
                <a:gd name="connsiteX30" fmla="*/ 557766 w 783053"/>
                <a:gd name="connsiteY30" fmla="*/ 384313 h 2888974"/>
                <a:gd name="connsiteX31" fmla="*/ 504758 w 783053"/>
                <a:gd name="connsiteY31" fmla="*/ 371060 h 2888974"/>
                <a:gd name="connsiteX32" fmla="*/ 438497 w 783053"/>
                <a:gd name="connsiteY32" fmla="*/ 344556 h 2888974"/>
                <a:gd name="connsiteX33" fmla="*/ 345731 w 783053"/>
                <a:gd name="connsiteY33" fmla="*/ 318052 h 2888974"/>
                <a:gd name="connsiteX34" fmla="*/ 305975 w 783053"/>
                <a:gd name="connsiteY34" fmla="*/ 304800 h 2888974"/>
                <a:gd name="connsiteX35" fmla="*/ 252966 w 783053"/>
                <a:gd name="connsiteY35" fmla="*/ 278295 h 2888974"/>
                <a:gd name="connsiteX36" fmla="*/ 213210 w 783053"/>
                <a:gd name="connsiteY36" fmla="*/ 225287 h 2888974"/>
                <a:gd name="connsiteX37" fmla="*/ 186705 w 783053"/>
                <a:gd name="connsiteY37" fmla="*/ 106017 h 2888974"/>
                <a:gd name="connsiteX38" fmla="*/ 213210 w 783053"/>
                <a:gd name="connsiteY38" fmla="*/ 66260 h 2888974"/>
                <a:gd name="connsiteX39" fmla="*/ 279471 w 783053"/>
                <a:gd name="connsiteY39" fmla="*/ 0 h 28889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783053" h="2888974">
                  <a:moveTo>
                    <a:pt x="372236" y="2888974"/>
                  </a:moveTo>
                  <a:cubicBezTo>
                    <a:pt x="394323" y="2866887"/>
                    <a:pt x="413841" y="2841890"/>
                    <a:pt x="438497" y="2822713"/>
                  </a:cubicBezTo>
                  <a:cubicBezTo>
                    <a:pt x="454091" y="2810584"/>
                    <a:pt x="477536" y="2810177"/>
                    <a:pt x="491505" y="2796208"/>
                  </a:cubicBezTo>
                  <a:cubicBezTo>
                    <a:pt x="514029" y="2773683"/>
                    <a:pt x="528710" y="2744352"/>
                    <a:pt x="544514" y="2716695"/>
                  </a:cubicBezTo>
                  <a:cubicBezTo>
                    <a:pt x="604454" y="2611802"/>
                    <a:pt x="586261" y="2657717"/>
                    <a:pt x="610775" y="2584174"/>
                  </a:cubicBezTo>
                  <a:cubicBezTo>
                    <a:pt x="601940" y="2535583"/>
                    <a:pt x="594619" y="2486692"/>
                    <a:pt x="584271" y="2438400"/>
                  </a:cubicBezTo>
                  <a:cubicBezTo>
                    <a:pt x="577102" y="2404945"/>
                    <a:pt x="566088" y="2385854"/>
                    <a:pt x="544514" y="2358887"/>
                  </a:cubicBezTo>
                  <a:cubicBezTo>
                    <a:pt x="519072" y="2327085"/>
                    <a:pt x="495733" y="2292845"/>
                    <a:pt x="465001" y="2266121"/>
                  </a:cubicBezTo>
                  <a:cubicBezTo>
                    <a:pt x="393663" y="2204088"/>
                    <a:pt x="306561" y="2160690"/>
                    <a:pt x="239714" y="2093843"/>
                  </a:cubicBezTo>
                  <a:cubicBezTo>
                    <a:pt x="199958" y="2054087"/>
                    <a:pt x="145589" y="2024862"/>
                    <a:pt x="120445" y="1974574"/>
                  </a:cubicBezTo>
                  <a:cubicBezTo>
                    <a:pt x="78510" y="1890707"/>
                    <a:pt x="106587" y="1936741"/>
                    <a:pt x="27679" y="1842052"/>
                  </a:cubicBezTo>
                  <a:cubicBezTo>
                    <a:pt x="18844" y="1815548"/>
                    <a:pt x="2338" y="1790453"/>
                    <a:pt x="1175" y="1762539"/>
                  </a:cubicBezTo>
                  <a:cubicBezTo>
                    <a:pt x="-2140" y="1682972"/>
                    <a:pt x="1335" y="1602552"/>
                    <a:pt x="14427" y="1524000"/>
                  </a:cubicBezTo>
                  <a:cubicBezTo>
                    <a:pt x="19299" y="1494770"/>
                    <a:pt x="37747" y="1469143"/>
                    <a:pt x="54184" y="1444487"/>
                  </a:cubicBezTo>
                  <a:cubicBezTo>
                    <a:pt x="73322" y="1415781"/>
                    <a:pt x="97524" y="1390760"/>
                    <a:pt x="120445" y="1364974"/>
                  </a:cubicBezTo>
                  <a:cubicBezTo>
                    <a:pt x="132896" y="1350966"/>
                    <a:pt x="143929" y="1334515"/>
                    <a:pt x="160201" y="1325217"/>
                  </a:cubicBezTo>
                  <a:cubicBezTo>
                    <a:pt x="176015" y="1316181"/>
                    <a:pt x="195931" y="1317725"/>
                    <a:pt x="213210" y="1311965"/>
                  </a:cubicBezTo>
                  <a:cubicBezTo>
                    <a:pt x="235778" y="1304442"/>
                    <a:pt x="257115" y="1293590"/>
                    <a:pt x="279471" y="1285460"/>
                  </a:cubicBezTo>
                  <a:cubicBezTo>
                    <a:pt x="305727" y="1275912"/>
                    <a:pt x="332480" y="1267791"/>
                    <a:pt x="358984" y="1258956"/>
                  </a:cubicBezTo>
                  <a:cubicBezTo>
                    <a:pt x="372236" y="1254539"/>
                    <a:pt x="385188" y="1249092"/>
                    <a:pt x="398740" y="1245704"/>
                  </a:cubicBezTo>
                  <a:lnTo>
                    <a:pt x="451749" y="1232452"/>
                  </a:lnTo>
                  <a:cubicBezTo>
                    <a:pt x="488633" y="1214010"/>
                    <a:pt x="583975" y="1169726"/>
                    <a:pt x="624027" y="1139687"/>
                  </a:cubicBezTo>
                  <a:cubicBezTo>
                    <a:pt x="662104" y="1111130"/>
                    <a:pt x="664387" y="1096436"/>
                    <a:pt x="690288" y="1060174"/>
                  </a:cubicBezTo>
                  <a:cubicBezTo>
                    <a:pt x="703126" y="1042201"/>
                    <a:pt x="716793" y="1024835"/>
                    <a:pt x="730045" y="1007165"/>
                  </a:cubicBezTo>
                  <a:cubicBezTo>
                    <a:pt x="734462" y="989495"/>
                    <a:pt x="738063" y="971601"/>
                    <a:pt x="743297" y="954156"/>
                  </a:cubicBezTo>
                  <a:cubicBezTo>
                    <a:pt x="751325" y="927396"/>
                    <a:pt x="765444" y="902239"/>
                    <a:pt x="769801" y="874643"/>
                  </a:cubicBezTo>
                  <a:cubicBezTo>
                    <a:pt x="778784" y="817752"/>
                    <a:pt x="778636" y="759791"/>
                    <a:pt x="783053" y="702365"/>
                  </a:cubicBezTo>
                  <a:cubicBezTo>
                    <a:pt x="778636" y="631687"/>
                    <a:pt x="784390" y="559627"/>
                    <a:pt x="769801" y="490330"/>
                  </a:cubicBezTo>
                  <a:cubicBezTo>
                    <a:pt x="765940" y="471991"/>
                    <a:pt x="745937" y="460507"/>
                    <a:pt x="730045" y="450574"/>
                  </a:cubicBezTo>
                  <a:cubicBezTo>
                    <a:pt x="704428" y="434563"/>
                    <a:pt x="654868" y="422382"/>
                    <a:pt x="624027" y="410817"/>
                  </a:cubicBezTo>
                  <a:cubicBezTo>
                    <a:pt x="601753" y="402464"/>
                    <a:pt x="580334" y="391836"/>
                    <a:pt x="557766" y="384313"/>
                  </a:cubicBezTo>
                  <a:cubicBezTo>
                    <a:pt x="540487" y="378553"/>
                    <a:pt x="522037" y="376820"/>
                    <a:pt x="504758" y="371060"/>
                  </a:cubicBezTo>
                  <a:cubicBezTo>
                    <a:pt x="482190" y="363537"/>
                    <a:pt x="461065" y="352078"/>
                    <a:pt x="438497" y="344556"/>
                  </a:cubicBezTo>
                  <a:cubicBezTo>
                    <a:pt x="407988" y="334387"/>
                    <a:pt x="376534" y="327293"/>
                    <a:pt x="345731" y="318052"/>
                  </a:cubicBezTo>
                  <a:cubicBezTo>
                    <a:pt x="332351" y="314038"/>
                    <a:pt x="318814" y="310303"/>
                    <a:pt x="305975" y="304800"/>
                  </a:cubicBezTo>
                  <a:cubicBezTo>
                    <a:pt x="287817" y="297018"/>
                    <a:pt x="270636" y="287130"/>
                    <a:pt x="252966" y="278295"/>
                  </a:cubicBezTo>
                  <a:cubicBezTo>
                    <a:pt x="239714" y="260626"/>
                    <a:pt x="223087" y="245042"/>
                    <a:pt x="213210" y="225287"/>
                  </a:cubicBezTo>
                  <a:cubicBezTo>
                    <a:pt x="206973" y="212814"/>
                    <a:pt x="188098" y="112983"/>
                    <a:pt x="186705" y="106017"/>
                  </a:cubicBezTo>
                  <a:cubicBezTo>
                    <a:pt x="195540" y="92765"/>
                    <a:pt x="202722" y="78247"/>
                    <a:pt x="213210" y="66260"/>
                  </a:cubicBezTo>
                  <a:cubicBezTo>
                    <a:pt x="233779" y="42753"/>
                    <a:pt x="279471" y="0"/>
                    <a:pt x="279471" y="0"/>
                  </a:cubicBezTo>
                </a:path>
              </a:pathLst>
            </a:cu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0" name="Freeform: Shape 239">
            <a:extLst>
              <a:ext uri="{FF2B5EF4-FFF2-40B4-BE49-F238E27FC236}">
                <a16:creationId xmlns:a16="http://schemas.microsoft.com/office/drawing/2014/main" id="{EAA0A626-A3AA-4C10-8E55-D4288CF8BC92}"/>
              </a:ext>
            </a:extLst>
          </p:cNvPr>
          <p:cNvSpPr/>
          <p:nvPr/>
        </p:nvSpPr>
        <p:spPr>
          <a:xfrm>
            <a:off x="40119734" y="17914042"/>
            <a:ext cx="617097" cy="2008900"/>
          </a:xfrm>
          <a:custGeom>
            <a:avLst/>
            <a:gdLst>
              <a:gd name="connsiteX0" fmla="*/ 372236 w 783053"/>
              <a:gd name="connsiteY0" fmla="*/ 2888974 h 2888974"/>
              <a:gd name="connsiteX1" fmla="*/ 438497 w 783053"/>
              <a:gd name="connsiteY1" fmla="*/ 2822713 h 2888974"/>
              <a:gd name="connsiteX2" fmla="*/ 491505 w 783053"/>
              <a:gd name="connsiteY2" fmla="*/ 2796208 h 2888974"/>
              <a:gd name="connsiteX3" fmla="*/ 544514 w 783053"/>
              <a:gd name="connsiteY3" fmla="*/ 2716695 h 2888974"/>
              <a:gd name="connsiteX4" fmla="*/ 610775 w 783053"/>
              <a:gd name="connsiteY4" fmla="*/ 2584174 h 2888974"/>
              <a:gd name="connsiteX5" fmla="*/ 584271 w 783053"/>
              <a:gd name="connsiteY5" fmla="*/ 2438400 h 2888974"/>
              <a:gd name="connsiteX6" fmla="*/ 544514 w 783053"/>
              <a:gd name="connsiteY6" fmla="*/ 2358887 h 2888974"/>
              <a:gd name="connsiteX7" fmla="*/ 465001 w 783053"/>
              <a:gd name="connsiteY7" fmla="*/ 2266121 h 2888974"/>
              <a:gd name="connsiteX8" fmla="*/ 239714 w 783053"/>
              <a:gd name="connsiteY8" fmla="*/ 2093843 h 2888974"/>
              <a:gd name="connsiteX9" fmla="*/ 120445 w 783053"/>
              <a:gd name="connsiteY9" fmla="*/ 1974574 h 2888974"/>
              <a:gd name="connsiteX10" fmla="*/ 27679 w 783053"/>
              <a:gd name="connsiteY10" fmla="*/ 1842052 h 2888974"/>
              <a:gd name="connsiteX11" fmla="*/ 1175 w 783053"/>
              <a:gd name="connsiteY11" fmla="*/ 1762539 h 2888974"/>
              <a:gd name="connsiteX12" fmla="*/ 14427 w 783053"/>
              <a:gd name="connsiteY12" fmla="*/ 1524000 h 2888974"/>
              <a:gd name="connsiteX13" fmla="*/ 54184 w 783053"/>
              <a:gd name="connsiteY13" fmla="*/ 1444487 h 2888974"/>
              <a:gd name="connsiteX14" fmla="*/ 120445 w 783053"/>
              <a:gd name="connsiteY14" fmla="*/ 1364974 h 2888974"/>
              <a:gd name="connsiteX15" fmla="*/ 160201 w 783053"/>
              <a:gd name="connsiteY15" fmla="*/ 1325217 h 2888974"/>
              <a:gd name="connsiteX16" fmla="*/ 213210 w 783053"/>
              <a:gd name="connsiteY16" fmla="*/ 1311965 h 2888974"/>
              <a:gd name="connsiteX17" fmla="*/ 279471 w 783053"/>
              <a:gd name="connsiteY17" fmla="*/ 1285460 h 2888974"/>
              <a:gd name="connsiteX18" fmla="*/ 358984 w 783053"/>
              <a:gd name="connsiteY18" fmla="*/ 1258956 h 2888974"/>
              <a:gd name="connsiteX19" fmla="*/ 398740 w 783053"/>
              <a:gd name="connsiteY19" fmla="*/ 1245704 h 2888974"/>
              <a:gd name="connsiteX20" fmla="*/ 451749 w 783053"/>
              <a:gd name="connsiteY20" fmla="*/ 1232452 h 2888974"/>
              <a:gd name="connsiteX21" fmla="*/ 624027 w 783053"/>
              <a:gd name="connsiteY21" fmla="*/ 1139687 h 2888974"/>
              <a:gd name="connsiteX22" fmla="*/ 690288 w 783053"/>
              <a:gd name="connsiteY22" fmla="*/ 1060174 h 2888974"/>
              <a:gd name="connsiteX23" fmla="*/ 730045 w 783053"/>
              <a:gd name="connsiteY23" fmla="*/ 1007165 h 2888974"/>
              <a:gd name="connsiteX24" fmla="*/ 743297 w 783053"/>
              <a:gd name="connsiteY24" fmla="*/ 954156 h 2888974"/>
              <a:gd name="connsiteX25" fmla="*/ 769801 w 783053"/>
              <a:gd name="connsiteY25" fmla="*/ 874643 h 2888974"/>
              <a:gd name="connsiteX26" fmla="*/ 783053 w 783053"/>
              <a:gd name="connsiteY26" fmla="*/ 702365 h 2888974"/>
              <a:gd name="connsiteX27" fmla="*/ 769801 w 783053"/>
              <a:gd name="connsiteY27" fmla="*/ 490330 h 2888974"/>
              <a:gd name="connsiteX28" fmla="*/ 730045 w 783053"/>
              <a:gd name="connsiteY28" fmla="*/ 450574 h 2888974"/>
              <a:gd name="connsiteX29" fmla="*/ 624027 w 783053"/>
              <a:gd name="connsiteY29" fmla="*/ 410817 h 2888974"/>
              <a:gd name="connsiteX30" fmla="*/ 557766 w 783053"/>
              <a:gd name="connsiteY30" fmla="*/ 384313 h 2888974"/>
              <a:gd name="connsiteX31" fmla="*/ 504758 w 783053"/>
              <a:gd name="connsiteY31" fmla="*/ 371060 h 2888974"/>
              <a:gd name="connsiteX32" fmla="*/ 438497 w 783053"/>
              <a:gd name="connsiteY32" fmla="*/ 344556 h 2888974"/>
              <a:gd name="connsiteX33" fmla="*/ 345731 w 783053"/>
              <a:gd name="connsiteY33" fmla="*/ 318052 h 2888974"/>
              <a:gd name="connsiteX34" fmla="*/ 305975 w 783053"/>
              <a:gd name="connsiteY34" fmla="*/ 304800 h 2888974"/>
              <a:gd name="connsiteX35" fmla="*/ 252966 w 783053"/>
              <a:gd name="connsiteY35" fmla="*/ 278295 h 2888974"/>
              <a:gd name="connsiteX36" fmla="*/ 213210 w 783053"/>
              <a:gd name="connsiteY36" fmla="*/ 225287 h 2888974"/>
              <a:gd name="connsiteX37" fmla="*/ 186705 w 783053"/>
              <a:gd name="connsiteY37" fmla="*/ 106017 h 2888974"/>
              <a:gd name="connsiteX38" fmla="*/ 213210 w 783053"/>
              <a:gd name="connsiteY38" fmla="*/ 66260 h 2888974"/>
              <a:gd name="connsiteX39" fmla="*/ 279471 w 783053"/>
              <a:gd name="connsiteY39" fmla="*/ 0 h 2888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783053" h="2888974">
                <a:moveTo>
                  <a:pt x="372236" y="2888974"/>
                </a:moveTo>
                <a:cubicBezTo>
                  <a:pt x="394323" y="2866887"/>
                  <a:pt x="413841" y="2841890"/>
                  <a:pt x="438497" y="2822713"/>
                </a:cubicBezTo>
                <a:cubicBezTo>
                  <a:pt x="454091" y="2810584"/>
                  <a:pt x="477536" y="2810177"/>
                  <a:pt x="491505" y="2796208"/>
                </a:cubicBezTo>
                <a:cubicBezTo>
                  <a:pt x="514029" y="2773683"/>
                  <a:pt x="528710" y="2744352"/>
                  <a:pt x="544514" y="2716695"/>
                </a:cubicBezTo>
                <a:cubicBezTo>
                  <a:pt x="604454" y="2611802"/>
                  <a:pt x="586261" y="2657717"/>
                  <a:pt x="610775" y="2584174"/>
                </a:cubicBezTo>
                <a:cubicBezTo>
                  <a:pt x="601940" y="2535583"/>
                  <a:pt x="594619" y="2486692"/>
                  <a:pt x="584271" y="2438400"/>
                </a:cubicBezTo>
                <a:cubicBezTo>
                  <a:pt x="577102" y="2404945"/>
                  <a:pt x="566088" y="2385854"/>
                  <a:pt x="544514" y="2358887"/>
                </a:cubicBezTo>
                <a:cubicBezTo>
                  <a:pt x="519072" y="2327085"/>
                  <a:pt x="495733" y="2292845"/>
                  <a:pt x="465001" y="2266121"/>
                </a:cubicBezTo>
                <a:cubicBezTo>
                  <a:pt x="393663" y="2204088"/>
                  <a:pt x="306561" y="2160690"/>
                  <a:pt x="239714" y="2093843"/>
                </a:cubicBezTo>
                <a:cubicBezTo>
                  <a:pt x="199958" y="2054087"/>
                  <a:pt x="145589" y="2024862"/>
                  <a:pt x="120445" y="1974574"/>
                </a:cubicBezTo>
                <a:cubicBezTo>
                  <a:pt x="78510" y="1890707"/>
                  <a:pt x="106587" y="1936741"/>
                  <a:pt x="27679" y="1842052"/>
                </a:cubicBezTo>
                <a:cubicBezTo>
                  <a:pt x="18844" y="1815548"/>
                  <a:pt x="2338" y="1790453"/>
                  <a:pt x="1175" y="1762539"/>
                </a:cubicBezTo>
                <a:cubicBezTo>
                  <a:pt x="-2140" y="1682972"/>
                  <a:pt x="1335" y="1602552"/>
                  <a:pt x="14427" y="1524000"/>
                </a:cubicBezTo>
                <a:cubicBezTo>
                  <a:pt x="19299" y="1494770"/>
                  <a:pt x="37747" y="1469143"/>
                  <a:pt x="54184" y="1444487"/>
                </a:cubicBezTo>
                <a:cubicBezTo>
                  <a:pt x="73322" y="1415781"/>
                  <a:pt x="97524" y="1390760"/>
                  <a:pt x="120445" y="1364974"/>
                </a:cubicBezTo>
                <a:cubicBezTo>
                  <a:pt x="132896" y="1350966"/>
                  <a:pt x="143929" y="1334515"/>
                  <a:pt x="160201" y="1325217"/>
                </a:cubicBezTo>
                <a:cubicBezTo>
                  <a:pt x="176015" y="1316181"/>
                  <a:pt x="195931" y="1317725"/>
                  <a:pt x="213210" y="1311965"/>
                </a:cubicBezTo>
                <a:cubicBezTo>
                  <a:pt x="235778" y="1304442"/>
                  <a:pt x="257115" y="1293590"/>
                  <a:pt x="279471" y="1285460"/>
                </a:cubicBezTo>
                <a:cubicBezTo>
                  <a:pt x="305727" y="1275912"/>
                  <a:pt x="332480" y="1267791"/>
                  <a:pt x="358984" y="1258956"/>
                </a:cubicBezTo>
                <a:cubicBezTo>
                  <a:pt x="372236" y="1254539"/>
                  <a:pt x="385188" y="1249092"/>
                  <a:pt x="398740" y="1245704"/>
                </a:cubicBezTo>
                <a:lnTo>
                  <a:pt x="451749" y="1232452"/>
                </a:lnTo>
                <a:cubicBezTo>
                  <a:pt x="488633" y="1214010"/>
                  <a:pt x="583975" y="1169726"/>
                  <a:pt x="624027" y="1139687"/>
                </a:cubicBezTo>
                <a:cubicBezTo>
                  <a:pt x="662104" y="1111130"/>
                  <a:pt x="664387" y="1096436"/>
                  <a:pt x="690288" y="1060174"/>
                </a:cubicBezTo>
                <a:cubicBezTo>
                  <a:pt x="703126" y="1042201"/>
                  <a:pt x="716793" y="1024835"/>
                  <a:pt x="730045" y="1007165"/>
                </a:cubicBezTo>
                <a:cubicBezTo>
                  <a:pt x="734462" y="989495"/>
                  <a:pt x="738063" y="971601"/>
                  <a:pt x="743297" y="954156"/>
                </a:cubicBezTo>
                <a:cubicBezTo>
                  <a:pt x="751325" y="927396"/>
                  <a:pt x="765444" y="902239"/>
                  <a:pt x="769801" y="874643"/>
                </a:cubicBezTo>
                <a:cubicBezTo>
                  <a:pt x="778784" y="817752"/>
                  <a:pt x="778636" y="759791"/>
                  <a:pt x="783053" y="702365"/>
                </a:cubicBezTo>
                <a:cubicBezTo>
                  <a:pt x="778636" y="631687"/>
                  <a:pt x="784390" y="559627"/>
                  <a:pt x="769801" y="490330"/>
                </a:cubicBezTo>
                <a:cubicBezTo>
                  <a:pt x="765940" y="471991"/>
                  <a:pt x="745937" y="460507"/>
                  <a:pt x="730045" y="450574"/>
                </a:cubicBezTo>
                <a:cubicBezTo>
                  <a:pt x="704428" y="434563"/>
                  <a:pt x="654868" y="422382"/>
                  <a:pt x="624027" y="410817"/>
                </a:cubicBezTo>
                <a:cubicBezTo>
                  <a:pt x="601753" y="402464"/>
                  <a:pt x="580334" y="391836"/>
                  <a:pt x="557766" y="384313"/>
                </a:cubicBezTo>
                <a:cubicBezTo>
                  <a:pt x="540487" y="378553"/>
                  <a:pt x="522037" y="376820"/>
                  <a:pt x="504758" y="371060"/>
                </a:cubicBezTo>
                <a:cubicBezTo>
                  <a:pt x="482190" y="363537"/>
                  <a:pt x="461065" y="352078"/>
                  <a:pt x="438497" y="344556"/>
                </a:cubicBezTo>
                <a:cubicBezTo>
                  <a:pt x="407988" y="334387"/>
                  <a:pt x="376534" y="327293"/>
                  <a:pt x="345731" y="318052"/>
                </a:cubicBezTo>
                <a:cubicBezTo>
                  <a:pt x="332351" y="314038"/>
                  <a:pt x="318814" y="310303"/>
                  <a:pt x="305975" y="304800"/>
                </a:cubicBezTo>
                <a:cubicBezTo>
                  <a:pt x="287817" y="297018"/>
                  <a:pt x="270636" y="287130"/>
                  <a:pt x="252966" y="278295"/>
                </a:cubicBezTo>
                <a:cubicBezTo>
                  <a:pt x="239714" y="260626"/>
                  <a:pt x="223087" y="245042"/>
                  <a:pt x="213210" y="225287"/>
                </a:cubicBezTo>
                <a:cubicBezTo>
                  <a:pt x="206973" y="212814"/>
                  <a:pt x="188098" y="112983"/>
                  <a:pt x="186705" y="106017"/>
                </a:cubicBezTo>
                <a:cubicBezTo>
                  <a:pt x="195540" y="92765"/>
                  <a:pt x="202722" y="78247"/>
                  <a:pt x="213210" y="66260"/>
                </a:cubicBezTo>
                <a:cubicBezTo>
                  <a:pt x="233779" y="42753"/>
                  <a:pt x="279471" y="0"/>
                  <a:pt x="279471" y="0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9" name="Chart 148">
            <a:extLst>
              <a:ext uri="{FF2B5EF4-FFF2-40B4-BE49-F238E27FC236}">
                <a16:creationId xmlns:a16="http://schemas.microsoft.com/office/drawing/2014/main" id="{A3A1D32F-90F8-4FA8-AD04-B1B36C59F8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53056"/>
              </p:ext>
            </p:extLst>
          </p:nvPr>
        </p:nvGraphicFramePr>
        <p:xfrm>
          <a:off x="18326248" y="22452636"/>
          <a:ext cx="8652993" cy="7024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162" name="Freeform 46">
            <a:extLst>
              <a:ext uri="{FF2B5EF4-FFF2-40B4-BE49-F238E27FC236}">
                <a16:creationId xmlns:a16="http://schemas.microsoft.com/office/drawing/2014/main" id="{15D4F52B-665B-47E9-8417-5B3D62873641}"/>
              </a:ext>
            </a:extLst>
          </p:cNvPr>
          <p:cNvSpPr/>
          <p:nvPr/>
        </p:nvSpPr>
        <p:spPr>
          <a:xfrm>
            <a:off x="5157597" y="17839944"/>
            <a:ext cx="2193201" cy="1708460"/>
          </a:xfrm>
          <a:custGeom>
            <a:avLst/>
            <a:gdLst>
              <a:gd name="connsiteX0" fmla="*/ 2975935 w 2975935"/>
              <a:gd name="connsiteY0" fmla="*/ 558800 h 1066800"/>
              <a:gd name="connsiteX1" fmla="*/ 2925135 w 2975935"/>
              <a:gd name="connsiteY1" fmla="*/ 355600 h 1066800"/>
              <a:gd name="connsiteX2" fmla="*/ 2874335 w 2975935"/>
              <a:gd name="connsiteY2" fmla="*/ 279400 h 1066800"/>
              <a:gd name="connsiteX3" fmla="*/ 2848935 w 2975935"/>
              <a:gd name="connsiteY3" fmla="*/ 152400 h 1066800"/>
              <a:gd name="connsiteX4" fmla="*/ 2772735 w 2975935"/>
              <a:gd name="connsiteY4" fmla="*/ 76200 h 1066800"/>
              <a:gd name="connsiteX5" fmla="*/ 2620335 w 2975935"/>
              <a:gd name="connsiteY5" fmla="*/ 0 h 1066800"/>
              <a:gd name="connsiteX6" fmla="*/ 2391735 w 2975935"/>
              <a:gd name="connsiteY6" fmla="*/ 25400 h 1066800"/>
              <a:gd name="connsiteX7" fmla="*/ 2366335 w 2975935"/>
              <a:gd name="connsiteY7" fmla="*/ 101600 h 1066800"/>
              <a:gd name="connsiteX8" fmla="*/ 2391735 w 2975935"/>
              <a:gd name="connsiteY8" fmla="*/ 279400 h 1066800"/>
              <a:gd name="connsiteX9" fmla="*/ 2442535 w 2975935"/>
              <a:gd name="connsiteY9" fmla="*/ 431800 h 1066800"/>
              <a:gd name="connsiteX10" fmla="*/ 2544135 w 2975935"/>
              <a:gd name="connsiteY10" fmla="*/ 584200 h 1066800"/>
              <a:gd name="connsiteX11" fmla="*/ 2594935 w 2975935"/>
              <a:gd name="connsiteY11" fmla="*/ 660400 h 1066800"/>
              <a:gd name="connsiteX12" fmla="*/ 2620335 w 2975935"/>
              <a:gd name="connsiteY12" fmla="*/ 736600 h 1066800"/>
              <a:gd name="connsiteX13" fmla="*/ 2518735 w 2975935"/>
              <a:gd name="connsiteY13" fmla="*/ 1041400 h 1066800"/>
              <a:gd name="connsiteX14" fmla="*/ 2442535 w 2975935"/>
              <a:gd name="connsiteY14" fmla="*/ 1066800 h 1066800"/>
              <a:gd name="connsiteX15" fmla="*/ 2391735 w 2975935"/>
              <a:gd name="connsiteY15" fmla="*/ 990600 h 1066800"/>
              <a:gd name="connsiteX16" fmla="*/ 2239335 w 2975935"/>
              <a:gd name="connsiteY16" fmla="*/ 889000 h 1066800"/>
              <a:gd name="connsiteX17" fmla="*/ 2163135 w 2975935"/>
              <a:gd name="connsiteY17" fmla="*/ 736600 h 1066800"/>
              <a:gd name="connsiteX18" fmla="*/ 2137735 w 2975935"/>
              <a:gd name="connsiteY18" fmla="*/ 660400 h 1066800"/>
              <a:gd name="connsiteX19" fmla="*/ 2086935 w 2975935"/>
              <a:gd name="connsiteY19" fmla="*/ 584200 h 1066800"/>
              <a:gd name="connsiteX20" fmla="*/ 2036135 w 2975935"/>
              <a:gd name="connsiteY20" fmla="*/ 431800 h 1066800"/>
              <a:gd name="connsiteX21" fmla="*/ 2010735 w 2975935"/>
              <a:gd name="connsiteY21" fmla="*/ 355600 h 1066800"/>
              <a:gd name="connsiteX22" fmla="*/ 1909135 w 2975935"/>
              <a:gd name="connsiteY22" fmla="*/ 203200 h 1066800"/>
              <a:gd name="connsiteX23" fmla="*/ 1756735 w 2975935"/>
              <a:gd name="connsiteY23" fmla="*/ 101600 h 1066800"/>
              <a:gd name="connsiteX24" fmla="*/ 1680535 w 2975935"/>
              <a:gd name="connsiteY24" fmla="*/ 50800 h 1066800"/>
              <a:gd name="connsiteX25" fmla="*/ 1604335 w 2975935"/>
              <a:gd name="connsiteY25" fmla="*/ 25400 h 1066800"/>
              <a:gd name="connsiteX26" fmla="*/ 1451935 w 2975935"/>
              <a:gd name="connsiteY26" fmla="*/ 50800 h 1066800"/>
              <a:gd name="connsiteX27" fmla="*/ 1477335 w 2975935"/>
              <a:gd name="connsiteY27" fmla="*/ 177800 h 1066800"/>
              <a:gd name="connsiteX28" fmla="*/ 1528135 w 2975935"/>
              <a:gd name="connsiteY28" fmla="*/ 330200 h 1066800"/>
              <a:gd name="connsiteX29" fmla="*/ 1629735 w 2975935"/>
              <a:gd name="connsiteY29" fmla="*/ 482600 h 1066800"/>
              <a:gd name="connsiteX30" fmla="*/ 1680535 w 2975935"/>
              <a:gd name="connsiteY30" fmla="*/ 635000 h 1066800"/>
              <a:gd name="connsiteX31" fmla="*/ 1705935 w 2975935"/>
              <a:gd name="connsiteY31" fmla="*/ 711200 h 1066800"/>
              <a:gd name="connsiteX32" fmla="*/ 1680535 w 2975935"/>
              <a:gd name="connsiteY32" fmla="*/ 838200 h 1066800"/>
              <a:gd name="connsiteX33" fmla="*/ 1477335 w 2975935"/>
              <a:gd name="connsiteY33" fmla="*/ 838200 h 1066800"/>
              <a:gd name="connsiteX34" fmla="*/ 1401135 w 2975935"/>
              <a:gd name="connsiteY34" fmla="*/ 787400 h 1066800"/>
              <a:gd name="connsiteX35" fmla="*/ 1299535 w 2975935"/>
              <a:gd name="connsiteY35" fmla="*/ 685800 h 1066800"/>
              <a:gd name="connsiteX36" fmla="*/ 1274135 w 2975935"/>
              <a:gd name="connsiteY36" fmla="*/ 609600 h 1066800"/>
              <a:gd name="connsiteX37" fmla="*/ 1223335 w 2975935"/>
              <a:gd name="connsiteY37" fmla="*/ 279400 h 1066800"/>
              <a:gd name="connsiteX38" fmla="*/ 1172535 w 2975935"/>
              <a:gd name="connsiteY38" fmla="*/ 127000 h 1066800"/>
              <a:gd name="connsiteX39" fmla="*/ 1096335 w 2975935"/>
              <a:gd name="connsiteY39" fmla="*/ 76200 h 1066800"/>
              <a:gd name="connsiteX40" fmla="*/ 918535 w 2975935"/>
              <a:gd name="connsiteY40" fmla="*/ 101600 h 1066800"/>
              <a:gd name="connsiteX41" fmla="*/ 842335 w 2975935"/>
              <a:gd name="connsiteY41" fmla="*/ 254000 h 1066800"/>
              <a:gd name="connsiteX42" fmla="*/ 867735 w 2975935"/>
              <a:gd name="connsiteY42" fmla="*/ 482600 h 1066800"/>
              <a:gd name="connsiteX43" fmla="*/ 943935 w 2975935"/>
              <a:gd name="connsiteY43" fmla="*/ 558800 h 1066800"/>
              <a:gd name="connsiteX44" fmla="*/ 1020135 w 2975935"/>
              <a:gd name="connsiteY44" fmla="*/ 838200 h 1066800"/>
              <a:gd name="connsiteX45" fmla="*/ 918535 w 2975935"/>
              <a:gd name="connsiteY45" fmla="*/ 990600 h 1066800"/>
              <a:gd name="connsiteX46" fmla="*/ 816935 w 2975935"/>
              <a:gd name="connsiteY46" fmla="*/ 965200 h 1066800"/>
              <a:gd name="connsiteX47" fmla="*/ 740735 w 2975935"/>
              <a:gd name="connsiteY47" fmla="*/ 914400 h 1066800"/>
              <a:gd name="connsiteX48" fmla="*/ 664535 w 2975935"/>
              <a:gd name="connsiteY48" fmla="*/ 889000 h 1066800"/>
              <a:gd name="connsiteX49" fmla="*/ 613735 w 2975935"/>
              <a:gd name="connsiteY49" fmla="*/ 812800 h 1066800"/>
              <a:gd name="connsiteX50" fmla="*/ 562935 w 2975935"/>
              <a:gd name="connsiteY50" fmla="*/ 660400 h 1066800"/>
              <a:gd name="connsiteX51" fmla="*/ 537535 w 2975935"/>
              <a:gd name="connsiteY51" fmla="*/ 584200 h 1066800"/>
              <a:gd name="connsiteX52" fmla="*/ 512135 w 2975935"/>
              <a:gd name="connsiteY52" fmla="*/ 508000 h 1066800"/>
              <a:gd name="connsiteX53" fmla="*/ 461335 w 2975935"/>
              <a:gd name="connsiteY53" fmla="*/ 431800 h 1066800"/>
              <a:gd name="connsiteX54" fmla="*/ 435935 w 2975935"/>
              <a:gd name="connsiteY54" fmla="*/ 355600 h 1066800"/>
              <a:gd name="connsiteX55" fmla="*/ 283535 w 2975935"/>
              <a:gd name="connsiteY55" fmla="*/ 254000 h 1066800"/>
              <a:gd name="connsiteX56" fmla="*/ 4135 w 2975935"/>
              <a:gd name="connsiteY56" fmla="*/ 355600 h 1066800"/>
              <a:gd name="connsiteX57" fmla="*/ 4135 w 2975935"/>
              <a:gd name="connsiteY57" fmla="*/ 457200 h 106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2975935" h="1066800">
                <a:moveTo>
                  <a:pt x="2975935" y="558800"/>
                </a:moveTo>
                <a:cubicBezTo>
                  <a:pt x="2966274" y="510495"/>
                  <a:pt x="2951170" y="407669"/>
                  <a:pt x="2925135" y="355600"/>
                </a:cubicBezTo>
                <a:cubicBezTo>
                  <a:pt x="2911483" y="328296"/>
                  <a:pt x="2891268" y="304800"/>
                  <a:pt x="2874335" y="279400"/>
                </a:cubicBezTo>
                <a:cubicBezTo>
                  <a:pt x="2865868" y="237067"/>
                  <a:pt x="2868242" y="191014"/>
                  <a:pt x="2848935" y="152400"/>
                </a:cubicBezTo>
                <a:cubicBezTo>
                  <a:pt x="2832871" y="120271"/>
                  <a:pt x="2800330" y="99196"/>
                  <a:pt x="2772735" y="76200"/>
                </a:cubicBezTo>
                <a:cubicBezTo>
                  <a:pt x="2707083" y="21490"/>
                  <a:pt x="2696705" y="25457"/>
                  <a:pt x="2620335" y="0"/>
                </a:cubicBezTo>
                <a:cubicBezTo>
                  <a:pt x="2544135" y="8467"/>
                  <a:pt x="2462920" y="-3074"/>
                  <a:pt x="2391735" y="25400"/>
                </a:cubicBezTo>
                <a:cubicBezTo>
                  <a:pt x="2366876" y="35344"/>
                  <a:pt x="2366335" y="74826"/>
                  <a:pt x="2366335" y="101600"/>
                </a:cubicBezTo>
                <a:cubicBezTo>
                  <a:pt x="2366335" y="161468"/>
                  <a:pt x="2378273" y="221065"/>
                  <a:pt x="2391735" y="279400"/>
                </a:cubicBezTo>
                <a:cubicBezTo>
                  <a:pt x="2403776" y="331577"/>
                  <a:pt x="2412832" y="387245"/>
                  <a:pt x="2442535" y="431800"/>
                </a:cubicBezTo>
                <a:lnTo>
                  <a:pt x="2544135" y="584200"/>
                </a:lnTo>
                <a:cubicBezTo>
                  <a:pt x="2561068" y="609600"/>
                  <a:pt x="2585282" y="631440"/>
                  <a:pt x="2594935" y="660400"/>
                </a:cubicBezTo>
                <a:lnTo>
                  <a:pt x="2620335" y="736600"/>
                </a:lnTo>
                <a:cubicBezTo>
                  <a:pt x="2599086" y="949092"/>
                  <a:pt x="2663154" y="969190"/>
                  <a:pt x="2518735" y="1041400"/>
                </a:cubicBezTo>
                <a:cubicBezTo>
                  <a:pt x="2494788" y="1053374"/>
                  <a:pt x="2467935" y="1058333"/>
                  <a:pt x="2442535" y="1066800"/>
                </a:cubicBezTo>
                <a:cubicBezTo>
                  <a:pt x="2425602" y="1041400"/>
                  <a:pt x="2414709" y="1010702"/>
                  <a:pt x="2391735" y="990600"/>
                </a:cubicBezTo>
                <a:cubicBezTo>
                  <a:pt x="2345787" y="950396"/>
                  <a:pt x="2239335" y="889000"/>
                  <a:pt x="2239335" y="889000"/>
                </a:cubicBezTo>
                <a:cubicBezTo>
                  <a:pt x="2175491" y="697469"/>
                  <a:pt x="2261612" y="933555"/>
                  <a:pt x="2163135" y="736600"/>
                </a:cubicBezTo>
                <a:cubicBezTo>
                  <a:pt x="2151161" y="712653"/>
                  <a:pt x="2149709" y="684347"/>
                  <a:pt x="2137735" y="660400"/>
                </a:cubicBezTo>
                <a:cubicBezTo>
                  <a:pt x="2124083" y="633096"/>
                  <a:pt x="2099333" y="612096"/>
                  <a:pt x="2086935" y="584200"/>
                </a:cubicBezTo>
                <a:cubicBezTo>
                  <a:pt x="2065187" y="535267"/>
                  <a:pt x="2053068" y="482600"/>
                  <a:pt x="2036135" y="431800"/>
                </a:cubicBezTo>
                <a:cubicBezTo>
                  <a:pt x="2027668" y="406400"/>
                  <a:pt x="2025587" y="377877"/>
                  <a:pt x="2010735" y="355600"/>
                </a:cubicBezTo>
                <a:cubicBezTo>
                  <a:pt x="1976868" y="304800"/>
                  <a:pt x="1959935" y="237067"/>
                  <a:pt x="1909135" y="203200"/>
                </a:cubicBezTo>
                <a:lnTo>
                  <a:pt x="1756735" y="101600"/>
                </a:lnTo>
                <a:cubicBezTo>
                  <a:pt x="1731335" y="84667"/>
                  <a:pt x="1709495" y="60453"/>
                  <a:pt x="1680535" y="50800"/>
                </a:cubicBezTo>
                <a:lnTo>
                  <a:pt x="1604335" y="25400"/>
                </a:lnTo>
                <a:cubicBezTo>
                  <a:pt x="1553535" y="33867"/>
                  <a:pt x="1484905" y="11236"/>
                  <a:pt x="1451935" y="50800"/>
                </a:cubicBezTo>
                <a:cubicBezTo>
                  <a:pt x="1424297" y="83965"/>
                  <a:pt x="1465976" y="136150"/>
                  <a:pt x="1477335" y="177800"/>
                </a:cubicBezTo>
                <a:cubicBezTo>
                  <a:pt x="1491424" y="229461"/>
                  <a:pt x="1511202" y="279400"/>
                  <a:pt x="1528135" y="330200"/>
                </a:cubicBezTo>
                <a:cubicBezTo>
                  <a:pt x="1547442" y="388121"/>
                  <a:pt x="1610428" y="424679"/>
                  <a:pt x="1629735" y="482600"/>
                </a:cubicBezTo>
                <a:lnTo>
                  <a:pt x="1680535" y="635000"/>
                </a:lnTo>
                <a:lnTo>
                  <a:pt x="1705935" y="711200"/>
                </a:lnTo>
                <a:cubicBezTo>
                  <a:pt x="1697468" y="753533"/>
                  <a:pt x="1704482" y="802279"/>
                  <a:pt x="1680535" y="838200"/>
                </a:cubicBezTo>
                <a:cubicBezTo>
                  <a:pt x="1643780" y="893332"/>
                  <a:pt x="1500946" y="842922"/>
                  <a:pt x="1477335" y="838200"/>
                </a:cubicBezTo>
                <a:cubicBezTo>
                  <a:pt x="1451935" y="821267"/>
                  <a:pt x="1420205" y="811238"/>
                  <a:pt x="1401135" y="787400"/>
                </a:cubicBezTo>
                <a:cubicBezTo>
                  <a:pt x="1302614" y="664248"/>
                  <a:pt x="1465790" y="741218"/>
                  <a:pt x="1299535" y="685800"/>
                </a:cubicBezTo>
                <a:cubicBezTo>
                  <a:pt x="1291068" y="660400"/>
                  <a:pt x="1279386" y="635854"/>
                  <a:pt x="1274135" y="609600"/>
                </a:cubicBezTo>
                <a:cubicBezTo>
                  <a:pt x="1258022" y="529034"/>
                  <a:pt x="1244323" y="363353"/>
                  <a:pt x="1223335" y="279400"/>
                </a:cubicBezTo>
                <a:cubicBezTo>
                  <a:pt x="1210348" y="227451"/>
                  <a:pt x="1217090" y="156703"/>
                  <a:pt x="1172535" y="127000"/>
                </a:cubicBezTo>
                <a:lnTo>
                  <a:pt x="1096335" y="76200"/>
                </a:lnTo>
                <a:cubicBezTo>
                  <a:pt x="1037068" y="84667"/>
                  <a:pt x="973243" y="77285"/>
                  <a:pt x="918535" y="101600"/>
                </a:cubicBezTo>
                <a:cubicBezTo>
                  <a:pt x="880000" y="118726"/>
                  <a:pt x="853605" y="220189"/>
                  <a:pt x="842335" y="254000"/>
                </a:cubicBezTo>
                <a:cubicBezTo>
                  <a:pt x="850802" y="330200"/>
                  <a:pt x="843490" y="409865"/>
                  <a:pt x="867735" y="482600"/>
                </a:cubicBezTo>
                <a:cubicBezTo>
                  <a:pt x="879094" y="516678"/>
                  <a:pt x="926490" y="527399"/>
                  <a:pt x="943935" y="558800"/>
                </a:cubicBezTo>
                <a:cubicBezTo>
                  <a:pt x="984218" y="631309"/>
                  <a:pt x="1003719" y="756122"/>
                  <a:pt x="1020135" y="838200"/>
                </a:cubicBezTo>
                <a:cubicBezTo>
                  <a:pt x="1003675" y="904038"/>
                  <a:pt x="1009488" y="977607"/>
                  <a:pt x="918535" y="990600"/>
                </a:cubicBezTo>
                <a:cubicBezTo>
                  <a:pt x="883977" y="995537"/>
                  <a:pt x="850802" y="973667"/>
                  <a:pt x="816935" y="965200"/>
                </a:cubicBezTo>
                <a:cubicBezTo>
                  <a:pt x="791535" y="948267"/>
                  <a:pt x="768039" y="928052"/>
                  <a:pt x="740735" y="914400"/>
                </a:cubicBezTo>
                <a:cubicBezTo>
                  <a:pt x="716788" y="902426"/>
                  <a:pt x="685442" y="905726"/>
                  <a:pt x="664535" y="889000"/>
                </a:cubicBezTo>
                <a:cubicBezTo>
                  <a:pt x="640697" y="869930"/>
                  <a:pt x="626133" y="840696"/>
                  <a:pt x="613735" y="812800"/>
                </a:cubicBezTo>
                <a:cubicBezTo>
                  <a:pt x="591987" y="763867"/>
                  <a:pt x="579868" y="711200"/>
                  <a:pt x="562935" y="660400"/>
                </a:cubicBezTo>
                <a:lnTo>
                  <a:pt x="537535" y="584200"/>
                </a:lnTo>
                <a:cubicBezTo>
                  <a:pt x="529068" y="558800"/>
                  <a:pt x="526987" y="530277"/>
                  <a:pt x="512135" y="508000"/>
                </a:cubicBezTo>
                <a:cubicBezTo>
                  <a:pt x="495202" y="482600"/>
                  <a:pt x="474987" y="459104"/>
                  <a:pt x="461335" y="431800"/>
                </a:cubicBezTo>
                <a:cubicBezTo>
                  <a:pt x="449361" y="407853"/>
                  <a:pt x="454867" y="374532"/>
                  <a:pt x="435935" y="355600"/>
                </a:cubicBezTo>
                <a:cubicBezTo>
                  <a:pt x="392763" y="312428"/>
                  <a:pt x="283535" y="254000"/>
                  <a:pt x="283535" y="254000"/>
                </a:cubicBezTo>
                <a:cubicBezTo>
                  <a:pt x="162926" y="267401"/>
                  <a:pt x="42384" y="221727"/>
                  <a:pt x="4135" y="355600"/>
                </a:cubicBezTo>
                <a:cubicBezTo>
                  <a:pt x="-5169" y="388164"/>
                  <a:pt x="4135" y="423333"/>
                  <a:pt x="4135" y="457200"/>
                </a:cubicBezTo>
              </a:path>
            </a:pathLst>
          </a:cu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DA88DC0-9EE0-425F-9E4D-DA5E93F81015}"/>
              </a:ext>
            </a:extLst>
          </p:cNvPr>
          <p:cNvSpPr txBox="1"/>
          <p:nvPr/>
        </p:nvSpPr>
        <p:spPr>
          <a:xfrm>
            <a:off x="24778667" y="1650451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CD918EC8-F138-4D20-9B9B-4F07F5B9CD35}"/>
              </a:ext>
            </a:extLst>
          </p:cNvPr>
          <p:cNvSpPr txBox="1"/>
          <p:nvPr/>
        </p:nvSpPr>
        <p:spPr>
          <a:xfrm>
            <a:off x="15503581" y="15435072"/>
            <a:ext cx="701953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b="1" dirty="0">
                <a:latin typeface="Garamond" panose="02020404030301010803" pitchFamily="18" charset="0"/>
              </a:rPr>
              <a:t>Thiol Chemistry</a:t>
            </a:r>
          </a:p>
          <a:p>
            <a:pPr algn="ctr"/>
            <a:r>
              <a:rPr lang="en-US" sz="3200" dirty="0">
                <a:latin typeface="Garamond" panose="02020404030301010803" pitchFamily="18" charset="0"/>
              </a:rPr>
              <a:t>Au electrode ~24 hour soak 0.05 mg/mL ELP-C in 3.5 </a:t>
            </a:r>
            <a:r>
              <a:rPr lang="en-US" sz="3200" dirty="0" err="1">
                <a:latin typeface="Garamond" panose="02020404030301010803" pitchFamily="18" charset="0"/>
              </a:rPr>
              <a:t>mM</a:t>
            </a:r>
            <a:r>
              <a:rPr lang="en-US" sz="3200" dirty="0">
                <a:latin typeface="Garamond" panose="02020404030301010803" pitchFamily="18" charset="0"/>
              </a:rPr>
              <a:t> TCEP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ECF2923-32AD-4A70-9673-0089367A06DA}"/>
              </a:ext>
            </a:extLst>
          </p:cNvPr>
          <p:cNvSpPr txBox="1"/>
          <p:nvPr/>
        </p:nvSpPr>
        <p:spPr>
          <a:xfrm>
            <a:off x="12741366" y="1576308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5C6911E-F18F-4B4D-B092-BA4678EDD218}"/>
              </a:ext>
            </a:extLst>
          </p:cNvPr>
          <p:cNvSpPr txBox="1"/>
          <p:nvPr/>
        </p:nvSpPr>
        <p:spPr>
          <a:xfrm>
            <a:off x="857785" y="19537558"/>
            <a:ext cx="32941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Garamond" panose="02020404030301010803" pitchFamily="18" charset="0"/>
              </a:rPr>
              <a:t>C-[VPGIG]</a:t>
            </a:r>
            <a:r>
              <a:rPr lang="en-US" sz="3600" baseline="-25000" dirty="0">
                <a:latin typeface="Garamond" panose="02020404030301010803" pitchFamily="18" charset="0"/>
              </a:rPr>
              <a:t>25</a:t>
            </a:r>
            <a:endParaRPr lang="en-US" sz="3600" dirty="0">
              <a:latin typeface="Garamond" panose="02020404030301010803" pitchFamily="18" charset="0"/>
            </a:endParaRP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D531D425-DFE3-42F6-A3E8-0B75A78C6118}"/>
              </a:ext>
            </a:extLst>
          </p:cNvPr>
          <p:cNvSpPr txBox="1"/>
          <p:nvPr/>
        </p:nvSpPr>
        <p:spPr>
          <a:xfrm>
            <a:off x="4967172" y="19540728"/>
            <a:ext cx="32941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Garamond" panose="02020404030301010803" pitchFamily="18" charset="0"/>
              </a:rPr>
              <a:t>K-[VPGIG]</a:t>
            </a:r>
            <a:r>
              <a:rPr lang="en-US" sz="3600" baseline="-25000" dirty="0">
                <a:latin typeface="Garamond" panose="02020404030301010803" pitchFamily="18" charset="0"/>
              </a:rPr>
              <a:t>25</a:t>
            </a:r>
            <a:endParaRPr lang="en-US" sz="3600" dirty="0">
              <a:latin typeface="Garamond" panose="02020404030301010803" pitchFamily="18" charset="0"/>
            </a:endParaRPr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19A86ADA-16E8-4EC1-84C1-6DF0F5B9653B}"/>
              </a:ext>
            </a:extLst>
          </p:cNvPr>
          <p:cNvSpPr/>
          <p:nvPr/>
        </p:nvSpPr>
        <p:spPr>
          <a:xfrm>
            <a:off x="18196560" y="21488400"/>
            <a:ext cx="25694640" cy="914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Garamond" panose="02020404030301010803" pitchFamily="18" charset="0"/>
              </a:rPr>
              <a:t>Stimulus Response</a:t>
            </a:r>
          </a:p>
        </p:txBody>
      </p:sp>
    </p:spTree>
    <p:extLst>
      <p:ext uri="{BB962C8B-B14F-4D97-AF65-F5344CB8AC3E}">
        <p14:creationId xmlns:p14="http://schemas.microsoft.com/office/powerpoint/2010/main" val="3250836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>
            <a:lumMod val="75000"/>
          </a:schemeClr>
        </a:solidFill>
        <a:ln>
          <a:noFill/>
        </a:ln>
      </a:spPr>
      <a:bodyPr rtlCol="0" anchor="ctr"/>
      <a:lstStyle>
        <a:defPPr algn="ctr">
          <a:defRPr sz="4800" dirty="0">
            <a:latin typeface="Garamond" panose="02020404030301010803" pitchFamily="18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4322</TotalTime>
  <Words>521</Words>
  <Application>Microsoft Office PowerPoint</Application>
  <PresentationFormat>Custom</PresentationFormat>
  <Paragraphs>122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 Math</vt:lpstr>
      <vt:lpstr>Garamond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Marissa Morales</dc:creator>
  <cp:lastModifiedBy>Marissa Morales</cp:lastModifiedBy>
  <cp:revision>89</cp:revision>
  <dcterms:created xsi:type="dcterms:W3CDTF">2017-12-03T19:13:26Z</dcterms:created>
  <dcterms:modified xsi:type="dcterms:W3CDTF">2017-12-11T14:15:21Z</dcterms:modified>
</cp:coreProperties>
</file>