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3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43891200" cy="32918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971" autoAdjust="0"/>
    <p:restoredTop sz="94660"/>
  </p:normalViewPr>
  <p:slideViewPr>
    <p:cSldViewPr snapToGrid="0">
      <p:cViewPr varScale="1">
        <p:scale>
          <a:sx n="25" d="100"/>
          <a:sy n="25" d="100"/>
        </p:scale>
        <p:origin x="20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5" d="100"/>
          <a:sy n="65" d="100"/>
        </p:scale>
        <p:origin x="2796" y="6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commentAuthors" Target="commentAuthors.xml"/><Relationship Id="rId11" Type="http://schemas.microsoft.com/office/2015/10/relationships/revisionInfo" Target="revisionInfo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lade\Desktop\Halpern%20Lab\New%20CHARTS%20For%20BME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Biosensor%20lab\AppData\Local\Box\Box%20Edit\Documents\gse9eu7YNkyq9CfXRyvlsg==\170621m%20ferriferro%2010%20min%20purgeb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lade\Desktop\Halpern%20Lab\New%20CHARTS%20For%20BMES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022690958868814"/>
          <c:y val="8.059087921340408E-3"/>
          <c:w val="0.85977309041131189"/>
          <c:h val="0.90925980006767915"/>
        </c:manualLayout>
      </c:layout>
      <c:barChart>
        <c:barDir val="col"/>
        <c:grouping val="clustered"/>
        <c:varyColors val="0"/>
        <c:ser>
          <c:idx val="0"/>
          <c:order val="0"/>
          <c:tx>
            <c:v>Average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2D45-4A49-810C-C74734584E25}"/>
              </c:ext>
            </c:extLst>
          </c:dPt>
          <c:errBars>
            <c:errBarType val="both"/>
            <c:errValType val="cust"/>
            <c:noEndCap val="0"/>
            <c:plus>
              <c:numRef>
                <c:f>('17 Chain'!$B$7,'17 Chain'!$C$7:$E$7)</c:f>
                <c:numCache>
                  <c:formatCode>General</c:formatCode>
                  <c:ptCount val="4"/>
                  <c:pt idx="0">
                    <c:v>1326.484451473141</c:v>
                  </c:pt>
                  <c:pt idx="1">
                    <c:v>3383.5892678239397</c:v>
                  </c:pt>
                  <c:pt idx="2">
                    <c:v>2442.5874259345014</c:v>
                  </c:pt>
                  <c:pt idx="3">
                    <c:v>11383.93751446894</c:v>
                  </c:pt>
                </c:numCache>
              </c:numRef>
            </c:plus>
            <c:minus>
              <c:numRef>
                <c:f>('17 Chain'!$B$7,'17 Chain'!$C$7:$E$7)</c:f>
                <c:numCache>
                  <c:formatCode>General</c:formatCode>
                  <c:ptCount val="4"/>
                  <c:pt idx="0">
                    <c:v>1326.484451473141</c:v>
                  </c:pt>
                  <c:pt idx="1">
                    <c:v>3383.5892678239397</c:v>
                  </c:pt>
                  <c:pt idx="2">
                    <c:v>2442.5874259345014</c:v>
                  </c:pt>
                  <c:pt idx="3">
                    <c:v>11383.93751446894</c:v>
                  </c:pt>
                </c:numCache>
              </c:numRef>
            </c:minus>
            <c:spPr>
              <a:noFill/>
              <a:ln w="19050" cap="flat" cmpd="sng" algn="ctr">
                <a:solidFill>
                  <a:schemeClr val="tx1"/>
                </a:solidFill>
                <a:round/>
              </a:ln>
              <a:effectLst/>
            </c:spPr>
          </c:errBars>
          <c:cat>
            <c:strRef>
              <c:f>'17 Chain'!$B$2:$E$2</c:f>
              <c:strCache>
                <c:ptCount val="4"/>
                <c:pt idx="0">
                  <c:v>Control</c:v>
                </c:pt>
                <c:pt idx="1">
                  <c:v>Adenine</c:v>
                </c:pt>
                <c:pt idx="2">
                  <c:v>Cytosine</c:v>
                </c:pt>
                <c:pt idx="3">
                  <c:v>Guanine</c:v>
                </c:pt>
              </c:strCache>
            </c:strRef>
          </c:cat>
          <c:val>
            <c:numRef>
              <c:f>('17 Chain'!$B$6,'17 Chain'!$C$6:$E$6)</c:f>
              <c:numCache>
                <c:formatCode>#,##0</c:formatCode>
                <c:ptCount val="4"/>
                <c:pt idx="0">
                  <c:v>7856</c:v>
                </c:pt>
                <c:pt idx="1">
                  <c:v>10905.666666666666</c:v>
                </c:pt>
                <c:pt idx="2">
                  <c:v>34033.333333333336</c:v>
                </c:pt>
                <c:pt idx="3">
                  <c:v>28726.666666666668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D45-4A49-810C-C74734584E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74143504"/>
        <c:axId val="574144064"/>
      </c:barChart>
      <c:catAx>
        <c:axId val="574143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5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574144064"/>
        <c:crosses val="autoZero"/>
        <c:auto val="1"/>
        <c:lblAlgn val="ctr"/>
        <c:lblOffset val="100"/>
        <c:noMultiLvlLbl val="0"/>
      </c:catAx>
      <c:valAx>
        <c:axId val="574144064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5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2500" dirty="0">
                    <a:solidFill>
                      <a:schemeClr val="tx1"/>
                    </a:solidFill>
                  </a:rPr>
                  <a:t>R</a:t>
                </a:r>
                <a:r>
                  <a:rPr lang="en-US" sz="2500" baseline="-25000" dirty="0">
                    <a:solidFill>
                      <a:schemeClr val="tx1"/>
                    </a:solidFill>
                  </a:rPr>
                  <a:t>CT</a:t>
                </a:r>
                <a:r>
                  <a:rPr lang="en-US" sz="2500" baseline="0" dirty="0">
                    <a:solidFill>
                      <a:schemeClr val="tx1"/>
                    </a:solidFill>
                  </a:rPr>
                  <a:t> (Ohms)</a:t>
                </a:r>
                <a:endParaRPr lang="en-US" sz="2500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1.3050214704246841E-2"/>
              <c:y val="0.376669069101348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500" b="0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#,##0" sourceLinked="1"/>
        <c:majorTickMark val="none"/>
        <c:minorTickMark val="none"/>
        <c:tickLblPos val="nextTo"/>
        <c:spPr>
          <a:noFill/>
          <a:ln>
            <a:solidFill>
              <a:sysClr val="windowText" lastClr="000000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5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5741435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1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3000" b="1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 Static Cell </a:t>
            </a: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8.4753588260067347E-2"/>
          <c:y val="3.54659232313812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1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170532882487776"/>
          <c:y val="0.13756269849213901"/>
          <c:w val="0.83383896460591089"/>
          <c:h val="0.73920228808229937"/>
        </c:manualLayout>
      </c:layout>
      <c:scatterChart>
        <c:scatterStyle val="lineMarker"/>
        <c:varyColors val="0"/>
        <c:ser>
          <c:idx val="0"/>
          <c:order val="0"/>
          <c:tx>
            <c:v>Trial 1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8"/>
            <c:spPr>
              <a:solidFill>
                <a:schemeClr val="accent5">
                  <a:lumMod val="50000"/>
                </a:schemeClr>
              </a:solidFill>
              <a:ln w="9525">
                <a:solidFill>
                  <a:schemeClr val="accent5">
                    <a:lumMod val="50000"/>
                  </a:schemeClr>
                </a:solidFill>
              </a:ln>
              <a:effectLst/>
            </c:spPr>
          </c:marker>
          <c:xVal>
            <c:numRef>
              <c:f>Sheet1!$A$2:$A$82</c:f>
              <c:numCache>
                <c:formatCode>General</c:formatCode>
                <c:ptCount val="81"/>
                <c:pt idx="0">
                  <c:v>687.48850000000004</c:v>
                </c:pt>
                <c:pt idx="1">
                  <c:v>687.95730000000003</c:v>
                </c:pt>
                <c:pt idx="2">
                  <c:v>688.16300000000001</c:v>
                </c:pt>
                <c:pt idx="3">
                  <c:v>688.92589999999996</c:v>
                </c:pt>
                <c:pt idx="4">
                  <c:v>688.1825</c:v>
                </c:pt>
                <c:pt idx="5">
                  <c:v>688.0557</c:v>
                </c:pt>
                <c:pt idx="6">
                  <c:v>689.33140000000003</c:v>
                </c:pt>
                <c:pt idx="7">
                  <c:v>691.07</c:v>
                </c:pt>
                <c:pt idx="8">
                  <c:v>691.1694</c:v>
                </c:pt>
                <c:pt idx="9">
                  <c:v>690.37049999999999</c:v>
                </c:pt>
                <c:pt idx="10">
                  <c:v>692.26790000000005</c:v>
                </c:pt>
                <c:pt idx="11">
                  <c:v>699.88499999999999</c:v>
                </c:pt>
                <c:pt idx="12">
                  <c:v>700.07590000000005</c:v>
                </c:pt>
                <c:pt idx="13">
                  <c:v>702.32669999999996</c:v>
                </c:pt>
                <c:pt idx="14">
                  <c:v>702.89930000000004</c:v>
                </c:pt>
                <c:pt idx="15">
                  <c:v>706.23500000000001</c:v>
                </c:pt>
                <c:pt idx="16">
                  <c:v>709.04600000000005</c:v>
                </c:pt>
                <c:pt idx="17">
                  <c:v>713.55849999999998</c:v>
                </c:pt>
                <c:pt idx="18">
                  <c:v>717.81399999999996</c:v>
                </c:pt>
                <c:pt idx="19">
                  <c:v>721.84360000000004</c:v>
                </c:pt>
                <c:pt idx="20">
                  <c:v>728.54520000000002</c:v>
                </c:pt>
                <c:pt idx="21">
                  <c:v>736.73299999999995</c:v>
                </c:pt>
                <c:pt idx="22">
                  <c:v>743.83439999999996</c:v>
                </c:pt>
                <c:pt idx="23">
                  <c:v>753.66830000000004</c:v>
                </c:pt>
                <c:pt idx="24">
                  <c:v>768.68510000000003</c:v>
                </c:pt>
                <c:pt idx="25">
                  <c:v>782.54380000000003</c:v>
                </c:pt>
                <c:pt idx="26">
                  <c:v>802.66610000000003</c:v>
                </c:pt>
                <c:pt idx="27">
                  <c:v>826.96190000000001</c:v>
                </c:pt>
                <c:pt idx="28">
                  <c:v>855.51210000000003</c:v>
                </c:pt>
                <c:pt idx="29">
                  <c:v>887.62800000000004</c:v>
                </c:pt>
                <c:pt idx="30">
                  <c:v>934.57590000000005</c:v>
                </c:pt>
                <c:pt idx="31">
                  <c:v>989.94399999999996</c:v>
                </c:pt>
                <c:pt idx="32">
                  <c:v>1048.3409999999999</c:v>
                </c:pt>
                <c:pt idx="33">
                  <c:v>1128.6030000000001</c:v>
                </c:pt>
                <c:pt idx="34">
                  <c:v>1206.2159999999999</c:v>
                </c:pt>
                <c:pt idx="35">
                  <c:v>1312.6189999999999</c:v>
                </c:pt>
                <c:pt idx="36">
                  <c:v>1409.7539999999999</c:v>
                </c:pt>
                <c:pt idx="37">
                  <c:v>1517.672</c:v>
                </c:pt>
                <c:pt idx="38">
                  <c:v>1620.0429999999999</c:v>
                </c:pt>
                <c:pt idx="39">
                  <c:v>1718.5050000000001</c:v>
                </c:pt>
                <c:pt idx="40">
                  <c:v>1810.932</c:v>
                </c:pt>
                <c:pt idx="41">
                  <c:v>1896.8620000000001</c:v>
                </c:pt>
                <c:pt idx="42">
                  <c:v>1975.7529999999999</c:v>
                </c:pt>
                <c:pt idx="43">
                  <c:v>2043.6849999999999</c:v>
                </c:pt>
                <c:pt idx="44">
                  <c:v>2096.6129999999998</c:v>
                </c:pt>
                <c:pt idx="45">
                  <c:v>2145.33</c:v>
                </c:pt>
                <c:pt idx="46">
                  <c:v>2186.5450000000001</c:v>
                </c:pt>
                <c:pt idx="47">
                  <c:v>2222.6999999999998</c:v>
                </c:pt>
                <c:pt idx="48">
                  <c:v>2251.5030000000002</c:v>
                </c:pt>
                <c:pt idx="49">
                  <c:v>2277.0050000000001</c:v>
                </c:pt>
                <c:pt idx="50">
                  <c:v>2304.944</c:v>
                </c:pt>
                <c:pt idx="51">
                  <c:v>2324.3310000000001</c:v>
                </c:pt>
                <c:pt idx="52">
                  <c:v>2345.5790000000002</c:v>
                </c:pt>
                <c:pt idx="53">
                  <c:v>2361.1039999999998</c:v>
                </c:pt>
                <c:pt idx="54">
                  <c:v>2384.3919999999998</c:v>
                </c:pt>
                <c:pt idx="55">
                  <c:v>2405.1999999999998</c:v>
                </c:pt>
                <c:pt idx="56">
                  <c:v>2426.14</c:v>
                </c:pt>
                <c:pt idx="57">
                  <c:v>2442.2089999999998</c:v>
                </c:pt>
                <c:pt idx="58">
                  <c:v>2461.2840000000001</c:v>
                </c:pt>
                <c:pt idx="59">
                  <c:v>2479.1729999999998</c:v>
                </c:pt>
                <c:pt idx="60">
                  <c:v>2501.1179999999999</c:v>
                </c:pt>
                <c:pt idx="61">
                  <c:v>2523.1819999999998</c:v>
                </c:pt>
                <c:pt idx="62">
                  <c:v>2545.029</c:v>
                </c:pt>
                <c:pt idx="63">
                  <c:v>2568.0340000000001</c:v>
                </c:pt>
                <c:pt idx="64">
                  <c:v>2593.6439999999998</c:v>
                </c:pt>
                <c:pt idx="65">
                  <c:v>2617.3789999999999</c:v>
                </c:pt>
                <c:pt idx="66">
                  <c:v>2649.241</c:v>
                </c:pt>
                <c:pt idx="67">
                  <c:v>2680.2579999999998</c:v>
                </c:pt>
                <c:pt idx="68">
                  <c:v>2709.7260000000001</c:v>
                </c:pt>
                <c:pt idx="69">
                  <c:v>2746.451</c:v>
                </c:pt>
                <c:pt idx="70">
                  <c:v>2782.0079999999998</c:v>
                </c:pt>
                <c:pt idx="71">
                  <c:v>2821.4569999999999</c:v>
                </c:pt>
                <c:pt idx="72">
                  <c:v>2862.3240000000001</c:v>
                </c:pt>
                <c:pt idx="73">
                  <c:v>2908.373</c:v>
                </c:pt>
                <c:pt idx="74">
                  <c:v>2951.2669999999998</c:v>
                </c:pt>
                <c:pt idx="75">
                  <c:v>3006.6149999999998</c:v>
                </c:pt>
                <c:pt idx="76">
                  <c:v>3062.297</c:v>
                </c:pt>
                <c:pt idx="77">
                  <c:v>3121.9780000000001</c:v>
                </c:pt>
                <c:pt idx="78">
                  <c:v>3178.6030000000001</c:v>
                </c:pt>
                <c:pt idx="79">
                  <c:v>3246.098</c:v>
                </c:pt>
                <c:pt idx="80">
                  <c:v>3321.9810000000002</c:v>
                </c:pt>
              </c:numCache>
            </c:numRef>
          </c:xVal>
          <c:yVal>
            <c:numRef>
              <c:f>Sheet1!$C$2:$C$82</c:f>
              <c:numCache>
                <c:formatCode>General</c:formatCode>
                <c:ptCount val="81"/>
                <c:pt idx="0">
                  <c:v>20.604310000000002</c:v>
                </c:pt>
                <c:pt idx="1">
                  <c:v>20.515699999999999</c:v>
                </c:pt>
                <c:pt idx="2">
                  <c:v>21.243210000000001</c:v>
                </c:pt>
                <c:pt idx="3">
                  <c:v>21.977709999999998</c:v>
                </c:pt>
                <c:pt idx="4">
                  <c:v>23.837440000000001</c:v>
                </c:pt>
                <c:pt idx="5">
                  <c:v>25.088719999999999</c:v>
                </c:pt>
                <c:pt idx="6">
                  <c:v>26.445070000000001</c:v>
                </c:pt>
                <c:pt idx="7">
                  <c:v>30.464479999999998</c:v>
                </c:pt>
                <c:pt idx="8">
                  <c:v>33.790610000000001</c:v>
                </c:pt>
                <c:pt idx="9">
                  <c:v>37.816789999999997</c:v>
                </c:pt>
                <c:pt idx="10">
                  <c:v>42.256509999999999</c:v>
                </c:pt>
                <c:pt idx="11">
                  <c:v>54.743609999999997</c:v>
                </c:pt>
                <c:pt idx="12">
                  <c:v>60.178069999999998</c:v>
                </c:pt>
                <c:pt idx="13">
                  <c:v>66.782349999999994</c:v>
                </c:pt>
                <c:pt idx="14">
                  <c:v>75.402780000000007</c:v>
                </c:pt>
                <c:pt idx="15">
                  <c:v>82.727969999999999</c:v>
                </c:pt>
                <c:pt idx="16">
                  <c:v>92.345820000000003</c:v>
                </c:pt>
                <c:pt idx="17">
                  <c:v>105.2565</c:v>
                </c:pt>
                <c:pt idx="18">
                  <c:v>117.7749</c:v>
                </c:pt>
                <c:pt idx="19">
                  <c:v>133.404</c:v>
                </c:pt>
                <c:pt idx="20">
                  <c:v>149.80410000000001</c:v>
                </c:pt>
                <c:pt idx="21">
                  <c:v>168.8922</c:v>
                </c:pt>
                <c:pt idx="22">
                  <c:v>189.62739999999999</c:v>
                </c:pt>
                <c:pt idx="23">
                  <c:v>214.2329</c:v>
                </c:pt>
                <c:pt idx="24">
                  <c:v>242.26730000000001</c:v>
                </c:pt>
                <c:pt idx="25">
                  <c:v>274.65989999999999</c:v>
                </c:pt>
                <c:pt idx="26">
                  <c:v>311.21260000000001</c:v>
                </c:pt>
                <c:pt idx="27">
                  <c:v>352.2681</c:v>
                </c:pt>
                <c:pt idx="28">
                  <c:v>395.23719999999997</c:v>
                </c:pt>
                <c:pt idx="29">
                  <c:v>441.67989999999998</c:v>
                </c:pt>
                <c:pt idx="30">
                  <c:v>492.72640000000001</c:v>
                </c:pt>
                <c:pt idx="31">
                  <c:v>542.92319999999995</c:v>
                </c:pt>
                <c:pt idx="32">
                  <c:v>592.94240000000002</c:v>
                </c:pt>
                <c:pt idx="33">
                  <c:v>643.99680000000001</c:v>
                </c:pt>
                <c:pt idx="34">
                  <c:v>681.01120000000003</c:v>
                </c:pt>
                <c:pt idx="35">
                  <c:v>718.94970000000001</c:v>
                </c:pt>
                <c:pt idx="36">
                  <c:v>738.51419999999996</c:v>
                </c:pt>
                <c:pt idx="37">
                  <c:v>747.0136</c:v>
                </c:pt>
                <c:pt idx="38">
                  <c:v>743.06460000000004</c:v>
                </c:pt>
                <c:pt idx="39">
                  <c:v>726.8809</c:v>
                </c:pt>
                <c:pt idx="40">
                  <c:v>700.03589999999997</c:v>
                </c:pt>
                <c:pt idx="41">
                  <c:v>664.46429999999998</c:v>
                </c:pt>
                <c:pt idx="42">
                  <c:v>621.03629999999998</c:v>
                </c:pt>
                <c:pt idx="43">
                  <c:v>578.66290000000004</c:v>
                </c:pt>
                <c:pt idx="44">
                  <c:v>538.94000000000005</c:v>
                </c:pt>
                <c:pt idx="45">
                  <c:v>498.33109999999999</c:v>
                </c:pt>
                <c:pt idx="46">
                  <c:v>457.65679999999998</c:v>
                </c:pt>
                <c:pt idx="47">
                  <c:v>421.9196</c:v>
                </c:pt>
                <c:pt idx="48">
                  <c:v>392.22230000000002</c:v>
                </c:pt>
                <c:pt idx="49">
                  <c:v>366.8</c:v>
                </c:pt>
                <c:pt idx="50">
                  <c:v>342.226</c:v>
                </c:pt>
                <c:pt idx="51">
                  <c:v>323.40280000000001</c:v>
                </c:pt>
                <c:pt idx="52">
                  <c:v>307.75779999999997</c:v>
                </c:pt>
                <c:pt idx="53">
                  <c:v>298.16210000000001</c:v>
                </c:pt>
                <c:pt idx="54">
                  <c:v>288.18419999999998</c:v>
                </c:pt>
                <c:pt idx="55">
                  <c:v>282.85730000000001</c:v>
                </c:pt>
                <c:pt idx="56">
                  <c:v>281.93349999999998</c:v>
                </c:pt>
                <c:pt idx="57">
                  <c:v>280.92270000000002</c:v>
                </c:pt>
                <c:pt idx="58">
                  <c:v>283.44659999999999</c:v>
                </c:pt>
                <c:pt idx="59">
                  <c:v>287.60270000000003</c:v>
                </c:pt>
                <c:pt idx="60">
                  <c:v>294.85410000000002</c:v>
                </c:pt>
                <c:pt idx="61">
                  <c:v>303.5385</c:v>
                </c:pt>
                <c:pt idx="62">
                  <c:v>315.35680000000002</c:v>
                </c:pt>
                <c:pt idx="63">
                  <c:v>328.93799999999999</c:v>
                </c:pt>
                <c:pt idx="64">
                  <c:v>344.0179</c:v>
                </c:pt>
                <c:pt idx="65">
                  <c:v>360.93430000000001</c:v>
                </c:pt>
                <c:pt idx="66">
                  <c:v>383.11799999999999</c:v>
                </c:pt>
                <c:pt idx="67">
                  <c:v>404.65030000000002</c:v>
                </c:pt>
                <c:pt idx="68">
                  <c:v>429.9391</c:v>
                </c:pt>
                <c:pt idx="69">
                  <c:v>453.94569999999999</c:v>
                </c:pt>
                <c:pt idx="70">
                  <c:v>484.2491</c:v>
                </c:pt>
                <c:pt idx="71">
                  <c:v>518.02980000000002</c:v>
                </c:pt>
                <c:pt idx="72">
                  <c:v>551.95839999999998</c:v>
                </c:pt>
                <c:pt idx="73">
                  <c:v>592.69069999999999</c:v>
                </c:pt>
                <c:pt idx="74">
                  <c:v>630.91579999999999</c:v>
                </c:pt>
                <c:pt idx="75">
                  <c:v>676.80280000000005</c:v>
                </c:pt>
                <c:pt idx="76">
                  <c:v>727.92399999999998</c:v>
                </c:pt>
                <c:pt idx="77">
                  <c:v>781.71079999999995</c:v>
                </c:pt>
                <c:pt idx="78">
                  <c:v>835.36609999999996</c:v>
                </c:pt>
                <c:pt idx="79">
                  <c:v>894.88310000000001</c:v>
                </c:pt>
                <c:pt idx="80">
                  <c:v>964.80200000000002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DB6D-4483-9AAB-948924595F2C}"/>
            </c:ext>
          </c:extLst>
        </c:ser>
        <c:ser>
          <c:idx val="1"/>
          <c:order val="1"/>
          <c:tx>
            <c:v>Trial 2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8"/>
            <c:spPr>
              <a:solidFill>
                <a:schemeClr val="accent5">
                  <a:lumMod val="75000"/>
                </a:schemeClr>
              </a:solidFill>
              <a:ln w="9525">
                <a:solidFill>
                  <a:schemeClr val="accent5">
                    <a:lumMod val="75000"/>
                  </a:schemeClr>
                </a:solidFill>
              </a:ln>
              <a:effectLst/>
            </c:spPr>
          </c:marker>
          <c:xVal>
            <c:numRef>
              <c:f>Sheet1!$D$2:$D$82</c:f>
              <c:numCache>
                <c:formatCode>General</c:formatCode>
                <c:ptCount val="81"/>
                <c:pt idx="0">
                  <c:v>677.37570000000005</c:v>
                </c:pt>
                <c:pt idx="1">
                  <c:v>677.61540000000002</c:v>
                </c:pt>
                <c:pt idx="2">
                  <c:v>677.75559999999996</c:v>
                </c:pt>
                <c:pt idx="3">
                  <c:v>678.39859999999999</c:v>
                </c:pt>
                <c:pt idx="4">
                  <c:v>678.37220000000002</c:v>
                </c:pt>
                <c:pt idx="5">
                  <c:v>679.16729999999995</c:v>
                </c:pt>
                <c:pt idx="6">
                  <c:v>679.85140000000001</c:v>
                </c:pt>
                <c:pt idx="7">
                  <c:v>679.45899999999995</c:v>
                </c:pt>
                <c:pt idx="8">
                  <c:v>679.87530000000004</c:v>
                </c:pt>
                <c:pt idx="9">
                  <c:v>682.15099999999995</c:v>
                </c:pt>
                <c:pt idx="10">
                  <c:v>682.9846</c:v>
                </c:pt>
                <c:pt idx="11">
                  <c:v>688.95870000000002</c:v>
                </c:pt>
                <c:pt idx="12">
                  <c:v>688.66520000000003</c:v>
                </c:pt>
                <c:pt idx="13">
                  <c:v>690.4905</c:v>
                </c:pt>
                <c:pt idx="14">
                  <c:v>690.62549999999999</c:v>
                </c:pt>
                <c:pt idx="15">
                  <c:v>693.33199999999999</c:v>
                </c:pt>
                <c:pt idx="16">
                  <c:v>695.48869999999999</c:v>
                </c:pt>
                <c:pt idx="17">
                  <c:v>698.79880000000003</c:v>
                </c:pt>
                <c:pt idx="18">
                  <c:v>702.92020000000002</c:v>
                </c:pt>
                <c:pt idx="19">
                  <c:v>707.7645</c:v>
                </c:pt>
                <c:pt idx="20">
                  <c:v>713.28920000000005</c:v>
                </c:pt>
                <c:pt idx="21">
                  <c:v>719.34730000000002</c:v>
                </c:pt>
                <c:pt idx="22">
                  <c:v>725.71770000000004</c:v>
                </c:pt>
                <c:pt idx="23">
                  <c:v>733.99680000000001</c:v>
                </c:pt>
                <c:pt idx="24">
                  <c:v>745.74310000000003</c:v>
                </c:pt>
                <c:pt idx="25">
                  <c:v>756.78049999999996</c:v>
                </c:pt>
                <c:pt idx="26">
                  <c:v>771.79169999999999</c:v>
                </c:pt>
                <c:pt idx="27">
                  <c:v>787.52909999999997</c:v>
                </c:pt>
                <c:pt idx="28">
                  <c:v>811.84280000000001</c:v>
                </c:pt>
                <c:pt idx="29">
                  <c:v>837.73410000000001</c:v>
                </c:pt>
                <c:pt idx="30">
                  <c:v>873.6925</c:v>
                </c:pt>
                <c:pt idx="31">
                  <c:v>916.7405</c:v>
                </c:pt>
                <c:pt idx="32">
                  <c:v>968.56700000000001</c:v>
                </c:pt>
                <c:pt idx="33">
                  <c:v>1041.51</c:v>
                </c:pt>
                <c:pt idx="34">
                  <c:v>1119.6369999999999</c:v>
                </c:pt>
                <c:pt idx="35">
                  <c:v>1227.5999999999999</c:v>
                </c:pt>
                <c:pt idx="36">
                  <c:v>1339.836</c:v>
                </c:pt>
                <c:pt idx="37">
                  <c:v>1474.317</c:v>
                </c:pt>
                <c:pt idx="38">
                  <c:v>1618.3520000000001</c:v>
                </c:pt>
                <c:pt idx="39">
                  <c:v>1770.5119999999999</c:v>
                </c:pt>
                <c:pt idx="40">
                  <c:v>1929.354</c:v>
                </c:pt>
                <c:pt idx="41">
                  <c:v>2089.9839999999999</c:v>
                </c:pt>
                <c:pt idx="42">
                  <c:v>2250.2109999999998</c:v>
                </c:pt>
                <c:pt idx="43">
                  <c:v>2394.335</c:v>
                </c:pt>
                <c:pt idx="44">
                  <c:v>2514.3249999999998</c:v>
                </c:pt>
                <c:pt idx="45">
                  <c:v>2626.5619999999999</c:v>
                </c:pt>
                <c:pt idx="46">
                  <c:v>2727.2330000000002</c:v>
                </c:pt>
                <c:pt idx="47">
                  <c:v>2808.8330000000001</c:v>
                </c:pt>
                <c:pt idx="48">
                  <c:v>2873.3960000000002</c:v>
                </c:pt>
                <c:pt idx="49">
                  <c:v>2932.5160000000001</c:v>
                </c:pt>
                <c:pt idx="50">
                  <c:v>2988.288</c:v>
                </c:pt>
                <c:pt idx="51">
                  <c:v>3028.8029999999999</c:v>
                </c:pt>
                <c:pt idx="52">
                  <c:v>3070.1080000000002</c:v>
                </c:pt>
                <c:pt idx="53">
                  <c:v>3092.636</c:v>
                </c:pt>
                <c:pt idx="54">
                  <c:v>3126.4340000000002</c:v>
                </c:pt>
                <c:pt idx="55">
                  <c:v>3158.5659999999998</c:v>
                </c:pt>
                <c:pt idx="56">
                  <c:v>3181.308</c:v>
                </c:pt>
                <c:pt idx="57">
                  <c:v>3206.9690000000001</c:v>
                </c:pt>
                <c:pt idx="58">
                  <c:v>3228.2950000000001</c:v>
                </c:pt>
                <c:pt idx="59">
                  <c:v>3255.3510000000001</c:v>
                </c:pt>
                <c:pt idx="60">
                  <c:v>3280.87</c:v>
                </c:pt>
                <c:pt idx="61">
                  <c:v>3303.8159999999998</c:v>
                </c:pt>
                <c:pt idx="62">
                  <c:v>3328.42</c:v>
                </c:pt>
                <c:pt idx="63">
                  <c:v>3351.6849999999999</c:v>
                </c:pt>
                <c:pt idx="64">
                  <c:v>3379.2469999999998</c:v>
                </c:pt>
                <c:pt idx="65">
                  <c:v>3403.7829999999999</c:v>
                </c:pt>
                <c:pt idx="66">
                  <c:v>3436.6959999999999</c:v>
                </c:pt>
                <c:pt idx="67">
                  <c:v>3466.8069999999998</c:v>
                </c:pt>
                <c:pt idx="68">
                  <c:v>3498.8409999999999</c:v>
                </c:pt>
                <c:pt idx="69">
                  <c:v>3531.0279999999998</c:v>
                </c:pt>
                <c:pt idx="70">
                  <c:v>3568.2950000000001</c:v>
                </c:pt>
                <c:pt idx="71">
                  <c:v>3606.8629999999998</c:v>
                </c:pt>
                <c:pt idx="72">
                  <c:v>3647.2310000000002</c:v>
                </c:pt>
                <c:pt idx="73">
                  <c:v>3690.6930000000002</c:v>
                </c:pt>
                <c:pt idx="74">
                  <c:v>3731.6979999999999</c:v>
                </c:pt>
                <c:pt idx="75">
                  <c:v>3788.087</c:v>
                </c:pt>
                <c:pt idx="76">
                  <c:v>3840.3850000000002</c:v>
                </c:pt>
                <c:pt idx="77">
                  <c:v>3896.154</c:v>
                </c:pt>
                <c:pt idx="78">
                  <c:v>3951.6120000000001</c:v>
                </c:pt>
                <c:pt idx="79">
                  <c:v>4014.3049999999998</c:v>
                </c:pt>
                <c:pt idx="80">
                  <c:v>4089.9250000000002</c:v>
                </c:pt>
              </c:numCache>
            </c:numRef>
          </c:xVal>
          <c:yVal>
            <c:numRef>
              <c:f>Sheet1!$F$2:$F$82</c:f>
              <c:numCache>
                <c:formatCode>General</c:formatCode>
                <c:ptCount val="81"/>
                <c:pt idx="0">
                  <c:v>19.794450000000001</c:v>
                </c:pt>
                <c:pt idx="1">
                  <c:v>21.009029999999999</c:v>
                </c:pt>
                <c:pt idx="2">
                  <c:v>21.435420000000001</c:v>
                </c:pt>
                <c:pt idx="3">
                  <c:v>21.778939999999999</c:v>
                </c:pt>
                <c:pt idx="4">
                  <c:v>23.36392</c:v>
                </c:pt>
                <c:pt idx="5">
                  <c:v>24.551380000000002</c:v>
                </c:pt>
                <c:pt idx="6">
                  <c:v>27.484870000000001</c:v>
                </c:pt>
                <c:pt idx="7">
                  <c:v>29.704329999999999</c:v>
                </c:pt>
                <c:pt idx="8">
                  <c:v>33.415849999999999</c:v>
                </c:pt>
                <c:pt idx="9">
                  <c:v>36.455599999999997</c:v>
                </c:pt>
                <c:pt idx="10">
                  <c:v>40.639009999999999</c:v>
                </c:pt>
                <c:pt idx="11">
                  <c:v>53.587600000000002</c:v>
                </c:pt>
                <c:pt idx="12">
                  <c:v>59.723199999999999</c:v>
                </c:pt>
                <c:pt idx="13">
                  <c:v>65.547290000000004</c:v>
                </c:pt>
                <c:pt idx="14">
                  <c:v>74.255049999999997</c:v>
                </c:pt>
                <c:pt idx="15">
                  <c:v>82.010990000000007</c:v>
                </c:pt>
                <c:pt idx="16">
                  <c:v>91.658339999999995</c:v>
                </c:pt>
                <c:pt idx="17">
                  <c:v>104.2393</c:v>
                </c:pt>
                <c:pt idx="18">
                  <c:v>115.3683</c:v>
                </c:pt>
                <c:pt idx="19">
                  <c:v>133.02959999999999</c:v>
                </c:pt>
                <c:pt idx="20">
                  <c:v>149.96520000000001</c:v>
                </c:pt>
                <c:pt idx="21">
                  <c:v>169.04689999999999</c:v>
                </c:pt>
                <c:pt idx="22">
                  <c:v>191.48259999999999</c:v>
                </c:pt>
                <c:pt idx="23">
                  <c:v>215.20670000000001</c:v>
                </c:pt>
                <c:pt idx="24">
                  <c:v>245.59030000000001</c:v>
                </c:pt>
                <c:pt idx="25">
                  <c:v>281.04059999999998</c:v>
                </c:pt>
                <c:pt idx="26">
                  <c:v>318.3954</c:v>
                </c:pt>
                <c:pt idx="27">
                  <c:v>365.887</c:v>
                </c:pt>
                <c:pt idx="28">
                  <c:v>412.7226</c:v>
                </c:pt>
                <c:pt idx="29">
                  <c:v>466.4434</c:v>
                </c:pt>
                <c:pt idx="30">
                  <c:v>531.94380000000001</c:v>
                </c:pt>
                <c:pt idx="31">
                  <c:v>599.57950000000005</c:v>
                </c:pt>
                <c:pt idx="32">
                  <c:v>672.98569999999995</c:v>
                </c:pt>
                <c:pt idx="33">
                  <c:v>752.61180000000002</c:v>
                </c:pt>
                <c:pt idx="34">
                  <c:v>828.53809999999999</c:v>
                </c:pt>
                <c:pt idx="35">
                  <c:v>912.46119999999996</c:v>
                </c:pt>
                <c:pt idx="36">
                  <c:v>981.66399999999999</c:v>
                </c:pt>
                <c:pt idx="37">
                  <c:v>1044.6310000000001</c:v>
                </c:pt>
                <c:pt idx="38">
                  <c:v>1092.413</c:v>
                </c:pt>
                <c:pt idx="39">
                  <c:v>1121.73</c:v>
                </c:pt>
                <c:pt idx="40">
                  <c:v>1132.0840000000001</c:v>
                </c:pt>
                <c:pt idx="41">
                  <c:v>1121.3779999999999</c:v>
                </c:pt>
                <c:pt idx="42">
                  <c:v>1089.2370000000001</c:v>
                </c:pt>
                <c:pt idx="43">
                  <c:v>1042.835</c:v>
                </c:pt>
                <c:pt idx="44">
                  <c:v>989.02</c:v>
                </c:pt>
                <c:pt idx="45">
                  <c:v>923.57410000000004</c:v>
                </c:pt>
                <c:pt idx="46">
                  <c:v>855.19619999999998</c:v>
                </c:pt>
                <c:pt idx="47">
                  <c:v>787.36670000000004</c:v>
                </c:pt>
                <c:pt idx="48">
                  <c:v>725.88469999999995</c:v>
                </c:pt>
                <c:pt idx="49">
                  <c:v>665.30700000000002</c:v>
                </c:pt>
                <c:pt idx="50">
                  <c:v>606.37869999999998</c:v>
                </c:pt>
                <c:pt idx="51">
                  <c:v>562.24940000000004</c:v>
                </c:pt>
                <c:pt idx="52">
                  <c:v>514.92070000000001</c:v>
                </c:pt>
                <c:pt idx="53">
                  <c:v>488.73779999999999</c:v>
                </c:pt>
                <c:pt idx="54">
                  <c:v>453.40219999999999</c:v>
                </c:pt>
                <c:pt idx="55">
                  <c:v>430.08179999999999</c:v>
                </c:pt>
                <c:pt idx="56">
                  <c:v>411.61239999999998</c:v>
                </c:pt>
                <c:pt idx="57">
                  <c:v>393.69740000000002</c:v>
                </c:pt>
                <c:pt idx="58">
                  <c:v>383.1902</c:v>
                </c:pt>
                <c:pt idx="59">
                  <c:v>375.65190000000001</c:v>
                </c:pt>
                <c:pt idx="60">
                  <c:v>370.84960000000001</c:v>
                </c:pt>
                <c:pt idx="61">
                  <c:v>371.14780000000002</c:v>
                </c:pt>
                <c:pt idx="62">
                  <c:v>374.03219999999999</c:v>
                </c:pt>
                <c:pt idx="63">
                  <c:v>378.66050000000001</c:v>
                </c:pt>
                <c:pt idx="64">
                  <c:v>387.25279999999998</c:v>
                </c:pt>
                <c:pt idx="65">
                  <c:v>400.41430000000003</c:v>
                </c:pt>
                <c:pt idx="66">
                  <c:v>415.7722</c:v>
                </c:pt>
                <c:pt idx="67">
                  <c:v>433.51479999999998</c:v>
                </c:pt>
                <c:pt idx="68">
                  <c:v>453.45100000000002</c:v>
                </c:pt>
                <c:pt idx="69">
                  <c:v>475.05950000000001</c:v>
                </c:pt>
                <c:pt idx="70">
                  <c:v>503.09730000000002</c:v>
                </c:pt>
                <c:pt idx="71">
                  <c:v>531.60220000000004</c:v>
                </c:pt>
                <c:pt idx="72">
                  <c:v>562.45330000000001</c:v>
                </c:pt>
                <c:pt idx="73">
                  <c:v>600.70439999999996</c:v>
                </c:pt>
                <c:pt idx="74">
                  <c:v>637.42920000000004</c:v>
                </c:pt>
                <c:pt idx="75">
                  <c:v>679.3252</c:v>
                </c:pt>
                <c:pt idx="76">
                  <c:v>728.452</c:v>
                </c:pt>
                <c:pt idx="77">
                  <c:v>778.85630000000003</c:v>
                </c:pt>
                <c:pt idx="78">
                  <c:v>831.85410000000002</c:v>
                </c:pt>
                <c:pt idx="79">
                  <c:v>888.30510000000004</c:v>
                </c:pt>
                <c:pt idx="80">
                  <c:v>956.11400000000003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DB6D-4483-9AAB-948924595F2C}"/>
            </c:ext>
          </c:extLst>
        </c:ser>
        <c:ser>
          <c:idx val="2"/>
          <c:order val="2"/>
          <c:tx>
            <c:v>Trial 3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8"/>
            <c:spPr>
              <a:solidFill>
                <a:schemeClr val="accent5">
                  <a:lumMod val="60000"/>
                  <a:lumOff val="40000"/>
                </a:schemeClr>
              </a:solidFill>
              <a:ln w="9525">
                <a:solidFill>
                  <a:schemeClr val="accent5">
                    <a:lumMod val="60000"/>
                    <a:lumOff val="40000"/>
                  </a:schemeClr>
                </a:solidFill>
              </a:ln>
              <a:effectLst/>
            </c:spPr>
          </c:marker>
          <c:xVal>
            <c:numRef>
              <c:f>Sheet1!$G$2:$G$82</c:f>
              <c:numCache>
                <c:formatCode>General</c:formatCode>
                <c:ptCount val="81"/>
                <c:pt idx="0">
                  <c:v>684.59159999999997</c:v>
                </c:pt>
                <c:pt idx="1">
                  <c:v>683.82140000000004</c:v>
                </c:pt>
                <c:pt idx="2">
                  <c:v>684.71230000000003</c:v>
                </c:pt>
                <c:pt idx="3">
                  <c:v>685.35130000000004</c:v>
                </c:pt>
                <c:pt idx="4">
                  <c:v>685.36410000000001</c:v>
                </c:pt>
                <c:pt idx="5">
                  <c:v>685.66930000000002</c:v>
                </c:pt>
                <c:pt idx="6">
                  <c:v>686.24189999999999</c:v>
                </c:pt>
                <c:pt idx="7">
                  <c:v>686.19060000000002</c:v>
                </c:pt>
                <c:pt idx="8">
                  <c:v>687.23230000000001</c:v>
                </c:pt>
                <c:pt idx="9">
                  <c:v>687.01179999999999</c:v>
                </c:pt>
                <c:pt idx="10">
                  <c:v>690.13340000000005</c:v>
                </c:pt>
                <c:pt idx="11">
                  <c:v>696.33860000000004</c:v>
                </c:pt>
                <c:pt idx="12">
                  <c:v>696.46910000000003</c:v>
                </c:pt>
                <c:pt idx="13">
                  <c:v>697.06190000000004</c:v>
                </c:pt>
                <c:pt idx="14">
                  <c:v>698.55740000000003</c:v>
                </c:pt>
                <c:pt idx="15">
                  <c:v>700.41719999999998</c:v>
                </c:pt>
                <c:pt idx="16">
                  <c:v>702.83799999999997</c:v>
                </c:pt>
                <c:pt idx="17">
                  <c:v>705.88070000000005</c:v>
                </c:pt>
                <c:pt idx="18">
                  <c:v>711.14580000000001</c:v>
                </c:pt>
                <c:pt idx="19">
                  <c:v>716.49739999999997</c:v>
                </c:pt>
                <c:pt idx="20">
                  <c:v>719.80290000000002</c:v>
                </c:pt>
                <c:pt idx="21">
                  <c:v>728.12270000000001</c:v>
                </c:pt>
                <c:pt idx="22">
                  <c:v>734.77279999999996</c:v>
                </c:pt>
                <c:pt idx="23">
                  <c:v>742.88250000000005</c:v>
                </c:pt>
                <c:pt idx="24">
                  <c:v>754.74300000000005</c:v>
                </c:pt>
                <c:pt idx="25">
                  <c:v>768.32759999999996</c:v>
                </c:pt>
                <c:pt idx="26">
                  <c:v>783.55190000000005</c:v>
                </c:pt>
                <c:pt idx="27">
                  <c:v>803.31280000000004</c:v>
                </c:pt>
                <c:pt idx="28">
                  <c:v>827.5412</c:v>
                </c:pt>
                <c:pt idx="29">
                  <c:v>855.79920000000004</c:v>
                </c:pt>
                <c:pt idx="30">
                  <c:v>894.69820000000004</c:v>
                </c:pt>
                <c:pt idx="31">
                  <c:v>945.0797</c:v>
                </c:pt>
                <c:pt idx="32">
                  <c:v>1000.013</c:v>
                </c:pt>
                <c:pt idx="33">
                  <c:v>1075.5820000000001</c:v>
                </c:pt>
                <c:pt idx="34">
                  <c:v>1157.5530000000001</c:v>
                </c:pt>
                <c:pt idx="35">
                  <c:v>1264.0119999999999</c:v>
                </c:pt>
                <c:pt idx="36">
                  <c:v>1372.0160000000001</c:v>
                </c:pt>
                <c:pt idx="37">
                  <c:v>1501.1410000000001</c:v>
                </c:pt>
                <c:pt idx="38">
                  <c:v>1632.759</c:v>
                </c:pt>
                <c:pt idx="39">
                  <c:v>1767.126</c:v>
                </c:pt>
                <c:pt idx="40">
                  <c:v>1901.3679999999999</c:v>
                </c:pt>
                <c:pt idx="41">
                  <c:v>2033.5409999999999</c:v>
                </c:pt>
                <c:pt idx="42">
                  <c:v>2160.538</c:v>
                </c:pt>
                <c:pt idx="43">
                  <c:v>2271.6970000000001</c:v>
                </c:pt>
                <c:pt idx="44">
                  <c:v>2361.0590000000002</c:v>
                </c:pt>
                <c:pt idx="45">
                  <c:v>2445.4589999999998</c:v>
                </c:pt>
                <c:pt idx="46">
                  <c:v>2516.5700000000002</c:v>
                </c:pt>
                <c:pt idx="47">
                  <c:v>2579.2260000000001</c:v>
                </c:pt>
                <c:pt idx="48">
                  <c:v>2627.3620000000001</c:v>
                </c:pt>
                <c:pt idx="49">
                  <c:v>2671.1329999999998</c:v>
                </c:pt>
                <c:pt idx="50">
                  <c:v>2711.0279999999998</c:v>
                </c:pt>
                <c:pt idx="51">
                  <c:v>2740.7310000000002</c:v>
                </c:pt>
                <c:pt idx="52">
                  <c:v>2773.1660000000002</c:v>
                </c:pt>
                <c:pt idx="53">
                  <c:v>2791.1640000000002</c:v>
                </c:pt>
                <c:pt idx="54">
                  <c:v>2820.4920000000002</c:v>
                </c:pt>
                <c:pt idx="55">
                  <c:v>2847.8009999999999</c:v>
                </c:pt>
                <c:pt idx="56">
                  <c:v>2863.7269999999999</c:v>
                </c:pt>
                <c:pt idx="57">
                  <c:v>2891.3449999999998</c:v>
                </c:pt>
                <c:pt idx="58">
                  <c:v>2911.0149999999999</c:v>
                </c:pt>
                <c:pt idx="59">
                  <c:v>2928.7939999999999</c:v>
                </c:pt>
                <c:pt idx="60">
                  <c:v>2952.7190000000001</c:v>
                </c:pt>
                <c:pt idx="61">
                  <c:v>2975.3760000000002</c:v>
                </c:pt>
                <c:pt idx="62">
                  <c:v>2998.8690000000001</c:v>
                </c:pt>
                <c:pt idx="63">
                  <c:v>3021.1640000000002</c:v>
                </c:pt>
                <c:pt idx="64">
                  <c:v>3047.5390000000002</c:v>
                </c:pt>
                <c:pt idx="65">
                  <c:v>3070.942</c:v>
                </c:pt>
                <c:pt idx="66">
                  <c:v>3104.6709999999998</c:v>
                </c:pt>
                <c:pt idx="67">
                  <c:v>3132.0610000000001</c:v>
                </c:pt>
                <c:pt idx="68">
                  <c:v>3164.6219999999998</c:v>
                </c:pt>
                <c:pt idx="69">
                  <c:v>3198.0219999999999</c:v>
                </c:pt>
                <c:pt idx="70">
                  <c:v>3234.0540000000001</c:v>
                </c:pt>
                <c:pt idx="71">
                  <c:v>3272.0239999999999</c:v>
                </c:pt>
                <c:pt idx="72">
                  <c:v>3312.8510000000001</c:v>
                </c:pt>
                <c:pt idx="73">
                  <c:v>3356.2779999999998</c:v>
                </c:pt>
                <c:pt idx="74">
                  <c:v>3400.529</c:v>
                </c:pt>
                <c:pt idx="75">
                  <c:v>3452.027</c:v>
                </c:pt>
                <c:pt idx="76">
                  <c:v>3510.5279999999998</c:v>
                </c:pt>
                <c:pt idx="77">
                  <c:v>3566.9879999999998</c:v>
                </c:pt>
                <c:pt idx="78">
                  <c:v>3625.8119999999999</c:v>
                </c:pt>
                <c:pt idx="79">
                  <c:v>3687.85</c:v>
                </c:pt>
                <c:pt idx="80">
                  <c:v>3762.89</c:v>
                </c:pt>
              </c:numCache>
            </c:numRef>
          </c:xVal>
          <c:yVal>
            <c:numRef>
              <c:f>Sheet1!$I$2:$I$82</c:f>
              <c:numCache>
                <c:formatCode>General</c:formatCode>
                <c:ptCount val="81"/>
                <c:pt idx="0">
                  <c:v>20.933029999999999</c:v>
                </c:pt>
                <c:pt idx="1">
                  <c:v>19.54806</c:v>
                </c:pt>
                <c:pt idx="2">
                  <c:v>20.994039999999998</c:v>
                </c:pt>
                <c:pt idx="3">
                  <c:v>21.8901</c:v>
                </c:pt>
                <c:pt idx="4">
                  <c:v>22.129529999999999</c:v>
                </c:pt>
                <c:pt idx="5">
                  <c:v>24.89115</c:v>
                </c:pt>
                <c:pt idx="6">
                  <c:v>26.596070000000001</c:v>
                </c:pt>
                <c:pt idx="7">
                  <c:v>29.858260000000001</c:v>
                </c:pt>
                <c:pt idx="8">
                  <c:v>31.892620000000001</c:v>
                </c:pt>
                <c:pt idx="9">
                  <c:v>37.521769999999997</c:v>
                </c:pt>
                <c:pt idx="10">
                  <c:v>41.86571</c:v>
                </c:pt>
                <c:pt idx="11">
                  <c:v>54.688510000000001</c:v>
                </c:pt>
                <c:pt idx="12">
                  <c:v>59.850949999999997</c:v>
                </c:pt>
                <c:pt idx="13">
                  <c:v>65.416150000000002</c:v>
                </c:pt>
                <c:pt idx="14">
                  <c:v>73.011610000000005</c:v>
                </c:pt>
                <c:pt idx="15">
                  <c:v>82.223929999999996</c:v>
                </c:pt>
                <c:pt idx="16">
                  <c:v>92.096609999999998</c:v>
                </c:pt>
                <c:pt idx="17">
                  <c:v>103.6193</c:v>
                </c:pt>
                <c:pt idx="18">
                  <c:v>115.8725</c:v>
                </c:pt>
                <c:pt idx="19">
                  <c:v>132.18039999999999</c:v>
                </c:pt>
                <c:pt idx="20">
                  <c:v>149.20840000000001</c:v>
                </c:pt>
                <c:pt idx="21">
                  <c:v>167.92429999999999</c:v>
                </c:pt>
                <c:pt idx="22">
                  <c:v>191.45179999999999</c:v>
                </c:pt>
                <c:pt idx="23">
                  <c:v>214.2183</c:v>
                </c:pt>
                <c:pt idx="24">
                  <c:v>245.58330000000001</c:v>
                </c:pt>
                <c:pt idx="25">
                  <c:v>277.97680000000003</c:v>
                </c:pt>
                <c:pt idx="26">
                  <c:v>315.49059999999997</c:v>
                </c:pt>
                <c:pt idx="27">
                  <c:v>359.96730000000002</c:v>
                </c:pt>
                <c:pt idx="28">
                  <c:v>405.13470000000001</c:v>
                </c:pt>
                <c:pt idx="29">
                  <c:v>456.63319999999999</c:v>
                </c:pt>
                <c:pt idx="30">
                  <c:v>517.78369999999995</c:v>
                </c:pt>
                <c:pt idx="31">
                  <c:v>579.73199999999997</c:v>
                </c:pt>
                <c:pt idx="32">
                  <c:v>644.23910000000001</c:v>
                </c:pt>
                <c:pt idx="33">
                  <c:v>716.18050000000005</c:v>
                </c:pt>
                <c:pt idx="34">
                  <c:v>777.34569999999997</c:v>
                </c:pt>
                <c:pt idx="35">
                  <c:v>845.97389999999996</c:v>
                </c:pt>
                <c:pt idx="36">
                  <c:v>895.25919999999996</c:v>
                </c:pt>
                <c:pt idx="37">
                  <c:v>938.04750000000001</c:v>
                </c:pt>
                <c:pt idx="38">
                  <c:v>961.85400000000004</c:v>
                </c:pt>
                <c:pt idx="39">
                  <c:v>971.08199999999999</c:v>
                </c:pt>
                <c:pt idx="40">
                  <c:v>961.23599999999999</c:v>
                </c:pt>
                <c:pt idx="41">
                  <c:v>936.7627</c:v>
                </c:pt>
                <c:pt idx="42">
                  <c:v>896.97739999999999</c:v>
                </c:pt>
                <c:pt idx="43">
                  <c:v>845.95640000000003</c:v>
                </c:pt>
                <c:pt idx="44">
                  <c:v>793.47289999999998</c:v>
                </c:pt>
                <c:pt idx="45">
                  <c:v>737.26120000000003</c:v>
                </c:pt>
                <c:pt idx="46">
                  <c:v>678.0847</c:v>
                </c:pt>
                <c:pt idx="47">
                  <c:v>622.95029999999997</c:v>
                </c:pt>
                <c:pt idx="48">
                  <c:v>574.92449999999997</c:v>
                </c:pt>
                <c:pt idx="49">
                  <c:v>529.25369999999998</c:v>
                </c:pt>
                <c:pt idx="50">
                  <c:v>484.25029999999998</c:v>
                </c:pt>
                <c:pt idx="51">
                  <c:v>450.75110000000001</c:v>
                </c:pt>
                <c:pt idx="52">
                  <c:v>417.14100000000002</c:v>
                </c:pt>
                <c:pt idx="53">
                  <c:v>395.2876</c:v>
                </c:pt>
                <c:pt idx="54">
                  <c:v>371.42500000000001</c:v>
                </c:pt>
                <c:pt idx="55">
                  <c:v>357.97149999999999</c:v>
                </c:pt>
                <c:pt idx="56">
                  <c:v>344.77179999999998</c:v>
                </c:pt>
                <c:pt idx="57">
                  <c:v>336.6216</c:v>
                </c:pt>
                <c:pt idx="58">
                  <c:v>328.12119999999999</c:v>
                </c:pt>
                <c:pt idx="59">
                  <c:v>328.86689999999999</c:v>
                </c:pt>
                <c:pt idx="60">
                  <c:v>327.33949999999999</c:v>
                </c:pt>
                <c:pt idx="61">
                  <c:v>333.34480000000002</c:v>
                </c:pt>
                <c:pt idx="62">
                  <c:v>336.42689999999999</c:v>
                </c:pt>
                <c:pt idx="63">
                  <c:v>347.38249999999999</c:v>
                </c:pt>
                <c:pt idx="64">
                  <c:v>358.86849999999998</c:v>
                </c:pt>
                <c:pt idx="65">
                  <c:v>371.09399999999999</c:v>
                </c:pt>
                <c:pt idx="66">
                  <c:v>391.0677</c:v>
                </c:pt>
                <c:pt idx="67">
                  <c:v>409.5797</c:v>
                </c:pt>
                <c:pt idx="68">
                  <c:v>430.51429999999999</c:v>
                </c:pt>
                <c:pt idx="69">
                  <c:v>454.7022</c:v>
                </c:pt>
                <c:pt idx="70">
                  <c:v>482.91050000000001</c:v>
                </c:pt>
                <c:pt idx="71">
                  <c:v>512.94370000000004</c:v>
                </c:pt>
                <c:pt idx="72">
                  <c:v>544.71780000000001</c:v>
                </c:pt>
                <c:pt idx="73">
                  <c:v>583.7115</c:v>
                </c:pt>
                <c:pt idx="74">
                  <c:v>619.44770000000005</c:v>
                </c:pt>
                <c:pt idx="75">
                  <c:v>665.95119999999997</c:v>
                </c:pt>
                <c:pt idx="76">
                  <c:v>715.06529999999998</c:v>
                </c:pt>
                <c:pt idx="77">
                  <c:v>764.98910000000001</c:v>
                </c:pt>
                <c:pt idx="78">
                  <c:v>815.82950000000005</c:v>
                </c:pt>
                <c:pt idx="79">
                  <c:v>874.02809999999999</c:v>
                </c:pt>
                <c:pt idx="80">
                  <c:v>943.01419999999996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DB6D-4483-9AAB-948924595F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74403712"/>
        <c:axId val="574404272"/>
      </c:scatterChart>
      <c:valAx>
        <c:axId val="574403712"/>
        <c:scaling>
          <c:orientation val="minMax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5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25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</a:t>
                </a:r>
                <a:r>
                  <a:rPr lang="en-US" sz="2500" baseline="-25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real</a:t>
                </a:r>
                <a:r>
                  <a:rPr lang="en-US" sz="2500" baseline="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(Ohms)</a:t>
                </a:r>
                <a:endParaRPr lang="en-US" sz="25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c:rich>
          </c:tx>
          <c:layout>
            <c:manualLayout>
              <c:xMode val="edge"/>
              <c:yMode val="edge"/>
              <c:x val="0.46991415827294764"/>
              <c:y val="0.9396578266174554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500" b="0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#,##0;\-#,##0" sourceLinked="0"/>
        <c:majorTickMark val="in"/>
        <c:minorTickMark val="none"/>
        <c:tickLblPos val="nextTo"/>
        <c:spPr>
          <a:noFill/>
          <a:ln w="127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5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574404272"/>
        <c:crosses val="autoZero"/>
        <c:crossBetween val="midCat"/>
      </c:valAx>
      <c:valAx>
        <c:axId val="574404272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25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25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sz="25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</a:t>
                </a:r>
                <a:r>
                  <a:rPr lang="en-US" sz="2500" baseline="-25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imag</a:t>
                </a:r>
                <a:r>
                  <a:rPr lang="en-US" sz="2500" baseline="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b="0" i="0" baseline="0" dirty="0">
                    <a:solidFill>
                      <a:schemeClr val="tx1"/>
                    </a:solidFill>
                    <a:effectLst/>
                  </a:rPr>
                  <a:t>(Ohms)</a:t>
                </a:r>
                <a:endParaRPr lang="en-US" sz="2500" dirty="0">
                  <a:solidFill>
                    <a:schemeClr val="tx1"/>
                  </a:solidFill>
                  <a:effectLst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250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en-US" sz="25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500" b="0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#,##0;\-#,##0" sourceLinked="0"/>
        <c:majorTickMark val="in"/>
        <c:minorTickMark val="none"/>
        <c:tickLblPos val="nextTo"/>
        <c:spPr>
          <a:noFill/>
          <a:ln w="127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5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57440371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071303758204498"/>
          <c:y val="0.55356093089466574"/>
          <c:w val="0.10708638311367312"/>
          <c:h val="0.135247894548049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5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Sheet2!$A$6</c:f>
              <c:strCache>
                <c:ptCount val="1"/>
                <c:pt idx="0">
                  <c:v>Average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Sheet2!$B$7:$E$7</c:f>
                <c:numCache>
                  <c:formatCode>General</c:formatCode>
                  <c:ptCount val="4"/>
                  <c:pt idx="0">
                    <c:v>1326.484451473141</c:v>
                  </c:pt>
                  <c:pt idx="1">
                    <c:v>2671.054723013614</c:v>
                  </c:pt>
                  <c:pt idx="2">
                    <c:v>2277.78401083158</c:v>
                  </c:pt>
                  <c:pt idx="3">
                    <c:v>8708.1398702593197</c:v>
                  </c:pt>
                </c:numCache>
              </c:numRef>
            </c:plus>
            <c:minus>
              <c:numRef>
                <c:f>Sheet2!$B$7:$E$7</c:f>
                <c:numCache>
                  <c:formatCode>General</c:formatCode>
                  <c:ptCount val="4"/>
                  <c:pt idx="0">
                    <c:v>1326.484451473141</c:v>
                  </c:pt>
                  <c:pt idx="1">
                    <c:v>2671.054723013614</c:v>
                  </c:pt>
                  <c:pt idx="2">
                    <c:v>2277.78401083158</c:v>
                  </c:pt>
                  <c:pt idx="3">
                    <c:v>8708.1398702593197</c:v>
                  </c:pt>
                </c:numCache>
              </c:numRef>
            </c:minus>
            <c:spPr>
              <a:noFill/>
              <a:ln w="19050" cap="flat" cmpd="sng" algn="ctr">
                <a:solidFill>
                  <a:schemeClr val="tx1"/>
                </a:solidFill>
                <a:round/>
              </a:ln>
              <a:effectLst/>
            </c:spPr>
          </c:errBars>
          <c:cat>
            <c:strRef>
              <c:f>Sheet2!$B$2:$E$2</c:f>
              <c:strCache>
                <c:ptCount val="4"/>
                <c:pt idx="0">
                  <c:v>Control</c:v>
                </c:pt>
                <c:pt idx="1">
                  <c:v>Adenine</c:v>
                </c:pt>
                <c:pt idx="2">
                  <c:v>Cytosine</c:v>
                </c:pt>
                <c:pt idx="3">
                  <c:v>Guanine</c:v>
                </c:pt>
              </c:strCache>
            </c:strRef>
          </c:cat>
          <c:val>
            <c:numRef>
              <c:f>Sheet2!$B$6:$E$6</c:f>
              <c:numCache>
                <c:formatCode>General</c:formatCode>
                <c:ptCount val="4"/>
                <c:pt idx="0">
                  <c:v>7856</c:v>
                </c:pt>
                <c:pt idx="1">
                  <c:v>22313.333333333332</c:v>
                </c:pt>
                <c:pt idx="2">
                  <c:v>25260</c:v>
                </c:pt>
                <c:pt idx="3">
                  <c:v>30540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1A5-489E-AA0B-E08E9BF8AC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6525936"/>
        <c:axId val="86526496"/>
      </c:barChart>
      <c:catAx>
        <c:axId val="86525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500" b="0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86526496"/>
        <c:crosses val="autoZero"/>
        <c:auto val="1"/>
        <c:lblAlgn val="ctr"/>
        <c:lblOffset val="100"/>
        <c:noMultiLvlLbl val="0"/>
      </c:catAx>
      <c:valAx>
        <c:axId val="8652649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 algn="ctr">
                  <a:defRPr sz="25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50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500" baseline="-2500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CT</a:t>
                </a:r>
                <a:r>
                  <a:rPr lang="en-US" sz="2500" baseline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(Ohms)</a:t>
                </a:r>
                <a:endParaRPr lang="en-US" sz="2500" dirty="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c:rich>
          </c:tx>
          <c:layout>
            <c:manualLayout>
              <c:xMode val="edge"/>
              <c:yMode val="edge"/>
              <c:x val="2.1470366193605331E-3"/>
              <c:y val="0.3746872394467351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 algn="ctr">
                <a:defRPr sz="2500" b="0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;\-#,##0" sourceLinked="0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500" b="0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865259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</a:t>
            </a:r>
            <a:r>
              <a:rPr lang="en-US" sz="3000" b="1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Flow Cell at 15 mL/hr</a:t>
            </a: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8.9691669117581002E-2"/>
          <c:y val="2.885417268682757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2152032837427583"/>
          <c:y val="0.12095762909579796"/>
          <c:w val="0.84211462505586487"/>
          <c:h val="0.74644835947982402"/>
        </c:manualLayout>
      </c:layout>
      <c:scatterChart>
        <c:scatterStyle val="lineMarker"/>
        <c:varyColors val="0"/>
        <c:ser>
          <c:idx val="0"/>
          <c:order val="0"/>
          <c:tx>
            <c:v>Trial 1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8"/>
            <c:spPr>
              <a:solidFill>
                <a:schemeClr val="accent5">
                  <a:lumMod val="50000"/>
                </a:schemeClr>
              </a:solidFill>
              <a:ln w="9525">
                <a:solidFill>
                  <a:schemeClr val="accent5">
                    <a:lumMod val="50000"/>
                  </a:schemeClr>
                </a:solidFill>
              </a:ln>
              <a:effectLst/>
            </c:spPr>
          </c:marker>
          <c:xVal>
            <c:numRef>
              <c:f>Sheet1!$A$4:$A$90</c:f>
              <c:numCache>
                <c:formatCode>General</c:formatCode>
                <c:ptCount val="87"/>
                <c:pt idx="0">
                  <c:v>20.312729999999998</c:v>
                </c:pt>
                <c:pt idx="1">
                  <c:v>20.740100000000002</c:v>
                </c:pt>
                <c:pt idx="2">
                  <c:v>21.876439999999999</c:v>
                </c:pt>
                <c:pt idx="3">
                  <c:v>22.036539999999999</c:v>
                </c:pt>
                <c:pt idx="4">
                  <c:v>22.121490000000001</c:v>
                </c:pt>
                <c:pt idx="5">
                  <c:v>22.380990000000001</c:v>
                </c:pt>
                <c:pt idx="6">
                  <c:v>22.506830000000001</c:v>
                </c:pt>
                <c:pt idx="7">
                  <c:v>22.829190000000001</c:v>
                </c:pt>
                <c:pt idx="8">
                  <c:v>23.118210000000001</c:v>
                </c:pt>
                <c:pt idx="9">
                  <c:v>23.35453</c:v>
                </c:pt>
                <c:pt idx="10">
                  <c:v>23.841059999999999</c:v>
                </c:pt>
                <c:pt idx="11">
                  <c:v>24.269439999999999</c:v>
                </c:pt>
                <c:pt idx="12">
                  <c:v>24.808499999999999</c:v>
                </c:pt>
                <c:pt idx="13">
                  <c:v>25.45797</c:v>
                </c:pt>
                <c:pt idx="14">
                  <c:v>26.289349999999999</c:v>
                </c:pt>
                <c:pt idx="15">
                  <c:v>26.931080000000001</c:v>
                </c:pt>
                <c:pt idx="16">
                  <c:v>27.905950000000001</c:v>
                </c:pt>
                <c:pt idx="17">
                  <c:v>29.064859999999999</c:v>
                </c:pt>
                <c:pt idx="18">
                  <c:v>30.371639999999999</c:v>
                </c:pt>
                <c:pt idx="19">
                  <c:v>31.930779999999999</c:v>
                </c:pt>
                <c:pt idx="20">
                  <c:v>33.866709999999998</c:v>
                </c:pt>
                <c:pt idx="21">
                  <c:v>36.445489999999999</c:v>
                </c:pt>
                <c:pt idx="22">
                  <c:v>38.955190000000002</c:v>
                </c:pt>
                <c:pt idx="23">
                  <c:v>41.872489999999999</c:v>
                </c:pt>
                <c:pt idx="24">
                  <c:v>45.947859999999999</c:v>
                </c:pt>
                <c:pt idx="25">
                  <c:v>50.221319999999999</c:v>
                </c:pt>
                <c:pt idx="26">
                  <c:v>57.227969999999999</c:v>
                </c:pt>
                <c:pt idx="27">
                  <c:v>63.22542</c:v>
                </c:pt>
                <c:pt idx="28">
                  <c:v>70.203130000000002</c:v>
                </c:pt>
                <c:pt idx="29">
                  <c:v>79.05377</c:v>
                </c:pt>
                <c:pt idx="30">
                  <c:v>94.60812</c:v>
                </c:pt>
                <c:pt idx="31">
                  <c:v>105.1756</c:v>
                </c:pt>
                <c:pt idx="32">
                  <c:v>128.4855</c:v>
                </c:pt>
                <c:pt idx="33">
                  <c:v>149.34710000000001</c:v>
                </c:pt>
                <c:pt idx="34">
                  <c:v>177.6001</c:v>
                </c:pt>
                <c:pt idx="35">
                  <c:v>214.90479999999999</c:v>
                </c:pt>
                <c:pt idx="36">
                  <c:v>258.56380000000001</c:v>
                </c:pt>
                <c:pt idx="37">
                  <c:v>317.31229999999999</c:v>
                </c:pt>
                <c:pt idx="38">
                  <c:v>386.63709999999998</c:v>
                </c:pt>
                <c:pt idx="39">
                  <c:v>474.29379999999998</c:v>
                </c:pt>
                <c:pt idx="40">
                  <c:v>582.51520000000005</c:v>
                </c:pt>
                <c:pt idx="41">
                  <c:v>718.06449999999995</c:v>
                </c:pt>
                <c:pt idx="42">
                  <c:v>889.62639999999999</c:v>
                </c:pt>
                <c:pt idx="43">
                  <c:v>1089.414</c:v>
                </c:pt>
                <c:pt idx="44">
                  <c:v>1297.9559999999999</c:v>
                </c:pt>
                <c:pt idx="45">
                  <c:v>1544.798</c:v>
                </c:pt>
                <c:pt idx="46">
                  <c:v>1828.779</c:v>
                </c:pt>
                <c:pt idx="47">
                  <c:v>2127.6019999999999</c:v>
                </c:pt>
                <c:pt idx="48">
                  <c:v>2412.049</c:v>
                </c:pt>
                <c:pt idx="49">
                  <c:v>2707.877</c:v>
                </c:pt>
                <c:pt idx="50">
                  <c:v>3058.5</c:v>
                </c:pt>
                <c:pt idx="51">
                  <c:v>3336.558</c:v>
                </c:pt>
                <c:pt idx="52">
                  <c:v>3693.88</c:v>
                </c:pt>
                <c:pt idx="53">
                  <c:v>3887.9789999999998</c:v>
                </c:pt>
                <c:pt idx="54">
                  <c:v>4261.8630000000003</c:v>
                </c:pt>
                <c:pt idx="55">
                  <c:v>4627.9219999999996</c:v>
                </c:pt>
                <c:pt idx="56">
                  <c:v>4944.098</c:v>
                </c:pt>
                <c:pt idx="57">
                  <c:v>5340.2259999999997</c:v>
                </c:pt>
                <c:pt idx="58">
                  <c:v>5552.5739999999996</c:v>
                </c:pt>
                <c:pt idx="59">
                  <c:v>5909.5379999999996</c:v>
                </c:pt>
                <c:pt idx="60">
                  <c:v>6268.5519999999997</c:v>
                </c:pt>
                <c:pt idx="61">
                  <c:v>6597.134</c:v>
                </c:pt>
                <c:pt idx="62">
                  <c:v>6975.6559999999999</c:v>
                </c:pt>
                <c:pt idx="63">
                  <c:v>7363.9560000000001</c:v>
                </c:pt>
                <c:pt idx="64">
                  <c:v>7781.1419999999998</c:v>
                </c:pt>
                <c:pt idx="65">
                  <c:v>8210.7270000000008</c:v>
                </c:pt>
                <c:pt idx="66">
                  <c:v>8779.527</c:v>
                </c:pt>
                <c:pt idx="67">
                  <c:v>9315.7849999999999</c:v>
                </c:pt>
                <c:pt idx="68">
                  <c:v>9889.11</c:v>
                </c:pt>
                <c:pt idx="69">
                  <c:v>10422.94</c:v>
                </c:pt>
                <c:pt idx="70">
                  <c:v>11108.76</c:v>
                </c:pt>
                <c:pt idx="71">
                  <c:v>11852.76</c:v>
                </c:pt>
                <c:pt idx="72">
                  <c:v>12579.46</c:v>
                </c:pt>
                <c:pt idx="73">
                  <c:v>13416.03</c:v>
                </c:pt>
                <c:pt idx="74">
                  <c:v>14214.65</c:v>
                </c:pt>
                <c:pt idx="75">
                  <c:v>15114.97</c:v>
                </c:pt>
                <c:pt idx="76">
                  <c:v>16111.05</c:v>
                </c:pt>
                <c:pt idx="77">
                  <c:v>17024.830000000002</c:v>
                </c:pt>
                <c:pt idx="78">
                  <c:v>17954.919999999998</c:v>
                </c:pt>
                <c:pt idx="79">
                  <c:v>19004.150000000001</c:v>
                </c:pt>
                <c:pt idx="80">
                  <c:v>20145.330000000002</c:v>
                </c:pt>
                <c:pt idx="81">
                  <c:v>21181.54</c:v>
                </c:pt>
                <c:pt idx="82">
                  <c:v>22238.58</c:v>
                </c:pt>
                <c:pt idx="83">
                  <c:v>23301.040000000001</c:v>
                </c:pt>
                <c:pt idx="84">
                  <c:v>24118.94</c:v>
                </c:pt>
                <c:pt idx="85">
                  <c:v>25151.08</c:v>
                </c:pt>
                <c:pt idx="86">
                  <c:v>25631.63</c:v>
                </c:pt>
              </c:numCache>
            </c:numRef>
          </c:xVal>
          <c:yVal>
            <c:numRef>
              <c:f>Sheet1!$C$4:$C$90</c:f>
              <c:numCache>
                <c:formatCode>General</c:formatCode>
                <c:ptCount val="87"/>
                <c:pt idx="0">
                  <c:v>37.533149999999999</c:v>
                </c:pt>
                <c:pt idx="1">
                  <c:v>33.872250000000001</c:v>
                </c:pt>
                <c:pt idx="2">
                  <c:v>9.9882000000000009</c:v>
                </c:pt>
                <c:pt idx="3">
                  <c:v>9.0358129999999992</c:v>
                </c:pt>
                <c:pt idx="4">
                  <c:v>11.854839999999999</c:v>
                </c:pt>
                <c:pt idx="5">
                  <c:v>11.81887</c:v>
                </c:pt>
                <c:pt idx="6">
                  <c:v>14.64644</c:v>
                </c:pt>
                <c:pt idx="7">
                  <c:v>16.433140000000002</c:v>
                </c:pt>
                <c:pt idx="8">
                  <c:v>18.58653</c:v>
                </c:pt>
                <c:pt idx="9">
                  <c:v>21.174099999999999</c:v>
                </c:pt>
                <c:pt idx="10">
                  <c:v>24.097719999999999</c:v>
                </c:pt>
                <c:pt idx="11">
                  <c:v>27.494900000000001</c:v>
                </c:pt>
                <c:pt idx="12">
                  <c:v>31.625029999999999</c:v>
                </c:pt>
                <c:pt idx="13">
                  <c:v>36.040570000000002</c:v>
                </c:pt>
                <c:pt idx="14">
                  <c:v>45.103180000000002</c:v>
                </c:pt>
                <c:pt idx="15">
                  <c:v>50.528379999999999</c:v>
                </c:pt>
                <c:pt idx="16">
                  <c:v>57.591430000000003</c:v>
                </c:pt>
                <c:pt idx="17">
                  <c:v>65.625519999999995</c:v>
                </c:pt>
                <c:pt idx="18">
                  <c:v>74.874089999999995</c:v>
                </c:pt>
                <c:pt idx="19">
                  <c:v>86.368480000000005</c:v>
                </c:pt>
                <c:pt idx="20">
                  <c:v>98.701899999999995</c:v>
                </c:pt>
                <c:pt idx="21">
                  <c:v>112.6276</c:v>
                </c:pt>
                <c:pt idx="22">
                  <c:v>129.2945</c:v>
                </c:pt>
                <c:pt idx="23">
                  <c:v>147.15039999999999</c:v>
                </c:pt>
                <c:pt idx="24">
                  <c:v>169.70400000000001</c:v>
                </c:pt>
                <c:pt idx="25">
                  <c:v>196.08799999999999</c:v>
                </c:pt>
                <c:pt idx="26">
                  <c:v>226.3212</c:v>
                </c:pt>
                <c:pt idx="27">
                  <c:v>259.28559999999999</c:v>
                </c:pt>
                <c:pt idx="28">
                  <c:v>299.2869</c:v>
                </c:pt>
                <c:pt idx="29">
                  <c:v>342.27210000000002</c:v>
                </c:pt>
                <c:pt idx="30">
                  <c:v>391.61930000000001</c:v>
                </c:pt>
                <c:pt idx="31">
                  <c:v>455.58229999999998</c:v>
                </c:pt>
                <c:pt idx="32">
                  <c:v>526.1096</c:v>
                </c:pt>
                <c:pt idx="33">
                  <c:v>600.245</c:v>
                </c:pt>
                <c:pt idx="34">
                  <c:v>682.17690000000005</c:v>
                </c:pt>
                <c:pt idx="35">
                  <c:v>792.11479999999995</c:v>
                </c:pt>
                <c:pt idx="36">
                  <c:v>898.33159999999998</c:v>
                </c:pt>
                <c:pt idx="37">
                  <c:v>1027.098</c:v>
                </c:pt>
                <c:pt idx="38">
                  <c:v>1161.385</c:v>
                </c:pt>
                <c:pt idx="39">
                  <c:v>1310.4159999999999</c:v>
                </c:pt>
                <c:pt idx="40">
                  <c:v>1470.3140000000001</c:v>
                </c:pt>
                <c:pt idx="41">
                  <c:v>1646.403</c:v>
                </c:pt>
                <c:pt idx="42">
                  <c:v>1833.54</c:v>
                </c:pt>
                <c:pt idx="43">
                  <c:v>2022.4469999999999</c:v>
                </c:pt>
                <c:pt idx="44">
                  <c:v>2186.2089999999998</c:v>
                </c:pt>
                <c:pt idx="45">
                  <c:v>2355.3490000000002</c:v>
                </c:pt>
                <c:pt idx="46">
                  <c:v>2510.252</c:v>
                </c:pt>
                <c:pt idx="47">
                  <c:v>2644.3409999999999</c:v>
                </c:pt>
                <c:pt idx="48">
                  <c:v>2752.3919999999998</c:v>
                </c:pt>
                <c:pt idx="49">
                  <c:v>2860.8229999999999</c:v>
                </c:pt>
                <c:pt idx="50">
                  <c:v>2951.66</c:v>
                </c:pt>
                <c:pt idx="51">
                  <c:v>3031.1590000000001</c:v>
                </c:pt>
                <c:pt idx="52">
                  <c:v>3120.2040000000002</c:v>
                </c:pt>
                <c:pt idx="53">
                  <c:v>3168.6120000000001</c:v>
                </c:pt>
                <c:pt idx="54">
                  <c:v>3288.6469999999999</c:v>
                </c:pt>
                <c:pt idx="55">
                  <c:v>3361.4549999999999</c:v>
                </c:pt>
                <c:pt idx="56">
                  <c:v>3477.1770000000001</c:v>
                </c:pt>
                <c:pt idx="57">
                  <c:v>3583.9749999999999</c:v>
                </c:pt>
                <c:pt idx="58">
                  <c:v>3741.56</c:v>
                </c:pt>
                <c:pt idx="59">
                  <c:v>3874.0419999999999</c:v>
                </c:pt>
                <c:pt idx="60">
                  <c:v>4068.0419999999999</c:v>
                </c:pt>
                <c:pt idx="61">
                  <c:v>4256.5860000000002</c:v>
                </c:pt>
                <c:pt idx="62">
                  <c:v>4482.7190000000001</c:v>
                </c:pt>
                <c:pt idx="63">
                  <c:v>4705.893</c:v>
                </c:pt>
                <c:pt idx="64">
                  <c:v>4937.1090000000004</c:v>
                </c:pt>
                <c:pt idx="65">
                  <c:v>5208.125</c:v>
                </c:pt>
                <c:pt idx="66">
                  <c:v>5530.8239999999996</c:v>
                </c:pt>
                <c:pt idx="67">
                  <c:v>5813.9570000000003</c:v>
                </c:pt>
                <c:pt idx="68">
                  <c:v>6116.4129999999996</c:v>
                </c:pt>
                <c:pt idx="69">
                  <c:v>6296.1719999999996</c:v>
                </c:pt>
                <c:pt idx="70">
                  <c:v>6582.6819999999998</c:v>
                </c:pt>
                <c:pt idx="71">
                  <c:v>6858.1660000000002</c:v>
                </c:pt>
                <c:pt idx="72">
                  <c:v>7108.6120000000001</c:v>
                </c:pt>
                <c:pt idx="73">
                  <c:v>7329.3130000000001</c:v>
                </c:pt>
                <c:pt idx="74">
                  <c:v>7499.73</c:v>
                </c:pt>
                <c:pt idx="75">
                  <c:v>7700.2089999999998</c:v>
                </c:pt>
                <c:pt idx="76">
                  <c:v>7819.9790000000003</c:v>
                </c:pt>
                <c:pt idx="77">
                  <c:v>7920.0780000000004</c:v>
                </c:pt>
                <c:pt idx="78">
                  <c:v>7974.6880000000001</c:v>
                </c:pt>
                <c:pt idx="79">
                  <c:v>7939.7030000000004</c:v>
                </c:pt>
                <c:pt idx="80">
                  <c:v>7815.7520000000004</c:v>
                </c:pt>
                <c:pt idx="81">
                  <c:v>7575.9120000000003</c:v>
                </c:pt>
                <c:pt idx="82">
                  <c:v>7186.7160000000003</c:v>
                </c:pt>
                <c:pt idx="83">
                  <c:v>6729.8980000000001</c:v>
                </c:pt>
                <c:pt idx="84">
                  <c:v>6115.4470000000001</c:v>
                </c:pt>
                <c:pt idx="85">
                  <c:v>5575.6</c:v>
                </c:pt>
                <c:pt idx="86">
                  <c:v>4786.4430000000002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DD5-4FD8-B63D-DA0868B25E65}"/>
            </c:ext>
          </c:extLst>
        </c:ser>
        <c:ser>
          <c:idx val="1"/>
          <c:order val="1"/>
          <c:tx>
            <c:v>Trial 2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8"/>
            <c:spPr>
              <a:solidFill>
                <a:schemeClr val="accent5">
                  <a:lumMod val="75000"/>
                </a:schemeClr>
              </a:solidFill>
              <a:ln w="9525">
                <a:solidFill>
                  <a:schemeClr val="accent5">
                    <a:lumMod val="75000"/>
                  </a:schemeClr>
                </a:solidFill>
              </a:ln>
              <a:effectLst/>
            </c:spPr>
          </c:marker>
          <c:xVal>
            <c:numRef>
              <c:f>Sheet1!$D$4:$D$90</c:f>
              <c:numCache>
                <c:formatCode>General</c:formatCode>
                <c:ptCount val="87"/>
                <c:pt idx="0">
                  <c:v>20.314029999999999</c:v>
                </c:pt>
                <c:pt idx="1">
                  <c:v>20.783999999999999</c:v>
                </c:pt>
                <c:pt idx="2">
                  <c:v>21.221139999999998</c:v>
                </c:pt>
                <c:pt idx="3">
                  <c:v>21.975239999999999</c:v>
                </c:pt>
                <c:pt idx="4">
                  <c:v>22.135059999999999</c:v>
                </c:pt>
                <c:pt idx="5">
                  <c:v>22.368210000000001</c:v>
                </c:pt>
                <c:pt idx="6">
                  <c:v>22.531040000000001</c:v>
                </c:pt>
                <c:pt idx="7">
                  <c:v>22.72296</c:v>
                </c:pt>
                <c:pt idx="8">
                  <c:v>23.01502</c:v>
                </c:pt>
                <c:pt idx="9">
                  <c:v>23.30705</c:v>
                </c:pt>
                <c:pt idx="10">
                  <c:v>23.62527</c:v>
                </c:pt>
                <c:pt idx="11">
                  <c:v>24.046749999999999</c:v>
                </c:pt>
                <c:pt idx="12">
                  <c:v>24.635380000000001</c:v>
                </c:pt>
                <c:pt idx="13">
                  <c:v>25.19117</c:v>
                </c:pt>
                <c:pt idx="14">
                  <c:v>25.860130000000002</c:v>
                </c:pt>
                <c:pt idx="15">
                  <c:v>26.66836</c:v>
                </c:pt>
                <c:pt idx="16">
                  <c:v>27.607839999999999</c:v>
                </c:pt>
                <c:pt idx="17">
                  <c:v>28.754449999999999</c:v>
                </c:pt>
                <c:pt idx="18">
                  <c:v>29.9177</c:v>
                </c:pt>
                <c:pt idx="19">
                  <c:v>31.533190000000001</c:v>
                </c:pt>
                <c:pt idx="20">
                  <c:v>33.648829999999997</c:v>
                </c:pt>
                <c:pt idx="21">
                  <c:v>35.66657</c:v>
                </c:pt>
                <c:pt idx="22">
                  <c:v>38.584560000000003</c:v>
                </c:pt>
                <c:pt idx="23">
                  <c:v>41.34328</c:v>
                </c:pt>
                <c:pt idx="24">
                  <c:v>44.08811</c:v>
                </c:pt>
                <c:pt idx="25">
                  <c:v>49.261339999999997</c:v>
                </c:pt>
                <c:pt idx="26">
                  <c:v>53.930289999999999</c:v>
                </c:pt>
                <c:pt idx="27">
                  <c:v>59.723109999999998</c:v>
                </c:pt>
                <c:pt idx="28">
                  <c:v>66.132599999999996</c:v>
                </c:pt>
                <c:pt idx="29">
                  <c:v>75.298460000000006</c:v>
                </c:pt>
                <c:pt idx="30">
                  <c:v>85.818079999999995</c:v>
                </c:pt>
                <c:pt idx="31">
                  <c:v>100.94799999999999</c:v>
                </c:pt>
                <c:pt idx="32">
                  <c:v>112.6508</c:v>
                </c:pt>
                <c:pt idx="33">
                  <c:v>135.20050000000001</c:v>
                </c:pt>
                <c:pt idx="34">
                  <c:v>154.84350000000001</c:v>
                </c:pt>
                <c:pt idx="35">
                  <c:v>192.39930000000001</c:v>
                </c:pt>
                <c:pt idx="36">
                  <c:v>229.41990000000001</c:v>
                </c:pt>
                <c:pt idx="37">
                  <c:v>279.18389999999999</c:v>
                </c:pt>
                <c:pt idx="38">
                  <c:v>342.15030000000002</c:v>
                </c:pt>
                <c:pt idx="39">
                  <c:v>418.05349999999999</c:v>
                </c:pt>
                <c:pt idx="40">
                  <c:v>513.29409999999996</c:v>
                </c:pt>
                <c:pt idx="41">
                  <c:v>637.02499999999998</c:v>
                </c:pt>
                <c:pt idx="42">
                  <c:v>795.70079999999996</c:v>
                </c:pt>
                <c:pt idx="43">
                  <c:v>991.44200000000001</c:v>
                </c:pt>
                <c:pt idx="44">
                  <c:v>1203.23</c:v>
                </c:pt>
                <c:pt idx="45">
                  <c:v>1470.09</c:v>
                </c:pt>
                <c:pt idx="46">
                  <c:v>1795.37</c:v>
                </c:pt>
                <c:pt idx="47">
                  <c:v>2143.576</c:v>
                </c:pt>
                <c:pt idx="48">
                  <c:v>2521.1590000000001</c:v>
                </c:pt>
                <c:pt idx="49">
                  <c:v>2924.8429999999998</c:v>
                </c:pt>
                <c:pt idx="50">
                  <c:v>3389.7190000000001</c:v>
                </c:pt>
                <c:pt idx="51">
                  <c:v>3797.8429999999998</c:v>
                </c:pt>
                <c:pt idx="52">
                  <c:v>4276.5559999999996</c:v>
                </c:pt>
                <c:pt idx="53">
                  <c:v>4546.1440000000002</c:v>
                </c:pt>
                <c:pt idx="54">
                  <c:v>5025.5609999999997</c:v>
                </c:pt>
                <c:pt idx="55">
                  <c:v>5541.1040000000003</c:v>
                </c:pt>
                <c:pt idx="56">
                  <c:v>5895.6139999999996</c:v>
                </c:pt>
                <c:pt idx="57">
                  <c:v>6378.2139999999999</c:v>
                </c:pt>
                <c:pt idx="58">
                  <c:v>6586.0439999999999</c:v>
                </c:pt>
                <c:pt idx="59">
                  <c:v>6895.567</c:v>
                </c:pt>
                <c:pt idx="60">
                  <c:v>7288.0339999999997</c:v>
                </c:pt>
                <c:pt idx="61">
                  <c:v>7578.2330000000002</c:v>
                </c:pt>
                <c:pt idx="62">
                  <c:v>7918.17</c:v>
                </c:pt>
                <c:pt idx="63">
                  <c:v>8295.7489999999998</c:v>
                </c:pt>
                <c:pt idx="64">
                  <c:v>8678.9179999999997</c:v>
                </c:pt>
                <c:pt idx="65">
                  <c:v>9058.1530000000002</c:v>
                </c:pt>
                <c:pt idx="66">
                  <c:v>9527.39</c:v>
                </c:pt>
                <c:pt idx="67">
                  <c:v>9970.9599999999991</c:v>
                </c:pt>
                <c:pt idx="68">
                  <c:v>10409.64</c:v>
                </c:pt>
                <c:pt idx="69">
                  <c:v>10860.2</c:v>
                </c:pt>
                <c:pt idx="70">
                  <c:v>11432.76</c:v>
                </c:pt>
                <c:pt idx="71">
                  <c:v>12038.17</c:v>
                </c:pt>
                <c:pt idx="72">
                  <c:v>12669.8</c:v>
                </c:pt>
                <c:pt idx="73">
                  <c:v>13391.58</c:v>
                </c:pt>
                <c:pt idx="74">
                  <c:v>14099.58</c:v>
                </c:pt>
                <c:pt idx="75">
                  <c:v>14935.38</c:v>
                </c:pt>
                <c:pt idx="76">
                  <c:v>15836.28</c:v>
                </c:pt>
                <c:pt idx="77">
                  <c:v>16806.22</c:v>
                </c:pt>
                <c:pt idx="78">
                  <c:v>17725.84</c:v>
                </c:pt>
                <c:pt idx="79">
                  <c:v>18765.78</c:v>
                </c:pt>
                <c:pt idx="80">
                  <c:v>20096.5</c:v>
                </c:pt>
                <c:pt idx="81">
                  <c:v>21322.240000000002</c:v>
                </c:pt>
                <c:pt idx="82">
                  <c:v>22495.69</c:v>
                </c:pt>
                <c:pt idx="83">
                  <c:v>23830.83</c:v>
                </c:pt>
                <c:pt idx="84">
                  <c:v>24955.48</c:v>
                </c:pt>
                <c:pt idx="85">
                  <c:v>25894.04</c:v>
                </c:pt>
                <c:pt idx="86">
                  <c:v>26238.39</c:v>
                </c:pt>
              </c:numCache>
            </c:numRef>
          </c:xVal>
          <c:yVal>
            <c:numRef>
              <c:f>Sheet1!$F$4:$F$90</c:f>
              <c:numCache>
                <c:formatCode>General</c:formatCode>
                <c:ptCount val="87"/>
                <c:pt idx="0">
                  <c:v>37.849899999999998</c:v>
                </c:pt>
                <c:pt idx="1">
                  <c:v>34.120249999999999</c:v>
                </c:pt>
                <c:pt idx="2">
                  <c:v>31.229140000000001</c:v>
                </c:pt>
                <c:pt idx="3">
                  <c:v>10.822699999999999</c:v>
                </c:pt>
                <c:pt idx="4">
                  <c:v>10.318949999999999</c:v>
                </c:pt>
                <c:pt idx="5">
                  <c:v>13.19144</c:v>
                </c:pt>
                <c:pt idx="6">
                  <c:v>13.491379999999999</c:v>
                </c:pt>
                <c:pt idx="7">
                  <c:v>16.492010000000001</c:v>
                </c:pt>
                <c:pt idx="8">
                  <c:v>18.68017</c:v>
                </c:pt>
                <c:pt idx="9">
                  <c:v>21.242540000000002</c:v>
                </c:pt>
                <c:pt idx="10">
                  <c:v>24.209510000000002</c:v>
                </c:pt>
                <c:pt idx="11">
                  <c:v>27.773779999999999</c:v>
                </c:pt>
                <c:pt idx="12">
                  <c:v>31.812999999999999</c:v>
                </c:pt>
                <c:pt idx="13">
                  <c:v>36.422490000000003</c:v>
                </c:pt>
                <c:pt idx="14">
                  <c:v>45.27467</c:v>
                </c:pt>
                <c:pt idx="15">
                  <c:v>50.727290000000004</c:v>
                </c:pt>
                <c:pt idx="16">
                  <c:v>57.974980000000002</c:v>
                </c:pt>
                <c:pt idx="17">
                  <c:v>66.11909</c:v>
                </c:pt>
                <c:pt idx="18">
                  <c:v>75.092060000000004</c:v>
                </c:pt>
                <c:pt idx="19">
                  <c:v>87.004009999999994</c:v>
                </c:pt>
                <c:pt idx="20">
                  <c:v>99.231300000000005</c:v>
                </c:pt>
                <c:pt idx="21">
                  <c:v>113.69759999999999</c:v>
                </c:pt>
                <c:pt idx="22">
                  <c:v>130.20009999999999</c:v>
                </c:pt>
                <c:pt idx="23">
                  <c:v>148.6617</c:v>
                </c:pt>
                <c:pt idx="24">
                  <c:v>171.73859999999999</c:v>
                </c:pt>
                <c:pt idx="25">
                  <c:v>198.58629999999999</c:v>
                </c:pt>
                <c:pt idx="26">
                  <c:v>228.38980000000001</c:v>
                </c:pt>
                <c:pt idx="27">
                  <c:v>263.13720000000001</c:v>
                </c:pt>
                <c:pt idx="28">
                  <c:v>302.82209999999998</c:v>
                </c:pt>
                <c:pt idx="29">
                  <c:v>346.61430000000001</c:v>
                </c:pt>
                <c:pt idx="30">
                  <c:v>402.45170000000002</c:v>
                </c:pt>
                <c:pt idx="31">
                  <c:v>463.56169999999997</c:v>
                </c:pt>
                <c:pt idx="32">
                  <c:v>528.62369999999999</c:v>
                </c:pt>
                <c:pt idx="33">
                  <c:v>616.84199999999998</c:v>
                </c:pt>
                <c:pt idx="34">
                  <c:v>702.6182</c:v>
                </c:pt>
                <c:pt idx="35">
                  <c:v>810.97699999999998</c:v>
                </c:pt>
                <c:pt idx="36">
                  <c:v>923.73389999999995</c:v>
                </c:pt>
                <c:pt idx="37">
                  <c:v>1060.3040000000001</c:v>
                </c:pt>
                <c:pt idx="38">
                  <c:v>1207.306</c:v>
                </c:pt>
                <c:pt idx="39">
                  <c:v>1370.9390000000001</c:v>
                </c:pt>
                <c:pt idx="40">
                  <c:v>1552.6179999999999</c:v>
                </c:pt>
                <c:pt idx="41">
                  <c:v>1758.0450000000001</c:v>
                </c:pt>
                <c:pt idx="42">
                  <c:v>1989.231</c:v>
                </c:pt>
                <c:pt idx="43">
                  <c:v>2228.556</c:v>
                </c:pt>
                <c:pt idx="44">
                  <c:v>2451.1640000000002</c:v>
                </c:pt>
                <c:pt idx="45">
                  <c:v>2690.6419999999998</c:v>
                </c:pt>
                <c:pt idx="46">
                  <c:v>2921.277</c:v>
                </c:pt>
                <c:pt idx="47">
                  <c:v>3146.982</c:v>
                </c:pt>
                <c:pt idx="48">
                  <c:v>3318.2979999999998</c:v>
                </c:pt>
                <c:pt idx="49">
                  <c:v>3461.9830000000002</c:v>
                </c:pt>
                <c:pt idx="50">
                  <c:v>3596.0549999999998</c:v>
                </c:pt>
                <c:pt idx="51">
                  <c:v>3671.4160000000002</c:v>
                </c:pt>
                <c:pt idx="52">
                  <c:v>3742.1289999999999</c:v>
                </c:pt>
                <c:pt idx="53">
                  <c:v>3762.933</c:v>
                </c:pt>
                <c:pt idx="54">
                  <c:v>3803.4319999999998</c:v>
                </c:pt>
                <c:pt idx="55">
                  <c:v>3794.54</c:v>
                </c:pt>
                <c:pt idx="56">
                  <c:v>3832.8339999999998</c:v>
                </c:pt>
                <c:pt idx="57">
                  <c:v>3812.1950000000002</c:v>
                </c:pt>
                <c:pt idx="58">
                  <c:v>3893.8380000000002</c:v>
                </c:pt>
                <c:pt idx="59">
                  <c:v>3936.0749999999998</c:v>
                </c:pt>
                <c:pt idx="60">
                  <c:v>4042.2280000000001</c:v>
                </c:pt>
                <c:pt idx="61">
                  <c:v>4153.9440000000004</c:v>
                </c:pt>
                <c:pt idx="62">
                  <c:v>4276.5609999999997</c:v>
                </c:pt>
                <c:pt idx="63">
                  <c:v>4408.5379999999996</c:v>
                </c:pt>
                <c:pt idx="64">
                  <c:v>4586.4610000000002</c:v>
                </c:pt>
                <c:pt idx="65">
                  <c:v>4792.8360000000002</c:v>
                </c:pt>
                <c:pt idx="66">
                  <c:v>5024.7969999999996</c:v>
                </c:pt>
                <c:pt idx="67">
                  <c:v>5251.9369999999999</c:v>
                </c:pt>
                <c:pt idx="68">
                  <c:v>5534.2420000000002</c:v>
                </c:pt>
                <c:pt idx="69">
                  <c:v>5686.8109999999997</c:v>
                </c:pt>
                <c:pt idx="70">
                  <c:v>5969.4989999999998</c:v>
                </c:pt>
                <c:pt idx="71">
                  <c:v>6273.1</c:v>
                </c:pt>
                <c:pt idx="72">
                  <c:v>6541.1090000000004</c:v>
                </c:pt>
                <c:pt idx="73">
                  <c:v>6853.91</c:v>
                </c:pt>
                <c:pt idx="74">
                  <c:v>7126.8050000000003</c:v>
                </c:pt>
                <c:pt idx="75">
                  <c:v>7427.4250000000002</c:v>
                </c:pt>
                <c:pt idx="76">
                  <c:v>7694.7439999999997</c:v>
                </c:pt>
                <c:pt idx="77">
                  <c:v>7930.2219999999998</c:v>
                </c:pt>
                <c:pt idx="78">
                  <c:v>8123.5309999999999</c:v>
                </c:pt>
                <c:pt idx="79">
                  <c:v>8225.3320000000003</c:v>
                </c:pt>
                <c:pt idx="80">
                  <c:v>8346.1460000000006</c:v>
                </c:pt>
                <c:pt idx="81">
                  <c:v>8340.2659999999996</c:v>
                </c:pt>
                <c:pt idx="82">
                  <c:v>8021.2950000000001</c:v>
                </c:pt>
                <c:pt idx="83">
                  <c:v>7697.6379999999999</c:v>
                </c:pt>
                <c:pt idx="84">
                  <c:v>7200.1059999999998</c:v>
                </c:pt>
                <c:pt idx="85">
                  <c:v>6421.683</c:v>
                </c:pt>
                <c:pt idx="86">
                  <c:v>5506.1379999999999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DD5-4FD8-B63D-DA0868B25E65}"/>
            </c:ext>
          </c:extLst>
        </c:ser>
        <c:ser>
          <c:idx val="2"/>
          <c:order val="2"/>
          <c:tx>
            <c:v>Trial 3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8"/>
            <c:spPr>
              <a:solidFill>
                <a:schemeClr val="accent5">
                  <a:lumMod val="60000"/>
                  <a:lumOff val="40000"/>
                </a:schemeClr>
              </a:solidFill>
              <a:ln w="9525">
                <a:solidFill>
                  <a:schemeClr val="accent5">
                    <a:lumMod val="60000"/>
                    <a:lumOff val="40000"/>
                  </a:schemeClr>
                </a:solidFill>
              </a:ln>
              <a:effectLst/>
            </c:spPr>
          </c:marker>
          <c:xVal>
            <c:numRef>
              <c:f>Sheet1!$G$4:$G$90</c:f>
              <c:numCache>
                <c:formatCode>General</c:formatCode>
                <c:ptCount val="87"/>
                <c:pt idx="0">
                  <c:v>20.472339999999999</c:v>
                </c:pt>
                <c:pt idx="1">
                  <c:v>20.797219999999999</c:v>
                </c:pt>
                <c:pt idx="2">
                  <c:v>21.291160000000001</c:v>
                </c:pt>
                <c:pt idx="3">
                  <c:v>21.935839999999999</c:v>
                </c:pt>
                <c:pt idx="4">
                  <c:v>22.128889999999998</c:v>
                </c:pt>
                <c:pt idx="5">
                  <c:v>22.212119999999999</c:v>
                </c:pt>
                <c:pt idx="6">
                  <c:v>22.491060000000001</c:v>
                </c:pt>
                <c:pt idx="7">
                  <c:v>22.712610000000002</c:v>
                </c:pt>
                <c:pt idx="8">
                  <c:v>22.964880000000001</c:v>
                </c:pt>
                <c:pt idx="9">
                  <c:v>23.215540000000001</c:v>
                </c:pt>
                <c:pt idx="10">
                  <c:v>23.547129999999999</c:v>
                </c:pt>
                <c:pt idx="11">
                  <c:v>23.93938</c:v>
                </c:pt>
                <c:pt idx="12">
                  <c:v>24.535409999999999</c:v>
                </c:pt>
                <c:pt idx="13">
                  <c:v>25.015440000000002</c:v>
                </c:pt>
                <c:pt idx="14">
                  <c:v>25.84798</c:v>
                </c:pt>
                <c:pt idx="15">
                  <c:v>26.52251</c:v>
                </c:pt>
                <c:pt idx="16">
                  <c:v>27.394220000000001</c:v>
                </c:pt>
                <c:pt idx="17">
                  <c:v>28.244330000000001</c:v>
                </c:pt>
                <c:pt idx="18">
                  <c:v>29.589210000000001</c:v>
                </c:pt>
                <c:pt idx="19">
                  <c:v>30.958030000000001</c:v>
                </c:pt>
                <c:pt idx="20">
                  <c:v>32.621690000000001</c:v>
                </c:pt>
                <c:pt idx="21">
                  <c:v>34.94802</c:v>
                </c:pt>
                <c:pt idx="22">
                  <c:v>37.548740000000002</c:v>
                </c:pt>
                <c:pt idx="23">
                  <c:v>39.863190000000003</c:v>
                </c:pt>
                <c:pt idx="24">
                  <c:v>42.7575</c:v>
                </c:pt>
                <c:pt idx="25">
                  <c:v>47.537089999999999</c:v>
                </c:pt>
                <c:pt idx="26">
                  <c:v>51.881819999999998</c:v>
                </c:pt>
                <c:pt idx="27">
                  <c:v>60.197879999999998</c:v>
                </c:pt>
                <c:pt idx="28">
                  <c:v>62.109949999999998</c:v>
                </c:pt>
                <c:pt idx="29">
                  <c:v>70.252780000000001</c:v>
                </c:pt>
                <c:pt idx="30">
                  <c:v>83.940179999999998</c:v>
                </c:pt>
                <c:pt idx="31">
                  <c:v>95.214600000000004</c:v>
                </c:pt>
                <c:pt idx="32">
                  <c:v>104.7345</c:v>
                </c:pt>
                <c:pt idx="33">
                  <c:v>123.59</c:v>
                </c:pt>
                <c:pt idx="34">
                  <c:v>150.60409999999999</c:v>
                </c:pt>
                <c:pt idx="35">
                  <c:v>176.94829999999999</c:v>
                </c:pt>
                <c:pt idx="36">
                  <c:v>210.0925</c:v>
                </c:pt>
                <c:pt idx="37">
                  <c:v>254.60489999999999</c:v>
                </c:pt>
                <c:pt idx="38">
                  <c:v>308.26</c:v>
                </c:pt>
                <c:pt idx="39">
                  <c:v>375.185</c:v>
                </c:pt>
                <c:pt idx="40">
                  <c:v>460.60270000000003</c:v>
                </c:pt>
                <c:pt idx="41">
                  <c:v>569.21410000000003</c:v>
                </c:pt>
                <c:pt idx="42">
                  <c:v>712.30759999999998</c:v>
                </c:pt>
                <c:pt idx="43">
                  <c:v>891.52639999999997</c:v>
                </c:pt>
                <c:pt idx="44">
                  <c:v>1088.4559999999999</c:v>
                </c:pt>
                <c:pt idx="45">
                  <c:v>1349.88</c:v>
                </c:pt>
                <c:pt idx="46">
                  <c:v>1674.9359999999999</c:v>
                </c:pt>
                <c:pt idx="47">
                  <c:v>2048.5230000000001</c:v>
                </c:pt>
                <c:pt idx="48">
                  <c:v>2446.7890000000002</c:v>
                </c:pt>
                <c:pt idx="49">
                  <c:v>2901.28</c:v>
                </c:pt>
                <c:pt idx="50">
                  <c:v>3482.0410000000002</c:v>
                </c:pt>
                <c:pt idx="51">
                  <c:v>3981.5360000000001</c:v>
                </c:pt>
                <c:pt idx="52">
                  <c:v>4603.7550000000001</c:v>
                </c:pt>
                <c:pt idx="53">
                  <c:v>5004.3119999999999</c:v>
                </c:pt>
                <c:pt idx="54">
                  <c:v>5659.2380000000003</c:v>
                </c:pt>
                <c:pt idx="55">
                  <c:v>6277.0860000000002</c:v>
                </c:pt>
                <c:pt idx="56">
                  <c:v>6786.8410000000003</c:v>
                </c:pt>
                <c:pt idx="57">
                  <c:v>7339.9740000000002</c:v>
                </c:pt>
                <c:pt idx="58">
                  <c:v>7611.0259999999998</c:v>
                </c:pt>
                <c:pt idx="59">
                  <c:v>8001.6310000000003</c:v>
                </c:pt>
                <c:pt idx="60">
                  <c:v>8416.9230000000007</c:v>
                </c:pt>
                <c:pt idx="61">
                  <c:v>8785.0110000000004</c:v>
                </c:pt>
                <c:pt idx="62">
                  <c:v>9126.9529999999995</c:v>
                </c:pt>
                <c:pt idx="63">
                  <c:v>9521.69</c:v>
                </c:pt>
                <c:pt idx="64">
                  <c:v>9904.86</c:v>
                </c:pt>
                <c:pt idx="65">
                  <c:v>10267.040000000001</c:v>
                </c:pt>
                <c:pt idx="66">
                  <c:v>10772.23</c:v>
                </c:pt>
                <c:pt idx="67">
                  <c:v>11222.73</c:v>
                </c:pt>
                <c:pt idx="68">
                  <c:v>11695.21</c:v>
                </c:pt>
                <c:pt idx="69">
                  <c:v>12063.9</c:v>
                </c:pt>
                <c:pt idx="70">
                  <c:v>12641.71</c:v>
                </c:pt>
                <c:pt idx="71">
                  <c:v>13221.59</c:v>
                </c:pt>
                <c:pt idx="72">
                  <c:v>13868.09</c:v>
                </c:pt>
                <c:pt idx="73">
                  <c:v>14579.62</c:v>
                </c:pt>
                <c:pt idx="74">
                  <c:v>15279.31</c:v>
                </c:pt>
                <c:pt idx="75">
                  <c:v>16124.69</c:v>
                </c:pt>
                <c:pt idx="76">
                  <c:v>16992.72</c:v>
                </c:pt>
                <c:pt idx="77">
                  <c:v>17872.669999999998</c:v>
                </c:pt>
                <c:pt idx="78">
                  <c:v>18875.66</c:v>
                </c:pt>
                <c:pt idx="79">
                  <c:v>20022.189999999999</c:v>
                </c:pt>
                <c:pt idx="80">
                  <c:v>21285.51</c:v>
                </c:pt>
                <c:pt idx="81">
                  <c:v>22687.59</c:v>
                </c:pt>
                <c:pt idx="82">
                  <c:v>24436.81</c:v>
                </c:pt>
                <c:pt idx="83">
                  <c:v>26524.9</c:v>
                </c:pt>
                <c:pt idx="84">
                  <c:v>29079.8</c:v>
                </c:pt>
                <c:pt idx="85">
                  <c:v>31478.94</c:v>
                </c:pt>
                <c:pt idx="86">
                  <c:v>32553.41</c:v>
                </c:pt>
              </c:numCache>
            </c:numRef>
          </c:xVal>
          <c:yVal>
            <c:numRef>
              <c:f>Sheet1!$I$4:$I$90</c:f>
              <c:numCache>
                <c:formatCode>General</c:formatCode>
                <c:ptCount val="87"/>
                <c:pt idx="0">
                  <c:v>37.707349999999998</c:v>
                </c:pt>
                <c:pt idx="1">
                  <c:v>33.994840000000003</c:v>
                </c:pt>
                <c:pt idx="2">
                  <c:v>31.080880000000001</c:v>
                </c:pt>
                <c:pt idx="3">
                  <c:v>10.77169</c:v>
                </c:pt>
                <c:pt idx="4">
                  <c:v>10.2829</c:v>
                </c:pt>
                <c:pt idx="5">
                  <c:v>13.040710000000001</c:v>
                </c:pt>
                <c:pt idx="6">
                  <c:v>13.46613</c:v>
                </c:pt>
                <c:pt idx="7">
                  <c:v>16.434339999999999</c:v>
                </c:pt>
                <c:pt idx="8">
                  <c:v>18.645900000000001</c:v>
                </c:pt>
                <c:pt idx="9">
                  <c:v>21.084160000000001</c:v>
                </c:pt>
                <c:pt idx="10">
                  <c:v>24.074490000000001</c:v>
                </c:pt>
                <c:pt idx="11">
                  <c:v>27.575019999999999</c:v>
                </c:pt>
                <c:pt idx="12">
                  <c:v>31.527159999999999</c:v>
                </c:pt>
                <c:pt idx="13">
                  <c:v>36.18965</c:v>
                </c:pt>
                <c:pt idx="14">
                  <c:v>45.110280000000003</c:v>
                </c:pt>
                <c:pt idx="15">
                  <c:v>50.536679999999997</c:v>
                </c:pt>
                <c:pt idx="16">
                  <c:v>57.80988</c:v>
                </c:pt>
                <c:pt idx="17">
                  <c:v>66.016819999999996</c:v>
                </c:pt>
                <c:pt idx="18">
                  <c:v>75.063479999999998</c:v>
                </c:pt>
                <c:pt idx="19">
                  <c:v>86.923519999999996</c:v>
                </c:pt>
                <c:pt idx="20">
                  <c:v>98.993899999999996</c:v>
                </c:pt>
                <c:pt idx="21">
                  <c:v>113.62130000000001</c:v>
                </c:pt>
                <c:pt idx="22">
                  <c:v>129.92140000000001</c:v>
                </c:pt>
                <c:pt idx="23">
                  <c:v>148.63919999999999</c:v>
                </c:pt>
                <c:pt idx="24">
                  <c:v>172.0325</c:v>
                </c:pt>
                <c:pt idx="25">
                  <c:v>196.99529999999999</c:v>
                </c:pt>
                <c:pt idx="26">
                  <c:v>227.72319999999999</c:v>
                </c:pt>
                <c:pt idx="27">
                  <c:v>263.26780000000002</c:v>
                </c:pt>
                <c:pt idx="28">
                  <c:v>303.2824</c:v>
                </c:pt>
                <c:pt idx="29">
                  <c:v>347.875</c:v>
                </c:pt>
                <c:pt idx="30">
                  <c:v>404.04349999999999</c:v>
                </c:pt>
                <c:pt idx="31">
                  <c:v>460.3571</c:v>
                </c:pt>
                <c:pt idx="32">
                  <c:v>524.84289999999999</c:v>
                </c:pt>
                <c:pt idx="33">
                  <c:v>616.74069999999995</c:v>
                </c:pt>
                <c:pt idx="34">
                  <c:v>696.36159999999995</c:v>
                </c:pt>
                <c:pt idx="35">
                  <c:v>818.16549999999995</c:v>
                </c:pt>
                <c:pt idx="36">
                  <c:v>932.82429999999999</c:v>
                </c:pt>
                <c:pt idx="37">
                  <c:v>1073.1310000000001</c:v>
                </c:pt>
                <c:pt idx="38">
                  <c:v>1226.085</c:v>
                </c:pt>
                <c:pt idx="39">
                  <c:v>1397.3409999999999</c:v>
                </c:pt>
                <c:pt idx="40">
                  <c:v>1590.5719999999999</c:v>
                </c:pt>
                <c:pt idx="41">
                  <c:v>1813.23</c:v>
                </c:pt>
                <c:pt idx="42">
                  <c:v>2066.5279999999998</c:v>
                </c:pt>
                <c:pt idx="43">
                  <c:v>2340.4389999999999</c:v>
                </c:pt>
                <c:pt idx="44">
                  <c:v>2599.8310000000001</c:v>
                </c:pt>
                <c:pt idx="45">
                  <c:v>2898.0889999999999</c:v>
                </c:pt>
                <c:pt idx="46">
                  <c:v>3206.3609999999999</c:v>
                </c:pt>
                <c:pt idx="47">
                  <c:v>3509.2849999999999</c:v>
                </c:pt>
                <c:pt idx="48">
                  <c:v>3754.34</c:v>
                </c:pt>
                <c:pt idx="49">
                  <c:v>4005.7939999999999</c:v>
                </c:pt>
                <c:pt idx="50">
                  <c:v>4244.732</c:v>
                </c:pt>
                <c:pt idx="51">
                  <c:v>4393.509</c:v>
                </c:pt>
                <c:pt idx="52">
                  <c:v>4495.183</c:v>
                </c:pt>
                <c:pt idx="53">
                  <c:v>4538.6589999999997</c:v>
                </c:pt>
                <c:pt idx="54">
                  <c:v>4574.7309999999998</c:v>
                </c:pt>
                <c:pt idx="55">
                  <c:v>4510.51</c:v>
                </c:pt>
                <c:pt idx="56">
                  <c:v>4506.9620000000004</c:v>
                </c:pt>
                <c:pt idx="57">
                  <c:v>4413.9960000000001</c:v>
                </c:pt>
                <c:pt idx="58">
                  <c:v>4491.0469999999996</c:v>
                </c:pt>
                <c:pt idx="59">
                  <c:v>4435.6540000000005</c:v>
                </c:pt>
                <c:pt idx="60">
                  <c:v>4465.5309999999999</c:v>
                </c:pt>
                <c:pt idx="61">
                  <c:v>4525.2910000000002</c:v>
                </c:pt>
                <c:pt idx="62">
                  <c:v>4596.2039999999997</c:v>
                </c:pt>
                <c:pt idx="63">
                  <c:v>4727.9970000000003</c:v>
                </c:pt>
                <c:pt idx="64">
                  <c:v>4837.3159999999998</c:v>
                </c:pt>
                <c:pt idx="65">
                  <c:v>5027.3209999999999</c:v>
                </c:pt>
                <c:pt idx="66">
                  <c:v>5214.5280000000002</c:v>
                </c:pt>
                <c:pt idx="67">
                  <c:v>5436.8419999999996</c:v>
                </c:pt>
                <c:pt idx="68">
                  <c:v>5722.866</c:v>
                </c:pt>
                <c:pt idx="69">
                  <c:v>5846.2560000000003</c:v>
                </c:pt>
                <c:pt idx="70">
                  <c:v>6136.9070000000002</c:v>
                </c:pt>
                <c:pt idx="71">
                  <c:v>6439.0079999999998</c:v>
                </c:pt>
                <c:pt idx="72">
                  <c:v>6728.1949999999997</c:v>
                </c:pt>
                <c:pt idx="73">
                  <c:v>7056.491</c:v>
                </c:pt>
                <c:pt idx="74">
                  <c:v>7331.9719999999998</c:v>
                </c:pt>
                <c:pt idx="75">
                  <c:v>7646.433</c:v>
                </c:pt>
                <c:pt idx="76">
                  <c:v>7956.058</c:v>
                </c:pt>
                <c:pt idx="77">
                  <c:v>8181.5420000000004</c:v>
                </c:pt>
                <c:pt idx="78">
                  <c:v>8494.7909999999993</c:v>
                </c:pt>
                <c:pt idx="79">
                  <c:v>8762.7790000000005</c:v>
                </c:pt>
                <c:pt idx="80">
                  <c:v>8951.5959999999995</c:v>
                </c:pt>
                <c:pt idx="81">
                  <c:v>9110.2839999999997</c:v>
                </c:pt>
                <c:pt idx="82">
                  <c:v>9231.0540000000001</c:v>
                </c:pt>
                <c:pt idx="83">
                  <c:v>9525.84</c:v>
                </c:pt>
                <c:pt idx="84">
                  <c:v>9858.56</c:v>
                </c:pt>
                <c:pt idx="85">
                  <c:v>9485.6669999999995</c:v>
                </c:pt>
                <c:pt idx="86">
                  <c:v>8261.5709999999999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DD5-4FD8-B63D-DA0868B25E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75188144"/>
        <c:axId val="575188704"/>
      </c:scatterChart>
      <c:valAx>
        <c:axId val="57518814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5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25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</a:t>
                </a:r>
                <a:r>
                  <a:rPr lang="en-US" sz="2500" baseline="-25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real</a:t>
                </a:r>
                <a:r>
                  <a:rPr lang="en-US" sz="2500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baseline="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(Ohms)</a:t>
                </a:r>
                <a:endParaRPr lang="en-US" sz="2500" baseline="-25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c:rich>
          </c:tx>
          <c:layout>
            <c:manualLayout>
              <c:xMode val="edge"/>
              <c:yMode val="edge"/>
              <c:x val="0.48035192094615919"/>
              <c:y val="0.9427425010745765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500" b="0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#,##0;\-#,##0" sourceLinked="0"/>
        <c:majorTickMark val="in"/>
        <c:minorTickMark val="none"/>
        <c:tickLblPos val="nextTo"/>
        <c:spPr>
          <a:noFill/>
          <a:ln w="127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5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575188704"/>
        <c:crosses val="autoZero"/>
        <c:crossBetween val="midCat"/>
      </c:valAx>
      <c:valAx>
        <c:axId val="575188704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5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25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sz="25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</a:t>
                </a:r>
                <a:r>
                  <a:rPr lang="en-US" sz="2500" baseline="-25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imag</a:t>
                </a:r>
                <a:r>
                  <a:rPr lang="en-US" sz="2500" baseline="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(Ohms)</a:t>
                </a:r>
                <a:endParaRPr lang="en-US" sz="25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500" b="0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#,##0;\-#,##0" sourceLinked="0"/>
        <c:majorTickMark val="in"/>
        <c:minorTickMark val="none"/>
        <c:tickLblPos val="nextTo"/>
        <c:spPr>
          <a:noFill/>
          <a:ln w="127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5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575188144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627647329245472"/>
          <c:y val="0.5777525524653917"/>
          <c:w val="0.10892144536374888"/>
          <c:h val="0.145660180489098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5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75CF29D-8101-4D92-B3B8-7B74740C62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86400" y="5387342"/>
            <a:ext cx="32918400" cy="1146048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54F678D-5C99-4947-BD79-792F004E8A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A1F4A58-5F47-48B7-BCA0-F42680106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8D1CE07-DCC2-4758-A42F-6FF67B8A6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7F476DC-913D-4FB6-B760-4EBA3852F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638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B3D7DA8-CF0F-4335-B219-E582011C0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4586DF9-1AF6-4431-BE8C-D4E54CF5B8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5ACB02A-93E1-4405-9828-553432AA2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EA304AC-9D52-4155-BB75-B3F1570F3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EE6B2D1-1980-4E3C-8AF7-F8EFE831B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947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BC19017-65C3-4922-9CB3-66BADD0D6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4660" y="8206745"/>
            <a:ext cx="37856160" cy="1369313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BF61ADE-B29E-410B-BDCE-CE377C0D61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94660" y="22029425"/>
            <a:ext cx="37856160" cy="72008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205B50F-D216-4E5B-A784-69EDFD0FC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8E9BE28-6299-4973-A0FE-DF123A103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D5357F0-A05E-45C6-810D-1017B4D88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542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75C7D3-A94F-4520-9332-5D21F53AC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2C8D5D5-859C-4CE5-AE24-E03DE9913B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48A40D5-CCBF-41F6-BCD2-184BD3CA81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D0D09CF-064F-466E-B872-22B212E34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807A41B-42C1-48D3-BA7E-E6A26BDB3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7A670D1-6FFB-44B2-AC3F-1D485D0A7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11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F5A3241-F7EF-46CE-8367-6F29710DE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3237" y="1752603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9BF8B09-F6C8-4F6F-9808-A2A62B1DD1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23239" y="8069582"/>
            <a:ext cx="18568033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903A017-17E8-417C-B253-7544AFB684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23239" y="12024360"/>
            <a:ext cx="18568033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903F97AC-10AF-4FA0-9127-61870C58F8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22219920" y="8069582"/>
            <a:ext cx="18659477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B1E789F-F9D2-46C5-8747-B0B7A9983E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22219920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BDC03682-67ED-43AC-A7EF-EEA432088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4584146-E14E-448D-AC87-3A8BEEEC8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E59B24FB-9B0E-40CC-8ED6-6B7A00857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289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0352B9F-61DF-41B9-BB0F-DA008DE16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60D8DA7-49FE-4B76-8C40-68AA246F4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5F13C60-4A13-4978-AFD7-DE5000BE9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98105A41-BC06-42D7-BA35-AF159D0B8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1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82D0A17-DA00-441D-8225-FAA850A5D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640CB486-830D-44D7-A48B-D492DBF6B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7322C37-923F-4487-930B-8409905F0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448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3E4273F-BF0E-4792-A1E7-692FCAE91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AB58823-E2E9-4F8E-9EAD-FC2F147EF4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4AF9FC3-B6F8-45E3-AC58-972392F9E0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F808AFC-0835-4AC8-8D88-5455CCD9F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5506BA7-AECC-4E85-B64D-16B816B58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38CA717-F3B2-4377-A119-DD68907C9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825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68975F-5C92-4A7A-97C7-C5185830B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9E14AB3-E21C-493F-ADF9-7788F0499F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7DAD5D2-FE29-4D71-8C9C-0775519F04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B8CDC2-E256-42CF-991C-E0B9B6C33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DB55FBA-F91F-4206-9190-44005888E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3BEEAC1-2809-435E-9E0D-C5F696BFD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05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647EFD3-7BFC-4E72-BD52-2F764B2AD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5CE5620-6C87-4529-9373-03A032AD5B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7A21768-3156-4D0E-83EE-3AD460F8F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2A54E67-8BAB-410D-BA22-A4362A784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F8CD71B-33D0-4AB5-A357-699F17853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159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515C36A7-2724-4BF4-943F-F54A52B478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31409640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A56C40A-BBF9-4D31-94CF-2E67E92845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017520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E20AD27-B824-4C6F-B94D-EC7BDEB9F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A151814-ACBB-446F-9016-5FB1EC904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32E5402-383C-4559-BAA4-3B4188215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031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0" y="990600"/>
            <a:ext cx="31089600" cy="25145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6400800" y="3588603"/>
            <a:ext cx="31089600" cy="830997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0" y="5852160"/>
            <a:ext cx="12801600" cy="1219200"/>
          </a:xfrm>
          <a:prstGeom prst="round1Rect">
            <a:avLst/>
          </a:prstGeom>
          <a:solidFill>
            <a:schemeClr val="accent2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19" name="Content Placeholder 17"/>
          <p:cNvSpPr>
            <a:spLocks noGrp="1"/>
          </p:cNvSpPr>
          <p:nvPr>
            <p:ph sz="quarter" idx="24" hasCustomPrompt="1"/>
          </p:nvPr>
        </p:nvSpPr>
        <p:spPr>
          <a:xfrm>
            <a:off x="1143000" y="7071360"/>
            <a:ext cx="12801600" cy="6858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15032736"/>
            <a:ext cx="12801600" cy="1219200"/>
          </a:xfrm>
          <a:prstGeom prst="round1Rect">
            <a:avLst/>
          </a:prstGeom>
          <a:solidFill>
            <a:schemeClr val="accent3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1143000" y="16251936"/>
            <a:ext cx="12801600" cy="9088165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25831800"/>
            <a:ext cx="12801600" cy="1219200"/>
          </a:xfrm>
          <a:prstGeom prst="round1Rect">
            <a:avLst/>
          </a:prstGeom>
          <a:solidFill>
            <a:schemeClr val="accent4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11430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5544800" y="5852160"/>
            <a:ext cx="12801600" cy="1219200"/>
          </a:xfrm>
          <a:prstGeom prst="round1Rect">
            <a:avLst/>
          </a:prstGeom>
          <a:solidFill>
            <a:schemeClr val="accent5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5544800" y="7071360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5544800" y="11948160"/>
            <a:ext cx="12801600" cy="6172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3" name="Content Placeholder 17"/>
          <p:cNvSpPr>
            <a:spLocks noGrp="1"/>
          </p:cNvSpPr>
          <p:nvPr>
            <p:ph sz="quarter" idx="28" hasCustomPrompt="1"/>
          </p:nvPr>
        </p:nvSpPr>
        <p:spPr>
          <a:xfrm>
            <a:off x="15544800" y="23469600"/>
            <a:ext cx="12801600" cy="1752600"/>
          </a:xfrm>
        </p:spPr>
        <p:txBody>
          <a:bodyPr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5544800" y="2583180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55448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9900880" y="585216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9900880" y="7071360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9900880" y="15837408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9900880" y="25831800"/>
            <a:ext cx="12801600" cy="1219200"/>
          </a:xfrm>
          <a:prstGeom prst="round1Rect">
            <a:avLst/>
          </a:prstGeom>
          <a:solidFill>
            <a:schemeClr val="accent1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990088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32" name="Instructions"/>
          <p:cNvSpPr/>
          <p:nvPr userDrawn="1"/>
        </p:nvSpPr>
        <p:spPr>
          <a:xfrm>
            <a:off x="43891200" y="2552699"/>
            <a:ext cx="12447270" cy="329184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rIns="274320" rtlCol="0" anchor="t"/>
          <a:lstStyle/>
          <a:p>
            <a:pPr lvl="0">
              <a:spcBef>
                <a:spcPts val="1200"/>
              </a:spcBef>
            </a:pPr>
            <a:r>
              <a:rPr sz="9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Printing:</a:t>
            </a:r>
          </a:p>
          <a:p>
            <a:pPr lvl="0">
              <a:spcBef>
                <a:spcPts val="1200"/>
              </a:spcBef>
            </a:pP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This poster is 48” wide by 36” high. It’s designed to be printed on a large-format printer.</a:t>
            </a:r>
          </a:p>
          <a:p>
            <a:pPr lvl="0">
              <a:spcBef>
                <a:spcPts val="300"/>
              </a:spcBef>
            </a:pPr>
            <a:endParaRPr sz="60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1200"/>
              </a:spcBef>
            </a:pPr>
            <a:r>
              <a:rPr sz="88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Customizing the Content:</a:t>
            </a:r>
          </a:p>
          <a:p>
            <a:pPr lvl="0">
              <a:spcBef>
                <a:spcPts val="12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placeholders in this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poster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are formatted for you.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Type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 the placeholders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to add text, or c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lick an icon to add a table, chart, SmartArt graphic, picture or multimedia file.</a:t>
            </a:r>
          </a:p>
          <a:p>
            <a:pPr lvl="0">
              <a:spcBef>
                <a:spcPts val="2400"/>
              </a:spcBef>
            </a:pP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 add or remove bullet points from text, just click the Bullets button on the Home tab.</a:t>
            </a:r>
          </a:p>
          <a:p>
            <a:pPr lvl="0">
              <a:spcBef>
                <a:spcPts val="24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If you need more placeholders for titles,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content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or body text, just make a copy of what you need and drag it into place. PowerPoint’s Smart Guides will help you align it with everything else.</a:t>
            </a:r>
          </a:p>
          <a:p>
            <a:pPr lvl="0">
              <a:spcBef>
                <a:spcPts val="24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Want to use your own pictures instead of ours? No problem! Just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right-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click a picture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and choose Change Picture. Maintain the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proportion of pictures as you r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esize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by dragging a corner.</a:t>
            </a:r>
            <a:endParaRPr sz="66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96569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9168">
          <p15:clr>
            <a:srgbClr val="A4A3A4"/>
          </p15:clr>
        </p15:guide>
        <p15:guide id="2" pos="1848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E87D6BA-A6FD-475F-B036-96171C2A0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3C522BF-2A7A-44C4-A6ED-1D37FE3E05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51002F7-200A-4725-89F2-66AF293F08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1752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796AE98-0E08-47E1-AE87-C07CDC32F0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4F720D2-5B6E-41CB-9B31-32CA8F0743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099816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C84271A3-274A-48DF-9B52-2A828BF20A71}"/>
              </a:ext>
            </a:extLst>
          </p:cNvPr>
          <p:cNvSpPr/>
          <p:nvPr userDrawn="1"/>
        </p:nvSpPr>
        <p:spPr bwMode="invGray">
          <a:xfrm>
            <a:off x="0" y="0"/>
            <a:ext cx="43891200" cy="5029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152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2692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chart" Target="../charts/chart4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3.xml"/><Relationship Id="rId5" Type="http://schemas.openxmlformats.org/officeDocument/2006/relationships/image" Target="../media/image2.gif"/><Relationship Id="rId4" Type="http://schemas.openxmlformats.org/officeDocument/2006/relationships/chart" Target="../charts/chart2.xm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749B1EC0-BEB8-4C47-8521-AB6912981795}"/>
              </a:ext>
            </a:extLst>
          </p:cNvPr>
          <p:cNvSpPr txBox="1"/>
          <p:nvPr/>
        </p:nvSpPr>
        <p:spPr>
          <a:xfrm>
            <a:off x="29901135" y="27549357"/>
            <a:ext cx="13335000" cy="5216813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Continuing experiments on static and flow cell to further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differentiate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Reproducing with different buffers to monitor base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stacking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Sensing of DNA sequence using bisulfate treatment and asymmetric PCR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5" name="Chart 44">
            <a:extLst>
              <a:ext uri="{FF2B5EF4-FFF2-40B4-BE49-F238E27FC236}">
                <a16:creationId xmlns:a16="http://schemas.microsoft.com/office/drawing/2014/main" xmlns="" id="{A6C34F7E-878C-421B-8063-3B6F47AD08E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2557981"/>
              </p:ext>
            </p:extLst>
          </p:nvPr>
        </p:nvGraphicFramePr>
        <p:xfrm>
          <a:off x="29693421" y="16647292"/>
          <a:ext cx="13009058" cy="78517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360451" y="357113"/>
            <a:ext cx="31089600" cy="2514540"/>
          </a:xfrm>
        </p:spPr>
        <p:txBody>
          <a:bodyPr>
            <a:noAutofit/>
          </a:bodyPr>
          <a:lstStyle/>
          <a:p>
            <a:pPr algn="ctr"/>
            <a:r>
              <a:rPr lang="en-US" sz="9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Parameter Optimization for the Detection of Nucleotides using Electrochemical Impedance Spectroscopy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6"/>
          </p:nvPr>
        </p:nvSpPr>
        <p:spPr>
          <a:xfrm>
            <a:off x="15547252" y="26717402"/>
            <a:ext cx="13335000" cy="841248"/>
          </a:xfrm>
          <a:solidFill>
            <a:schemeClr val="accent4"/>
          </a:solidFill>
        </p:spPr>
        <p:txBody>
          <a:bodyPr/>
          <a:lstStyle/>
          <a:p>
            <a:r>
              <a:rPr lang="en-US" sz="4800" dirty="0">
                <a:latin typeface="+mj-lt"/>
              </a:rPr>
              <a:t>CONCLUSIONS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1068787" y="5287930"/>
            <a:ext cx="13204416" cy="845312"/>
          </a:xfrm>
          <a:solidFill>
            <a:schemeClr val="accent3"/>
          </a:solidFill>
        </p:spPr>
        <p:txBody>
          <a:bodyPr/>
          <a:lstStyle/>
          <a:p>
            <a:r>
              <a:rPr lang="en-US" sz="4800" dirty="0"/>
              <a:t>background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945460" y="29383582"/>
            <a:ext cx="13311099" cy="841248"/>
          </a:xfrm>
          <a:solidFill>
            <a:schemeClr val="accent2"/>
          </a:solidFill>
        </p:spPr>
        <p:txBody>
          <a:bodyPr/>
          <a:lstStyle/>
          <a:p>
            <a:r>
              <a:rPr lang="en-US" sz="4800" dirty="0"/>
              <a:t>References</a:t>
            </a:r>
          </a:p>
        </p:txBody>
      </p:sp>
      <p:sp>
        <p:nvSpPr>
          <p:cNvPr id="30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29901135" y="26708109"/>
            <a:ext cx="12801600" cy="841248"/>
          </a:xfrm>
          <a:solidFill>
            <a:schemeClr val="accent1"/>
          </a:solidFill>
        </p:spPr>
        <p:txBody>
          <a:bodyPr/>
          <a:lstStyle/>
          <a:p>
            <a:r>
              <a:rPr lang="en-US" sz="4800" dirty="0"/>
              <a:t>Future work</a:t>
            </a:r>
          </a:p>
        </p:txBody>
      </p:sp>
      <p:sp>
        <p:nvSpPr>
          <p:cNvPr id="32" name="Text Placeholder 18"/>
          <p:cNvSpPr>
            <a:spLocks noGrp="1"/>
          </p:cNvSpPr>
          <p:nvPr>
            <p:ph type="body" sz="quarter" idx="21"/>
          </p:nvPr>
        </p:nvSpPr>
        <p:spPr>
          <a:xfrm>
            <a:off x="1022436" y="27145744"/>
            <a:ext cx="13204418" cy="845312"/>
          </a:xfrm>
          <a:solidFill>
            <a:schemeClr val="tx2"/>
          </a:solidFill>
        </p:spPr>
        <p:txBody>
          <a:bodyPr/>
          <a:lstStyle/>
          <a:p>
            <a:r>
              <a:rPr lang="en-US" sz="4800" dirty="0"/>
              <a:t>Acknowledgements</a:t>
            </a:r>
          </a:p>
        </p:txBody>
      </p:sp>
      <p:sp>
        <p:nvSpPr>
          <p:cNvPr id="23" name="Text Placeholder 22"/>
          <p:cNvSpPr>
            <a:spLocks noGrp="1"/>
          </p:cNvSpPr>
          <p:nvPr>
            <p:ph sz="quarter" idx="23"/>
          </p:nvPr>
        </p:nvSpPr>
        <p:spPr>
          <a:xfrm>
            <a:off x="5704114" y="3000606"/>
            <a:ext cx="31089600" cy="830997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Caroline A. Ladegard and Jeffrey M. Halpern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9"/>
          </p:nvPr>
        </p:nvSpPr>
        <p:spPr>
          <a:xfrm>
            <a:off x="1073537" y="13102757"/>
            <a:ext cx="13204418" cy="845312"/>
          </a:xfrm>
          <a:solidFill>
            <a:schemeClr val="accent5"/>
          </a:solidFill>
        </p:spPr>
        <p:txBody>
          <a:bodyPr/>
          <a:lstStyle/>
          <a:p>
            <a:r>
              <a:rPr lang="en-US" sz="4800" dirty="0"/>
              <a:t>methods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15639832" y="5289962"/>
            <a:ext cx="27157680" cy="841248"/>
          </a:xfrm>
        </p:spPr>
        <p:txBody>
          <a:bodyPr/>
          <a:lstStyle/>
          <a:p>
            <a:r>
              <a:rPr lang="en-US" sz="4800" dirty="0"/>
              <a:t>Static vs. flow cell reproducibility control comparison</a:t>
            </a:r>
          </a:p>
        </p:txBody>
      </p:sp>
      <p:sp>
        <p:nvSpPr>
          <p:cNvPr id="33" name="Text Placeholder 17"/>
          <p:cNvSpPr>
            <a:spLocks noGrp="1"/>
          </p:cNvSpPr>
          <p:nvPr>
            <p:ph type="body" sz="quarter" idx="34"/>
          </p:nvPr>
        </p:nvSpPr>
        <p:spPr>
          <a:xfrm>
            <a:off x="15544800" y="15043377"/>
            <a:ext cx="27157680" cy="841248"/>
          </a:xfrm>
          <a:solidFill>
            <a:schemeClr val="accent6"/>
          </a:solidFill>
        </p:spPr>
        <p:txBody>
          <a:bodyPr/>
          <a:lstStyle/>
          <a:p>
            <a:r>
              <a:rPr lang="en-US" sz="4800" dirty="0"/>
              <a:t>Comparing R</a:t>
            </a:r>
            <a:r>
              <a:rPr lang="en-US" sz="4800" baseline="-25000" dirty="0"/>
              <a:t>CT</a:t>
            </a:r>
            <a:r>
              <a:rPr lang="en-US" sz="4800" dirty="0"/>
              <a:t> IN  Nucleic acid base sensing and 17-base repeat oligonucleotide sensing</a:t>
            </a:r>
          </a:p>
        </p:txBody>
      </p:sp>
      <p:pic>
        <p:nvPicPr>
          <p:cNvPr id="1028" name="Picture 4" descr="Image result for university of new hampshire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436" y="693348"/>
            <a:ext cx="3546475" cy="3449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1068787" y="14041495"/>
            <a:ext cx="12976536" cy="129727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EIS applies alternating potential to determine impedance present on working electrode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http://www.electronics-tutorials.ws/accircuits/ac-inductance.html</a:t>
            </a:r>
          </a:p>
          <a:p>
            <a:pPr algn="ctr"/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Gold electrode soaked in nucleotides dissolved into UHP water for </a:t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minutes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5 mM Ferri/Ferrocyanide (FFCN) solution for conducting EIS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Conditions Tested:</a:t>
            </a:r>
          </a:p>
          <a:p>
            <a:pPr marL="1143000" lvl="1" indent="-449263">
              <a:buFont typeface="Arial" panose="020B0604020202020204" pitchFamily="34" charset="0"/>
              <a:buChar char="•"/>
              <a:tabLst>
                <a:tab pos="2179638" algn="l"/>
              </a:tabLst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Static cell compared to flow cell at 15 mL/hr</a:t>
            </a:r>
          </a:p>
          <a:p>
            <a:pPr marL="1143000" lvl="1" indent="-449263">
              <a:buFont typeface="Arial" panose="020B0604020202020204" pitchFamily="34" charset="0"/>
              <a:buChar char="•"/>
              <a:tabLst>
                <a:tab pos="2179638" algn="l"/>
              </a:tabLst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Adsorbance of A, C, and G compared to control:</a:t>
            </a:r>
          </a:p>
          <a:p>
            <a:pPr marL="1997075" lvl="2" indent="-56515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Single nucleic acid bases </a:t>
            </a:r>
          </a:p>
          <a:p>
            <a:pPr marL="1997075" lvl="2" indent="-56515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17-base repeat oligonucleotides</a:t>
            </a:r>
          </a:p>
          <a:p>
            <a:pPr marL="2414930" lvl="1" indent="-571500">
              <a:buFont typeface="Arial" panose="020B0604020202020204" pitchFamily="34" charset="0"/>
              <a:buChar char="•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was determined by fitting model to a Randles Circuit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Trials done in triplicate to determine significance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5547252" y="27613867"/>
            <a:ext cx="13335000" cy="452431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Similar reproducibility between static and flow cell</a:t>
            </a: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variability of adenine and guanine possibly due to base stacking in aqueous solvent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Significant difference between A, C, G, and control for single nucleic acid bases and C, G, and control for 17-base repeat oligonucleotides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16879911" y="13840564"/>
            <a:ext cx="26612278" cy="87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Figure 1: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Comparison of Triplicate Reproducibility between Static (A) and Flow Cell (B) Systems in 5 mM Ferri/Ferrocyanide on Gold 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6" name="Chart 25">
            <a:extLst>
              <a:ext uri="{FF2B5EF4-FFF2-40B4-BE49-F238E27FC236}">
                <a16:creationId xmlns:a16="http://schemas.microsoft.com/office/drawing/2014/main" xmlns="" id="{C56959F6-D8C8-46E5-8CB2-DDCC21CD13B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6479909"/>
              </p:ext>
            </p:extLst>
          </p:nvPr>
        </p:nvGraphicFramePr>
        <p:xfrm>
          <a:off x="15639832" y="6398084"/>
          <a:ext cx="13337453" cy="71032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Text Box 3"/>
          <p:cNvSpPr txBox="1">
            <a:spLocks noChangeArrowheads="1"/>
          </p:cNvSpPr>
          <p:nvPr/>
        </p:nvSpPr>
        <p:spPr bwMode="auto">
          <a:xfrm>
            <a:off x="15544799" y="24715429"/>
            <a:ext cx="13337453" cy="1672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Figure 2: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Statistical R</a:t>
            </a:r>
            <a:r>
              <a:rPr lang="en-US" sz="32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comparison of 750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µM 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ingle 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ucleic acid bases in 5 mM Ferri/Ferrocyanide on 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old electrode at 15 mL/hr flow rate. The p-value compares the nucleic 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cid 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ase 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US" sz="32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to the control 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rials.</a:t>
            </a:r>
            <a:endParaRPr lang="en-US" sz="3200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AC inductance wavefor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591" y="15225529"/>
            <a:ext cx="5961421" cy="284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945459" y="28112009"/>
            <a:ext cx="135829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Thanks to the Hamel Center for Undergraduate Research,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Halpern’s Surface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Enhanced Electrochemical Diagnostics Sensors Laboratory, and Marissa Morales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45460" y="30312680"/>
            <a:ext cx="1328139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Kimura-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H.,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al.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Journal of American Chemical Society, 2003, Volume 125, page 9014-9015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Koo, K.M., Ibn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A.A.,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Carrascosa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L.G.,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Shiddiky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M.J. a., and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M. (2014).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eMethylsorb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rapid quantification of DNA methylation in cancer cells on screen-printed gold electrodes. Analyst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139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6178–6184.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020402" y="6148663"/>
            <a:ext cx="13204416" cy="760208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DNA methylation is an important marker for many diseases</a:t>
            </a:r>
          </a:p>
          <a:p>
            <a:pPr marL="1943100" lvl="3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Bisulfate treatment and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aPCR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changes nucleotides in sequence with methylation presence (Koo et al., 2014)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Nucleic acid bases can be distinguished using gold affinity interactions following the pattern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&gt; C ≥ G &gt; T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(Kimura-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al.,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2003)</a:t>
            </a:r>
          </a:p>
          <a:p>
            <a:pPr marL="184343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Previously established using infrared spectroscopy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Electrochemical impedance spectroscopy (EIS) is a sensitive and applicable to point-of-care diagnostic sensing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EIS has difficulties in reproducibility 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Goal: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 approach to determine optimal conditions for reproducible data sensing nucleic acids using EIS.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29901135" y="24715429"/>
            <a:ext cx="12801345" cy="1458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Figure 3: 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Statistical R</a:t>
            </a:r>
            <a:r>
              <a:rPr lang="en-US" sz="32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comparison of 1 µM 17-base repeat oligonucleotides in 5 mM Ferri/Ferrocyanide on gold electrode at 15 mL/hr flow rate. The p-value compares the repeating oligonucleotide base to the control trials.</a:t>
            </a:r>
            <a:endParaRPr lang="en-US" sz="3200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 Placeholder 22">
            <a:extLst>
              <a:ext uri="{FF2B5EF4-FFF2-40B4-BE49-F238E27FC236}">
                <a16:creationId xmlns:a16="http://schemas.microsoft.com/office/drawing/2014/main" xmlns="" id="{3CB5041D-A62E-4A50-AA74-3350E52D31F0}"/>
              </a:ext>
            </a:extLst>
          </p:cNvPr>
          <p:cNvSpPr txBox="1">
            <a:spLocks/>
          </p:cNvSpPr>
          <p:nvPr/>
        </p:nvSpPr>
        <p:spPr bwMode="auto">
          <a:xfrm>
            <a:off x="5704114" y="3806278"/>
            <a:ext cx="31089600" cy="83099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Contact: cal2003@wildcats.unh.edu or Jeffrey.Halpern@unh.edu  </a:t>
            </a:r>
          </a:p>
        </p:txBody>
      </p:sp>
      <p:grpSp>
        <p:nvGrpSpPr>
          <p:cNvPr id="14" name="Group 14">
            <a:extLst>
              <a:ext uri="{FF2B5EF4-FFF2-40B4-BE49-F238E27FC236}">
                <a16:creationId xmlns:a16="http://schemas.microsoft.com/office/drawing/2014/main" xmlns="" id="{0336F6BA-9D6C-4C4E-AAD6-9A60F7B4A9AF}"/>
              </a:ext>
            </a:extLst>
          </p:cNvPr>
          <p:cNvGrpSpPr>
            <a:grpSpLocks/>
          </p:cNvGrpSpPr>
          <p:nvPr/>
        </p:nvGrpSpPr>
        <p:grpSpPr bwMode="auto">
          <a:xfrm>
            <a:off x="3580959" y="24154803"/>
            <a:ext cx="5558983" cy="2029647"/>
            <a:chOff x="107154733" y="106844047"/>
            <a:chExt cx="5398399" cy="1576826"/>
          </a:xfrm>
        </p:grpSpPr>
        <p:sp>
          <p:nvSpPr>
            <p:cNvPr id="15" name="Rectangle 15">
              <a:extLst>
                <a:ext uri="{FF2B5EF4-FFF2-40B4-BE49-F238E27FC236}">
                  <a16:creationId xmlns:a16="http://schemas.microsoft.com/office/drawing/2014/main" xmlns="" id="{CD6C1CA4-2848-4631-99DA-EF8AC5215D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71083" y="107395016"/>
              <a:ext cx="854331" cy="480560"/>
            </a:xfrm>
            <a:prstGeom prst="rect">
              <a:avLst/>
            </a:prstGeom>
            <a:solidFill>
              <a:schemeClr val="accent5"/>
            </a:solidFill>
            <a:ln w="25400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R</a:t>
              </a:r>
              <a:r>
                <a:rPr kumimoji="0" lang="en-US" altLang="en-US" sz="3000" b="0" i="0" u="none" strike="noStrike" cap="none" normalizeH="0" baseline="-2500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S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16" name="Group 16">
              <a:extLst>
                <a:ext uri="{FF2B5EF4-FFF2-40B4-BE49-F238E27FC236}">
                  <a16:creationId xmlns:a16="http://schemas.microsoft.com/office/drawing/2014/main" xmlns="" id="{4D331D41-0FD8-432B-BEC6-604D763698B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9169352" y="106844047"/>
              <a:ext cx="2588393" cy="1576826"/>
              <a:chOff x="108513897" y="106771218"/>
              <a:chExt cx="2588393" cy="1576826"/>
            </a:xfrm>
          </p:grpSpPr>
          <p:sp>
            <p:nvSpPr>
              <p:cNvPr id="20" name="Rectangle 17">
                <a:extLst>
                  <a:ext uri="{FF2B5EF4-FFF2-40B4-BE49-F238E27FC236}">
                    <a16:creationId xmlns:a16="http://schemas.microsoft.com/office/drawing/2014/main" xmlns="" id="{E5D9885C-FA0A-422C-B549-B10AD467AE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235259" y="107867484"/>
                <a:ext cx="854331" cy="480560"/>
              </a:xfrm>
              <a:prstGeom prst="rect">
                <a:avLst/>
              </a:prstGeom>
              <a:solidFill>
                <a:schemeClr val="bg2"/>
              </a:solidFill>
              <a:ln w="25400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30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</a:rPr>
                  <a:t>Z</a:t>
                </a:r>
                <a:r>
                  <a:rPr kumimoji="0" lang="en-US" altLang="en-US" sz="3000" b="0" i="0" u="none" strike="noStrike" cap="none" normalizeH="0" baseline="-2500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</a:rPr>
                  <a:t>W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" name="Rectangle 18">
                <a:extLst>
                  <a:ext uri="{FF2B5EF4-FFF2-40B4-BE49-F238E27FC236}">
                    <a16:creationId xmlns:a16="http://schemas.microsoft.com/office/drawing/2014/main" xmlns="" id="{33093E85-0340-4061-AF6F-9B37FF912A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8526597" y="107867484"/>
                <a:ext cx="854331" cy="480560"/>
              </a:xfrm>
              <a:prstGeom prst="rect">
                <a:avLst/>
              </a:prstGeom>
              <a:solidFill>
                <a:schemeClr val="accent5"/>
              </a:solidFill>
              <a:ln w="25400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30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</a:rPr>
                  <a:t>R</a:t>
                </a:r>
                <a:r>
                  <a:rPr kumimoji="0" lang="en-US" altLang="en-US" sz="3000" b="0" i="0" u="none" strike="noStrike" cap="none" normalizeH="0" baseline="-2500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</a:rPr>
                  <a:t>CT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" name="Rectangle 19">
                <a:extLst>
                  <a:ext uri="{FF2B5EF4-FFF2-40B4-BE49-F238E27FC236}">
                    <a16:creationId xmlns:a16="http://schemas.microsoft.com/office/drawing/2014/main" xmlns="" id="{1EB01AEE-FFEE-4924-B33C-D4378B3DD3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9380928" y="106771218"/>
                <a:ext cx="854331" cy="480560"/>
              </a:xfrm>
              <a:prstGeom prst="rect">
                <a:avLst/>
              </a:prstGeom>
              <a:solidFill>
                <a:schemeClr val="accent4"/>
              </a:solidFill>
              <a:ln w="25400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3000" b="0" i="0" u="none" strike="noStrike" cap="none" normalizeH="0" baseline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</a:rPr>
                  <a:t>C</a:t>
                </a:r>
                <a:r>
                  <a:rPr kumimoji="0" lang="en-US" altLang="en-US" sz="3000" b="0" i="0" u="none" strike="noStrike" cap="none" normalizeH="0" baseline="-2500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</a:rPr>
                  <a:t>dl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cxnSp>
            <p:nvCxnSpPr>
              <p:cNvPr id="1044" name="AutoShape 20">
                <a:extLst>
                  <a:ext uri="{FF2B5EF4-FFF2-40B4-BE49-F238E27FC236}">
                    <a16:creationId xmlns:a16="http://schemas.microsoft.com/office/drawing/2014/main" xmlns="" id="{348ED60D-EA84-48E6-AE13-CEF293F4FC56}"/>
                  </a:ext>
                </a:extLst>
              </p:cNvPr>
              <p:cNvCxnSpPr>
                <a:cxnSpLocks noChangeShapeType="1"/>
                <a:stCxn id="22" idx="1"/>
                <a:endCxn id="24" idx="1"/>
              </p:cNvCxnSpPr>
              <p:nvPr/>
            </p:nvCxnSpPr>
            <p:spPr bwMode="auto">
              <a:xfrm rot="10800000" flipH="1">
                <a:off x="108513897" y="107011498"/>
                <a:ext cx="854331" cy="1096266"/>
              </a:xfrm>
              <a:prstGeom prst="bentConnector3">
                <a:avLst>
                  <a:gd name="adj1" fmla="val -32852"/>
                </a:avLst>
              </a:prstGeom>
              <a:noFill/>
              <a:ln w="254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5" name="AutoShape 21">
                <a:extLst>
                  <a:ext uri="{FF2B5EF4-FFF2-40B4-BE49-F238E27FC236}">
                    <a16:creationId xmlns:a16="http://schemas.microsoft.com/office/drawing/2014/main" xmlns="" id="{0E28E46B-4BBE-4471-84FE-C02F7626A02C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flipH="1">
                <a:off x="109380167" y="108096148"/>
                <a:ext cx="840202" cy="1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6" name="AutoShape 22">
                <a:extLst>
                  <a:ext uri="{FF2B5EF4-FFF2-40B4-BE49-F238E27FC236}">
                    <a16:creationId xmlns:a16="http://schemas.microsoft.com/office/drawing/2014/main" xmlns="" id="{2F0441B9-0AC1-438E-9190-1A40ADBF5D11}"/>
                  </a:ext>
                </a:extLst>
              </p:cNvPr>
              <p:cNvCxnSpPr>
                <a:cxnSpLocks noChangeShapeType="1"/>
                <a:stCxn id="24" idx="3"/>
                <a:endCxn id="20" idx="3"/>
              </p:cNvCxnSpPr>
              <p:nvPr/>
            </p:nvCxnSpPr>
            <p:spPr bwMode="auto">
              <a:xfrm>
                <a:off x="110247959" y="107011498"/>
                <a:ext cx="854331" cy="1096266"/>
              </a:xfrm>
              <a:prstGeom prst="bentConnector3">
                <a:avLst>
                  <a:gd name="adj1" fmla="val 127167"/>
                </a:avLst>
              </a:prstGeom>
              <a:noFill/>
              <a:ln w="254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</p:cxnSp>
        </p:grpSp>
        <p:cxnSp>
          <p:nvCxnSpPr>
            <p:cNvPr id="1047" name="AutoShape 23">
              <a:extLst>
                <a:ext uri="{FF2B5EF4-FFF2-40B4-BE49-F238E27FC236}">
                  <a16:creationId xmlns:a16="http://schemas.microsoft.com/office/drawing/2014/main" xmlns="" id="{F7ED744C-5D7B-424D-95A1-4622DD2E3E70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08328078" y="107615979"/>
              <a:ext cx="566442" cy="0"/>
            </a:xfrm>
            <a:prstGeom prst="straightConnector1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cxnSp>
        <p:cxnSp>
          <p:nvCxnSpPr>
            <p:cNvPr id="1048" name="AutoShape 24">
              <a:extLst>
                <a:ext uri="{FF2B5EF4-FFF2-40B4-BE49-F238E27FC236}">
                  <a16:creationId xmlns:a16="http://schemas.microsoft.com/office/drawing/2014/main" xmlns="" id="{55BF562C-7D57-496D-9B05-AE34D21033A1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>
              <a:off x="107154733" y="107632163"/>
              <a:ext cx="307497" cy="0"/>
            </a:xfrm>
            <a:prstGeom prst="straightConnector1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cxnSp>
        <p:cxnSp>
          <p:nvCxnSpPr>
            <p:cNvPr id="1049" name="AutoShape 25">
              <a:extLst>
                <a:ext uri="{FF2B5EF4-FFF2-40B4-BE49-F238E27FC236}">
                  <a16:creationId xmlns:a16="http://schemas.microsoft.com/office/drawing/2014/main" xmlns="" id="{E13BD809-FF3A-4264-B9D1-9ED3773289FE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11986690" y="107615979"/>
              <a:ext cx="566442" cy="0"/>
            </a:xfrm>
            <a:prstGeom prst="straightConnector1">
              <a:avLst/>
            </a:prstGeom>
            <a:noFill/>
            <a:ln w="25400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cxnSp>
      </p:grpSp>
      <p:graphicFrame>
        <p:nvGraphicFramePr>
          <p:cNvPr id="41" name="Chart 40">
            <a:extLst>
              <a:ext uri="{FF2B5EF4-FFF2-40B4-BE49-F238E27FC236}">
                <a16:creationId xmlns:a16="http://schemas.microsoft.com/office/drawing/2014/main" xmlns="" id="{DB9D2D1A-AA93-46B5-89F8-90D6BD00DE9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80099300"/>
              </p:ext>
            </p:extLst>
          </p:nvPr>
        </p:nvGraphicFramePr>
        <p:xfrm>
          <a:off x="15544799" y="16625288"/>
          <a:ext cx="13337453" cy="77611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xmlns="" id="{F1E4AE3A-F510-44EA-95B7-76FE0034C6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6191269"/>
              </p:ext>
            </p:extLst>
          </p:nvPr>
        </p:nvGraphicFramePr>
        <p:xfrm>
          <a:off x="31834720" y="16395679"/>
          <a:ext cx="7452949" cy="1554480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2612936">
                  <a:extLst>
                    <a:ext uri="{9D8B030D-6E8A-4147-A177-3AD203B41FA5}">
                      <a16:colId xmlns:a16="http://schemas.microsoft.com/office/drawing/2014/main" xmlns="" val="2621755472"/>
                    </a:ext>
                  </a:extLst>
                </a:gridCol>
                <a:gridCol w="1177130">
                  <a:extLst>
                    <a:ext uri="{9D8B030D-6E8A-4147-A177-3AD203B41FA5}">
                      <a16:colId xmlns:a16="http://schemas.microsoft.com/office/drawing/2014/main" xmlns="" val="1322061541"/>
                    </a:ext>
                  </a:extLst>
                </a:gridCol>
                <a:gridCol w="1220961">
                  <a:extLst>
                    <a:ext uri="{9D8B030D-6E8A-4147-A177-3AD203B41FA5}">
                      <a16:colId xmlns:a16="http://schemas.microsoft.com/office/drawing/2014/main" xmlns="" val="2120511541"/>
                    </a:ext>
                  </a:extLst>
                </a:gridCol>
                <a:gridCol w="1220961">
                  <a:extLst>
                    <a:ext uri="{9D8B030D-6E8A-4147-A177-3AD203B41FA5}">
                      <a16:colId xmlns:a16="http://schemas.microsoft.com/office/drawing/2014/main" xmlns="" val="4188507096"/>
                    </a:ext>
                  </a:extLst>
                </a:gridCol>
                <a:gridCol w="1220961">
                  <a:extLst>
                    <a:ext uri="{9D8B030D-6E8A-4147-A177-3AD203B41FA5}">
                      <a16:colId xmlns:a16="http://schemas.microsoft.com/office/drawing/2014/main" xmlns="" val="68339582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algn="ctr" fontAlgn="b"/>
                      <a:endParaRPr lang="en-US" sz="2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b="0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Control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b="0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Adenine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b="0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Cytosine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b="0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Guanine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855872869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Average</a:t>
                      </a:r>
                      <a:endParaRPr lang="en-US" sz="2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7,900</a:t>
                      </a:r>
                      <a:endParaRPr lang="en-US" sz="2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10,900</a:t>
                      </a:r>
                      <a:endParaRPr lang="en-US" sz="2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34,000</a:t>
                      </a:r>
                      <a:endParaRPr lang="en-US" sz="2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28,700</a:t>
                      </a:r>
                      <a:endParaRPr lang="en-US" sz="2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83243926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Standard Deviation</a:t>
                      </a:r>
                      <a:endParaRPr lang="en-US" sz="2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1,300</a:t>
                      </a:r>
                      <a:endParaRPr lang="en-US" sz="2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3,400</a:t>
                      </a:r>
                      <a:endParaRPr lang="en-US" sz="2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2,400</a:t>
                      </a:r>
                      <a:endParaRPr lang="en-US" sz="2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11,400</a:t>
                      </a:r>
                      <a:endParaRPr lang="en-US" sz="2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3046124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p-value (n = 3)</a:t>
                      </a:r>
                      <a:endParaRPr lang="en-US" sz="2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0.22</a:t>
                      </a:r>
                      <a:endParaRPr lang="en-US" sz="2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0.0001</a:t>
                      </a:r>
                      <a:endParaRPr lang="en-US" sz="25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0.034</a:t>
                      </a:r>
                      <a:endParaRPr lang="en-US" sz="2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8493332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CF3B7BF1-0E12-485B-A8C4-2F3AAEB7F2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7497357"/>
              </p:ext>
            </p:extLst>
          </p:nvPr>
        </p:nvGraphicFramePr>
        <p:xfrm>
          <a:off x="17463617" y="16395679"/>
          <a:ext cx="7640819" cy="1554480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2694102">
                  <a:extLst>
                    <a:ext uri="{9D8B030D-6E8A-4147-A177-3AD203B41FA5}">
                      <a16:colId xmlns:a16="http://schemas.microsoft.com/office/drawing/2014/main" xmlns="" val="1696862517"/>
                    </a:ext>
                  </a:extLst>
                </a:gridCol>
                <a:gridCol w="1156114">
                  <a:extLst>
                    <a:ext uri="{9D8B030D-6E8A-4147-A177-3AD203B41FA5}">
                      <a16:colId xmlns:a16="http://schemas.microsoft.com/office/drawing/2014/main" xmlns="" val="292656132"/>
                    </a:ext>
                  </a:extLst>
                </a:gridCol>
                <a:gridCol w="1230283">
                  <a:extLst>
                    <a:ext uri="{9D8B030D-6E8A-4147-A177-3AD203B41FA5}">
                      <a16:colId xmlns:a16="http://schemas.microsoft.com/office/drawing/2014/main" xmlns="" val="561217182"/>
                    </a:ext>
                  </a:extLst>
                </a:gridCol>
                <a:gridCol w="1230284">
                  <a:extLst>
                    <a:ext uri="{9D8B030D-6E8A-4147-A177-3AD203B41FA5}">
                      <a16:colId xmlns:a16="http://schemas.microsoft.com/office/drawing/2014/main" xmlns="" val="3707043861"/>
                    </a:ext>
                  </a:extLst>
                </a:gridCol>
                <a:gridCol w="1330036">
                  <a:extLst>
                    <a:ext uri="{9D8B030D-6E8A-4147-A177-3AD203B41FA5}">
                      <a16:colId xmlns:a16="http://schemas.microsoft.com/office/drawing/2014/main" xmlns="" val="1687634626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algn="ctr" fontAlgn="ctr"/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Control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Adenine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Cytosine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Guanine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9738922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Average</a:t>
                      </a:r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7,900</a:t>
                      </a:r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22,300</a:t>
                      </a:r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25,300</a:t>
                      </a:r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30,500</a:t>
                      </a:r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9062750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Standard Deviation</a:t>
                      </a:r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1,300</a:t>
                      </a:r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2,700</a:t>
                      </a:r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2,300</a:t>
                      </a:r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8,700</a:t>
                      </a:r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6942914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p-value (n = 3)</a:t>
                      </a:r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0.001</a:t>
                      </a:r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0.0003</a:t>
                      </a:r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0.01</a:t>
                      </a:r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19512529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DAF9A68-03D9-4B78-ABC8-2A68DF4A19A2}"/>
              </a:ext>
            </a:extLst>
          </p:cNvPr>
          <p:cNvSpPr txBox="1"/>
          <p:nvPr/>
        </p:nvSpPr>
        <p:spPr>
          <a:xfrm>
            <a:off x="25634978" y="6573901"/>
            <a:ext cx="39254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Average R</a:t>
            </a:r>
            <a:r>
              <a:rPr lang="en-US" sz="25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CT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2,000 ± 400</a:t>
            </a:r>
          </a:p>
        </p:txBody>
      </p:sp>
      <p:graphicFrame>
        <p:nvGraphicFramePr>
          <p:cNvPr id="43" name="Chart 42">
            <a:extLst>
              <a:ext uri="{FF2B5EF4-FFF2-40B4-BE49-F238E27FC236}">
                <a16:creationId xmlns:a16="http://schemas.microsoft.com/office/drawing/2014/main" xmlns="" id="{0B325A85-ECB3-4C5E-B641-73043D29084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0729825"/>
              </p:ext>
            </p:extLst>
          </p:nvPr>
        </p:nvGraphicFramePr>
        <p:xfrm>
          <a:off x="29693420" y="6432895"/>
          <a:ext cx="13009058" cy="70423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CD8FA598-7477-4C1D-938E-D2AC48D4083B}"/>
              </a:ext>
            </a:extLst>
          </p:cNvPr>
          <p:cNvSpPr txBox="1"/>
          <p:nvPr/>
        </p:nvSpPr>
        <p:spPr>
          <a:xfrm>
            <a:off x="38555576" y="6516025"/>
            <a:ext cx="401389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Average R</a:t>
            </a:r>
            <a:r>
              <a:rPr lang="en-US" sz="25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CT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7,900 ± 1,300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xmlns="" id="{2A3F15DD-D1E0-4F12-BC0E-67CE2F0393F0}"/>
                  </a:ext>
                </a:extLst>
              </p:cNvPr>
              <p:cNvSpPr txBox="1"/>
              <p:nvPr/>
            </p:nvSpPr>
            <p:spPr>
              <a:xfrm>
                <a:off x="24434023" y="7057399"/>
                <a:ext cx="5259397" cy="7306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𝑃𝑒𝑟𝑐𝑒𝑛𝑡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𝐸𝑟𝑟𝑜𝑟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𝑆𝑡𝑎𝑛𝑑𝑎𝑟𝑑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𝐷𝑒𝑣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𝐴𝑣𝑒𝑟𝑎𝑔𝑒</m:t>
                          </m:r>
                        </m:den>
                      </m:f>
                      <m: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.20</m:t>
                      </m:r>
                    </m:oMath>
                  </m:oMathPara>
                </a14:m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2A3F15DD-D1E0-4F12-BC0E-67CE2F0393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34023" y="7057399"/>
                <a:ext cx="5259397" cy="73064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xmlns="" id="{1551005A-B3D6-4DA7-A446-4A94E3528756}"/>
                  </a:ext>
                </a:extLst>
              </p:cNvPr>
              <p:cNvSpPr txBox="1"/>
              <p:nvPr/>
            </p:nvSpPr>
            <p:spPr>
              <a:xfrm>
                <a:off x="37020784" y="6993079"/>
                <a:ext cx="6471405" cy="7306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𝑃𝑒𝑟𝑐𝑒𝑛𝑡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𝐸𝑟𝑟𝑜𝑟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𝑆𝑡𝑎𝑛𝑑𝑎𝑟𝑑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𝐷𝑒𝑣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𝐴𝑣𝑒𝑟𝑎𝑔𝑒</m:t>
                          </m:r>
                        </m:den>
                      </m:f>
                      <m: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.16</m:t>
                      </m:r>
                    </m:oMath>
                  </m:oMathPara>
                </a14:m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1551005A-B3D6-4DA7-A446-4A94E35287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20784" y="6993079"/>
                <a:ext cx="6471405" cy="73064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CC25E564-E05D-4D07-9880-246C80D7719C}"/>
              </a:ext>
            </a:extLst>
          </p:cNvPr>
          <p:cNvSpPr/>
          <p:nvPr/>
        </p:nvSpPr>
        <p:spPr>
          <a:xfrm>
            <a:off x="14323627" y="4196963"/>
            <a:ext cx="139207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Engineering Department, University of New Hampshire </a:t>
            </a:r>
          </a:p>
        </p:txBody>
      </p: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xmlns="" id="{4326E350-6CF6-43B4-9D6D-CB76F19FDF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5466406"/>
              </p:ext>
            </p:extLst>
          </p:nvPr>
        </p:nvGraphicFramePr>
        <p:xfrm>
          <a:off x="31504681" y="29743664"/>
          <a:ext cx="9386535" cy="18440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1476">
                  <a:extLst>
                    <a:ext uri="{9D8B030D-6E8A-4147-A177-3AD203B41FA5}">
                      <a16:colId xmlns:a16="http://schemas.microsoft.com/office/drawing/2014/main" xmlns="" val="3241141609"/>
                    </a:ext>
                  </a:extLst>
                </a:gridCol>
                <a:gridCol w="3700785">
                  <a:extLst>
                    <a:ext uri="{9D8B030D-6E8A-4147-A177-3AD203B41FA5}">
                      <a16:colId xmlns:a16="http://schemas.microsoft.com/office/drawing/2014/main" xmlns="" val="3501962953"/>
                    </a:ext>
                  </a:extLst>
                </a:gridCol>
                <a:gridCol w="2994274">
                  <a:extLst>
                    <a:ext uri="{9D8B030D-6E8A-4147-A177-3AD203B41FA5}">
                      <a16:colId xmlns:a16="http://schemas.microsoft.com/office/drawing/2014/main" xmlns="" val="2438641392"/>
                    </a:ext>
                  </a:extLst>
                </a:gridCol>
              </a:tblGrid>
              <a:tr h="344762">
                <a:tc>
                  <a:txBody>
                    <a:bodyPr/>
                    <a:lstStyle/>
                    <a:p>
                      <a:pPr algn="ctr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sng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Methylated</a:t>
                      </a:r>
                      <a:endParaRPr lang="en-US" sz="2400" b="1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sng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Unmethylated</a:t>
                      </a:r>
                      <a:endParaRPr lang="en-US" sz="2400" b="1" i="0" u="sng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38730622"/>
                  </a:ext>
                </a:extLst>
              </a:tr>
              <a:tr h="47498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Initial Strand</a:t>
                      </a:r>
                      <a:endParaRPr lang="en-US" sz="2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b="1" u="none" strike="noStrike" baseline="30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b="1" u="none" strike="noStrike" baseline="30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GGA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b="1" u="none" strike="noStrike" baseline="30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b="1" u="none" strike="noStrike" baseline="30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GG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GGA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GG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01930441"/>
                  </a:ext>
                </a:extLst>
              </a:tr>
              <a:tr h="47498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After Bisulfate</a:t>
                      </a:r>
                      <a:endParaRPr lang="en-US" sz="2400" b="0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GGA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GG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GGA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GG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19211272"/>
                  </a:ext>
                </a:extLst>
              </a:tr>
              <a:tr h="47498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After aPCR</a:t>
                      </a:r>
                      <a:endParaRPr lang="en-US" sz="2400" b="0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CCT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CC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CCT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CC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307063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1110015-E380-4C53-980C-698226C61C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576</Words>
  <Application>Microsoft Office PowerPoint</Application>
  <PresentationFormat>Custom</PresentationFormat>
  <Paragraphs>129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Cambria Math</vt:lpstr>
      <vt:lpstr>Times New Roman</vt:lpstr>
      <vt:lpstr>Office Theme</vt:lpstr>
      <vt:lpstr>Parameter Optimization for the Detection of Nucleotides using Electrochemical Impedance Spectroscopy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Parameter Optimization for the Detection of Nucleotides using Electrochemical Impedance Spectroscopy</dc:title>
  <dc:creator/>
  <cp:keywords/>
  <cp:lastModifiedBy/>
  <cp:revision>4</cp:revision>
  <dcterms:created xsi:type="dcterms:W3CDTF">2017-09-11T19:55:41Z</dcterms:created>
  <dcterms:modified xsi:type="dcterms:W3CDTF">2017-12-07T19:53:58Z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TC040015519991</vt:lpwstr>
  </property>
</Properties>
</file>