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  <p:sldMasterId id="2147483664" r:id="rId2"/>
    <p:sldMasterId id="2147483666" r:id="rId3"/>
    <p:sldMasterId id="2147483668" r:id="rId4"/>
    <p:sldMasterId id="2147483670" r:id="rId5"/>
  </p:sldMasterIdLst>
  <p:sldIdLst>
    <p:sldId id="257" r:id="rId6"/>
  </p:sldIdLst>
  <p:sldSz cx="43891200" cy="32918400"/>
  <p:notesSz cx="6858000" cy="9144000"/>
  <p:defaultTextStyle>
    <a:defPPr>
      <a:defRPr lang="en-US"/>
    </a:defPPr>
    <a:lvl1pPr marL="0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1pPr>
    <a:lvl2pPr marL="2194534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2pPr>
    <a:lvl3pPr marL="4389068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3pPr>
    <a:lvl4pPr marL="6583602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4pPr>
    <a:lvl5pPr marL="8778137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5pPr>
    <a:lvl6pPr marL="10972672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6pPr>
    <a:lvl7pPr marL="13167206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7pPr>
    <a:lvl8pPr marL="15361740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8pPr>
    <a:lvl9pPr marL="17556274" algn="l" defTabSz="2194534" rtl="0" eaLnBrk="1" latinLnBrk="0" hangingPunct="1">
      <a:defRPr sz="8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536" userDrawn="1">
          <p15:clr>
            <a:srgbClr val="A4A3A4"/>
          </p15:clr>
        </p15:guide>
        <p15:guide id="2" orient="horz" pos="4963" userDrawn="1">
          <p15:clr>
            <a:srgbClr val="A4A3A4"/>
          </p15:clr>
        </p15:guide>
        <p15:guide id="3" orient="horz" pos="10368" userDrawn="1">
          <p15:clr>
            <a:srgbClr val="A4A3A4"/>
          </p15:clr>
        </p15:guide>
        <p15:guide id="4" orient="horz" pos="5017" userDrawn="1">
          <p15:clr>
            <a:srgbClr val="A4A3A4"/>
          </p15:clr>
        </p15:guide>
        <p15:guide id="5" pos="133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891"/>
    <a:srgbClr val="FCF570"/>
    <a:srgbClr val="FFFF8F"/>
    <a:srgbClr val="FFFFFF"/>
    <a:srgbClr val="FDF89D"/>
    <a:srgbClr val="4173E3"/>
    <a:srgbClr val="7096EA"/>
    <a:srgbClr val="FFFFCC"/>
    <a:srgbClr val="7C9FEC"/>
    <a:srgbClr val="ABC1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08" autoAdjust="0"/>
    <p:restoredTop sz="95065" autoAdjust="0"/>
  </p:normalViewPr>
  <p:slideViewPr>
    <p:cSldViewPr snapToGrid="0" snapToObjects="1">
      <p:cViewPr>
        <p:scale>
          <a:sx n="50" d="100"/>
          <a:sy n="50" d="100"/>
        </p:scale>
        <p:origin x="72" y="306"/>
      </p:cViewPr>
      <p:guideLst>
        <p:guide orient="horz" pos="20536"/>
        <p:guide orient="horz" pos="4963"/>
        <p:guide orient="horz" pos="10368"/>
        <p:guide orient="horz" pos="5017"/>
        <p:guide pos="1338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496270" y="1309485"/>
            <a:ext cx="30898661" cy="216950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8429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6496270" y="3478993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6322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authors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6496270" y="5032115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515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here to add affiliations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1099749" y="8237475"/>
            <a:ext cx="20339824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Introduction/Abstract (click to edit)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4" hasCustomPrompt="1"/>
          </p:nvPr>
        </p:nvSpPr>
        <p:spPr>
          <a:xfrm>
            <a:off x="1077885" y="9623288"/>
            <a:ext cx="20339824" cy="806242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9" name="Text Placehold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22483581" y="19777771"/>
            <a:ext cx="20339824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Conclusion (click to edit)</a:t>
            </a:r>
            <a:endParaRPr lang="en-US" dirty="0"/>
          </a:p>
        </p:txBody>
      </p:sp>
      <p:sp>
        <p:nvSpPr>
          <p:cNvPr id="31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1077885" y="17749248"/>
            <a:ext cx="20339824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Methods (click to edit)</a:t>
            </a:r>
            <a:endParaRPr lang="en-US" dirty="0"/>
          </a:p>
        </p:txBody>
      </p:sp>
      <p:sp>
        <p:nvSpPr>
          <p:cNvPr id="32" name="Content Placeholder 27"/>
          <p:cNvSpPr>
            <a:spLocks noGrp="1"/>
          </p:cNvSpPr>
          <p:nvPr>
            <p:ph sz="quarter" idx="18" hasCustomPrompt="1"/>
          </p:nvPr>
        </p:nvSpPr>
        <p:spPr>
          <a:xfrm>
            <a:off x="1077885" y="19093923"/>
            <a:ext cx="20339824" cy="1350642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4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22483581" y="21122448"/>
            <a:ext cx="20339824" cy="579968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22483581" y="26922127"/>
            <a:ext cx="20339824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References (click to edit)</a:t>
            </a:r>
            <a:endParaRPr lang="en-US" dirty="0"/>
          </a:p>
        </p:txBody>
      </p:sp>
      <p:sp>
        <p:nvSpPr>
          <p:cNvPr id="36" name="Content Placeholder 27"/>
          <p:cNvSpPr>
            <a:spLocks noGrp="1"/>
          </p:cNvSpPr>
          <p:nvPr>
            <p:ph sz="quarter" idx="22" hasCustomPrompt="1"/>
          </p:nvPr>
        </p:nvSpPr>
        <p:spPr>
          <a:xfrm>
            <a:off x="22483581" y="28266803"/>
            <a:ext cx="20339824" cy="433354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22483581" y="8272545"/>
            <a:ext cx="20339824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Results (click to edit)</a:t>
            </a:r>
            <a:endParaRPr lang="en-US" dirty="0"/>
          </a:p>
        </p:txBody>
      </p:sp>
      <p:sp>
        <p:nvSpPr>
          <p:cNvPr id="17" name="Content Placeholder 27"/>
          <p:cNvSpPr>
            <a:spLocks noGrp="1"/>
          </p:cNvSpPr>
          <p:nvPr>
            <p:ph sz="quarter" idx="24" hasCustomPrompt="1"/>
          </p:nvPr>
        </p:nvSpPr>
        <p:spPr>
          <a:xfrm>
            <a:off x="22483581" y="9617221"/>
            <a:ext cx="20339824" cy="1016055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3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496270" y="1309485"/>
            <a:ext cx="30898661" cy="216950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8429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6496270" y="3478993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6322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authors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6496270" y="5032115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515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here to add affiliations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495716" y="8237475"/>
            <a:ext cx="13916722" cy="137974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Introduction/Abstract (click to edit)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4" hasCustomPrompt="1"/>
          </p:nvPr>
        </p:nvSpPr>
        <p:spPr>
          <a:xfrm>
            <a:off x="495716" y="9637739"/>
            <a:ext cx="13916722" cy="806242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9" name="Text Placehold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29441943" y="8272545"/>
            <a:ext cx="13916722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Conclusion (click to edit)</a:t>
            </a:r>
            <a:endParaRPr lang="en-US" dirty="0"/>
          </a:p>
        </p:txBody>
      </p:sp>
      <p:sp>
        <p:nvSpPr>
          <p:cNvPr id="31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495716" y="17749248"/>
            <a:ext cx="13916722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Methods (click to edit)</a:t>
            </a:r>
            <a:endParaRPr lang="en-US" dirty="0"/>
          </a:p>
        </p:txBody>
      </p:sp>
      <p:sp>
        <p:nvSpPr>
          <p:cNvPr id="32" name="Content Placeholder 27"/>
          <p:cNvSpPr>
            <a:spLocks noGrp="1"/>
          </p:cNvSpPr>
          <p:nvPr>
            <p:ph sz="quarter" idx="18" hasCustomPrompt="1"/>
          </p:nvPr>
        </p:nvSpPr>
        <p:spPr>
          <a:xfrm>
            <a:off x="495716" y="19093923"/>
            <a:ext cx="13916722" cy="1350642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4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29441943" y="9643306"/>
            <a:ext cx="13916722" cy="1287197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29441943" y="22613442"/>
            <a:ext cx="13916722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References (click to edit)</a:t>
            </a:r>
            <a:endParaRPr lang="en-US" dirty="0"/>
          </a:p>
        </p:txBody>
      </p:sp>
      <p:sp>
        <p:nvSpPr>
          <p:cNvPr id="36" name="Content Placeholder 27"/>
          <p:cNvSpPr>
            <a:spLocks noGrp="1"/>
          </p:cNvSpPr>
          <p:nvPr>
            <p:ph sz="quarter" idx="22" hasCustomPrompt="1"/>
          </p:nvPr>
        </p:nvSpPr>
        <p:spPr>
          <a:xfrm>
            <a:off x="29498789" y="23933260"/>
            <a:ext cx="13916722" cy="866708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14987241" y="8272545"/>
            <a:ext cx="13916722" cy="1344675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4683" u="sng" baseline="0"/>
            </a:lvl1pPr>
          </a:lstStyle>
          <a:p>
            <a:pPr lvl="0"/>
            <a:r>
              <a:rPr lang="en-US" sz="4683" dirty="0"/>
              <a:t>Results (click to edit)</a:t>
            </a:r>
            <a:endParaRPr lang="en-US" dirty="0"/>
          </a:p>
        </p:txBody>
      </p:sp>
      <p:sp>
        <p:nvSpPr>
          <p:cNvPr id="17" name="Content Placeholder 27"/>
          <p:cNvSpPr>
            <a:spLocks noGrp="1"/>
          </p:cNvSpPr>
          <p:nvPr>
            <p:ph sz="quarter" idx="24" hasCustomPrompt="1"/>
          </p:nvPr>
        </p:nvSpPr>
        <p:spPr>
          <a:xfrm>
            <a:off x="14987241" y="9637739"/>
            <a:ext cx="13916722" cy="2291352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02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496270" y="1309485"/>
            <a:ext cx="30898661" cy="216950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8429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6496270" y="3478993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6322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authors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6496270" y="5032115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515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here to add affiliations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495716" y="8237475"/>
            <a:ext cx="13916722" cy="137974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Introduction/Abstract (click to edit)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4" hasCustomPrompt="1"/>
          </p:nvPr>
        </p:nvSpPr>
        <p:spPr>
          <a:xfrm>
            <a:off x="495716" y="9637739"/>
            <a:ext cx="13916722" cy="806242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9" name="Text Placehold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29441943" y="8272545"/>
            <a:ext cx="13916722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Conclusion (click to edit)</a:t>
            </a:r>
            <a:endParaRPr lang="en-US" dirty="0"/>
          </a:p>
        </p:txBody>
      </p:sp>
      <p:sp>
        <p:nvSpPr>
          <p:cNvPr id="31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495716" y="17749248"/>
            <a:ext cx="13916722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Methods (click to edit)</a:t>
            </a:r>
            <a:endParaRPr lang="en-US" dirty="0"/>
          </a:p>
        </p:txBody>
      </p:sp>
      <p:sp>
        <p:nvSpPr>
          <p:cNvPr id="32" name="Content Placeholder 27"/>
          <p:cNvSpPr>
            <a:spLocks noGrp="1"/>
          </p:cNvSpPr>
          <p:nvPr>
            <p:ph sz="quarter" idx="18" hasCustomPrompt="1"/>
          </p:nvPr>
        </p:nvSpPr>
        <p:spPr>
          <a:xfrm>
            <a:off x="495716" y="19093923"/>
            <a:ext cx="13916722" cy="1350642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4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29441943" y="9643306"/>
            <a:ext cx="13916722" cy="1287197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29441943" y="22613442"/>
            <a:ext cx="13916722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References (click to edit)</a:t>
            </a:r>
            <a:endParaRPr lang="en-US" dirty="0"/>
          </a:p>
        </p:txBody>
      </p:sp>
      <p:sp>
        <p:nvSpPr>
          <p:cNvPr id="36" name="Content Placeholder 27"/>
          <p:cNvSpPr>
            <a:spLocks noGrp="1"/>
          </p:cNvSpPr>
          <p:nvPr>
            <p:ph sz="quarter" idx="22" hasCustomPrompt="1"/>
          </p:nvPr>
        </p:nvSpPr>
        <p:spPr>
          <a:xfrm>
            <a:off x="29498789" y="23933260"/>
            <a:ext cx="13916722" cy="866708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14987241" y="8272545"/>
            <a:ext cx="13916722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Results (click to edit)</a:t>
            </a:r>
            <a:endParaRPr lang="en-US" dirty="0"/>
          </a:p>
        </p:txBody>
      </p:sp>
      <p:sp>
        <p:nvSpPr>
          <p:cNvPr id="17" name="Content Placeholder 27"/>
          <p:cNvSpPr>
            <a:spLocks noGrp="1"/>
          </p:cNvSpPr>
          <p:nvPr>
            <p:ph sz="quarter" idx="24" hasCustomPrompt="1"/>
          </p:nvPr>
        </p:nvSpPr>
        <p:spPr>
          <a:xfrm>
            <a:off x="14987241" y="9637739"/>
            <a:ext cx="13916722" cy="2291352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8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496270" y="1309485"/>
            <a:ext cx="30898661" cy="216950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8429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6496270" y="3478993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6322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authors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6496270" y="5032115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515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here to add affiliations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1099749" y="8237475"/>
            <a:ext cx="20339824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Introduction/Abstract (click to edit)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4" hasCustomPrompt="1"/>
          </p:nvPr>
        </p:nvSpPr>
        <p:spPr>
          <a:xfrm>
            <a:off x="1077885" y="9623288"/>
            <a:ext cx="20339824" cy="806242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9" name="Text Placehold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22483581" y="19777771"/>
            <a:ext cx="20339824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Conclusion (click to edit)</a:t>
            </a:r>
            <a:endParaRPr lang="en-US" dirty="0"/>
          </a:p>
        </p:txBody>
      </p:sp>
      <p:sp>
        <p:nvSpPr>
          <p:cNvPr id="31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1077885" y="17749248"/>
            <a:ext cx="20339824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Methods (click to edit)</a:t>
            </a:r>
            <a:endParaRPr lang="en-US" dirty="0"/>
          </a:p>
        </p:txBody>
      </p:sp>
      <p:sp>
        <p:nvSpPr>
          <p:cNvPr id="32" name="Content Placeholder 27"/>
          <p:cNvSpPr>
            <a:spLocks noGrp="1"/>
          </p:cNvSpPr>
          <p:nvPr>
            <p:ph sz="quarter" idx="18" hasCustomPrompt="1"/>
          </p:nvPr>
        </p:nvSpPr>
        <p:spPr>
          <a:xfrm>
            <a:off x="1077885" y="19093923"/>
            <a:ext cx="20339824" cy="1350642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4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22483581" y="21122448"/>
            <a:ext cx="20339824" cy="579968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22483581" y="26922127"/>
            <a:ext cx="20339824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References (click to edit)</a:t>
            </a:r>
            <a:endParaRPr lang="en-US" dirty="0"/>
          </a:p>
        </p:txBody>
      </p:sp>
      <p:sp>
        <p:nvSpPr>
          <p:cNvPr id="36" name="Content Placeholder 27"/>
          <p:cNvSpPr>
            <a:spLocks noGrp="1"/>
          </p:cNvSpPr>
          <p:nvPr>
            <p:ph sz="quarter" idx="22" hasCustomPrompt="1"/>
          </p:nvPr>
        </p:nvSpPr>
        <p:spPr>
          <a:xfrm>
            <a:off x="22483581" y="28266803"/>
            <a:ext cx="20339824" cy="433354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22483581" y="8272545"/>
            <a:ext cx="20339824" cy="1344675"/>
          </a:xfrm>
          <a:prstGeom prst="rect">
            <a:avLst/>
          </a:prstGeom>
          <a:solidFill>
            <a:srgbClr val="17375E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Results (click to edit)</a:t>
            </a:r>
            <a:endParaRPr lang="en-US" dirty="0"/>
          </a:p>
        </p:txBody>
      </p:sp>
      <p:sp>
        <p:nvSpPr>
          <p:cNvPr id="17" name="Content Placeholder 27"/>
          <p:cNvSpPr>
            <a:spLocks noGrp="1"/>
          </p:cNvSpPr>
          <p:nvPr>
            <p:ph sz="quarter" idx="24" hasCustomPrompt="1"/>
          </p:nvPr>
        </p:nvSpPr>
        <p:spPr>
          <a:xfrm>
            <a:off x="22483581" y="9617221"/>
            <a:ext cx="20339824" cy="1016055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38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/>
          <p:cNvSpPr>
            <a:spLocks noGrp="1"/>
          </p:cNvSpPr>
          <p:nvPr>
            <p:ph type="body" sz="quarter" idx="10" hasCustomPrompt="1"/>
          </p:nvPr>
        </p:nvSpPr>
        <p:spPr>
          <a:xfrm>
            <a:off x="6496270" y="1309485"/>
            <a:ext cx="30898661" cy="216950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8429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11" hasCustomPrompt="1"/>
          </p:nvPr>
        </p:nvSpPr>
        <p:spPr>
          <a:xfrm>
            <a:off x="6496270" y="3478993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6322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to add authors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6496270" y="5032115"/>
            <a:ext cx="30898661" cy="1553121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515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Click here to add affiliations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954158" y="8237475"/>
            <a:ext cx="41982887" cy="1344675"/>
          </a:xfrm>
          <a:prstGeom prst="rect">
            <a:avLst/>
          </a:prstGeom>
          <a:solidFill>
            <a:srgbClr val="9E002B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Introduction/Abstract (click to edit)</a:t>
            </a:r>
            <a:endParaRPr lang="en-US" dirty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14" hasCustomPrompt="1"/>
          </p:nvPr>
        </p:nvSpPr>
        <p:spPr>
          <a:xfrm>
            <a:off x="944219" y="9611475"/>
            <a:ext cx="20609781" cy="52187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9" name="Text Placeholder 25"/>
          <p:cNvSpPr>
            <a:spLocks noGrp="1"/>
          </p:cNvSpPr>
          <p:nvPr>
            <p:ph type="body" sz="quarter" idx="15" hasCustomPrompt="1"/>
          </p:nvPr>
        </p:nvSpPr>
        <p:spPr>
          <a:xfrm>
            <a:off x="26502571" y="19549485"/>
            <a:ext cx="16320835" cy="1344675"/>
          </a:xfrm>
          <a:prstGeom prst="rect">
            <a:avLst/>
          </a:prstGeom>
          <a:solidFill>
            <a:srgbClr val="9E002B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Conclusion (click to edit)</a:t>
            </a:r>
            <a:endParaRPr lang="en-US" dirty="0"/>
          </a:p>
        </p:txBody>
      </p:sp>
      <p:sp>
        <p:nvSpPr>
          <p:cNvPr id="31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944219" y="14830245"/>
            <a:ext cx="41879186" cy="1344675"/>
          </a:xfrm>
          <a:prstGeom prst="rect">
            <a:avLst/>
          </a:prstGeom>
          <a:solidFill>
            <a:srgbClr val="9E002B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Methods (click to edit)</a:t>
            </a:r>
            <a:endParaRPr lang="en-US" dirty="0"/>
          </a:p>
        </p:txBody>
      </p:sp>
      <p:sp>
        <p:nvSpPr>
          <p:cNvPr id="34" name="Content Placeholder 27"/>
          <p:cNvSpPr>
            <a:spLocks noGrp="1"/>
          </p:cNvSpPr>
          <p:nvPr>
            <p:ph sz="quarter" idx="20" hasCustomPrompt="1"/>
          </p:nvPr>
        </p:nvSpPr>
        <p:spPr>
          <a:xfrm>
            <a:off x="26502570" y="20880981"/>
            <a:ext cx="16334070" cy="713977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35" name="Text Placeholder 25"/>
          <p:cNvSpPr>
            <a:spLocks noGrp="1"/>
          </p:cNvSpPr>
          <p:nvPr>
            <p:ph type="body" sz="quarter" idx="21" hasCustomPrompt="1"/>
          </p:nvPr>
        </p:nvSpPr>
        <p:spPr>
          <a:xfrm>
            <a:off x="26502569" y="28020755"/>
            <a:ext cx="16434474" cy="1344675"/>
          </a:xfrm>
          <a:prstGeom prst="rect">
            <a:avLst/>
          </a:prstGeom>
          <a:solidFill>
            <a:srgbClr val="9E002B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References (click to edit)</a:t>
            </a:r>
            <a:endParaRPr lang="en-US" dirty="0"/>
          </a:p>
        </p:txBody>
      </p:sp>
      <p:sp>
        <p:nvSpPr>
          <p:cNvPr id="36" name="Content Placeholder 27"/>
          <p:cNvSpPr>
            <a:spLocks noGrp="1"/>
          </p:cNvSpPr>
          <p:nvPr>
            <p:ph sz="quarter" idx="22" hasCustomPrompt="1"/>
          </p:nvPr>
        </p:nvSpPr>
        <p:spPr>
          <a:xfrm>
            <a:off x="26502571" y="29365432"/>
            <a:ext cx="16320835" cy="323491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702827" y="19549485"/>
            <a:ext cx="24268249" cy="1344675"/>
          </a:xfrm>
          <a:prstGeom prst="rect">
            <a:avLst/>
          </a:prstGeom>
          <a:solidFill>
            <a:srgbClr val="9E002B"/>
          </a:solidFill>
        </p:spPr>
        <p:txBody>
          <a:bodyPr vert="horz" anchor="ctr"/>
          <a:lstStyle>
            <a:lvl1pPr marL="0" indent="0" algn="ctr">
              <a:buNone/>
              <a:defRPr sz="4683" u="sng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z="4683" dirty="0"/>
              <a:t>Results (click to edit)</a:t>
            </a:r>
            <a:endParaRPr lang="en-US" dirty="0"/>
          </a:p>
        </p:txBody>
      </p:sp>
      <p:sp>
        <p:nvSpPr>
          <p:cNvPr id="17" name="Content Placeholder 27"/>
          <p:cNvSpPr>
            <a:spLocks noGrp="1"/>
          </p:cNvSpPr>
          <p:nvPr>
            <p:ph sz="quarter" idx="24" hasCustomPrompt="1"/>
          </p:nvPr>
        </p:nvSpPr>
        <p:spPr>
          <a:xfrm>
            <a:off x="702827" y="20894161"/>
            <a:ext cx="24268249" cy="1170618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16" name="Content Placeholder 27"/>
          <p:cNvSpPr>
            <a:spLocks noGrp="1"/>
          </p:cNvSpPr>
          <p:nvPr>
            <p:ph sz="quarter" idx="25" hasCustomPrompt="1"/>
          </p:nvPr>
        </p:nvSpPr>
        <p:spPr>
          <a:xfrm>
            <a:off x="22344079" y="9602046"/>
            <a:ext cx="20592965" cy="52187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1" name="Content Placeholder 27"/>
          <p:cNvSpPr>
            <a:spLocks noGrp="1"/>
          </p:cNvSpPr>
          <p:nvPr>
            <p:ph sz="quarter" idx="26" hasCustomPrompt="1"/>
          </p:nvPr>
        </p:nvSpPr>
        <p:spPr>
          <a:xfrm>
            <a:off x="944219" y="16205060"/>
            <a:ext cx="20609781" cy="321155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  <p:sp>
        <p:nvSpPr>
          <p:cNvPr id="22" name="Content Placeholder 27"/>
          <p:cNvSpPr>
            <a:spLocks noGrp="1"/>
          </p:cNvSpPr>
          <p:nvPr>
            <p:ph sz="quarter" idx="27" hasCustomPrompt="1"/>
          </p:nvPr>
        </p:nvSpPr>
        <p:spPr>
          <a:xfrm>
            <a:off x="22327262" y="16205060"/>
            <a:ext cx="20609781" cy="321155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78" baseline="0"/>
            </a:lvl1pPr>
          </a:lstStyle>
          <a:p>
            <a:pPr lvl="0"/>
            <a:r>
              <a:rPr lang="en-US" sz="3278" dirty="0"/>
              <a:t>Click here to insert content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77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4000">
              <a:schemeClr val="tx1">
                <a:lumMod val="25000"/>
                <a:lumOff val="75000"/>
              </a:schemeClr>
            </a:gs>
            <a:gs pos="100000">
              <a:schemeClr val="tx1">
                <a:lumMod val="10000"/>
                <a:lumOff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271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xStyles>
    <p:titleStyle>
      <a:lvl1pPr algn="ctr" defTabSz="1957441" rtl="0" eaLnBrk="1" latinLnBrk="0" hangingPunct="1">
        <a:spcBef>
          <a:spcPct val="0"/>
        </a:spcBef>
        <a:buNone/>
        <a:defRPr sz="18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68081" indent="-1468081" algn="l" defTabSz="1957441" rtl="0" eaLnBrk="1" latinLnBrk="0" hangingPunct="1">
        <a:spcBef>
          <a:spcPct val="20000"/>
        </a:spcBef>
        <a:buFont typeface="Arial"/>
        <a:buChar char="•"/>
        <a:defRPr sz="13697" kern="1200">
          <a:solidFill>
            <a:schemeClr val="tx1"/>
          </a:solidFill>
          <a:latin typeface="+mn-lt"/>
          <a:ea typeface="+mn-ea"/>
          <a:cs typeface="+mn-cs"/>
        </a:defRPr>
      </a:lvl1pPr>
      <a:lvl2pPr marL="3180841" indent="-1223400" algn="l" defTabSz="1957441" rtl="0" eaLnBrk="1" latinLnBrk="0" hangingPunct="1">
        <a:spcBef>
          <a:spcPct val="20000"/>
        </a:spcBef>
        <a:buFont typeface="Arial"/>
        <a:buChar char="–"/>
        <a:defRPr sz="11941" kern="1200">
          <a:solidFill>
            <a:schemeClr val="tx1"/>
          </a:solidFill>
          <a:latin typeface="+mn-lt"/>
          <a:ea typeface="+mn-ea"/>
          <a:cs typeface="+mn-cs"/>
        </a:defRPr>
      </a:lvl2pPr>
      <a:lvl3pPr marL="4893602" indent="-978720" algn="l" defTabSz="1957441" rtl="0" eaLnBrk="1" latinLnBrk="0" hangingPunct="1">
        <a:spcBef>
          <a:spcPct val="20000"/>
        </a:spcBef>
        <a:buFont typeface="Arial"/>
        <a:buChar char="•"/>
        <a:defRPr sz="10302" kern="1200">
          <a:solidFill>
            <a:schemeClr val="tx1"/>
          </a:solidFill>
          <a:latin typeface="+mn-lt"/>
          <a:ea typeface="+mn-ea"/>
          <a:cs typeface="+mn-cs"/>
        </a:defRPr>
      </a:lvl3pPr>
      <a:lvl4pPr marL="6851043" indent="-978720" algn="l" defTabSz="1957441" rtl="0" eaLnBrk="1" latinLnBrk="0" hangingPunct="1">
        <a:spcBef>
          <a:spcPct val="20000"/>
        </a:spcBef>
        <a:buFont typeface="Arial"/>
        <a:buChar char="–"/>
        <a:defRPr sz="8546" kern="1200">
          <a:solidFill>
            <a:schemeClr val="tx1"/>
          </a:solidFill>
          <a:latin typeface="+mn-lt"/>
          <a:ea typeface="+mn-ea"/>
          <a:cs typeface="+mn-cs"/>
        </a:defRPr>
      </a:lvl4pPr>
      <a:lvl5pPr marL="8808485" indent="-978720" algn="l" defTabSz="1957441" rtl="0" eaLnBrk="1" latinLnBrk="0" hangingPunct="1">
        <a:spcBef>
          <a:spcPct val="20000"/>
        </a:spcBef>
        <a:buFont typeface="Arial"/>
        <a:buChar char="»"/>
        <a:defRPr sz="8546" kern="1200">
          <a:solidFill>
            <a:schemeClr val="tx1"/>
          </a:solidFill>
          <a:latin typeface="+mn-lt"/>
          <a:ea typeface="+mn-ea"/>
          <a:cs typeface="+mn-cs"/>
        </a:defRPr>
      </a:lvl5pPr>
      <a:lvl6pPr marL="10765926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6pPr>
      <a:lvl7pPr marL="1272336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7pPr>
      <a:lvl8pPr marL="1468080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8pPr>
      <a:lvl9pPr marL="16638248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1pPr>
      <a:lvl2pPr marL="1957441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2pPr>
      <a:lvl3pPr marL="3914882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3pPr>
      <a:lvl4pPr marL="587232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4pPr>
      <a:lvl5pPr marL="782976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5pPr>
      <a:lvl6pPr marL="9787205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6pPr>
      <a:lvl7pPr marL="11744646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7pPr>
      <a:lvl8pPr marL="13702087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8pPr>
      <a:lvl9pPr marL="15659528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4000">
              <a:schemeClr val="tx1">
                <a:lumMod val="25000"/>
                <a:lumOff val="75000"/>
              </a:schemeClr>
            </a:gs>
            <a:gs pos="100000">
              <a:schemeClr val="tx1">
                <a:lumMod val="10000"/>
                <a:lumOff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0" y="-310625"/>
            <a:ext cx="43891200" cy="7967353"/>
            <a:chOff x="0" y="-198455"/>
            <a:chExt cx="37490400" cy="5090253"/>
          </a:xfrm>
          <a:solidFill>
            <a:schemeClr val="bg1">
              <a:lumMod val="50000"/>
            </a:schemeClr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-198455"/>
              <a:ext cx="37490400" cy="4797724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42"/>
            </a:p>
          </p:txBody>
        </p:sp>
        <p:cxnSp>
          <p:nvCxnSpPr>
            <p:cNvPr id="9" name="Straight Connector 8"/>
            <p:cNvCxnSpPr/>
            <p:nvPr userDrawn="1"/>
          </p:nvCxnSpPr>
          <p:spPr>
            <a:xfrm flipH="1">
              <a:off x="0" y="4891798"/>
              <a:ext cx="37490400" cy="0"/>
            </a:xfrm>
            <a:prstGeom prst="line">
              <a:avLst/>
            </a:prstGeom>
            <a:grpFill/>
            <a:ln w="254000" cmpd="sng">
              <a:solidFill>
                <a:srgbClr val="87878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ounded Rectangle 23"/>
          <p:cNvSpPr>
            <a:spLocks/>
          </p:cNvSpPr>
          <p:nvPr userDrawn="1"/>
        </p:nvSpPr>
        <p:spPr>
          <a:xfrm>
            <a:off x="535259" y="8231245"/>
            <a:ext cx="42820683" cy="24332140"/>
          </a:xfrm>
          <a:prstGeom prst="roundRect">
            <a:avLst>
              <a:gd name="adj" fmla="val 6556"/>
            </a:avLst>
          </a:prstGeom>
          <a:solidFill>
            <a:srgbClr val="C0C2C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42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83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xStyles>
    <p:titleStyle>
      <a:lvl1pPr algn="ctr" defTabSz="1957441" rtl="0" eaLnBrk="1" latinLnBrk="0" hangingPunct="1">
        <a:spcBef>
          <a:spcPct val="0"/>
        </a:spcBef>
        <a:buNone/>
        <a:defRPr sz="18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68081" indent="-1468081" algn="l" defTabSz="1957441" rtl="0" eaLnBrk="1" latinLnBrk="0" hangingPunct="1">
        <a:spcBef>
          <a:spcPct val="20000"/>
        </a:spcBef>
        <a:buFont typeface="Arial"/>
        <a:buChar char="•"/>
        <a:defRPr sz="13697" kern="1200">
          <a:solidFill>
            <a:schemeClr val="tx1"/>
          </a:solidFill>
          <a:latin typeface="+mn-lt"/>
          <a:ea typeface="+mn-ea"/>
          <a:cs typeface="+mn-cs"/>
        </a:defRPr>
      </a:lvl1pPr>
      <a:lvl2pPr marL="3180841" indent="-1223400" algn="l" defTabSz="1957441" rtl="0" eaLnBrk="1" latinLnBrk="0" hangingPunct="1">
        <a:spcBef>
          <a:spcPct val="20000"/>
        </a:spcBef>
        <a:buFont typeface="Arial"/>
        <a:buChar char="–"/>
        <a:defRPr sz="11941" kern="1200">
          <a:solidFill>
            <a:schemeClr val="tx1"/>
          </a:solidFill>
          <a:latin typeface="+mn-lt"/>
          <a:ea typeface="+mn-ea"/>
          <a:cs typeface="+mn-cs"/>
        </a:defRPr>
      </a:lvl2pPr>
      <a:lvl3pPr marL="4893602" indent="-978720" algn="l" defTabSz="1957441" rtl="0" eaLnBrk="1" latinLnBrk="0" hangingPunct="1">
        <a:spcBef>
          <a:spcPct val="20000"/>
        </a:spcBef>
        <a:buFont typeface="Arial"/>
        <a:buChar char="•"/>
        <a:defRPr sz="10302" kern="1200">
          <a:solidFill>
            <a:schemeClr val="tx1"/>
          </a:solidFill>
          <a:latin typeface="+mn-lt"/>
          <a:ea typeface="+mn-ea"/>
          <a:cs typeface="+mn-cs"/>
        </a:defRPr>
      </a:lvl3pPr>
      <a:lvl4pPr marL="6851043" indent="-978720" algn="l" defTabSz="1957441" rtl="0" eaLnBrk="1" latinLnBrk="0" hangingPunct="1">
        <a:spcBef>
          <a:spcPct val="20000"/>
        </a:spcBef>
        <a:buFont typeface="Arial"/>
        <a:buChar char="–"/>
        <a:defRPr sz="8546" kern="1200">
          <a:solidFill>
            <a:schemeClr val="tx1"/>
          </a:solidFill>
          <a:latin typeface="+mn-lt"/>
          <a:ea typeface="+mn-ea"/>
          <a:cs typeface="+mn-cs"/>
        </a:defRPr>
      </a:lvl4pPr>
      <a:lvl5pPr marL="8808485" indent="-978720" algn="l" defTabSz="1957441" rtl="0" eaLnBrk="1" latinLnBrk="0" hangingPunct="1">
        <a:spcBef>
          <a:spcPct val="20000"/>
        </a:spcBef>
        <a:buFont typeface="Arial"/>
        <a:buChar char="»"/>
        <a:defRPr sz="8546" kern="1200">
          <a:solidFill>
            <a:schemeClr val="tx1"/>
          </a:solidFill>
          <a:latin typeface="+mn-lt"/>
          <a:ea typeface="+mn-ea"/>
          <a:cs typeface="+mn-cs"/>
        </a:defRPr>
      </a:lvl5pPr>
      <a:lvl6pPr marL="10765926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6pPr>
      <a:lvl7pPr marL="1272336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7pPr>
      <a:lvl8pPr marL="1468080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8pPr>
      <a:lvl9pPr marL="16638248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1pPr>
      <a:lvl2pPr marL="1957441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2pPr>
      <a:lvl3pPr marL="3914882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3pPr>
      <a:lvl4pPr marL="587232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4pPr>
      <a:lvl5pPr marL="782976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5pPr>
      <a:lvl6pPr marL="9787205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6pPr>
      <a:lvl7pPr marL="11744646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7pPr>
      <a:lvl8pPr marL="13702087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8pPr>
      <a:lvl9pPr marL="15659528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4000">
              <a:schemeClr val="tx1">
                <a:lumMod val="25000"/>
                <a:lumOff val="75000"/>
              </a:schemeClr>
            </a:gs>
            <a:gs pos="100000">
              <a:schemeClr val="tx1">
                <a:lumMod val="10000"/>
                <a:lumOff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0" y="0"/>
            <a:ext cx="43891200" cy="7656727"/>
            <a:chOff x="0" y="0"/>
            <a:chExt cx="37490400" cy="4891798"/>
          </a:xfrm>
          <a:solidFill>
            <a:schemeClr val="bg1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37490400" cy="4797724"/>
            </a:xfrm>
            <a:prstGeom prst="rect">
              <a:avLst/>
            </a:prstGeom>
            <a:grpFill/>
            <a:ln>
              <a:solidFill>
                <a:srgbClr val="878786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42"/>
            </a:p>
          </p:txBody>
        </p:sp>
        <p:cxnSp>
          <p:nvCxnSpPr>
            <p:cNvPr id="9" name="Straight Connector 8"/>
            <p:cNvCxnSpPr/>
            <p:nvPr userDrawn="1"/>
          </p:nvCxnSpPr>
          <p:spPr>
            <a:xfrm flipH="1">
              <a:off x="0" y="4891798"/>
              <a:ext cx="37490400" cy="0"/>
            </a:xfrm>
            <a:prstGeom prst="line">
              <a:avLst/>
            </a:prstGeom>
            <a:grpFill/>
            <a:ln w="254000" cmpd="sng">
              <a:solidFill>
                <a:srgbClr val="87878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9724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xStyles>
    <p:titleStyle>
      <a:lvl1pPr algn="ctr" defTabSz="1957441" rtl="0" eaLnBrk="1" latinLnBrk="0" hangingPunct="1">
        <a:spcBef>
          <a:spcPct val="0"/>
        </a:spcBef>
        <a:buNone/>
        <a:defRPr sz="18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68081" indent="-1468081" algn="l" defTabSz="1957441" rtl="0" eaLnBrk="1" latinLnBrk="0" hangingPunct="1">
        <a:spcBef>
          <a:spcPct val="20000"/>
        </a:spcBef>
        <a:buFont typeface="Arial"/>
        <a:buChar char="•"/>
        <a:defRPr sz="13697" kern="1200">
          <a:solidFill>
            <a:schemeClr val="tx1"/>
          </a:solidFill>
          <a:latin typeface="+mn-lt"/>
          <a:ea typeface="+mn-ea"/>
          <a:cs typeface="+mn-cs"/>
        </a:defRPr>
      </a:lvl1pPr>
      <a:lvl2pPr marL="3180841" indent="-1223400" algn="l" defTabSz="1957441" rtl="0" eaLnBrk="1" latinLnBrk="0" hangingPunct="1">
        <a:spcBef>
          <a:spcPct val="20000"/>
        </a:spcBef>
        <a:buFont typeface="Arial"/>
        <a:buChar char="–"/>
        <a:defRPr sz="11941" kern="1200">
          <a:solidFill>
            <a:schemeClr val="tx1"/>
          </a:solidFill>
          <a:latin typeface="+mn-lt"/>
          <a:ea typeface="+mn-ea"/>
          <a:cs typeface="+mn-cs"/>
        </a:defRPr>
      </a:lvl2pPr>
      <a:lvl3pPr marL="4893602" indent="-978720" algn="l" defTabSz="1957441" rtl="0" eaLnBrk="1" latinLnBrk="0" hangingPunct="1">
        <a:spcBef>
          <a:spcPct val="20000"/>
        </a:spcBef>
        <a:buFont typeface="Arial"/>
        <a:buChar char="•"/>
        <a:defRPr sz="10302" kern="1200">
          <a:solidFill>
            <a:schemeClr val="tx1"/>
          </a:solidFill>
          <a:latin typeface="+mn-lt"/>
          <a:ea typeface="+mn-ea"/>
          <a:cs typeface="+mn-cs"/>
        </a:defRPr>
      </a:lvl3pPr>
      <a:lvl4pPr marL="6851043" indent="-978720" algn="l" defTabSz="1957441" rtl="0" eaLnBrk="1" latinLnBrk="0" hangingPunct="1">
        <a:spcBef>
          <a:spcPct val="20000"/>
        </a:spcBef>
        <a:buFont typeface="Arial"/>
        <a:buChar char="–"/>
        <a:defRPr sz="8546" kern="1200">
          <a:solidFill>
            <a:schemeClr val="tx1"/>
          </a:solidFill>
          <a:latin typeface="+mn-lt"/>
          <a:ea typeface="+mn-ea"/>
          <a:cs typeface="+mn-cs"/>
        </a:defRPr>
      </a:lvl4pPr>
      <a:lvl5pPr marL="8808485" indent="-978720" algn="l" defTabSz="1957441" rtl="0" eaLnBrk="1" latinLnBrk="0" hangingPunct="1">
        <a:spcBef>
          <a:spcPct val="20000"/>
        </a:spcBef>
        <a:buFont typeface="Arial"/>
        <a:buChar char="»"/>
        <a:defRPr sz="8546" kern="1200">
          <a:solidFill>
            <a:schemeClr val="tx1"/>
          </a:solidFill>
          <a:latin typeface="+mn-lt"/>
          <a:ea typeface="+mn-ea"/>
          <a:cs typeface="+mn-cs"/>
        </a:defRPr>
      </a:lvl5pPr>
      <a:lvl6pPr marL="10765926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6pPr>
      <a:lvl7pPr marL="1272336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7pPr>
      <a:lvl8pPr marL="1468080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8pPr>
      <a:lvl9pPr marL="16638248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1pPr>
      <a:lvl2pPr marL="1957441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2pPr>
      <a:lvl3pPr marL="3914882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3pPr>
      <a:lvl4pPr marL="587232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4pPr>
      <a:lvl5pPr marL="782976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5pPr>
      <a:lvl6pPr marL="9787205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6pPr>
      <a:lvl7pPr marL="11744646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7pPr>
      <a:lvl8pPr marL="13702087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8pPr>
      <a:lvl9pPr marL="15659528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4000">
              <a:schemeClr val="tx1">
                <a:lumMod val="25000"/>
                <a:lumOff val="75000"/>
              </a:schemeClr>
            </a:gs>
            <a:gs pos="100000">
              <a:schemeClr val="tx1">
                <a:lumMod val="10000"/>
                <a:lumOff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-62125"/>
            <a:ext cx="43891200" cy="7509481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42"/>
          </a:p>
        </p:txBody>
      </p:sp>
    </p:spTree>
    <p:extLst>
      <p:ext uri="{BB962C8B-B14F-4D97-AF65-F5344CB8AC3E}">
        <p14:creationId xmlns:p14="http://schemas.microsoft.com/office/powerpoint/2010/main" val="29740198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xStyles>
    <p:titleStyle>
      <a:lvl1pPr algn="ctr" defTabSz="1957441" rtl="0" eaLnBrk="1" latinLnBrk="0" hangingPunct="1">
        <a:spcBef>
          <a:spcPct val="0"/>
        </a:spcBef>
        <a:buNone/>
        <a:defRPr sz="18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68081" indent="-1468081" algn="l" defTabSz="1957441" rtl="0" eaLnBrk="1" latinLnBrk="0" hangingPunct="1">
        <a:spcBef>
          <a:spcPct val="20000"/>
        </a:spcBef>
        <a:buFont typeface="Arial"/>
        <a:buChar char="•"/>
        <a:defRPr sz="13697" kern="1200">
          <a:solidFill>
            <a:schemeClr val="tx1"/>
          </a:solidFill>
          <a:latin typeface="+mn-lt"/>
          <a:ea typeface="+mn-ea"/>
          <a:cs typeface="+mn-cs"/>
        </a:defRPr>
      </a:lvl1pPr>
      <a:lvl2pPr marL="3180841" indent="-1223400" algn="l" defTabSz="1957441" rtl="0" eaLnBrk="1" latinLnBrk="0" hangingPunct="1">
        <a:spcBef>
          <a:spcPct val="20000"/>
        </a:spcBef>
        <a:buFont typeface="Arial"/>
        <a:buChar char="–"/>
        <a:defRPr sz="11941" kern="1200">
          <a:solidFill>
            <a:schemeClr val="tx1"/>
          </a:solidFill>
          <a:latin typeface="+mn-lt"/>
          <a:ea typeface="+mn-ea"/>
          <a:cs typeface="+mn-cs"/>
        </a:defRPr>
      </a:lvl2pPr>
      <a:lvl3pPr marL="4893602" indent="-978720" algn="l" defTabSz="1957441" rtl="0" eaLnBrk="1" latinLnBrk="0" hangingPunct="1">
        <a:spcBef>
          <a:spcPct val="20000"/>
        </a:spcBef>
        <a:buFont typeface="Arial"/>
        <a:buChar char="•"/>
        <a:defRPr sz="10302" kern="1200">
          <a:solidFill>
            <a:schemeClr val="tx1"/>
          </a:solidFill>
          <a:latin typeface="+mn-lt"/>
          <a:ea typeface="+mn-ea"/>
          <a:cs typeface="+mn-cs"/>
        </a:defRPr>
      </a:lvl3pPr>
      <a:lvl4pPr marL="6851043" indent="-978720" algn="l" defTabSz="1957441" rtl="0" eaLnBrk="1" latinLnBrk="0" hangingPunct="1">
        <a:spcBef>
          <a:spcPct val="20000"/>
        </a:spcBef>
        <a:buFont typeface="Arial"/>
        <a:buChar char="–"/>
        <a:defRPr sz="8546" kern="1200">
          <a:solidFill>
            <a:schemeClr val="tx1"/>
          </a:solidFill>
          <a:latin typeface="+mn-lt"/>
          <a:ea typeface="+mn-ea"/>
          <a:cs typeface="+mn-cs"/>
        </a:defRPr>
      </a:lvl4pPr>
      <a:lvl5pPr marL="8808485" indent="-978720" algn="l" defTabSz="1957441" rtl="0" eaLnBrk="1" latinLnBrk="0" hangingPunct="1">
        <a:spcBef>
          <a:spcPct val="20000"/>
        </a:spcBef>
        <a:buFont typeface="Arial"/>
        <a:buChar char="»"/>
        <a:defRPr sz="8546" kern="1200">
          <a:solidFill>
            <a:schemeClr val="tx1"/>
          </a:solidFill>
          <a:latin typeface="+mn-lt"/>
          <a:ea typeface="+mn-ea"/>
          <a:cs typeface="+mn-cs"/>
        </a:defRPr>
      </a:lvl5pPr>
      <a:lvl6pPr marL="10765926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6pPr>
      <a:lvl7pPr marL="1272336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7pPr>
      <a:lvl8pPr marL="1468080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8pPr>
      <a:lvl9pPr marL="16638248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1pPr>
      <a:lvl2pPr marL="1957441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2pPr>
      <a:lvl3pPr marL="3914882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3pPr>
      <a:lvl4pPr marL="587232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4pPr>
      <a:lvl5pPr marL="782976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5pPr>
      <a:lvl6pPr marL="9787205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6pPr>
      <a:lvl7pPr marL="11744646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7pPr>
      <a:lvl8pPr marL="13702087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8pPr>
      <a:lvl9pPr marL="15659528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4000">
              <a:schemeClr val="tx1">
                <a:lumMod val="25000"/>
                <a:lumOff val="75000"/>
              </a:schemeClr>
            </a:gs>
            <a:gs pos="100000">
              <a:schemeClr val="tx1">
                <a:lumMod val="10000"/>
                <a:lumOff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0" y="0"/>
            <a:ext cx="43891200" cy="7656727"/>
            <a:chOff x="0" y="0"/>
            <a:chExt cx="37490400" cy="4891798"/>
          </a:xfrm>
          <a:solidFill>
            <a:srgbClr val="9E002B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37490400" cy="4797724"/>
            </a:xfrm>
            <a:prstGeom prst="rect">
              <a:avLst/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42"/>
            </a:p>
          </p:txBody>
        </p:sp>
        <p:cxnSp>
          <p:nvCxnSpPr>
            <p:cNvPr id="9" name="Straight Connector 8"/>
            <p:cNvCxnSpPr/>
            <p:nvPr userDrawn="1"/>
          </p:nvCxnSpPr>
          <p:spPr>
            <a:xfrm flipH="1">
              <a:off x="0" y="4891798"/>
              <a:ext cx="37490400" cy="0"/>
            </a:xfrm>
            <a:prstGeom prst="line">
              <a:avLst/>
            </a:prstGeom>
            <a:grpFill/>
            <a:ln w="254000" cmpd="sng">
              <a:solidFill>
                <a:srgbClr val="87878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1420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xStyles>
    <p:titleStyle>
      <a:lvl1pPr algn="ctr" defTabSz="1957441" rtl="0" eaLnBrk="1" latinLnBrk="0" hangingPunct="1">
        <a:spcBef>
          <a:spcPct val="0"/>
        </a:spcBef>
        <a:buNone/>
        <a:defRPr sz="18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68081" indent="-1468081" algn="l" defTabSz="1957441" rtl="0" eaLnBrk="1" latinLnBrk="0" hangingPunct="1">
        <a:spcBef>
          <a:spcPct val="20000"/>
        </a:spcBef>
        <a:buFont typeface="Arial"/>
        <a:buChar char="•"/>
        <a:defRPr sz="13697" kern="1200">
          <a:solidFill>
            <a:schemeClr val="tx1"/>
          </a:solidFill>
          <a:latin typeface="+mn-lt"/>
          <a:ea typeface="+mn-ea"/>
          <a:cs typeface="+mn-cs"/>
        </a:defRPr>
      </a:lvl1pPr>
      <a:lvl2pPr marL="3180841" indent="-1223400" algn="l" defTabSz="1957441" rtl="0" eaLnBrk="1" latinLnBrk="0" hangingPunct="1">
        <a:spcBef>
          <a:spcPct val="20000"/>
        </a:spcBef>
        <a:buFont typeface="Arial"/>
        <a:buChar char="–"/>
        <a:defRPr sz="11941" kern="1200">
          <a:solidFill>
            <a:schemeClr val="tx1"/>
          </a:solidFill>
          <a:latin typeface="+mn-lt"/>
          <a:ea typeface="+mn-ea"/>
          <a:cs typeface="+mn-cs"/>
        </a:defRPr>
      </a:lvl2pPr>
      <a:lvl3pPr marL="4893602" indent="-978720" algn="l" defTabSz="1957441" rtl="0" eaLnBrk="1" latinLnBrk="0" hangingPunct="1">
        <a:spcBef>
          <a:spcPct val="20000"/>
        </a:spcBef>
        <a:buFont typeface="Arial"/>
        <a:buChar char="•"/>
        <a:defRPr sz="10302" kern="1200">
          <a:solidFill>
            <a:schemeClr val="tx1"/>
          </a:solidFill>
          <a:latin typeface="+mn-lt"/>
          <a:ea typeface="+mn-ea"/>
          <a:cs typeface="+mn-cs"/>
        </a:defRPr>
      </a:lvl3pPr>
      <a:lvl4pPr marL="6851043" indent="-978720" algn="l" defTabSz="1957441" rtl="0" eaLnBrk="1" latinLnBrk="0" hangingPunct="1">
        <a:spcBef>
          <a:spcPct val="20000"/>
        </a:spcBef>
        <a:buFont typeface="Arial"/>
        <a:buChar char="–"/>
        <a:defRPr sz="8546" kern="1200">
          <a:solidFill>
            <a:schemeClr val="tx1"/>
          </a:solidFill>
          <a:latin typeface="+mn-lt"/>
          <a:ea typeface="+mn-ea"/>
          <a:cs typeface="+mn-cs"/>
        </a:defRPr>
      </a:lvl4pPr>
      <a:lvl5pPr marL="8808485" indent="-978720" algn="l" defTabSz="1957441" rtl="0" eaLnBrk="1" latinLnBrk="0" hangingPunct="1">
        <a:spcBef>
          <a:spcPct val="20000"/>
        </a:spcBef>
        <a:buFont typeface="Arial"/>
        <a:buChar char="»"/>
        <a:defRPr sz="8546" kern="1200">
          <a:solidFill>
            <a:schemeClr val="tx1"/>
          </a:solidFill>
          <a:latin typeface="+mn-lt"/>
          <a:ea typeface="+mn-ea"/>
          <a:cs typeface="+mn-cs"/>
        </a:defRPr>
      </a:lvl5pPr>
      <a:lvl6pPr marL="10765926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6pPr>
      <a:lvl7pPr marL="1272336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7pPr>
      <a:lvl8pPr marL="14680807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8pPr>
      <a:lvl9pPr marL="16638248" indent="-978720" algn="l" defTabSz="1957441" rtl="0" eaLnBrk="1" latinLnBrk="0" hangingPunct="1">
        <a:spcBef>
          <a:spcPct val="20000"/>
        </a:spcBef>
        <a:buFont typeface="Arial"/>
        <a:buChar char="•"/>
        <a:defRPr sz="8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1pPr>
      <a:lvl2pPr marL="1957441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2pPr>
      <a:lvl3pPr marL="3914882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3pPr>
      <a:lvl4pPr marL="587232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4pPr>
      <a:lvl5pPr marL="7829763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5pPr>
      <a:lvl6pPr marL="9787205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6pPr>
      <a:lvl7pPr marL="11744646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7pPr>
      <a:lvl8pPr marL="13702087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8pPr>
      <a:lvl9pPr marL="15659528" algn="l" defTabSz="1957441" rtl="0" eaLnBrk="1" latinLnBrk="0" hangingPunct="1">
        <a:defRPr sz="77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emf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886" y="14109"/>
            <a:ext cx="43891201" cy="3578560"/>
          </a:xfrm>
          <a:solidFill>
            <a:srgbClr val="4173E3"/>
          </a:solidFill>
        </p:spPr>
        <p:txBody>
          <a:bodyPr/>
          <a:lstStyle/>
          <a:p>
            <a:r>
              <a:rPr lang="en-US" dirty="0"/>
              <a:t>Utilizing Adventure Therapy to Increase Hope and</a:t>
            </a:r>
          </a:p>
          <a:p>
            <a:r>
              <a:rPr lang="en-US" dirty="0"/>
              <a:t>Well-Being among Shelter Residents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56571" y="5975215"/>
            <a:ext cx="18762702" cy="1230947"/>
          </a:xfrm>
          <a:solidFill>
            <a:srgbClr val="4173E3"/>
          </a:solidFill>
        </p:spPr>
        <p:txBody>
          <a:bodyPr/>
          <a:lstStyle/>
          <a:p>
            <a:r>
              <a:rPr lang="en-US" b="1" dirty="0"/>
              <a:t>ADVENTURE THERAPY: WHAT IS IT?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532543" y="16459200"/>
            <a:ext cx="15251311" cy="1005773"/>
          </a:xfrm>
          <a:solidFill>
            <a:srgbClr val="4173E3"/>
          </a:solidFill>
        </p:spPr>
        <p:txBody>
          <a:bodyPr/>
          <a:lstStyle/>
          <a:p>
            <a:r>
              <a:rPr lang="en-US" b="1" dirty="0"/>
              <a:t>HOPE ADVENTURE THERAPY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3"/>
          </p:nvPr>
        </p:nvSpPr>
        <p:spPr>
          <a:xfrm>
            <a:off x="559445" y="24762256"/>
            <a:ext cx="14655396" cy="979542"/>
          </a:xfrm>
          <a:solidFill>
            <a:srgbClr val="4173E3"/>
          </a:solidFill>
        </p:spPr>
        <p:txBody>
          <a:bodyPr/>
          <a:lstStyle/>
          <a:p>
            <a:r>
              <a:rPr lang="en-US" b="1" dirty="0"/>
              <a:t>METHODOLOGY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8658039" y="3819707"/>
            <a:ext cx="27855356" cy="1803830"/>
          </a:xfrm>
        </p:spPr>
        <p:txBody>
          <a:bodyPr/>
          <a:lstStyle/>
          <a:p>
            <a:r>
              <a:rPr lang="en-US" sz="5151" dirty="0">
                <a:solidFill>
                  <a:srgbClr val="000000"/>
                </a:solidFill>
              </a:rPr>
              <a:t>Dr. Anita R. Tucker, The University of New Hampshire, Department of Social Work</a:t>
            </a:r>
          </a:p>
          <a:p>
            <a:r>
              <a:rPr lang="en-US" sz="5151" dirty="0">
                <a:solidFill>
                  <a:srgbClr val="000000"/>
                </a:solidFill>
              </a:rPr>
              <a:t>Dr. Christine Lynn Norton, Texas State University, School of Social Work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15BBBBB-0052-416E-B510-4E5E51ECF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58" y="381440"/>
            <a:ext cx="2683851" cy="284389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290AE1C-0EA7-4B5F-B91D-73D5CC3FD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47125" y="381439"/>
            <a:ext cx="4106161" cy="2843897"/>
          </a:xfrm>
          <a:prstGeom prst="rect">
            <a:avLst/>
          </a:prstGeom>
        </p:spPr>
      </p:pic>
      <p:pic>
        <p:nvPicPr>
          <p:cNvPr id="33" name="Picture 32" descr="wildwoozyXX.jpg">
            <a:extLst>
              <a:ext uri="{FF2B5EF4-FFF2-40B4-BE49-F238E27FC236}">
                <a16:creationId xmlns:a16="http://schemas.microsoft.com/office/drawing/2014/main" id="{3DF0A604-52FC-4A44-874C-EF3BE9CE407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225447" y="16503970"/>
            <a:ext cx="11230798" cy="738504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70F0D35-7711-4700-A454-A10A895F45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22176" y="8094983"/>
            <a:ext cx="5058218" cy="6781592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pic>
        <p:nvPicPr>
          <p:cNvPr id="37" name="Content Placeholder 36">
            <a:extLst>
              <a:ext uri="{FF2B5EF4-FFF2-40B4-BE49-F238E27FC236}">
                <a16:creationId xmlns:a16="http://schemas.microsoft.com/office/drawing/2014/main" id="{2107260A-B719-4576-8872-2DACF4F91BC7}"/>
              </a:ext>
            </a:extLst>
          </p:cNvPr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40" y="8245067"/>
            <a:ext cx="7718081" cy="72723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D3C16210-0ED7-4778-9272-F17DFB332F4B}"/>
              </a:ext>
            </a:extLst>
          </p:cNvPr>
          <p:cNvSpPr txBox="1"/>
          <p:nvPr/>
        </p:nvSpPr>
        <p:spPr>
          <a:xfrm>
            <a:off x="8771907" y="7562074"/>
            <a:ext cx="10306205" cy="2614498"/>
          </a:xfrm>
          <a:prstGeom prst="rect">
            <a:avLst/>
          </a:prstGeom>
          <a:solidFill>
            <a:srgbClr val="FCF57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78" b="1" dirty="0">
                <a:latin typeface="+mj-lt"/>
                <a:cs typeface="Times New Roman" pitchFamily="18" charset="0"/>
              </a:rPr>
              <a:t>Adventure Therapy (AT)</a:t>
            </a:r>
            <a:r>
              <a:rPr lang="en-US" sz="3278" dirty="0">
                <a:latin typeface="+mj-lt"/>
                <a:cs typeface="Times New Roman" pitchFamily="18" charset="0"/>
              </a:rPr>
              <a:t> is “the prescriptive use of adventure experiences provided by mental health professionals that kinesthetically engage clients on cognitive, affective, and behavioral levels” (Gass, Gillis, &amp; Russell, 2012, p. 1)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EDE294F-6B0D-4000-A03E-E57F04E53C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0618" y="10350030"/>
            <a:ext cx="9861455" cy="54936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C50925-A1F0-4D39-893D-845F2CB92AFB}"/>
              </a:ext>
            </a:extLst>
          </p:cNvPr>
          <p:cNvSpPr txBox="1"/>
          <p:nvPr/>
        </p:nvSpPr>
        <p:spPr>
          <a:xfrm>
            <a:off x="532544" y="17816652"/>
            <a:ext cx="15251310" cy="6577955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square" lIns="321155" rtlCol="0">
            <a:spAutoFit/>
          </a:bodyPr>
          <a:lstStyle/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dirty="0"/>
              <a:t>A </a:t>
            </a:r>
            <a:r>
              <a:rPr lang="en-US" sz="3512" b="1" dirty="0"/>
              <a:t>pilot program </a:t>
            </a:r>
            <a:r>
              <a:rPr lang="en-US" sz="3512" dirty="0"/>
              <a:t>developed and implemented at the Austin, TX Shelter for Women and Children-Salvation Army</a:t>
            </a:r>
          </a:p>
          <a:p>
            <a:endParaRPr lang="en-US" sz="3512" dirty="0"/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dirty="0"/>
              <a:t>Tailored to serving women and children experiencing </a:t>
            </a:r>
            <a:r>
              <a:rPr lang="en-US" sz="3512" b="1" dirty="0"/>
              <a:t>homelessness</a:t>
            </a:r>
            <a:r>
              <a:rPr lang="en-US" sz="3512" dirty="0"/>
              <a:t>.</a:t>
            </a:r>
          </a:p>
          <a:p>
            <a:r>
              <a:rPr lang="en-US" sz="3512" dirty="0"/>
              <a:t> </a:t>
            </a:r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dirty="0"/>
              <a:t>The program utilized </a:t>
            </a:r>
            <a:r>
              <a:rPr lang="en-US" sz="3512" b="1" dirty="0"/>
              <a:t>outdoor, experiential activities </a:t>
            </a:r>
            <a:r>
              <a:rPr lang="en-US" sz="3512" dirty="0"/>
              <a:t>with children and families, such as archery, geocaching, rock climbing, and  hiking</a:t>
            </a:r>
          </a:p>
          <a:p>
            <a:pPr marL="535244" indent="-535244">
              <a:buFont typeface="Arial" panose="020B0604020202020204" pitchFamily="34" charset="0"/>
              <a:buChar char="•"/>
            </a:pPr>
            <a:endParaRPr lang="en-US" sz="3512" dirty="0"/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dirty="0"/>
              <a:t>Adventure Therapy uses an integrative approach called the </a:t>
            </a:r>
            <a:r>
              <a:rPr lang="en-US" sz="3512" b="1" dirty="0"/>
              <a:t>ABC-R model</a:t>
            </a:r>
            <a:r>
              <a:rPr lang="en-US" sz="3512" dirty="0"/>
              <a:t>: emotional response (Affect), acting out or withdrawn (Behavior), or irrational or problematic thoughts (Cognition), integrated around the systematic Relationship(s) of the individual and those around them.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3F3FBC-7F77-4279-8613-ADE40938F135}"/>
              </a:ext>
            </a:extLst>
          </p:cNvPr>
          <p:cNvSpPr txBox="1"/>
          <p:nvPr/>
        </p:nvSpPr>
        <p:spPr>
          <a:xfrm>
            <a:off x="559446" y="25916600"/>
            <a:ext cx="14655396" cy="5775290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square" lIns="321155" tIns="107052" rtlCol="0">
            <a:spAutoFit/>
          </a:bodyPr>
          <a:lstStyle/>
          <a:p>
            <a:r>
              <a:rPr lang="en-US" sz="4215" u="sng" dirty="0"/>
              <a:t>Study Design</a:t>
            </a:r>
            <a:endParaRPr lang="en-US" sz="3512" u="sng" dirty="0"/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dirty="0"/>
              <a:t>An exploratory, quasi-experimental, nonequivalent groups longitudinal design</a:t>
            </a:r>
            <a:br>
              <a:rPr lang="en-US" sz="3512" dirty="0"/>
            </a:br>
            <a:endParaRPr lang="en-US" sz="3512" dirty="0"/>
          </a:p>
          <a:p>
            <a:r>
              <a:rPr lang="en-US" sz="4215" u="sng" dirty="0"/>
              <a:t>Measures</a:t>
            </a:r>
            <a:endParaRPr lang="en-US" sz="3512" u="sng" dirty="0"/>
          </a:p>
          <a:p>
            <a:r>
              <a:rPr lang="en-US" sz="3512" dirty="0"/>
              <a:t>1. </a:t>
            </a:r>
            <a:r>
              <a:rPr lang="en-US" sz="3512" b="1" dirty="0"/>
              <a:t>Outcomes Rating Scale</a:t>
            </a:r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u="sng" dirty="0"/>
              <a:t>Subscales: </a:t>
            </a:r>
            <a:r>
              <a:rPr lang="en-US" sz="3512" dirty="0"/>
              <a:t>Overall, Interpersonal, Intrapersonal, and Social</a:t>
            </a:r>
            <a:br>
              <a:rPr lang="en-US" sz="3512" dirty="0"/>
            </a:br>
            <a:endParaRPr lang="en-US" sz="3512" dirty="0"/>
          </a:p>
          <a:p>
            <a:r>
              <a:rPr lang="en-US" sz="3512" b="1" dirty="0"/>
              <a:t>2. Hope Scale</a:t>
            </a:r>
          </a:p>
          <a:p>
            <a:pPr marL="535244" indent="-535244">
              <a:buFont typeface="Arial" panose="020B0604020202020204" pitchFamily="34" charset="0"/>
              <a:buChar char="•"/>
            </a:pPr>
            <a:r>
              <a:rPr lang="en-US" sz="3512" u="sng" dirty="0"/>
              <a:t>Subscales</a:t>
            </a:r>
            <a:r>
              <a:rPr lang="en-US" sz="3512" dirty="0"/>
              <a:t>: Agency &amp; Pathways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D0BBE9F-C35A-4868-B4C7-F667EA991E67}"/>
              </a:ext>
            </a:extLst>
          </p:cNvPr>
          <p:cNvSpPr/>
          <p:nvPr/>
        </p:nvSpPr>
        <p:spPr>
          <a:xfrm>
            <a:off x="25609270" y="7618832"/>
            <a:ext cx="17088014" cy="8554131"/>
          </a:xfrm>
          <a:prstGeom prst="rect">
            <a:avLst/>
          </a:prstGeom>
          <a:solidFill>
            <a:srgbClr val="FFFFFF"/>
          </a:solidFill>
          <a:ln w="15875">
            <a:solidFill>
              <a:schemeClr val="tx1">
                <a:alpha val="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42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FE7FBAA-E80D-40E8-818B-24C9F49FA7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81284" y="7808543"/>
            <a:ext cx="18439529" cy="8908354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DA912BDE-0D9C-431C-B883-DFE0D00F39C4}"/>
              </a:ext>
            </a:extLst>
          </p:cNvPr>
          <p:cNvSpPr txBox="1">
            <a:spLocks/>
          </p:cNvSpPr>
          <p:nvPr/>
        </p:nvSpPr>
        <p:spPr>
          <a:xfrm>
            <a:off x="24771926" y="5975215"/>
            <a:ext cx="18762702" cy="1230946"/>
          </a:xfrm>
          <a:prstGeom prst="rect">
            <a:avLst/>
          </a:prstGeom>
          <a:solidFill>
            <a:srgbClr val="4173E3"/>
          </a:solidFill>
        </p:spPr>
        <p:txBody>
          <a:bodyPr vert="horz" anchor="ctr"/>
          <a:lstStyle>
            <a:lvl1pPr marL="0" indent="0" algn="ctr" defTabSz="1672026" rtl="0" eaLnBrk="1" latinLnBrk="0" hangingPunct="1">
              <a:spcBef>
                <a:spcPct val="20000"/>
              </a:spcBef>
              <a:buFont typeface="Arial"/>
              <a:buNone/>
              <a:defRPr sz="4000" u="sng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2717042" indent="-1045016" algn="l" defTabSz="1672026" rtl="0" eaLnBrk="1" latinLnBrk="0" hangingPunct="1">
              <a:spcBef>
                <a:spcPct val="20000"/>
              </a:spcBef>
              <a:buFont typeface="Arial"/>
              <a:buChar char="–"/>
              <a:defRPr sz="10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180065" indent="-836013" algn="l" defTabSz="1672026" rtl="0" eaLnBrk="1" latinLnBrk="0" hangingPunct="1">
              <a:spcBef>
                <a:spcPct val="20000"/>
              </a:spcBef>
              <a:buFont typeface="Arial"/>
              <a:buChar char="•"/>
              <a:defRPr sz="8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852091" indent="-836013" algn="l" defTabSz="1672026" rtl="0" eaLnBrk="1" latinLnBrk="0" hangingPunct="1">
              <a:spcBef>
                <a:spcPct val="20000"/>
              </a:spcBef>
              <a:buFont typeface="Arial"/>
              <a:buChar char="–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4118" indent="-836013" algn="l" defTabSz="1672026" rtl="0" eaLnBrk="1" latinLnBrk="0" hangingPunct="1">
              <a:spcBef>
                <a:spcPct val="20000"/>
              </a:spcBef>
              <a:buFont typeface="Arial"/>
              <a:buChar char="»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96144" indent="-836013" algn="l" defTabSz="1672026" rtl="0" eaLnBrk="1" latinLnBrk="0" hangingPunct="1">
              <a:spcBef>
                <a:spcPct val="20000"/>
              </a:spcBef>
              <a:buFont typeface="Arial"/>
              <a:buChar char="•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868170" indent="-836013" algn="l" defTabSz="1672026" rtl="0" eaLnBrk="1" latinLnBrk="0" hangingPunct="1">
              <a:spcBef>
                <a:spcPct val="20000"/>
              </a:spcBef>
              <a:buFont typeface="Arial"/>
              <a:buChar char="•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540196" indent="-836013" algn="l" defTabSz="1672026" rtl="0" eaLnBrk="1" latinLnBrk="0" hangingPunct="1">
              <a:spcBef>
                <a:spcPct val="20000"/>
              </a:spcBef>
              <a:buFont typeface="Arial"/>
              <a:buChar char="•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212222" indent="-836013" algn="l" defTabSz="1672026" rtl="0" eaLnBrk="1" latinLnBrk="0" hangingPunct="1">
              <a:spcBef>
                <a:spcPct val="20000"/>
              </a:spcBef>
              <a:buFont typeface="Arial"/>
              <a:buChar char="•"/>
              <a:defRPr sz="7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683" b="1" dirty="0"/>
              <a:t>SAMPLE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0D7C01-FAC5-4BE1-9CC1-BADAC88E19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74237" y="25732614"/>
            <a:ext cx="10792665" cy="6697993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E3724DB0-F3BF-48F0-A424-43B8AAE32A76}"/>
              </a:ext>
            </a:extLst>
          </p:cNvPr>
          <p:cNvSpPr txBox="1">
            <a:spLocks/>
          </p:cNvSpPr>
          <p:nvPr/>
        </p:nvSpPr>
        <p:spPr>
          <a:xfrm>
            <a:off x="28044685" y="16459653"/>
            <a:ext cx="15328116" cy="961003"/>
          </a:xfrm>
          <a:prstGeom prst="rect">
            <a:avLst/>
          </a:prstGeom>
          <a:solidFill>
            <a:srgbClr val="4173E3"/>
          </a:solidFill>
        </p:spPr>
        <p:txBody>
          <a:bodyPr vert="horz" anchor="ctr"/>
          <a:lstStyle>
            <a:lvl1pPr marL="0" indent="0" algn="ctr" defTabSz="1957441" rtl="0" eaLnBrk="1" latinLnBrk="0" hangingPunct="1">
              <a:spcBef>
                <a:spcPct val="20000"/>
              </a:spcBef>
              <a:buFont typeface="Arial"/>
              <a:buNone/>
              <a:defRPr sz="4683" u="sng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3180841" indent="-1223400" algn="l" defTabSz="1957441" rtl="0" eaLnBrk="1" latinLnBrk="0" hangingPunct="1">
              <a:spcBef>
                <a:spcPct val="20000"/>
              </a:spcBef>
              <a:buFont typeface="Arial"/>
              <a:buChar char="–"/>
              <a:defRPr sz="1194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93602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103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1043" indent="-978720" algn="l" defTabSz="1957441" rtl="0" eaLnBrk="1" latinLnBrk="0" hangingPunct="1">
              <a:spcBef>
                <a:spcPct val="20000"/>
              </a:spcBef>
              <a:buFont typeface="Arial"/>
              <a:buChar char="–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808485" indent="-978720" algn="l" defTabSz="1957441" rtl="0" eaLnBrk="1" latinLnBrk="0" hangingPunct="1">
              <a:spcBef>
                <a:spcPct val="20000"/>
              </a:spcBef>
              <a:buFont typeface="Arial"/>
              <a:buChar char="»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765926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723367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680807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638248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RESULTS</a:t>
            </a:r>
            <a:endParaRPr lang="en-US" b="1" dirty="0"/>
          </a:p>
        </p:txBody>
      </p:sp>
      <p:pic>
        <p:nvPicPr>
          <p:cNvPr id="23" name="Content Placeholder 7">
            <a:extLst>
              <a:ext uri="{FF2B5EF4-FFF2-40B4-BE49-F238E27FC236}">
                <a16:creationId xmlns:a16="http://schemas.microsoft.com/office/drawing/2014/main" id="{246730A3-A0ED-423B-A25B-3D69AACF4A3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044685" y="17787282"/>
            <a:ext cx="15328116" cy="7405193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A12A280-14C8-4BFE-B6DC-01E378A908CF}"/>
              </a:ext>
            </a:extLst>
          </p:cNvPr>
          <p:cNvSpPr txBox="1"/>
          <p:nvPr/>
        </p:nvSpPr>
        <p:spPr>
          <a:xfrm>
            <a:off x="16051888" y="26408539"/>
            <a:ext cx="11992797" cy="4956550"/>
          </a:xfrm>
          <a:prstGeom prst="rect">
            <a:avLst/>
          </a:prstGeom>
          <a:solidFill>
            <a:srgbClr val="FDF89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3512" dirty="0"/>
              <a:t>Adventure Therapy may be a viable option for clinical social workers working with women with histories of trauma.</a:t>
            </a:r>
          </a:p>
          <a:p>
            <a:endParaRPr lang="en-US" sz="3512" dirty="0"/>
          </a:p>
          <a:p>
            <a:r>
              <a:rPr lang="en-US" sz="3512" dirty="0"/>
              <a:t>As AT grows in social work, training in this intervention should be highlighted both in the literature as well as in MSW curricula and continuing education post MSW.</a:t>
            </a:r>
          </a:p>
          <a:p>
            <a:endParaRPr lang="en-US" sz="3512" dirty="0"/>
          </a:p>
          <a:p>
            <a:r>
              <a:rPr lang="en-US" sz="3512" dirty="0"/>
              <a:t>In addition, more research is needed to further understand how AT impacts adults, beyond the current areas studied in this study. 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426E4E0-6AD5-4575-97F4-D2C970671BBE}"/>
              </a:ext>
            </a:extLst>
          </p:cNvPr>
          <p:cNvSpPr txBox="1">
            <a:spLocks/>
          </p:cNvSpPr>
          <p:nvPr/>
        </p:nvSpPr>
        <p:spPr>
          <a:xfrm>
            <a:off x="16592550" y="24762256"/>
            <a:ext cx="11044950" cy="964843"/>
          </a:xfrm>
          <a:prstGeom prst="rect">
            <a:avLst/>
          </a:prstGeom>
          <a:solidFill>
            <a:srgbClr val="4173E3"/>
          </a:solidFill>
        </p:spPr>
        <p:txBody>
          <a:bodyPr vert="horz" anchor="ctr"/>
          <a:lstStyle>
            <a:lvl1pPr marL="0" indent="0" algn="ctr" defTabSz="1957441" rtl="0" eaLnBrk="1" latinLnBrk="0" hangingPunct="1">
              <a:spcBef>
                <a:spcPct val="20000"/>
              </a:spcBef>
              <a:buFont typeface="Arial"/>
              <a:buNone/>
              <a:defRPr sz="4683" u="sng" kern="1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3180841" indent="-1223400" algn="l" defTabSz="1957441" rtl="0" eaLnBrk="1" latinLnBrk="0" hangingPunct="1">
              <a:spcBef>
                <a:spcPct val="20000"/>
              </a:spcBef>
              <a:buFont typeface="Arial"/>
              <a:buChar char="–"/>
              <a:defRPr sz="1194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893602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1030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1043" indent="-978720" algn="l" defTabSz="1957441" rtl="0" eaLnBrk="1" latinLnBrk="0" hangingPunct="1">
              <a:spcBef>
                <a:spcPct val="20000"/>
              </a:spcBef>
              <a:buFont typeface="Arial"/>
              <a:buChar char="–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808485" indent="-978720" algn="l" defTabSz="1957441" rtl="0" eaLnBrk="1" latinLnBrk="0" hangingPunct="1">
              <a:spcBef>
                <a:spcPct val="20000"/>
              </a:spcBef>
              <a:buFont typeface="Arial"/>
              <a:buChar char="»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765926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723367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680807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638248" indent="-978720" algn="l" defTabSz="1957441" rtl="0" eaLnBrk="1" latinLnBrk="0" hangingPunct="1">
              <a:spcBef>
                <a:spcPct val="20000"/>
              </a:spcBef>
              <a:buFont typeface="Arial"/>
              <a:buChar char="•"/>
              <a:defRPr sz="85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/>
              <a:t>IMPLICATIONS FOR PRACTICE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52592039"/>
      </p:ext>
    </p:extLst>
  </p:cSld>
  <p:clrMapOvr>
    <a:masterClrMapping/>
  </p:clrMapOvr>
  <p:transition spd="slow" advClick="0">
    <p:randomBar dir="vert"/>
  </p:transition>
</p:sld>
</file>

<file path=ppt/theme/theme1.xml><?xml version="1.0" encoding="utf-8"?>
<a:theme xmlns:a="http://schemas.openxmlformats.org/drawingml/2006/main" name="2 Column w/boxes">
  <a:themeElements>
    <a:clrScheme name="Custom 1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58D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 Background Bo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 Column w/ no box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 Column with no boxes">
  <a:themeElements>
    <a:clrScheme name="Custom 185">
      <a:dk1>
        <a:sysClr val="windowText" lastClr="000000"/>
      </a:dk1>
      <a:lt1>
        <a:srgbClr val="070707"/>
      </a:lt1>
      <a:dk2>
        <a:srgbClr val="000000"/>
      </a:dk2>
      <a:lt2>
        <a:srgbClr val="0D2557"/>
      </a:lt2>
      <a:accent1>
        <a:srgbClr val="558D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ortrait 23 x 41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</TotalTime>
  <Words>282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Times New Roman</vt:lpstr>
      <vt:lpstr>2 Column w/boxes</vt:lpstr>
      <vt:lpstr>1 Background Box</vt:lpstr>
      <vt:lpstr>3 Column w/ no boxes</vt:lpstr>
      <vt:lpstr>2 Column with no boxes</vt:lpstr>
      <vt:lpstr>Portrait 23 x 41_1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at ePosterBoards LLC</dc:creator>
  <cp:lastModifiedBy>Tucker, Anita</cp:lastModifiedBy>
  <cp:revision>96</cp:revision>
  <dcterms:created xsi:type="dcterms:W3CDTF">2013-11-25T16:31:35Z</dcterms:created>
  <dcterms:modified xsi:type="dcterms:W3CDTF">2018-02-06T14:22:44Z</dcterms:modified>
</cp:coreProperties>
</file>