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png" ContentType="image/png"/>
  <Default Extension="rels" ContentType="application/vnd.openxmlformats-package.relationships+xml"/>
  <Default Extension="tiff" ContentType="image/tiff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comments/comment1.xml" ContentType="application/vnd.openxmlformats-officedocument.presentationml.comment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5" Type="http://schemas.openxmlformats.org/officeDocument/2006/relationships/custom-properties" Target="docProps/custom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60" r:id="rId4"/>
  </p:sldMasterIdLst>
  <p:notesMasterIdLst>
    <p:notesMasterId r:id="rId6"/>
  </p:notesMasterIdLst>
  <p:handoutMasterIdLst>
    <p:handoutMasterId r:id="rId7"/>
  </p:handoutMasterIdLst>
  <p:sldIdLst>
    <p:sldId id="256" r:id="rId5"/>
  </p:sldIdLst>
  <p:sldSz cx="32918400" cy="21945600"/>
  <p:notesSz cx="6858000" cy="9144000"/>
  <p:defaultTextStyle>
    <a:defPPr>
      <a:defRPr lang="en-US"/>
    </a:defPPr>
    <a:lvl1pPr marL="0" algn="l" defTabSz="2633156" rtl="0" eaLnBrk="1" latinLnBrk="0" hangingPunct="1">
      <a:defRPr sz="5184" kern="1200">
        <a:solidFill>
          <a:schemeClr val="tx1"/>
        </a:solidFill>
        <a:latin typeface="+mn-lt"/>
        <a:ea typeface="+mn-ea"/>
        <a:cs typeface="+mn-cs"/>
      </a:defRPr>
    </a:lvl1pPr>
    <a:lvl2pPr marL="1316578" algn="l" defTabSz="2633156" rtl="0" eaLnBrk="1" latinLnBrk="0" hangingPunct="1">
      <a:defRPr sz="5184" kern="1200">
        <a:solidFill>
          <a:schemeClr val="tx1"/>
        </a:solidFill>
        <a:latin typeface="+mn-lt"/>
        <a:ea typeface="+mn-ea"/>
        <a:cs typeface="+mn-cs"/>
      </a:defRPr>
    </a:lvl2pPr>
    <a:lvl3pPr marL="2633156" algn="l" defTabSz="2633156" rtl="0" eaLnBrk="1" latinLnBrk="0" hangingPunct="1">
      <a:defRPr sz="5184" kern="1200">
        <a:solidFill>
          <a:schemeClr val="tx1"/>
        </a:solidFill>
        <a:latin typeface="+mn-lt"/>
        <a:ea typeface="+mn-ea"/>
        <a:cs typeface="+mn-cs"/>
      </a:defRPr>
    </a:lvl3pPr>
    <a:lvl4pPr marL="3949734" algn="l" defTabSz="2633156" rtl="0" eaLnBrk="1" latinLnBrk="0" hangingPunct="1">
      <a:defRPr sz="5184" kern="1200">
        <a:solidFill>
          <a:schemeClr val="tx1"/>
        </a:solidFill>
        <a:latin typeface="+mn-lt"/>
        <a:ea typeface="+mn-ea"/>
        <a:cs typeface="+mn-cs"/>
      </a:defRPr>
    </a:lvl4pPr>
    <a:lvl5pPr marL="5266312" algn="l" defTabSz="2633156" rtl="0" eaLnBrk="1" latinLnBrk="0" hangingPunct="1">
      <a:defRPr sz="5184" kern="1200">
        <a:solidFill>
          <a:schemeClr val="tx1"/>
        </a:solidFill>
        <a:latin typeface="+mn-lt"/>
        <a:ea typeface="+mn-ea"/>
        <a:cs typeface="+mn-cs"/>
      </a:defRPr>
    </a:lvl5pPr>
    <a:lvl6pPr marL="6582890" algn="l" defTabSz="2633156" rtl="0" eaLnBrk="1" latinLnBrk="0" hangingPunct="1">
      <a:defRPr sz="5184" kern="1200">
        <a:solidFill>
          <a:schemeClr val="tx1"/>
        </a:solidFill>
        <a:latin typeface="+mn-lt"/>
        <a:ea typeface="+mn-ea"/>
        <a:cs typeface="+mn-cs"/>
      </a:defRPr>
    </a:lvl6pPr>
    <a:lvl7pPr marL="7899468" algn="l" defTabSz="2633156" rtl="0" eaLnBrk="1" latinLnBrk="0" hangingPunct="1">
      <a:defRPr sz="5184" kern="1200">
        <a:solidFill>
          <a:schemeClr val="tx1"/>
        </a:solidFill>
        <a:latin typeface="+mn-lt"/>
        <a:ea typeface="+mn-ea"/>
        <a:cs typeface="+mn-cs"/>
      </a:defRPr>
    </a:lvl7pPr>
    <a:lvl8pPr marL="9216046" algn="l" defTabSz="2633156" rtl="0" eaLnBrk="1" latinLnBrk="0" hangingPunct="1">
      <a:defRPr sz="5184" kern="1200">
        <a:solidFill>
          <a:schemeClr val="tx1"/>
        </a:solidFill>
        <a:latin typeface="+mn-lt"/>
        <a:ea typeface="+mn-ea"/>
        <a:cs typeface="+mn-cs"/>
      </a:defRPr>
    </a:lvl8pPr>
    <a:lvl9pPr marL="10532624" algn="l" defTabSz="2633156" rtl="0" eaLnBrk="1" latinLnBrk="0" hangingPunct="1">
      <a:defRPr sz="5184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mantha L Powers" initials="SLP" lastIdx="1" clrIdx="0">
    <p:extLst/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BEEEB"/>
    <a:srgbClr val="F3F3F3"/>
    <a:srgbClr val="013591"/>
    <a:srgbClr val="7F7F7F"/>
    <a:srgbClr val="EBEDEB"/>
    <a:srgbClr val="57576E"/>
    <a:srgbClr val="C1C1C1"/>
    <a:srgbClr val="F29833"/>
    <a:srgbClr val="B3C7E7"/>
    <a:srgbClr val="DAEEF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3B4B98B0-60AC-42C2-AFA5-B58CD77FA1E5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9D7B26C5-4107-4FEC-AEDC-1716B250A1EF}" styleName="Light Style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17292A2E-F333-43FB-9621-5CBBE7FDCDCB}" styleName="Light Style 2 - Accent 4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</a:tcStyle>
    </a:band1H>
    <a:band1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1V>
    <a:band2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4"/>
        </a:fillRef>
      </a:tcStyle>
    </a:firstRow>
  </a:tblStyle>
  <a:tblStyle styleId="{7E9639D4-E3E2-4D34-9284-5A2195B3D0D7}" styleName="Light Style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  <a:top>
            <a:lnRef idx="1">
              <a:schemeClr val="tx1"/>
            </a:lnRef>
          </a:top>
          <a:bottom>
            <a:lnRef idx="1">
              <a:schemeClr val="tx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tx1"/>
            </a:lnRef>
          </a:top>
          <a:bottom>
            <a:lnRef idx="1">
              <a:schemeClr val="tx1"/>
            </a:lnRef>
          </a:bottom>
        </a:tcBdr>
      </a:tcStyle>
    </a:band1H>
    <a:band1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1V>
    <a:band2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tx1"/>
        </a:fillRef>
      </a:tcStyle>
    </a:firstRow>
  </a:tblStyle>
  <a:tblStyle styleId="{69012ECD-51FC-41F1-AA8D-1B2483CD663E}" styleName="Light Style 2 - Accent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E8034E78-7F5D-4C2E-B375-FC64B27BC917}" styleName="Dark Style 1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dk1">
              <a:tint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dk1">
              <a:tint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dk1">
              <a:tint val="6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0660B408-B3CF-4A94-85FC-2B1E0A45F4A2}" styleName="Dark Style 2 - Accent 1/Accent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  <a:tblStyle styleId="{5202B0CA-FC54-4496-8BCA-5EF66A818D29}" styleName="Dark Style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inimized" horzBarState="maximized">
    <p:restoredLeft sz="6340" autoAdjust="0"/>
    <p:restoredTop sz="94660"/>
  </p:normalViewPr>
  <p:slideViewPr>
    <p:cSldViewPr snapToGrid="0">
      <p:cViewPr>
        <p:scale>
          <a:sx n="23" d="100"/>
          <a:sy n="23" d="100"/>
        </p:scale>
        <p:origin x="832" y="6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 showGuides="1">
      <p:cViewPr varScale="1">
        <p:scale>
          <a:sx n="65" d="100"/>
          <a:sy n="65" d="100"/>
        </p:scale>
        <p:origin x="2796" y="60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11" Type="http://schemas.openxmlformats.org/officeDocument/2006/relationships/theme" Target="theme/theme1.xml"/><Relationship Id="rId12" Type="http://schemas.openxmlformats.org/officeDocument/2006/relationships/tableStyles" Target="tableStyles.xml"/><Relationship Id="rId1" Type="http://schemas.openxmlformats.org/officeDocument/2006/relationships/customXml" Target="../customXml/item1.xml"/><Relationship Id="rId2" Type="http://schemas.openxmlformats.org/officeDocument/2006/relationships/customXml" Target="../customXml/item2.xml"/><Relationship Id="rId3" Type="http://schemas.openxmlformats.org/officeDocument/2006/relationships/customXml" Target="../customXml/item3.xml"/><Relationship Id="rId4" Type="http://schemas.openxmlformats.org/officeDocument/2006/relationships/slideMaster" Target="slideMasters/slideMaster1.xml"/><Relationship Id="rId5" Type="http://schemas.openxmlformats.org/officeDocument/2006/relationships/slide" Target="slides/slide1.xml"/><Relationship Id="rId6" Type="http://schemas.openxmlformats.org/officeDocument/2006/relationships/notesMaster" Target="notesMasters/notesMaster1.xml"/><Relationship Id="rId7" Type="http://schemas.openxmlformats.org/officeDocument/2006/relationships/handoutMaster" Target="handoutMasters/handoutMaster1.xml"/><Relationship Id="rId8" Type="http://schemas.openxmlformats.org/officeDocument/2006/relationships/commentAuthors" Target="commentAuthors.xml"/><Relationship Id="rId9" Type="http://schemas.openxmlformats.org/officeDocument/2006/relationships/presProps" Target="presProps.xml"/><Relationship Id="rId10" Type="http://schemas.openxmlformats.org/officeDocument/2006/relationships/viewProps" Target="viewProps.xml"/></Relationships>
</file>

<file path=ppt/comments/comment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18-03-31T09:46:31.258" idx="1">
    <p:pos x="-889" y="-13"/>
    <p:text>change colors to be more contrasting </p:text>
    <p:extLst mod="1">
      <p:ext uri="{C676402C-5697-4E1C-873F-D02D1690AC5C}">
        <p15:threadingInfo xmlns:p15="http://schemas.microsoft.com/office/powerpoint/2012/main" timeZoneBias="240"/>
      </p:ext>
    </p:extLst>
  </p:cm>
</p:cmLst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1C0B079-A316-4C9B-B165-DF9EA8325D2C}" type="datetimeFigureOut">
              <a:rPr lang="en-US" smtClean="0"/>
              <a:t>4/3/18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BA0EAE6-B4B6-49B7-9049-B371250BE0F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7246639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8F28AB8-57D1-494F-9851-055AD867E790}" type="datetimeFigureOut">
              <a:rPr lang="en-US" smtClean="0"/>
              <a:t>4/3/18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14425" y="1143000"/>
            <a:ext cx="462915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7C7F044-5458-4B2E-BFA0-52AAA1C529D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2480863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653064" rtl="0" eaLnBrk="1" latinLnBrk="0" hangingPunct="1">
      <a:defRPr sz="857" kern="1200">
        <a:solidFill>
          <a:schemeClr val="tx1"/>
        </a:solidFill>
        <a:latin typeface="+mn-lt"/>
        <a:ea typeface="+mn-ea"/>
        <a:cs typeface="+mn-cs"/>
      </a:defRPr>
    </a:lvl1pPr>
    <a:lvl2pPr marL="326532" algn="l" defTabSz="653064" rtl="0" eaLnBrk="1" latinLnBrk="0" hangingPunct="1">
      <a:defRPr sz="857" kern="1200">
        <a:solidFill>
          <a:schemeClr val="tx1"/>
        </a:solidFill>
        <a:latin typeface="+mn-lt"/>
        <a:ea typeface="+mn-ea"/>
        <a:cs typeface="+mn-cs"/>
      </a:defRPr>
    </a:lvl2pPr>
    <a:lvl3pPr marL="653064" algn="l" defTabSz="653064" rtl="0" eaLnBrk="1" latinLnBrk="0" hangingPunct="1">
      <a:defRPr sz="857" kern="1200">
        <a:solidFill>
          <a:schemeClr val="tx1"/>
        </a:solidFill>
        <a:latin typeface="+mn-lt"/>
        <a:ea typeface="+mn-ea"/>
        <a:cs typeface="+mn-cs"/>
      </a:defRPr>
    </a:lvl3pPr>
    <a:lvl4pPr marL="979597" algn="l" defTabSz="653064" rtl="0" eaLnBrk="1" latinLnBrk="0" hangingPunct="1">
      <a:defRPr sz="857" kern="1200">
        <a:solidFill>
          <a:schemeClr val="tx1"/>
        </a:solidFill>
        <a:latin typeface="+mn-lt"/>
        <a:ea typeface="+mn-ea"/>
        <a:cs typeface="+mn-cs"/>
      </a:defRPr>
    </a:lvl4pPr>
    <a:lvl5pPr marL="1306129" algn="l" defTabSz="653064" rtl="0" eaLnBrk="1" latinLnBrk="0" hangingPunct="1">
      <a:defRPr sz="857" kern="1200">
        <a:solidFill>
          <a:schemeClr val="tx1"/>
        </a:solidFill>
        <a:latin typeface="+mn-lt"/>
        <a:ea typeface="+mn-ea"/>
        <a:cs typeface="+mn-cs"/>
      </a:defRPr>
    </a:lvl5pPr>
    <a:lvl6pPr marL="1632661" algn="l" defTabSz="653064" rtl="0" eaLnBrk="1" latinLnBrk="0" hangingPunct="1">
      <a:defRPr sz="857" kern="1200">
        <a:solidFill>
          <a:schemeClr val="tx1"/>
        </a:solidFill>
        <a:latin typeface="+mn-lt"/>
        <a:ea typeface="+mn-ea"/>
        <a:cs typeface="+mn-cs"/>
      </a:defRPr>
    </a:lvl6pPr>
    <a:lvl7pPr marL="1959193" algn="l" defTabSz="653064" rtl="0" eaLnBrk="1" latinLnBrk="0" hangingPunct="1">
      <a:defRPr sz="857" kern="1200">
        <a:solidFill>
          <a:schemeClr val="tx1"/>
        </a:solidFill>
        <a:latin typeface="+mn-lt"/>
        <a:ea typeface="+mn-ea"/>
        <a:cs typeface="+mn-cs"/>
      </a:defRPr>
    </a:lvl7pPr>
    <a:lvl8pPr marL="2285726" algn="l" defTabSz="653064" rtl="0" eaLnBrk="1" latinLnBrk="0" hangingPunct="1">
      <a:defRPr sz="857" kern="1200">
        <a:solidFill>
          <a:schemeClr val="tx1"/>
        </a:solidFill>
        <a:latin typeface="+mn-lt"/>
        <a:ea typeface="+mn-ea"/>
        <a:cs typeface="+mn-cs"/>
      </a:defRPr>
    </a:lvl8pPr>
    <a:lvl9pPr marL="2612258" algn="l" defTabSz="653064" rtl="0" eaLnBrk="1" latinLnBrk="0" hangingPunct="1">
      <a:defRPr sz="857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o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00600" y="660400"/>
            <a:ext cx="23317200" cy="167636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1" name="Text Placeholder 6"/>
          <p:cNvSpPr>
            <a:spLocks noGrp="1"/>
          </p:cNvSpPr>
          <p:nvPr>
            <p:ph type="body" sz="quarter" idx="36"/>
          </p:nvPr>
        </p:nvSpPr>
        <p:spPr bwMode="auto">
          <a:xfrm>
            <a:off x="4800600" y="2392402"/>
            <a:ext cx="23317200" cy="553998"/>
          </a:xfrm>
        </p:spPr>
        <p:txBody>
          <a:bodyPr>
            <a:noAutofit/>
          </a:bodyPr>
          <a:lstStyle>
            <a:lvl1pPr marL="0" indent="0">
              <a:spcBef>
                <a:spcPts val="0"/>
              </a:spcBef>
              <a:buNone/>
              <a:defRPr sz="1600">
                <a:solidFill>
                  <a:schemeClr val="bg1"/>
                </a:solidFill>
              </a:defRPr>
            </a:lvl1pPr>
            <a:lvl2pPr marL="0" indent="0">
              <a:spcBef>
                <a:spcPts val="0"/>
              </a:spcBef>
              <a:buNone/>
              <a:defRPr sz="1600">
                <a:solidFill>
                  <a:schemeClr val="bg1"/>
                </a:solidFill>
              </a:defRPr>
            </a:lvl2pPr>
            <a:lvl3pPr marL="0" indent="0">
              <a:spcBef>
                <a:spcPts val="0"/>
              </a:spcBef>
              <a:buNone/>
              <a:defRPr sz="1600">
                <a:solidFill>
                  <a:schemeClr val="bg1"/>
                </a:solidFill>
              </a:defRPr>
            </a:lvl3pPr>
            <a:lvl4pPr marL="0" indent="0">
              <a:spcBef>
                <a:spcPts val="0"/>
              </a:spcBef>
              <a:buNone/>
              <a:defRPr sz="1600">
                <a:solidFill>
                  <a:schemeClr val="bg1"/>
                </a:solidFill>
              </a:defRPr>
            </a:lvl4pPr>
            <a:lvl5pPr marL="0" indent="0">
              <a:spcBef>
                <a:spcPts val="0"/>
              </a:spcBef>
              <a:buNone/>
              <a:defRPr sz="1600">
                <a:solidFill>
                  <a:schemeClr val="bg1"/>
                </a:solidFill>
              </a:defRPr>
            </a:lvl5pPr>
            <a:lvl6pPr marL="0" indent="0">
              <a:spcBef>
                <a:spcPts val="0"/>
              </a:spcBef>
              <a:buNone/>
              <a:defRPr sz="1600">
                <a:solidFill>
                  <a:schemeClr val="bg1"/>
                </a:solidFill>
              </a:defRPr>
            </a:lvl6pPr>
            <a:lvl7pPr marL="0" indent="0">
              <a:spcBef>
                <a:spcPts val="0"/>
              </a:spcBef>
              <a:buNone/>
              <a:defRPr sz="1600">
                <a:solidFill>
                  <a:schemeClr val="bg1"/>
                </a:solidFill>
              </a:defRPr>
            </a:lvl7pPr>
            <a:lvl8pPr marL="0" indent="0">
              <a:spcBef>
                <a:spcPts val="0"/>
              </a:spcBef>
              <a:buNone/>
              <a:defRPr sz="1600">
                <a:solidFill>
                  <a:schemeClr val="bg1"/>
                </a:solidFill>
              </a:defRPr>
            </a:lvl8pPr>
            <a:lvl9pPr marL="0" indent="0">
              <a:spcBef>
                <a:spcPts val="0"/>
              </a:spcBef>
              <a:buNone/>
              <a:defRPr sz="1600">
                <a:solidFill>
                  <a:schemeClr val="bg1"/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AA57DF-1C19-4726-AB84-014692BAD8F5}" type="datetimeFigureOut">
              <a:rPr lang="en-US" smtClean="0"/>
              <a:t>4/3/18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B4C631-C489-4C11-812F-2172FBEAE82B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7" name="Text Placeholder 6"/>
          <p:cNvSpPr>
            <a:spLocks noGrp="1"/>
          </p:cNvSpPr>
          <p:nvPr>
            <p:ph type="body" sz="quarter" idx="13" hasCustomPrompt="1"/>
          </p:nvPr>
        </p:nvSpPr>
        <p:spPr>
          <a:xfrm>
            <a:off x="857250" y="3901440"/>
            <a:ext cx="9601200" cy="812800"/>
          </a:xfrm>
          <a:prstGeom prst="round1Rect">
            <a:avLst/>
          </a:prstGeom>
          <a:solidFill>
            <a:schemeClr val="accent2"/>
          </a:solidFill>
        </p:spPr>
        <p:txBody>
          <a:bodyPr lIns="365760" anchor="ctr">
            <a:noAutofit/>
          </a:bodyPr>
          <a:lstStyle>
            <a:lvl1pPr marL="0" indent="0">
              <a:spcBef>
                <a:spcPts val="0"/>
              </a:spcBef>
              <a:buNone/>
              <a:defRPr sz="4000" cap="all" baseline="0">
                <a:solidFill>
                  <a:schemeClr val="bg1"/>
                </a:solidFill>
                <a:latin typeface="+mj-lt"/>
              </a:defRPr>
            </a:lvl1pPr>
            <a:lvl2pPr marL="0" indent="0">
              <a:spcBef>
                <a:spcPts val="0"/>
              </a:spcBef>
              <a:buNone/>
              <a:defRPr sz="4000" cap="all" baseline="0">
                <a:solidFill>
                  <a:schemeClr val="bg1"/>
                </a:solidFill>
                <a:latin typeface="+mj-lt"/>
              </a:defRPr>
            </a:lvl2pPr>
            <a:lvl3pPr marL="0" indent="0">
              <a:spcBef>
                <a:spcPts val="0"/>
              </a:spcBef>
              <a:buNone/>
              <a:defRPr sz="4000" cap="all" baseline="0">
                <a:solidFill>
                  <a:schemeClr val="bg1"/>
                </a:solidFill>
                <a:latin typeface="+mj-lt"/>
              </a:defRPr>
            </a:lvl3pPr>
            <a:lvl4pPr marL="0" indent="0">
              <a:spcBef>
                <a:spcPts val="0"/>
              </a:spcBef>
              <a:buNone/>
              <a:defRPr sz="4000" cap="all" baseline="0">
                <a:solidFill>
                  <a:schemeClr val="bg1"/>
                </a:solidFill>
                <a:latin typeface="+mj-lt"/>
              </a:defRPr>
            </a:lvl4pPr>
            <a:lvl5pPr marL="0" indent="0">
              <a:spcBef>
                <a:spcPts val="0"/>
              </a:spcBef>
              <a:buNone/>
              <a:defRPr sz="4000" cap="all" baseline="0">
                <a:solidFill>
                  <a:schemeClr val="bg1"/>
                </a:solidFill>
                <a:latin typeface="+mj-lt"/>
              </a:defRPr>
            </a:lvl5pPr>
            <a:lvl6pPr marL="0" indent="0">
              <a:spcBef>
                <a:spcPts val="0"/>
              </a:spcBef>
              <a:buNone/>
              <a:defRPr sz="4000" cap="all" baseline="0">
                <a:solidFill>
                  <a:schemeClr val="bg1"/>
                </a:solidFill>
                <a:latin typeface="+mj-lt"/>
              </a:defRPr>
            </a:lvl6pPr>
            <a:lvl7pPr marL="0" indent="0">
              <a:spcBef>
                <a:spcPts val="0"/>
              </a:spcBef>
              <a:buNone/>
              <a:defRPr sz="4000" cap="all" baseline="0">
                <a:solidFill>
                  <a:schemeClr val="bg1"/>
                </a:solidFill>
                <a:latin typeface="+mj-lt"/>
              </a:defRPr>
            </a:lvl7pPr>
            <a:lvl8pPr marL="0" indent="0">
              <a:spcBef>
                <a:spcPts val="0"/>
              </a:spcBef>
              <a:buNone/>
              <a:defRPr sz="4000" cap="all" baseline="0">
                <a:solidFill>
                  <a:schemeClr val="bg1"/>
                </a:solidFill>
                <a:latin typeface="+mj-lt"/>
              </a:defRPr>
            </a:lvl8pPr>
            <a:lvl9pPr marL="0" indent="0">
              <a:spcBef>
                <a:spcPts val="0"/>
              </a:spcBef>
              <a:buNone/>
              <a:defRPr sz="4000" cap="all" baseline="0">
                <a:solidFill>
                  <a:schemeClr val="bg1"/>
                </a:solidFill>
                <a:latin typeface="+mj-lt"/>
              </a:defRPr>
            </a:lvl9pPr>
          </a:lstStyle>
          <a:p>
            <a:pPr lvl="0"/>
            <a:r>
              <a:rPr lang="en-US" dirty="0" smtClean="0"/>
              <a:t>Heading</a:t>
            </a:r>
            <a:endParaRPr lang="en-US" dirty="0"/>
          </a:p>
        </p:txBody>
      </p:sp>
      <p:sp>
        <p:nvSpPr>
          <p:cNvPr id="19" name="Content Placeholder 17"/>
          <p:cNvSpPr>
            <a:spLocks noGrp="1"/>
          </p:cNvSpPr>
          <p:nvPr>
            <p:ph sz="quarter" idx="24" hasCustomPrompt="1"/>
          </p:nvPr>
        </p:nvSpPr>
        <p:spPr>
          <a:xfrm>
            <a:off x="857250" y="4714240"/>
            <a:ext cx="9601200" cy="4572000"/>
          </a:xfrm>
        </p:spPr>
        <p:txBody>
          <a:bodyPr lIns="365760" tIns="182880"/>
          <a:lstStyle>
            <a:lvl1pPr>
              <a:defRPr baseline="0"/>
            </a:lvl1pPr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defRPr/>
            </a:lvl9pPr>
          </a:lstStyle>
          <a:p>
            <a:pPr lvl="0"/>
            <a:r>
              <a:rPr lang="en-US" dirty="0" smtClean="0"/>
              <a:t>Use this placeholder to add text or other content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</a:p>
          <a:p>
            <a:pPr lvl="5"/>
            <a:r>
              <a:rPr lang="en-US" dirty="0" smtClean="0"/>
              <a:t>Six</a:t>
            </a:r>
          </a:p>
          <a:p>
            <a:pPr lvl="6"/>
            <a:r>
              <a:rPr lang="en-US" dirty="0" smtClean="0"/>
              <a:t>Seven</a:t>
            </a:r>
          </a:p>
          <a:p>
            <a:pPr lvl="7"/>
            <a:r>
              <a:rPr lang="en-US" dirty="0" smtClean="0"/>
              <a:t>Eight</a:t>
            </a:r>
          </a:p>
          <a:p>
            <a:pPr lvl="8"/>
            <a:r>
              <a:rPr lang="en-US" dirty="0" smtClean="0"/>
              <a:t>Nine</a:t>
            </a:r>
            <a:endParaRPr lang="en-US" dirty="0"/>
          </a:p>
        </p:txBody>
      </p:sp>
      <p:sp>
        <p:nvSpPr>
          <p:cNvPr id="11" name="Text Placeholder 6"/>
          <p:cNvSpPr>
            <a:spLocks noGrp="1"/>
          </p:cNvSpPr>
          <p:nvPr>
            <p:ph type="body" sz="quarter" idx="17" hasCustomPrompt="1"/>
          </p:nvPr>
        </p:nvSpPr>
        <p:spPr>
          <a:xfrm>
            <a:off x="857250" y="10021824"/>
            <a:ext cx="9601200" cy="812800"/>
          </a:xfrm>
          <a:prstGeom prst="round1Rect">
            <a:avLst/>
          </a:prstGeom>
          <a:solidFill>
            <a:schemeClr val="accent3"/>
          </a:solidFill>
        </p:spPr>
        <p:txBody>
          <a:bodyPr lIns="365760" anchor="ctr">
            <a:noAutofit/>
          </a:bodyPr>
          <a:lstStyle>
            <a:lvl1pPr marL="0" indent="0">
              <a:spcBef>
                <a:spcPts val="0"/>
              </a:spcBef>
              <a:buNone/>
              <a:defRPr sz="4000" cap="all" baseline="0">
                <a:solidFill>
                  <a:schemeClr val="bg1"/>
                </a:solidFill>
                <a:latin typeface="+mj-lt"/>
              </a:defRPr>
            </a:lvl1pPr>
            <a:lvl2pPr marL="0" indent="0">
              <a:spcBef>
                <a:spcPts val="0"/>
              </a:spcBef>
              <a:buNone/>
              <a:defRPr sz="4000" cap="all" baseline="0">
                <a:solidFill>
                  <a:schemeClr val="bg1"/>
                </a:solidFill>
                <a:latin typeface="+mj-lt"/>
              </a:defRPr>
            </a:lvl2pPr>
            <a:lvl3pPr marL="0" indent="0">
              <a:spcBef>
                <a:spcPts val="0"/>
              </a:spcBef>
              <a:buNone/>
              <a:defRPr sz="4000" cap="all" baseline="0">
                <a:solidFill>
                  <a:schemeClr val="bg1"/>
                </a:solidFill>
                <a:latin typeface="+mj-lt"/>
              </a:defRPr>
            </a:lvl3pPr>
            <a:lvl4pPr marL="0" indent="0">
              <a:spcBef>
                <a:spcPts val="0"/>
              </a:spcBef>
              <a:buNone/>
              <a:defRPr sz="4000" cap="all" baseline="0">
                <a:solidFill>
                  <a:schemeClr val="bg1"/>
                </a:solidFill>
                <a:latin typeface="+mj-lt"/>
              </a:defRPr>
            </a:lvl4pPr>
            <a:lvl5pPr marL="0" indent="0">
              <a:spcBef>
                <a:spcPts val="0"/>
              </a:spcBef>
              <a:buNone/>
              <a:defRPr sz="4000" cap="all" baseline="0">
                <a:solidFill>
                  <a:schemeClr val="bg1"/>
                </a:solidFill>
                <a:latin typeface="+mj-lt"/>
              </a:defRPr>
            </a:lvl5pPr>
            <a:lvl6pPr marL="0" indent="0">
              <a:spcBef>
                <a:spcPts val="0"/>
              </a:spcBef>
              <a:buNone/>
              <a:defRPr sz="4000" cap="all" baseline="0">
                <a:solidFill>
                  <a:schemeClr val="bg1"/>
                </a:solidFill>
                <a:latin typeface="+mj-lt"/>
              </a:defRPr>
            </a:lvl6pPr>
            <a:lvl7pPr marL="0" indent="0">
              <a:spcBef>
                <a:spcPts val="0"/>
              </a:spcBef>
              <a:buNone/>
              <a:defRPr sz="4000" cap="all" baseline="0">
                <a:solidFill>
                  <a:schemeClr val="bg1"/>
                </a:solidFill>
                <a:latin typeface="+mj-lt"/>
              </a:defRPr>
            </a:lvl7pPr>
            <a:lvl8pPr marL="0" indent="0">
              <a:spcBef>
                <a:spcPts val="0"/>
              </a:spcBef>
              <a:buNone/>
              <a:defRPr sz="4000" cap="all" baseline="0">
                <a:solidFill>
                  <a:schemeClr val="bg1"/>
                </a:solidFill>
                <a:latin typeface="+mj-lt"/>
              </a:defRPr>
            </a:lvl8pPr>
            <a:lvl9pPr marL="0" indent="0">
              <a:spcBef>
                <a:spcPts val="0"/>
              </a:spcBef>
              <a:buNone/>
              <a:defRPr sz="4000" cap="all" baseline="0">
                <a:solidFill>
                  <a:schemeClr val="bg1"/>
                </a:solidFill>
                <a:latin typeface="+mj-lt"/>
              </a:defRPr>
            </a:lvl9pPr>
          </a:lstStyle>
          <a:p>
            <a:pPr lvl="0"/>
            <a:r>
              <a:rPr lang="en-US" dirty="0" smtClean="0"/>
              <a:t>Heading</a:t>
            </a:r>
            <a:endParaRPr lang="en-US" dirty="0"/>
          </a:p>
        </p:txBody>
      </p:sp>
      <p:sp>
        <p:nvSpPr>
          <p:cNvPr id="20" name="Content Placeholder 17"/>
          <p:cNvSpPr>
            <a:spLocks noGrp="1"/>
          </p:cNvSpPr>
          <p:nvPr>
            <p:ph sz="quarter" idx="25" hasCustomPrompt="1"/>
          </p:nvPr>
        </p:nvSpPr>
        <p:spPr>
          <a:xfrm>
            <a:off x="857250" y="10834624"/>
            <a:ext cx="9601200" cy="6058777"/>
          </a:xfrm>
        </p:spPr>
        <p:txBody>
          <a:bodyPr lIns="365760" tIns="182880"/>
          <a:lstStyle>
            <a:lvl1pPr>
              <a:defRPr baseline="0"/>
            </a:lvl1pPr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defRPr/>
            </a:lvl9pPr>
          </a:lstStyle>
          <a:p>
            <a:pPr lvl="0"/>
            <a:r>
              <a:rPr lang="en-US" dirty="0" smtClean="0"/>
              <a:t>Use this placeholder to add text or other content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</a:p>
          <a:p>
            <a:pPr lvl="5"/>
            <a:r>
              <a:rPr lang="en-US" dirty="0" smtClean="0"/>
              <a:t>Six</a:t>
            </a:r>
          </a:p>
          <a:p>
            <a:pPr lvl="6"/>
            <a:r>
              <a:rPr lang="en-US" dirty="0" smtClean="0"/>
              <a:t>Seven</a:t>
            </a:r>
          </a:p>
          <a:p>
            <a:pPr lvl="7"/>
            <a:r>
              <a:rPr lang="en-US" dirty="0" smtClean="0"/>
              <a:t>Eight</a:t>
            </a:r>
          </a:p>
          <a:p>
            <a:pPr lvl="8"/>
            <a:r>
              <a:rPr lang="en-US" dirty="0" smtClean="0"/>
              <a:t>Nine</a:t>
            </a:r>
            <a:endParaRPr lang="en-US" dirty="0"/>
          </a:p>
        </p:txBody>
      </p:sp>
      <p:sp>
        <p:nvSpPr>
          <p:cNvPr id="13" name="Text Placeholder 6"/>
          <p:cNvSpPr>
            <a:spLocks noGrp="1"/>
          </p:cNvSpPr>
          <p:nvPr>
            <p:ph type="body" sz="quarter" idx="19" hasCustomPrompt="1"/>
          </p:nvPr>
        </p:nvSpPr>
        <p:spPr>
          <a:xfrm>
            <a:off x="857250" y="17221200"/>
            <a:ext cx="9601200" cy="812800"/>
          </a:xfrm>
          <a:prstGeom prst="round1Rect">
            <a:avLst/>
          </a:prstGeom>
          <a:solidFill>
            <a:schemeClr val="accent4"/>
          </a:solidFill>
        </p:spPr>
        <p:txBody>
          <a:bodyPr lIns="365760" anchor="ctr">
            <a:noAutofit/>
          </a:bodyPr>
          <a:lstStyle>
            <a:lvl1pPr marL="0" indent="0">
              <a:spcBef>
                <a:spcPts val="0"/>
              </a:spcBef>
              <a:buNone/>
              <a:defRPr sz="4000" cap="all" baseline="0">
                <a:solidFill>
                  <a:schemeClr val="bg1"/>
                </a:solidFill>
                <a:latin typeface="+mj-lt"/>
              </a:defRPr>
            </a:lvl1pPr>
            <a:lvl2pPr marL="0" indent="0">
              <a:spcBef>
                <a:spcPts val="0"/>
              </a:spcBef>
              <a:buNone/>
              <a:defRPr sz="4000" cap="all" baseline="0">
                <a:solidFill>
                  <a:schemeClr val="bg1"/>
                </a:solidFill>
                <a:latin typeface="+mj-lt"/>
              </a:defRPr>
            </a:lvl2pPr>
            <a:lvl3pPr marL="0" indent="0">
              <a:spcBef>
                <a:spcPts val="0"/>
              </a:spcBef>
              <a:buNone/>
              <a:defRPr sz="4000" cap="all" baseline="0">
                <a:solidFill>
                  <a:schemeClr val="bg1"/>
                </a:solidFill>
                <a:latin typeface="+mj-lt"/>
              </a:defRPr>
            </a:lvl3pPr>
            <a:lvl4pPr marL="0" indent="0">
              <a:spcBef>
                <a:spcPts val="0"/>
              </a:spcBef>
              <a:buNone/>
              <a:defRPr sz="4000" cap="all" baseline="0">
                <a:solidFill>
                  <a:schemeClr val="bg1"/>
                </a:solidFill>
                <a:latin typeface="+mj-lt"/>
              </a:defRPr>
            </a:lvl4pPr>
            <a:lvl5pPr marL="0" indent="0">
              <a:spcBef>
                <a:spcPts val="0"/>
              </a:spcBef>
              <a:buNone/>
              <a:defRPr sz="4000" cap="all" baseline="0">
                <a:solidFill>
                  <a:schemeClr val="bg1"/>
                </a:solidFill>
                <a:latin typeface="+mj-lt"/>
              </a:defRPr>
            </a:lvl5pPr>
            <a:lvl6pPr marL="0" indent="0">
              <a:spcBef>
                <a:spcPts val="0"/>
              </a:spcBef>
              <a:buNone/>
              <a:defRPr sz="4000" cap="all" baseline="0">
                <a:solidFill>
                  <a:schemeClr val="bg1"/>
                </a:solidFill>
                <a:latin typeface="+mj-lt"/>
              </a:defRPr>
            </a:lvl6pPr>
            <a:lvl7pPr marL="0" indent="0">
              <a:spcBef>
                <a:spcPts val="0"/>
              </a:spcBef>
              <a:buNone/>
              <a:defRPr sz="4000" cap="all" baseline="0">
                <a:solidFill>
                  <a:schemeClr val="bg1"/>
                </a:solidFill>
                <a:latin typeface="+mj-lt"/>
              </a:defRPr>
            </a:lvl7pPr>
            <a:lvl8pPr marL="0" indent="0">
              <a:spcBef>
                <a:spcPts val="0"/>
              </a:spcBef>
              <a:buNone/>
              <a:defRPr sz="4000" cap="all" baseline="0">
                <a:solidFill>
                  <a:schemeClr val="bg1"/>
                </a:solidFill>
                <a:latin typeface="+mj-lt"/>
              </a:defRPr>
            </a:lvl8pPr>
            <a:lvl9pPr marL="0" indent="0">
              <a:spcBef>
                <a:spcPts val="0"/>
              </a:spcBef>
              <a:buNone/>
              <a:defRPr sz="4000" cap="all" baseline="0">
                <a:solidFill>
                  <a:schemeClr val="bg1"/>
                </a:solidFill>
                <a:latin typeface="+mj-lt"/>
              </a:defRPr>
            </a:lvl9pPr>
          </a:lstStyle>
          <a:p>
            <a:pPr lvl="0"/>
            <a:r>
              <a:rPr lang="en-US" dirty="0" smtClean="0"/>
              <a:t>Heading</a:t>
            </a:r>
            <a:endParaRPr lang="en-US" dirty="0"/>
          </a:p>
        </p:txBody>
      </p:sp>
      <p:sp>
        <p:nvSpPr>
          <p:cNvPr id="21" name="Content Placeholder 17"/>
          <p:cNvSpPr>
            <a:spLocks noGrp="1"/>
          </p:cNvSpPr>
          <p:nvPr>
            <p:ph sz="quarter" idx="26" hasCustomPrompt="1"/>
          </p:nvPr>
        </p:nvSpPr>
        <p:spPr>
          <a:xfrm>
            <a:off x="857250" y="18038064"/>
            <a:ext cx="9601200" cy="3048000"/>
          </a:xfrm>
        </p:spPr>
        <p:txBody>
          <a:bodyPr lIns="365760" tIns="182880"/>
          <a:lstStyle>
            <a:lvl1pPr>
              <a:defRPr baseline="0"/>
            </a:lvl1pPr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defRPr/>
            </a:lvl9pPr>
          </a:lstStyle>
          <a:p>
            <a:pPr lvl="0"/>
            <a:r>
              <a:rPr lang="en-US" dirty="0" smtClean="0"/>
              <a:t>Use this placeholder to add text or other content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</a:p>
          <a:p>
            <a:pPr lvl="5"/>
            <a:r>
              <a:rPr lang="en-US" dirty="0" smtClean="0"/>
              <a:t>Six</a:t>
            </a:r>
          </a:p>
          <a:p>
            <a:pPr lvl="6"/>
            <a:r>
              <a:rPr lang="en-US" dirty="0" smtClean="0"/>
              <a:t>Seven</a:t>
            </a:r>
          </a:p>
          <a:p>
            <a:pPr lvl="7"/>
            <a:r>
              <a:rPr lang="en-US" dirty="0" smtClean="0"/>
              <a:t>Eight</a:t>
            </a:r>
          </a:p>
          <a:p>
            <a:pPr lvl="8"/>
            <a:r>
              <a:rPr lang="en-US" dirty="0" smtClean="0"/>
              <a:t>Nine</a:t>
            </a:r>
            <a:endParaRPr lang="en-US" dirty="0"/>
          </a:p>
        </p:txBody>
      </p:sp>
      <p:sp>
        <p:nvSpPr>
          <p:cNvPr id="15" name="Text Placeholder 6"/>
          <p:cNvSpPr>
            <a:spLocks noGrp="1"/>
          </p:cNvSpPr>
          <p:nvPr>
            <p:ph type="body" sz="quarter" idx="21" hasCustomPrompt="1"/>
          </p:nvPr>
        </p:nvSpPr>
        <p:spPr>
          <a:xfrm>
            <a:off x="11658600" y="3901440"/>
            <a:ext cx="9601200" cy="812800"/>
          </a:xfrm>
          <a:prstGeom prst="round1Rect">
            <a:avLst/>
          </a:prstGeom>
          <a:solidFill>
            <a:schemeClr val="accent5"/>
          </a:solidFill>
        </p:spPr>
        <p:txBody>
          <a:bodyPr lIns="365760" anchor="ctr">
            <a:noAutofit/>
          </a:bodyPr>
          <a:lstStyle>
            <a:lvl1pPr marL="0" indent="0">
              <a:spcBef>
                <a:spcPts val="0"/>
              </a:spcBef>
              <a:buNone/>
              <a:defRPr sz="4000" cap="all" baseline="0">
                <a:solidFill>
                  <a:schemeClr val="bg1"/>
                </a:solidFill>
                <a:latin typeface="+mj-lt"/>
              </a:defRPr>
            </a:lvl1pPr>
            <a:lvl2pPr marL="0" indent="0">
              <a:spcBef>
                <a:spcPts val="0"/>
              </a:spcBef>
              <a:buNone/>
              <a:defRPr sz="4000" cap="all" baseline="0">
                <a:solidFill>
                  <a:schemeClr val="bg1"/>
                </a:solidFill>
                <a:latin typeface="+mj-lt"/>
              </a:defRPr>
            </a:lvl2pPr>
            <a:lvl3pPr marL="0" indent="0">
              <a:spcBef>
                <a:spcPts val="0"/>
              </a:spcBef>
              <a:buNone/>
              <a:defRPr sz="4000" cap="all" baseline="0">
                <a:solidFill>
                  <a:schemeClr val="bg1"/>
                </a:solidFill>
                <a:latin typeface="+mj-lt"/>
              </a:defRPr>
            </a:lvl3pPr>
            <a:lvl4pPr marL="0" indent="0">
              <a:spcBef>
                <a:spcPts val="0"/>
              </a:spcBef>
              <a:buNone/>
              <a:defRPr sz="4000" cap="all" baseline="0">
                <a:solidFill>
                  <a:schemeClr val="bg1"/>
                </a:solidFill>
                <a:latin typeface="+mj-lt"/>
              </a:defRPr>
            </a:lvl4pPr>
            <a:lvl5pPr marL="0" indent="0">
              <a:spcBef>
                <a:spcPts val="0"/>
              </a:spcBef>
              <a:buNone/>
              <a:defRPr sz="4000" cap="all" baseline="0">
                <a:solidFill>
                  <a:schemeClr val="bg1"/>
                </a:solidFill>
                <a:latin typeface="+mj-lt"/>
              </a:defRPr>
            </a:lvl5pPr>
            <a:lvl6pPr marL="0" indent="0">
              <a:spcBef>
                <a:spcPts val="0"/>
              </a:spcBef>
              <a:buNone/>
              <a:defRPr sz="4000" cap="all" baseline="0">
                <a:solidFill>
                  <a:schemeClr val="bg1"/>
                </a:solidFill>
                <a:latin typeface="+mj-lt"/>
              </a:defRPr>
            </a:lvl6pPr>
            <a:lvl7pPr marL="0" indent="0">
              <a:spcBef>
                <a:spcPts val="0"/>
              </a:spcBef>
              <a:buNone/>
              <a:defRPr sz="4000" cap="all" baseline="0">
                <a:solidFill>
                  <a:schemeClr val="bg1"/>
                </a:solidFill>
                <a:latin typeface="+mj-lt"/>
              </a:defRPr>
            </a:lvl7pPr>
            <a:lvl8pPr marL="0" indent="0">
              <a:spcBef>
                <a:spcPts val="0"/>
              </a:spcBef>
              <a:buNone/>
              <a:defRPr sz="4000" cap="all" baseline="0">
                <a:solidFill>
                  <a:schemeClr val="bg1"/>
                </a:solidFill>
                <a:latin typeface="+mj-lt"/>
              </a:defRPr>
            </a:lvl8pPr>
            <a:lvl9pPr marL="0" indent="0">
              <a:spcBef>
                <a:spcPts val="0"/>
              </a:spcBef>
              <a:buNone/>
              <a:defRPr sz="4000" cap="all" baseline="0">
                <a:solidFill>
                  <a:schemeClr val="bg1"/>
                </a:solidFill>
                <a:latin typeface="+mj-lt"/>
              </a:defRPr>
            </a:lvl9pPr>
          </a:lstStyle>
          <a:p>
            <a:pPr lvl="0"/>
            <a:r>
              <a:rPr lang="en-US" dirty="0" smtClean="0"/>
              <a:t>Heading</a:t>
            </a:r>
            <a:endParaRPr lang="en-US" dirty="0"/>
          </a:p>
        </p:txBody>
      </p:sp>
      <p:sp>
        <p:nvSpPr>
          <p:cNvPr id="22" name="Content Placeholder 17"/>
          <p:cNvSpPr>
            <a:spLocks noGrp="1"/>
          </p:cNvSpPr>
          <p:nvPr>
            <p:ph sz="quarter" idx="27" hasCustomPrompt="1"/>
          </p:nvPr>
        </p:nvSpPr>
        <p:spPr>
          <a:xfrm>
            <a:off x="11658600" y="4714240"/>
            <a:ext cx="9601200" cy="3048000"/>
          </a:xfrm>
        </p:spPr>
        <p:txBody>
          <a:bodyPr lIns="365760" tIns="182880"/>
          <a:lstStyle>
            <a:lvl1pPr>
              <a:defRPr baseline="0"/>
            </a:lvl1pPr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defRPr/>
            </a:lvl9pPr>
          </a:lstStyle>
          <a:p>
            <a:pPr lvl="0"/>
            <a:r>
              <a:rPr lang="en-US" dirty="0" smtClean="0"/>
              <a:t>Use this placeholder to add text or other content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</a:p>
          <a:p>
            <a:pPr lvl="5"/>
            <a:r>
              <a:rPr lang="en-US" dirty="0" smtClean="0"/>
              <a:t>Six</a:t>
            </a:r>
          </a:p>
          <a:p>
            <a:pPr lvl="6"/>
            <a:r>
              <a:rPr lang="en-US" dirty="0" smtClean="0"/>
              <a:t>Seven</a:t>
            </a:r>
          </a:p>
          <a:p>
            <a:pPr lvl="7"/>
            <a:r>
              <a:rPr lang="en-US" dirty="0" smtClean="0"/>
              <a:t>Eight</a:t>
            </a:r>
          </a:p>
          <a:p>
            <a:pPr lvl="8"/>
            <a:r>
              <a:rPr lang="en-US" dirty="0" smtClean="0"/>
              <a:t>Nine</a:t>
            </a:r>
            <a:endParaRPr lang="en-US" dirty="0"/>
          </a:p>
        </p:txBody>
      </p:sp>
      <p:sp>
        <p:nvSpPr>
          <p:cNvPr id="18" name="Content Placeholder 17"/>
          <p:cNvSpPr>
            <a:spLocks noGrp="1"/>
          </p:cNvSpPr>
          <p:nvPr>
            <p:ph sz="quarter" idx="23" hasCustomPrompt="1"/>
          </p:nvPr>
        </p:nvSpPr>
        <p:spPr>
          <a:xfrm>
            <a:off x="11658600" y="7965440"/>
            <a:ext cx="9601200" cy="4114800"/>
          </a:xfrm>
        </p:spPr>
        <p:txBody>
          <a:bodyPr lIns="365760" tIns="182880"/>
          <a:lstStyle>
            <a:lvl1pPr>
              <a:defRPr baseline="0"/>
            </a:lvl1pPr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defRPr/>
            </a:lvl9pPr>
          </a:lstStyle>
          <a:p>
            <a:pPr lvl="0"/>
            <a:r>
              <a:rPr lang="en-US" dirty="0" smtClean="0"/>
              <a:t>Use this placeholder to add text or other content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</a:p>
          <a:p>
            <a:pPr lvl="5"/>
            <a:r>
              <a:rPr lang="en-US" dirty="0" smtClean="0"/>
              <a:t>Six</a:t>
            </a:r>
          </a:p>
          <a:p>
            <a:pPr lvl="6"/>
            <a:r>
              <a:rPr lang="en-US" dirty="0" smtClean="0"/>
              <a:t>Seven</a:t>
            </a:r>
          </a:p>
          <a:p>
            <a:pPr lvl="7"/>
            <a:r>
              <a:rPr lang="en-US" dirty="0" smtClean="0"/>
              <a:t>Eight</a:t>
            </a:r>
          </a:p>
          <a:p>
            <a:pPr lvl="8"/>
            <a:r>
              <a:rPr lang="en-US" dirty="0" smtClean="0"/>
              <a:t>Nine</a:t>
            </a:r>
            <a:endParaRPr lang="en-US" dirty="0"/>
          </a:p>
        </p:txBody>
      </p:sp>
      <p:sp>
        <p:nvSpPr>
          <p:cNvPr id="23" name="Content Placeholder 17"/>
          <p:cNvSpPr>
            <a:spLocks noGrp="1"/>
          </p:cNvSpPr>
          <p:nvPr>
            <p:ph sz="quarter" idx="28" hasCustomPrompt="1"/>
          </p:nvPr>
        </p:nvSpPr>
        <p:spPr>
          <a:xfrm>
            <a:off x="11658600" y="15646400"/>
            <a:ext cx="9601200" cy="1168400"/>
          </a:xfrm>
        </p:spPr>
        <p:txBody>
          <a:bodyPr tIns="182880"/>
          <a:lstStyle>
            <a:lvl1pPr>
              <a:defRPr baseline="0"/>
            </a:lvl1pPr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defRPr/>
            </a:lvl9pPr>
          </a:lstStyle>
          <a:p>
            <a:pPr lvl="0"/>
            <a:r>
              <a:rPr lang="en-US" dirty="0" smtClean="0"/>
              <a:t>Use this placeholder to add text or other content</a:t>
            </a:r>
          </a:p>
          <a:p>
            <a:pPr lvl="1"/>
            <a:r>
              <a:rPr lang="en-US" dirty="0" smtClean="0"/>
              <a:t>Second level</a:t>
            </a:r>
          </a:p>
        </p:txBody>
      </p:sp>
      <p:sp>
        <p:nvSpPr>
          <p:cNvPr id="24" name="Text Placeholder 6"/>
          <p:cNvSpPr>
            <a:spLocks noGrp="1"/>
          </p:cNvSpPr>
          <p:nvPr>
            <p:ph type="body" sz="quarter" idx="29" hasCustomPrompt="1"/>
          </p:nvPr>
        </p:nvSpPr>
        <p:spPr>
          <a:xfrm>
            <a:off x="11658600" y="17221200"/>
            <a:ext cx="9601200" cy="812800"/>
          </a:xfrm>
          <a:prstGeom prst="round1Rect">
            <a:avLst/>
          </a:prstGeom>
          <a:solidFill>
            <a:schemeClr val="accent6"/>
          </a:solidFill>
        </p:spPr>
        <p:txBody>
          <a:bodyPr lIns="365760" anchor="ctr">
            <a:noAutofit/>
          </a:bodyPr>
          <a:lstStyle>
            <a:lvl1pPr marL="0" indent="0">
              <a:spcBef>
                <a:spcPts val="0"/>
              </a:spcBef>
              <a:buNone/>
              <a:defRPr sz="4000" cap="all" baseline="0">
                <a:solidFill>
                  <a:schemeClr val="bg1"/>
                </a:solidFill>
                <a:latin typeface="+mj-lt"/>
              </a:defRPr>
            </a:lvl1pPr>
            <a:lvl2pPr marL="0" indent="0">
              <a:spcBef>
                <a:spcPts val="0"/>
              </a:spcBef>
              <a:buNone/>
              <a:defRPr sz="4000" cap="all" baseline="0">
                <a:solidFill>
                  <a:schemeClr val="bg1"/>
                </a:solidFill>
                <a:latin typeface="+mj-lt"/>
              </a:defRPr>
            </a:lvl2pPr>
            <a:lvl3pPr marL="0" indent="0">
              <a:spcBef>
                <a:spcPts val="0"/>
              </a:spcBef>
              <a:buNone/>
              <a:defRPr sz="4000" cap="all" baseline="0">
                <a:solidFill>
                  <a:schemeClr val="bg1"/>
                </a:solidFill>
                <a:latin typeface="+mj-lt"/>
              </a:defRPr>
            </a:lvl3pPr>
            <a:lvl4pPr marL="0" indent="0">
              <a:spcBef>
                <a:spcPts val="0"/>
              </a:spcBef>
              <a:buNone/>
              <a:defRPr sz="4000" cap="all" baseline="0">
                <a:solidFill>
                  <a:schemeClr val="bg1"/>
                </a:solidFill>
                <a:latin typeface="+mj-lt"/>
              </a:defRPr>
            </a:lvl4pPr>
            <a:lvl5pPr marL="0" indent="0">
              <a:spcBef>
                <a:spcPts val="0"/>
              </a:spcBef>
              <a:buNone/>
              <a:defRPr sz="4000" cap="all" baseline="0">
                <a:solidFill>
                  <a:schemeClr val="bg1"/>
                </a:solidFill>
                <a:latin typeface="+mj-lt"/>
              </a:defRPr>
            </a:lvl5pPr>
            <a:lvl6pPr marL="0" indent="0">
              <a:spcBef>
                <a:spcPts val="0"/>
              </a:spcBef>
              <a:buNone/>
              <a:defRPr sz="4000" cap="all" baseline="0">
                <a:solidFill>
                  <a:schemeClr val="bg1"/>
                </a:solidFill>
                <a:latin typeface="+mj-lt"/>
              </a:defRPr>
            </a:lvl6pPr>
            <a:lvl7pPr marL="0" indent="0">
              <a:spcBef>
                <a:spcPts val="0"/>
              </a:spcBef>
              <a:buNone/>
              <a:defRPr sz="4000" cap="all" baseline="0">
                <a:solidFill>
                  <a:schemeClr val="bg1"/>
                </a:solidFill>
                <a:latin typeface="+mj-lt"/>
              </a:defRPr>
            </a:lvl7pPr>
            <a:lvl8pPr marL="0" indent="0">
              <a:spcBef>
                <a:spcPts val="0"/>
              </a:spcBef>
              <a:buNone/>
              <a:defRPr sz="4000" cap="all" baseline="0">
                <a:solidFill>
                  <a:schemeClr val="bg1"/>
                </a:solidFill>
                <a:latin typeface="+mj-lt"/>
              </a:defRPr>
            </a:lvl8pPr>
            <a:lvl9pPr marL="0" indent="0">
              <a:spcBef>
                <a:spcPts val="0"/>
              </a:spcBef>
              <a:buNone/>
              <a:defRPr sz="4000" cap="all" baseline="0">
                <a:solidFill>
                  <a:schemeClr val="bg1"/>
                </a:solidFill>
                <a:latin typeface="+mj-lt"/>
              </a:defRPr>
            </a:lvl9pPr>
          </a:lstStyle>
          <a:p>
            <a:pPr lvl="0"/>
            <a:r>
              <a:rPr lang="en-US" dirty="0" smtClean="0"/>
              <a:t>Heading</a:t>
            </a:r>
            <a:endParaRPr lang="en-US" dirty="0"/>
          </a:p>
        </p:txBody>
      </p:sp>
      <p:sp>
        <p:nvSpPr>
          <p:cNvPr id="25" name="Content Placeholder 17"/>
          <p:cNvSpPr>
            <a:spLocks noGrp="1"/>
          </p:cNvSpPr>
          <p:nvPr>
            <p:ph sz="quarter" idx="30" hasCustomPrompt="1"/>
          </p:nvPr>
        </p:nvSpPr>
        <p:spPr>
          <a:xfrm>
            <a:off x="11658600" y="18038064"/>
            <a:ext cx="9601200" cy="3048000"/>
          </a:xfrm>
        </p:spPr>
        <p:txBody>
          <a:bodyPr lIns="365760" tIns="182880"/>
          <a:lstStyle>
            <a:lvl1pPr>
              <a:defRPr baseline="0"/>
            </a:lvl1pPr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defRPr/>
            </a:lvl9pPr>
          </a:lstStyle>
          <a:p>
            <a:pPr lvl="0"/>
            <a:r>
              <a:rPr lang="en-US" dirty="0" smtClean="0"/>
              <a:t>Use this placeholder to add text or other content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</a:p>
          <a:p>
            <a:pPr lvl="5"/>
            <a:r>
              <a:rPr lang="en-US" dirty="0" smtClean="0"/>
              <a:t>Six</a:t>
            </a:r>
          </a:p>
          <a:p>
            <a:pPr lvl="6"/>
            <a:r>
              <a:rPr lang="en-US" dirty="0" smtClean="0"/>
              <a:t>Seven</a:t>
            </a:r>
          </a:p>
          <a:p>
            <a:pPr lvl="7"/>
            <a:r>
              <a:rPr lang="en-US" dirty="0" smtClean="0"/>
              <a:t>Eight</a:t>
            </a:r>
          </a:p>
          <a:p>
            <a:pPr lvl="8"/>
            <a:r>
              <a:rPr lang="en-US" dirty="0" smtClean="0"/>
              <a:t>Nine</a:t>
            </a:r>
            <a:endParaRPr lang="en-US" dirty="0"/>
          </a:p>
        </p:txBody>
      </p:sp>
      <p:sp>
        <p:nvSpPr>
          <p:cNvPr id="26" name="Text Placeholder 6"/>
          <p:cNvSpPr>
            <a:spLocks noGrp="1"/>
          </p:cNvSpPr>
          <p:nvPr>
            <p:ph type="body" sz="quarter" idx="31" hasCustomPrompt="1"/>
          </p:nvPr>
        </p:nvSpPr>
        <p:spPr>
          <a:xfrm>
            <a:off x="22425660" y="3901440"/>
            <a:ext cx="9601200" cy="812800"/>
          </a:xfrm>
          <a:prstGeom prst="round1Rect">
            <a:avLst/>
          </a:prstGeom>
          <a:solidFill>
            <a:schemeClr val="accent6"/>
          </a:solidFill>
        </p:spPr>
        <p:txBody>
          <a:bodyPr lIns="365760" anchor="ctr">
            <a:noAutofit/>
          </a:bodyPr>
          <a:lstStyle>
            <a:lvl1pPr marL="0" indent="0">
              <a:spcBef>
                <a:spcPts val="0"/>
              </a:spcBef>
              <a:buNone/>
              <a:defRPr sz="4000" cap="all" baseline="0">
                <a:solidFill>
                  <a:schemeClr val="bg1"/>
                </a:solidFill>
                <a:latin typeface="+mj-lt"/>
              </a:defRPr>
            </a:lvl1pPr>
            <a:lvl2pPr marL="0" indent="0">
              <a:spcBef>
                <a:spcPts val="0"/>
              </a:spcBef>
              <a:buNone/>
              <a:defRPr sz="4000" cap="all" baseline="0">
                <a:solidFill>
                  <a:schemeClr val="bg1"/>
                </a:solidFill>
                <a:latin typeface="+mj-lt"/>
              </a:defRPr>
            </a:lvl2pPr>
            <a:lvl3pPr marL="0" indent="0">
              <a:spcBef>
                <a:spcPts val="0"/>
              </a:spcBef>
              <a:buNone/>
              <a:defRPr sz="4000" cap="all" baseline="0">
                <a:solidFill>
                  <a:schemeClr val="bg1"/>
                </a:solidFill>
                <a:latin typeface="+mj-lt"/>
              </a:defRPr>
            </a:lvl3pPr>
            <a:lvl4pPr marL="0" indent="0">
              <a:spcBef>
                <a:spcPts val="0"/>
              </a:spcBef>
              <a:buNone/>
              <a:defRPr sz="4000" cap="all" baseline="0">
                <a:solidFill>
                  <a:schemeClr val="bg1"/>
                </a:solidFill>
                <a:latin typeface="+mj-lt"/>
              </a:defRPr>
            </a:lvl4pPr>
            <a:lvl5pPr marL="0" indent="0">
              <a:spcBef>
                <a:spcPts val="0"/>
              </a:spcBef>
              <a:buNone/>
              <a:defRPr sz="4000" cap="all" baseline="0">
                <a:solidFill>
                  <a:schemeClr val="bg1"/>
                </a:solidFill>
                <a:latin typeface="+mj-lt"/>
              </a:defRPr>
            </a:lvl5pPr>
            <a:lvl6pPr marL="0" indent="0">
              <a:spcBef>
                <a:spcPts val="0"/>
              </a:spcBef>
              <a:buNone/>
              <a:defRPr sz="4000" cap="all" baseline="0">
                <a:solidFill>
                  <a:schemeClr val="bg1"/>
                </a:solidFill>
                <a:latin typeface="+mj-lt"/>
              </a:defRPr>
            </a:lvl6pPr>
            <a:lvl7pPr marL="0" indent="0">
              <a:spcBef>
                <a:spcPts val="0"/>
              </a:spcBef>
              <a:buNone/>
              <a:defRPr sz="4000" cap="all" baseline="0">
                <a:solidFill>
                  <a:schemeClr val="bg1"/>
                </a:solidFill>
                <a:latin typeface="+mj-lt"/>
              </a:defRPr>
            </a:lvl7pPr>
            <a:lvl8pPr marL="0" indent="0">
              <a:spcBef>
                <a:spcPts val="0"/>
              </a:spcBef>
              <a:buNone/>
              <a:defRPr sz="4000" cap="all" baseline="0">
                <a:solidFill>
                  <a:schemeClr val="bg1"/>
                </a:solidFill>
                <a:latin typeface="+mj-lt"/>
              </a:defRPr>
            </a:lvl8pPr>
            <a:lvl9pPr marL="0" indent="0">
              <a:spcBef>
                <a:spcPts val="0"/>
              </a:spcBef>
              <a:buNone/>
              <a:defRPr sz="4000" cap="all" baseline="0">
                <a:solidFill>
                  <a:schemeClr val="bg1"/>
                </a:solidFill>
                <a:latin typeface="+mj-lt"/>
              </a:defRPr>
            </a:lvl9pPr>
          </a:lstStyle>
          <a:p>
            <a:pPr lvl="0"/>
            <a:r>
              <a:rPr lang="en-US" dirty="0" smtClean="0"/>
              <a:t>Heading</a:t>
            </a:r>
            <a:endParaRPr lang="en-US" dirty="0"/>
          </a:p>
        </p:txBody>
      </p:sp>
      <p:sp>
        <p:nvSpPr>
          <p:cNvPr id="27" name="Content Placeholder 17"/>
          <p:cNvSpPr>
            <a:spLocks noGrp="1"/>
          </p:cNvSpPr>
          <p:nvPr>
            <p:ph sz="quarter" idx="32" hasCustomPrompt="1"/>
          </p:nvPr>
        </p:nvSpPr>
        <p:spPr>
          <a:xfrm>
            <a:off x="22425660" y="4714240"/>
            <a:ext cx="9601200" cy="4876800"/>
          </a:xfrm>
        </p:spPr>
        <p:txBody>
          <a:bodyPr lIns="365760" tIns="182880"/>
          <a:lstStyle>
            <a:lvl1pPr>
              <a:defRPr baseline="0"/>
            </a:lvl1pPr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defRPr/>
            </a:lvl9pPr>
          </a:lstStyle>
          <a:p>
            <a:pPr lvl="0"/>
            <a:r>
              <a:rPr lang="en-US" dirty="0" smtClean="0"/>
              <a:t>Use this placeholder to add text or other content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</a:p>
          <a:p>
            <a:pPr lvl="5"/>
            <a:r>
              <a:rPr lang="en-US" dirty="0" smtClean="0"/>
              <a:t>Six</a:t>
            </a:r>
          </a:p>
          <a:p>
            <a:pPr lvl="6"/>
            <a:r>
              <a:rPr lang="en-US" dirty="0" smtClean="0"/>
              <a:t>Seven</a:t>
            </a:r>
          </a:p>
          <a:p>
            <a:pPr lvl="7"/>
            <a:r>
              <a:rPr lang="en-US" dirty="0" smtClean="0"/>
              <a:t>Eight</a:t>
            </a:r>
          </a:p>
          <a:p>
            <a:pPr lvl="8"/>
            <a:r>
              <a:rPr lang="en-US" dirty="0" smtClean="0"/>
              <a:t>Nine</a:t>
            </a:r>
            <a:endParaRPr lang="en-US" dirty="0"/>
          </a:p>
        </p:txBody>
      </p:sp>
      <p:sp>
        <p:nvSpPr>
          <p:cNvPr id="28" name="Content Placeholder 17"/>
          <p:cNvSpPr>
            <a:spLocks noGrp="1"/>
          </p:cNvSpPr>
          <p:nvPr>
            <p:ph sz="quarter" idx="33" hasCustomPrompt="1"/>
          </p:nvPr>
        </p:nvSpPr>
        <p:spPr>
          <a:xfrm>
            <a:off x="22425660" y="10558272"/>
            <a:ext cx="9601200" cy="4876800"/>
          </a:xfrm>
        </p:spPr>
        <p:txBody>
          <a:bodyPr lIns="365760" tIns="182880"/>
          <a:lstStyle>
            <a:lvl1pPr>
              <a:defRPr baseline="0"/>
            </a:lvl1pPr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defRPr/>
            </a:lvl9pPr>
          </a:lstStyle>
          <a:p>
            <a:pPr lvl="0"/>
            <a:r>
              <a:rPr lang="en-US" dirty="0" smtClean="0"/>
              <a:t>Use this placeholder to add text or other content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</a:p>
          <a:p>
            <a:pPr lvl="5"/>
            <a:r>
              <a:rPr lang="en-US" dirty="0" smtClean="0"/>
              <a:t>Six</a:t>
            </a:r>
          </a:p>
          <a:p>
            <a:pPr lvl="6"/>
            <a:r>
              <a:rPr lang="en-US" dirty="0" smtClean="0"/>
              <a:t>Seven</a:t>
            </a:r>
          </a:p>
          <a:p>
            <a:pPr lvl="7"/>
            <a:r>
              <a:rPr lang="en-US" dirty="0" smtClean="0"/>
              <a:t>Eight</a:t>
            </a:r>
          </a:p>
          <a:p>
            <a:pPr lvl="8"/>
            <a:r>
              <a:rPr lang="en-US" dirty="0" smtClean="0"/>
              <a:t>Nine</a:t>
            </a:r>
            <a:endParaRPr lang="en-US" dirty="0"/>
          </a:p>
        </p:txBody>
      </p:sp>
      <p:sp>
        <p:nvSpPr>
          <p:cNvPr id="29" name="Text Placeholder 6"/>
          <p:cNvSpPr>
            <a:spLocks noGrp="1"/>
          </p:cNvSpPr>
          <p:nvPr>
            <p:ph type="body" sz="quarter" idx="34" hasCustomPrompt="1"/>
          </p:nvPr>
        </p:nvSpPr>
        <p:spPr>
          <a:xfrm>
            <a:off x="22425660" y="17221200"/>
            <a:ext cx="9601200" cy="812800"/>
          </a:xfrm>
          <a:prstGeom prst="round1Rect">
            <a:avLst/>
          </a:prstGeom>
          <a:solidFill>
            <a:schemeClr val="accent1"/>
          </a:solidFill>
        </p:spPr>
        <p:txBody>
          <a:bodyPr lIns="365760" anchor="ctr">
            <a:noAutofit/>
          </a:bodyPr>
          <a:lstStyle>
            <a:lvl1pPr marL="0" indent="0">
              <a:spcBef>
                <a:spcPts val="0"/>
              </a:spcBef>
              <a:buNone/>
              <a:defRPr sz="4000" cap="all" baseline="0">
                <a:solidFill>
                  <a:schemeClr val="bg1"/>
                </a:solidFill>
                <a:latin typeface="+mj-lt"/>
              </a:defRPr>
            </a:lvl1pPr>
            <a:lvl2pPr marL="0" indent="0">
              <a:spcBef>
                <a:spcPts val="0"/>
              </a:spcBef>
              <a:buNone/>
              <a:defRPr sz="4000" cap="all" baseline="0">
                <a:solidFill>
                  <a:schemeClr val="bg1"/>
                </a:solidFill>
                <a:latin typeface="+mj-lt"/>
              </a:defRPr>
            </a:lvl2pPr>
            <a:lvl3pPr marL="0" indent="0">
              <a:spcBef>
                <a:spcPts val="0"/>
              </a:spcBef>
              <a:buNone/>
              <a:defRPr sz="4000" cap="all" baseline="0">
                <a:solidFill>
                  <a:schemeClr val="bg1"/>
                </a:solidFill>
                <a:latin typeface="+mj-lt"/>
              </a:defRPr>
            </a:lvl3pPr>
            <a:lvl4pPr marL="0" indent="0">
              <a:spcBef>
                <a:spcPts val="0"/>
              </a:spcBef>
              <a:buNone/>
              <a:defRPr sz="4000" cap="all" baseline="0">
                <a:solidFill>
                  <a:schemeClr val="bg1"/>
                </a:solidFill>
                <a:latin typeface="+mj-lt"/>
              </a:defRPr>
            </a:lvl4pPr>
            <a:lvl5pPr marL="0" indent="0">
              <a:spcBef>
                <a:spcPts val="0"/>
              </a:spcBef>
              <a:buNone/>
              <a:defRPr sz="4000" cap="all" baseline="0">
                <a:solidFill>
                  <a:schemeClr val="bg1"/>
                </a:solidFill>
                <a:latin typeface="+mj-lt"/>
              </a:defRPr>
            </a:lvl5pPr>
            <a:lvl6pPr marL="0" indent="0">
              <a:spcBef>
                <a:spcPts val="0"/>
              </a:spcBef>
              <a:buNone/>
              <a:defRPr sz="4000" cap="all" baseline="0">
                <a:solidFill>
                  <a:schemeClr val="bg1"/>
                </a:solidFill>
                <a:latin typeface="+mj-lt"/>
              </a:defRPr>
            </a:lvl6pPr>
            <a:lvl7pPr marL="0" indent="0">
              <a:spcBef>
                <a:spcPts val="0"/>
              </a:spcBef>
              <a:buNone/>
              <a:defRPr sz="4000" cap="all" baseline="0">
                <a:solidFill>
                  <a:schemeClr val="bg1"/>
                </a:solidFill>
                <a:latin typeface="+mj-lt"/>
              </a:defRPr>
            </a:lvl7pPr>
            <a:lvl8pPr marL="0" indent="0">
              <a:spcBef>
                <a:spcPts val="0"/>
              </a:spcBef>
              <a:buNone/>
              <a:defRPr sz="4000" cap="all" baseline="0">
                <a:solidFill>
                  <a:schemeClr val="bg1"/>
                </a:solidFill>
                <a:latin typeface="+mj-lt"/>
              </a:defRPr>
            </a:lvl8pPr>
            <a:lvl9pPr marL="0" indent="0">
              <a:spcBef>
                <a:spcPts val="0"/>
              </a:spcBef>
              <a:buNone/>
              <a:defRPr sz="4000" cap="all" baseline="0">
                <a:solidFill>
                  <a:schemeClr val="bg1"/>
                </a:solidFill>
                <a:latin typeface="+mj-lt"/>
              </a:defRPr>
            </a:lvl9pPr>
          </a:lstStyle>
          <a:p>
            <a:pPr lvl="0"/>
            <a:r>
              <a:rPr lang="en-US" dirty="0" smtClean="0"/>
              <a:t>Heading</a:t>
            </a:r>
            <a:endParaRPr lang="en-US" dirty="0"/>
          </a:p>
        </p:txBody>
      </p:sp>
      <p:sp>
        <p:nvSpPr>
          <p:cNvPr id="30" name="Content Placeholder 17"/>
          <p:cNvSpPr>
            <a:spLocks noGrp="1"/>
          </p:cNvSpPr>
          <p:nvPr>
            <p:ph sz="quarter" idx="35" hasCustomPrompt="1"/>
          </p:nvPr>
        </p:nvSpPr>
        <p:spPr>
          <a:xfrm>
            <a:off x="22425660" y="18038064"/>
            <a:ext cx="9601200" cy="3048000"/>
          </a:xfrm>
        </p:spPr>
        <p:txBody>
          <a:bodyPr lIns="365760" tIns="182880"/>
          <a:lstStyle>
            <a:lvl1pPr>
              <a:defRPr baseline="0"/>
            </a:lvl1pPr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defRPr/>
            </a:lvl9pPr>
          </a:lstStyle>
          <a:p>
            <a:pPr lvl="0"/>
            <a:r>
              <a:rPr lang="en-US" dirty="0" smtClean="0"/>
              <a:t>Use this placeholder to add text or other content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</a:p>
          <a:p>
            <a:pPr lvl="5"/>
            <a:r>
              <a:rPr lang="en-US" dirty="0" smtClean="0"/>
              <a:t>Six</a:t>
            </a:r>
          </a:p>
          <a:p>
            <a:pPr lvl="6"/>
            <a:r>
              <a:rPr lang="en-US" dirty="0" smtClean="0"/>
              <a:t>Seven</a:t>
            </a:r>
          </a:p>
          <a:p>
            <a:pPr lvl="7"/>
            <a:r>
              <a:rPr lang="en-US" dirty="0" smtClean="0"/>
              <a:t>Eight</a:t>
            </a:r>
          </a:p>
          <a:p>
            <a:pPr lvl="8"/>
            <a:r>
              <a:rPr lang="en-US" dirty="0" smtClean="0"/>
              <a:t>Nine</a:t>
            </a:r>
            <a:endParaRPr lang="en-US" dirty="0"/>
          </a:p>
        </p:txBody>
      </p:sp>
      <p:sp>
        <p:nvSpPr>
          <p:cNvPr id="32" name="Instructions"/>
          <p:cNvSpPr/>
          <p:nvPr userDrawn="1"/>
        </p:nvSpPr>
        <p:spPr>
          <a:xfrm>
            <a:off x="32918400" y="1701799"/>
            <a:ext cx="9335453" cy="21945600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82880" rIns="182880" rtlCol="0" anchor="t"/>
          <a:lstStyle/>
          <a:p>
            <a:pPr lvl="0">
              <a:spcBef>
                <a:spcPts val="800"/>
              </a:spcBef>
            </a:pPr>
            <a:r>
              <a:rPr sz="6400">
                <a:solidFill>
                  <a:prstClr val="white">
                    <a:lumMod val="50000"/>
                  </a:prstClr>
                </a:solidFill>
                <a:latin typeface="Calibri Light" panose="020F0302020204030204" pitchFamily="34" charset="0"/>
                <a:cs typeface="Calibri" panose="020F0502020204030204" pitchFamily="34" charset="0"/>
              </a:rPr>
              <a:t>Printing:</a:t>
            </a:r>
          </a:p>
          <a:p>
            <a:pPr lvl="0">
              <a:spcBef>
                <a:spcPts val="800"/>
              </a:spcBef>
            </a:pPr>
            <a:r>
              <a:rPr lang="en-US" sz="4400" dirty="0" smtClean="0">
                <a:solidFill>
                  <a:prstClr val="white">
                    <a:lumMod val="50000"/>
                  </a:prstClr>
                </a:solidFill>
                <a:latin typeface="Calibri Light" panose="020F0302020204030204" pitchFamily="34" charset="0"/>
                <a:cs typeface="Calibri" panose="020F0502020204030204" pitchFamily="34" charset="0"/>
              </a:rPr>
              <a:t>This poster is 48” wide by 36” high. It’s designed to be printed on a large-format printer.</a:t>
            </a:r>
          </a:p>
          <a:p>
            <a:pPr lvl="0">
              <a:spcBef>
                <a:spcPts val="200"/>
              </a:spcBef>
            </a:pPr>
            <a:endParaRPr sz="4000">
              <a:solidFill>
                <a:prstClr val="white">
                  <a:lumMod val="50000"/>
                </a:prstClr>
              </a:solidFill>
              <a:latin typeface="Calibri Light" panose="020F0302020204030204" pitchFamily="34" charset="0"/>
              <a:cs typeface="Calibri" panose="020F0502020204030204" pitchFamily="34" charset="0"/>
            </a:endParaRPr>
          </a:p>
          <a:p>
            <a:pPr lvl="0">
              <a:spcBef>
                <a:spcPts val="800"/>
              </a:spcBef>
            </a:pPr>
            <a:r>
              <a:rPr sz="5867">
                <a:solidFill>
                  <a:prstClr val="white">
                    <a:lumMod val="50000"/>
                  </a:prstClr>
                </a:solidFill>
                <a:latin typeface="Calibri Light" panose="020F0302020204030204" pitchFamily="34" charset="0"/>
                <a:cs typeface="Calibri" panose="020F0502020204030204" pitchFamily="34" charset="0"/>
              </a:rPr>
              <a:t>Customizing the Content:</a:t>
            </a:r>
          </a:p>
          <a:p>
            <a:pPr lvl="0">
              <a:spcBef>
                <a:spcPts val="800"/>
              </a:spcBef>
            </a:pPr>
            <a:r>
              <a:rPr sz="4400">
                <a:solidFill>
                  <a:prstClr val="white">
                    <a:lumMod val="50000"/>
                  </a:prstClr>
                </a:solidFill>
                <a:latin typeface="Calibri Light" panose="020F0302020204030204" pitchFamily="34" charset="0"/>
                <a:cs typeface="Calibri" panose="020F0502020204030204" pitchFamily="34" charset="0"/>
              </a:rPr>
              <a:t>The placeholders in this </a:t>
            </a:r>
            <a:r>
              <a:rPr lang="en-US" sz="4400" smtClean="0">
                <a:solidFill>
                  <a:prstClr val="white">
                    <a:lumMod val="50000"/>
                  </a:prstClr>
                </a:solidFill>
                <a:latin typeface="Calibri Light" panose="020F0302020204030204" pitchFamily="34" charset="0"/>
                <a:cs typeface="Calibri" panose="020F0502020204030204" pitchFamily="34" charset="0"/>
              </a:rPr>
              <a:t>poster </a:t>
            </a:r>
            <a:r>
              <a:rPr sz="4400" smtClean="0">
                <a:solidFill>
                  <a:prstClr val="white">
                    <a:lumMod val="50000"/>
                  </a:prstClr>
                </a:solidFill>
                <a:latin typeface="Calibri Light" panose="020F0302020204030204" pitchFamily="34" charset="0"/>
                <a:cs typeface="Calibri" panose="020F0502020204030204" pitchFamily="34" charset="0"/>
              </a:rPr>
              <a:t>are </a:t>
            </a:r>
            <a:r>
              <a:rPr sz="4400">
                <a:solidFill>
                  <a:prstClr val="white">
                    <a:lumMod val="50000"/>
                  </a:prstClr>
                </a:solidFill>
                <a:latin typeface="Calibri Light" panose="020F0302020204030204" pitchFamily="34" charset="0"/>
                <a:cs typeface="Calibri" panose="020F0502020204030204" pitchFamily="34" charset="0"/>
              </a:rPr>
              <a:t>formatted for you. </a:t>
            </a:r>
            <a:r>
              <a:rPr lang="en-US" sz="4400" dirty="0" smtClean="0">
                <a:solidFill>
                  <a:prstClr val="white">
                    <a:lumMod val="50000"/>
                  </a:prstClr>
                </a:solidFill>
                <a:latin typeface="Calibri Light" panose="020F0302020204030204" pitchFamily="34" charset="0"/>
                <a:cs typeface="Calibri" panose="020F0502020204030204" pitchFamily="34" charset="0"/>
              </a:rPr>
              <a:t>Type</a:t>
            </a:r>
            <a:r>
              <a:rPr lang="en-US" sz="4400" baseline="0" dirty="0" smtClean="0">
                <a:solidFill>
                  <a:prstClr val="white">
                    <a:lumMod val="50000"/>
                  </a:prstClr>
                </a:solidFill>
                <a:latin typeface="Calibri Light" panose="020F0302020204030204" pitchFamily="34" charset="0"/>
                <a:cs typeface="Calibri" panose="020F0502020204030204" pitchFamily="34" charset="0"/>
              </a:rPr>
              <a:t> in the placeholders </a:t>
            </a:r>
            <a:r>
              <a:rPr lang="en-US" sz="4400" dirty="0" smtClean="0">
                <a:solidFill>
                  <a:prstClr val="white">
                    <a:lumMod val="50000"/>
                  </a:prstClr>
                </a:solidFill>
                <a:latin typeface="Calibri Light" panose="020F0302020204030204" pitchFamily="34" charset="0"/>
                <a:cs typeface="Calibri" panose="020F0502020204030204" pitchFamily="34" charset="0"/>
              </a:rPr>
              <a:t>to add text, or c</a:t>
            </a:r>
            <a:r>
              <a:rPr lang="en-US" sz="4400" baseline="0" dirty="0" smtClean="0">
                <a:solidFill>
                  <a:prstClr val="white">
                    <a:lumMod val="50000"/>
                  </a:prstClr>
                </a:solidFill>
                <a:latin typeface="Calibri Light" panose="020F0302020204030204" pitchFamily="34" charset="0"/>
                <a:cs typeface="Calibri" panose="020F0502020204030204" pitchFamily="34" charset="0"/>
              </a:rPr>
              <a:t>lick an icon to add a table, chart, SmartArt graphic, picture or multimedia file.</a:t>
            </a:r>
          </a:p>
          <a:p>
            <a:pPr lvl="0">
              <a:spcBef>
                <a:spcPts val="1600"/>
              </a:spcBef>
            </a:pPr>
            <a:r>
              <a:rPr lang="en-US" sz="4400" dirty="0" smtClean="0">
                <a:solidFill>
                  <a:prstClr val="white">
                    <a:lumMod val="50000"/>
                  </a:prstClr>
                </a:solidFill>
                <a:latin typeface="Calibri Light" panose="020F0302020204030204" pitchFamily="34" charset="0"/>
                <a:cs typeface="Calibri" panose="020F0502020204030204" pitchFamily="34" charset="0"/>
              </a:rPr>
              <a:t>T</a:t>
            </a:r>
            <a:r>
              <a:rPr sz="4400" dirty="0" smtClean="0">
                <a:solidFill>
                  <a:prstClr val="white">
                    <a:lumMod val="50000"/>
                  </a:prstClr>
                </a:solidFill>
                <a:latin typeface="Calibri Light" panose="020F0302020204030204" pitchFamily="34" charset="0"/>
                <a:cs typeface="Calibri" panose="020F0502020204030204" pitchFamily="34" charset="0"/>
              </a:rPr>
              <a:t>o </a:t>
            </a:r>
            <a:r>
              <a:rPr sz="4400" dirty="0">
                <a:solidFill>
                  <a:prstClr val="white">
                    <a:lumMod val="50000"/>
                  </a:prstClr>
                </a:solidFill>
                <a:latin typeface="Calibri Light" panose="020F0302020204030204" pitchFamily="34" charset="0"/>
                <a:cs typeface="Calibri" panose="020F0502020204030204" pitchFamily="34" charset="0"/>
              </a:rPr>
              <a:t>add or remove bullet points from text, just click the Bullets button on the Home tab.</a:t>
            </a:r>
          </a:p>
          <a:p>
            <a:pPr lvl="0">
              <a:spcBef>
                <a:spcPts val="1600"/>
              </a:spcBef>
            </a:pPr>
            <a:r>
              <a:rPr sz="4400">
                <a:solidFill>
                  <a:prstClr val="white">
                    <a:lumMod val="50000"/>
                  </a:prstClr>
                </a:solidFill>
                <a:latin typeface="Calibri Light" panose="020F0302020204030204" pitchFamily="34" charset="0"/>
                <a:cs typeface="Calibri" panose="020F0502020204030204" pitchFamily="34" charset="0"/>
              </a:rPr>
              <a:t>If you need more placeholders for titles, </a:t>
            </a:r>
            <a:r>
              <a:rPr lang="en-US" sz="4400" smtClean="0">
                <a:solidFill>
                  <a:prstClr val="white">
                    <a:lumMod val="50000"/>
                  </a:prstClr>
                </a:solidFill>
                <a:latin typeface="Calibri Light" panose="020F0302020204030204" pitchFamily="34" charset="0"/>
                <a:cs typeface="Calibri" panose="020F0502020204030204" pitchFamily="34" charset="0"/>
              </a:rPr>
              <a:t>content</a:t>
            </a:r>
            <a:r>
              <a:rPr sz="4400" smtClean="0">
                <a:solidFill>
                  <a:prstClr val="white">
                    <a:lumMod val="50000"/>
                  </a:prstClr>
                </a:solidFill>
                <a:latin typeface="Calibri Light" panose="020F0302020204030204" pitchFamily="34" charset="0"/>
                <a:cs typeface="Calibri" panose="020F0502020204030204" pitchFamily="34" charset="0"/>
              </a:rPr>
              <a:t> </a:t>
            </a:r>
            <a:r>
              <a:rPr sz="4400">
                <a:solidFill>
                  <a:prstClr val="white">
                    <a:lumMod val="50000"/>
                  </a:prstClr>
                </a:solidFill>
                <a:latin typeface="Calibri Light" panose="020F0302020204030204" pitchFamily="34" charset="0"/>
                <a:cs typeface="Calibri" panose="020F0502020204030204" pitchFamily="34" charset="0"/>
              </a:rPr>
              <a:t>or body text, just make a copy of what you need and drag it into place. PowerPoint’s Smart Guides will help you align it with everything else.</a:t>
            </a:r>
          </a:p>
          <a:p>
            <a:pPr lvl="0">
              <a:spcBef>
                <a:spcPts val="1600"/>
              </a:spcBef>
            </a:pPr>
            <a:r>
              <a:rPr sz="4400">
                <a:solidFill>
                  <a:prstClr val="white">
                    <a:lumMod val="50000"/>
                  </a:prstClr>
                </a:solidFill>
                <a:latin typeface="Calibri Light" panose="020F0302020204030204" pitchFamily="34" charset="0"/>
                <a:cs typeface="Calibri" panose="020F0502020204030204" pitchFamily="34" charset="0"/>
              </a:rPr>
              <a:t>Want to use your own pictures instead of ours? No problem! Just </a:t>
            </a:r>
            <a:r>
              <a:rPr lang="en-US" sz="4400" smtClean="0">
                <a:solidFill>
                  <a:prstClr val="white">
                    <a:lumMod val="50000"/>
                  </a:prstClr>
                </a:solidFill>
                <a:latin typeface="Calibri Light" panose="020F0302020204030204" pitchFamily="34" charset="0"/>
                <a:cs typeface="Calibri" panose="020F0502020204030204" pitchFamily="34" charset="0"/>
              </a:rPr>
              <a:t>right-</a:t>
            </a:r>
            <a:r>
              <a:rPr sz="4400" smtClean="0">
                <a:solidFill>
                  <a:prstClr val="white">
                    <a:lumMod val="50000"/>
                  </a:prstClr>
                </a:solidFill>
                <a:latin typeface="Calibri Light" panose="020F0302020204030204" pitchFamily="34" charset="0"/>
                <a:cs typeface="Calibri" panose="020F0502020204030204" pitchFamily="34" charset="0"/>
              </a:rPr>
              <a:t>click </a:t>
            </a:r>
            <a:r>
              <a:rPr sz="4400">
                <a:solidFill>
                  <a:prstClr val="white">
                    <a:lumMod val="50000"/>
                  </a:prstClr>
                </a:solidFill>
                <a:latin typeface="Calibri Light" panose="020F0302020204030204" pitchFamily="34" charset="0"/>
                <a:cs typeface="Calibri" panose="020F0502020204030204" pitchFamily="34" charset="0"/>
              </a:rPr>
              <a:t>a </a:t>
            </a:r>
            <a:r>
              <a:rPr sz="4400" smtClean="0">
                <a:solidFill>
                  <a:prstClr val="white">
                    <a:lumMod val="50000"/>
                  </a:prstClr>
                </a:solidFill>
                <a:latin typeface="Calibri Light" panose="020F0302020204030204" pitchFamily="34" charset="0"/>
                <a:cs typeface="Calibri" panose="020F0502020204030204" pitchFamily="34" charset="0"/>
              </a:rPr>
              <a:t>picture</a:t>
            </a:r>
            <a:r>
              <a:rPr lang="en-US" sz="4400" smtClean="0">
                <a:solidFill>
                  <a:prstClr val="white">
                    <a:lumMod val="50000"/>
                  </a:prstClr>
                </a:solidFill>
                <a:latin typeface="Calibri Light" panose="020F0302020204030204" pitchFamily="34" charset="0"/>
                <a:cs typeface="Calibri" panose="020F0502020204030204" pitchFamily="34" charset="0"/>
              </a:rPr>
              <a:t> and choose Change Picture. </a:t>
            </a:r>
            <a:r>
              <a:rPr lang="en-US" sz="4400" dirty="0" smtClean="0">
                <a:solidFill>
                  <a:prstClr val="white">
                    <a:lumMod val="50000"/>
                  </a:prstClr>
                </a:solidFill>
                <a:latin typeface="Calibri Light" panose="020F0302020204030204" pitchFamily="34" charset="0"/>
                <a:cs typeface="Calibri" panose="020F0502020204030204" pitchFamily="34" charset="0"/>
              </a:rPr>
              <a:t>Maintain the</a:t>
            </a:r>
            <a:r>
              <a:rPr lang="en-US" sz="4400" baseline="0" dirty="0" smtClean="0">
                <a:solidFill>
                  <a:prstClr val="white">
                    <a:lumMod val="50000"/>
                  </a:prstClr>
                </a:solidFill>
                <a:latin typeface="Calibri Light" panose="020F0302020204030204" pitchFamily="34" charset="0"/>
                <a:cs typeface="Calibri" panose="020F0502020204030204" pitchFamily="34" charset="0"/>
              </a:rPr>
              <a:t> proportion of pictures as you r</a:t>
            </a:r>
            <a:r>
              <a:rPr lang="en-US" sz="4400" dirty="0" smtClean="0">
                <a:solidFill>
                  <a:prstClr val="white">
                    <a:lumMod val="50000"/>
                  </a:prstClr>
                </a:solidFill>
                <a:latin typeface="Calibri Light" panose="020F0302020204030204" pitchFamily="34" charset="0"/>
                <a:cs typeface="Calibri" panose="020F0502020204030204" pitchFamily="34" charset="0"/>
              </a:rPr>
              <a:t>esize</a:t>
            </a:r>
            <a:r>
              <a:rPr lang="en-US" sz="4400" baseline="0" dirty="0" smtClean="0">
                <a:solidFill>
                  <a:prstClr val="white">
                    <a:lumMod val="50000"/>
                  </a:prstClr>
                </a:solidFill>
                <a:latin typeface="Calibri Light" panose="020F0302020204030204" pitchFamily="34" charset="0"/>
                <a:cs typeface="Calibri" panose="020F0502020204030204" pitchFamily="34" charset="0"/>
              </a:rPr>
              <a:t> by dragging a corner.</a:t>
            </a:r>
            <a:endParaRPr sz="4400" dirty="0">
              <a:solidFill>
                <a:prstClr val="white">
                  <a:lumMod val="50000"/>
                </a:prstClr>
              </a:solidFill>
              <a:latin typeface="Calibri Light" panose="020F03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5907722"/>
      </p:ext>
    </p:extLst>
  </p:cSld>
  <p:clrMapOvr>
    <a:masterClrMapping/>
  </p:clrMapOvr>
  <p:extLst mod="1">
    <p:ext uri="{DCECCB84-F9BA-43D5-87BE-67443E8EF086}">
      <p15:sldGuideLst xmlns:p15="http://schemas.microsoft.com/office/powerpoint/2012/main">
        <p15:guide id="1" pos="6876" userDrawn="1">
          <p15:clr>
            <a:srgbClr val="A4A3A4"/>
          </p15:clr>
        </p15:guide>
        <p15:guide id="2" pos="13860" userDrawn="1">
          <p15:clr>
            <a:srgbClr val="A4A3A4"/>
          </p15:clr>
        </p15:guide>
      </p15:sldGuideLst>
    </p:ext>
  </p:extLst>
</p:sldLayout>
</file>

<file path=ppt/slideMasters/_rels/slideMaster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 userDrawn="1"/>
        </p:nvSpPr>
        <p:spPr bwMode="invGray">
          <a:xfrm>
            <a:off x="0" y="0"/>
            <a:ext cx="32918400" cy="33528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456" dirty="0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 bwMode="auto">
          <a:xfrm>
            <a:off x="4800600" y="660400"/>
            <a:ext cx="23317200" cy="167636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00600" y="4013200"/>
            <a:ext cx="23317200" cy="1575308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57250" y="21409799"/>
            <a:ext cx="7406640" cy="3048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67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CAA57DF-1C19-4726-AB84-014692BAD8F5}" type="datetimeFigureOut">
              <a:rPr lang="en-US" smtClean="0"/>
              <a:pPr/>
              <a:t>4/3/18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8263890" y="21409799"/>
            <a:ext cx="16390620" cy="3048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67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24654510" y="21409799"/>
            <a:ext cx="7406640" cy="3048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67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1B4C631-C489-4C11-812F-2172FBEAE82B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0880747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</p:sldLayoutIdLst>
  <p:txStyles>
    <p:titleStyle>
      <a:lvl1pPr algn="l" defTabSz="2926226" rtl="0" eaLnBrk="1" latinLnBrk="0" hangingPunct="1">
        <a:lnSpc>
          <a:spcPct val="90000"/>
        </a:lnSpc>
        <a:spcBef>
          <a:spcPct val="0"/>
        </a:spcBef>
        <a:buNone/>
        <a:defRPr sz="5867" b="1" kern="1200">
          <a:solidFill>
            <a:schemeClr val="bg1"/>
          </a:solidFill>
          <a:latin typeface="+mj-lt"/>
          <a:ea typeface="+mj-ea"/>
          <a:cs typeface="+mj-cs"/>
        </a:defRPr>
      </a:lvl1pPr>
    </p:titleStyle>
    <p:bodyStyle>
      <a:lvl1pPr marL="304815" indent="-304815" algn="l" defTabSz="2926226" rtl="0" eaLnBrk="1" latinLnBrk="0" hangingPunct="1">
        <a:lnSpc>
          <a:spcPct val="100000"/>
        </a:lnSpc>
        <a:spcBef>
          <a:spcPts val="800"/>
        </a:spcBef>
        <a:buClr>
          <a:schemeClr val="accent2"/>
        </a:buClr>
        <a:buFont typeface="Arial" panose="020B0604020202020204" pitchFamily="34" charset="0"/>
        <a:buChar char="•"/>
        <a:defRPr sz="1867" kern="1200">
          <a:solidFill>
            <a:schemeClr val="tx1"/>
          </a:solidFill>
          <a:latin typeface="+mn-lt"/>
          <a:ea typeface="+mn-ea"/>
          <a:cs typeface="+mn-cs"/>
        </a:defRPr>
      </a:lvl1pPr>
      <a:lvl2pPr marL="731557" indent="-304815" algn="l" defTabSz="2926226" rtl="0" eaLnBrk="1" latinLnBrk="0" hangingPunct="1">
        <a:lnSpc>
          <a:spcPct val="100000"/>
        </a:lnSpc>
        <a:spcBef>
          <a:spcPts val="8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731557" indent="-304815" algn="l" defTabSz="2926226" rtl="0" eaLnBrk="1" latinLnBrk="0" hangingPunct="1">
        <a:lnSpc>
          <a:spcPct val="100000"/>
        </a:lnSpc>
        <a:spcBef>
          <a:spcPts val="8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731557" indent="-304815" algn="l" defTabSz="2926226" rtl="0" eaLnBrk="1" latinLnBrk="0" hangingPunct="1">
        <a:lnSpc>
          <a:spcPct val="100000"/>
        </a:lnSpc>
        <a:spcBef>
          <a:spcPts val="8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731557" indent="-304815" algn="l" defTabSz="2926226" rtl="0" eaLnBrk="1" latinLnBrk="0" hangingPunct="1">
        <a:lnSpc>
          <a:spcPct val="100000"/>
        </a:lnSpc>
        <a:spcBef>
          <a:spcPts val="8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731557" indent="-304815" algn="l" defTabSz="2926226" rtl="0" eaLnBrk="1" latinLnBrk="0" hangingPunct="1">
        <a:lnSpc>
          <a:spcPct val="100000"/>
        </a:lnSpc>
        <a:spcBef>
          <a:spcPts val="8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731557" indent="-304815" algn="l" defTabSz="2926226" rtl="0" eaLnBrk="1" latinLnBrk="0" hangingPunct="1">
        <a:lnSpc>
          <a:spcPct val="100000"/>
        </a:lnSpc>
        <a:spcBef>
          <a:spcPts val="8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731557" indent="-304815" algn="l" defTabSz="2926226" rtl="0" eaLnBrk="1" latinLnBrk="0" hangingPunct="1">
        <a:lnSpc>
          <a:spcPct val="100000"/>
        </a:lnSpc>
        <a:spcBef>
          <a:spcPts val="8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731557" indent="-304815" algn="l" defTabSz="2926226" rtl="0" eaLnBrk="1" latinLnBrk="0" hangingPunct="1">
        <a:lnSpc>
          <a:spcPct val="100000"/>
        </a:lnSpc>
        <a:spcBef>
          <a:spcPts val="8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2926226" rtl="0" eaLnBrk="1" latinLnBrk="0" hangingPunct="1">
        <a:defRPr sz="5760" kern="1200">
          <a:solidFill>
            <a:schemeClr val="tx1"/>
          </a:solidFill>
          <a:latin typeface="+mn-lt"/>
          <a:ea typeface="+mn-ea"/>
          <a:cs typeface="+mn-cs"/>
        </a:defRPr>
      </a:lvl1pPr>
      <a:lvl2pPr marL="1463113" algn="l" defTabSz="2926226" rtl="0" eaLnBrk="1" latinLnBrk="0" hangingPunct="1">
        <a:defRPr sz="5760" kern="1200">
          <a:solidFill>
            <a:schemeClr val="tx1"/>
          </a:solidFill>
          <a:latin typeface="+mn-lt"/>
          <a:ea typeface="+mn-ea"/>
          <a:cs typeface="+mn-cs"/>
        </a:defRPr>
      </a:lvl2pPr>
      <a:lvl3pPr marL="2926226" algn="l" defTabSz="2926226" rtl="0" eaLnBrk="1" latinLnBrk="0" hangingPunct="1">
        <a:defRPr sz="5760" kern="1200">
          <a:solidFill>
            <a:schemeClr val="tx1"/>
          </a:solidFill>
          <a:latin typeface="+mn-lt"/>
          <a:ea typeface="+mn-ea"/>
          <a:cs typeface="+mn-cs"/>
        </a:defRPr>
      </a:lvl3pPr>
      <a:lvl4pPr marL="4389339" algn="l" defTabSz="2926226" rtl="0" eaLnBrk="1" latinLnBrk="0" hangingPunct="1">
        <a:defRPr sz="5760" kern="1200">
          <a:solidFill>
            <a:schemeClr val="tx1"/>
          </a:solidFill>
          <a:latin typeface="+mn-lt"/>
          <a:ea typeface="+mn-ea"/>
          <a:cs typeface="+mn-cs"/>
        </a:defRPr>
      </a:lvl4pPr>
      <a:lvl5pPr marL="5852453" algn="l" defTabSz="2926226" rtl="0" eaLnBrk="1" latinLnBrk="0" hangingPunct="1">
        <a:defRPr sz="5760" kern="1200">
          <a:solidFill>
            <a:schemeClr val="tx1"/>
          </a:solidFill>
          <a:latin typeface="+mn-lt"/>
          <a:ea typeface="+mn-ea"/>
          <a:cs typeface="+mn-cs"/>
        </a:defRPr>
      </a:lvl5pPr>
      <a:lvl6pPr marL="7315566" algn="l" defTabSz="2926226" rtl="0" eaLnBrk="1" latinLnBrk="0" hangingPunct="1">
        <a:defRPr sz="5760" kern="1200">
          <a:solidFill>
            <a:schemeClr val="tx1"/>
          </a:solidFill>
          <a:latin typeface="+mn-lt"/>
          <a:ea typeface="+mn-ea"/>
          <a:cs typeface="+mn-cs"/>
        </a:defRPr>
      </a:lvl6pPr>
      <a:lvl7pPr marL="8778679" algn="l" defTabSz="2926226" rtl="0" eaLnBrk="1" latinLnBrk="0" hangingPunct="1">
        <a:defRPr sz="5760" kern="1200">
          <a:solidFill>
            <a:schemeClr val="tx1"/>
          </a:solidFill>
          <a:latin typeface="+mn-lt"/>
          <a:ea typeface="+mn-ea"/>
          <a:cs typeface="+mn-cs"/>
        </a:defRPr>
      </a:lvl7pPr>
      <a:lvl8pPr marL="10241792" algn="l" defTabSz="2926226" rtl="0" eaLnBrk="1" latinLnBrk="0" hangingPunct="1">
        <a:defRPr sz="5760" kern="1200">
          <a:solidFill>
            <a:schemeClr val="tx1"/>
          </a:solidFill>
          <a:latin typeface="+mn-lt"/>
          <a:ea typeface="+mn-ea"/>
          <a:cs typeface="+mn-cs"/>
        </a:defRPr>
      </a:lvl8pPr>
      <a:lvl9pPr marL="11704905" algn="l" defTabSz="2926226" rtl="0" eaLnBrk="1" latinLnBrk="0" hangingPunct="1">
        <a:defRPr sz="576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6912" userDrawn="1">
          <p15:clr>
            <a:srgbClr val="A4A3A4"/>
          </p15:clr>
        </p15:guide>
        <p15:guide id="2" pos="540" userDrawn="1">
          <p15:clr>
            <a:srgbClr val="A4A3A4"/>
          </p15:clr>
        </p15:guide>
        <p15:guide id="3" pos="20196" userDrawn="1">
          <p15:clr>
            <a:srgbClr val="A4A3A4"/>
          </p15:clr>
        </p15:guide>
        <p15:guide id="4" pos="10368" userDrawn="1">
          <p15:clr>
            <a:srgbClr val="A4A3A4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4" Type="http://schemas.openxmlformats.org/officeDocument/2006/relationships/image" Target="../media/image2.tiff"/><Relationship Id="rId5" Type="http://schemas.openxmlformats.org/officeDocument/2006/relationships/comments" Target="../comments/comment1.xml"/><Relationship Id="rId1" Type="http://schemas.openxmlformats.org/officeDocument/2006/relationships/slideLayout" Target="../slideLayouts/slideLayout1.xml"/><Relationship Id="rId2" Type="http://schemas.openxmlformats.org/officeDocument/2006/relationships/hyperlink" Target="mailto:sld225@wildcats.unh.edu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-37928" y="0"/>
            <a:ext cx="32956328" cy="3348037"/>
          </a:xfrm>
          <a:prstGeom prst="rect">
            <a:avLst/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6000" dirty="0" smtClean="0"/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4997225" y="304298"/>
            <a:ext cx="22619889" cy="1853882"/>
          </a:xfrm>
        </p:spPr>
        <p:txBody>
          <a:bodyPr>
            <a:normAutofit fontScale="90000"/>
          </a:bodyPr>
          <a:lstStyle/>
          <a:p>
            <a:pPr algn="ctr"/>
            <a:r>
              <a:rPr lang="en-US" sz="6000" b="0" dirty="0"/>
              <a:t/>
            </a:r>
            <a:br>
              <a:rPr lang="en-US" sz="6000" b="0" dirty="0"/>
            </a:br>
            <a:r>
              <a:rPr lang="en-US" sz="6000" b="0" dirty="0" smtClean="0"/>
              <a:t>Culturally Relevant </a:t>
            </a:r>
            <a:r>
              <a:rPr lang="en-US" sz="6000" b="0" smtClean="0"/>
              <a:t>Leisure Experiences </a:t>
            </a:r>
            <a:r>
              <a:rPr lang="en-US" sz="6000" b="0" dirty="0" smtClean="0"/>
              <a:t>as Predictors </a:t>
            </a:r>
            <a:r>
              <a:rPr lang="en-US" sz="6000" b="0" dirty="0"/>
              <a:t>of Intercultural Sensitivity Among </a:t>
            </a:r>
            <a:r>
              <a:rPr lang="en-US" sz="6000" b="0" dirty="0" smtClean="0"/>
              <a:t>Study </a:t>
            </a:r>
            <a:r>
              <a:rPr lang="en-US" sz="6000" b="0" dirty="0"/>
              <a:t>Abroad Students</a:t>
            </a:r>
          </a:p>
        </p:txBody>
      </p:sp>
      <p:sp>
        <p:nvSpPr>
          <p:cNvPr id="23" name="Text Placeholder 22"/>
          <p:cNvSpPr>
            <a:spLocks noGrp="1"/>
          </p:cNvSpPr>
          <p:nvPr>
            <p:ph type="body" sz="quarter" idx="36"/>
          </p:nvPr>
        </p:nvSpPr>
        <p:spPr>
          <a:xfrm>
            <a:off x="8539509" y="2175365"/>
            <a:ext cx="15801913" cy="1066434"/>
          </a:xfrm>
        </p:spPr>
        <p:txBody>
          <a:bodyPr/>
          <a:lstStyle/>
          <a:p>
            <a:pPr algn="ctr"/>
            <a:r>
              <a:rPr lang="en-US" sz="3000" smtClean="0"/>
              <a:t>Samantha L. </a:t>
            </a:r>
            <a:r>
              <a:rPr lang="en-US" sz="3000" dirty="0" smtClean="0"/>
              <a:t>Powers, Nate E. Trauntvein, Ph.D., Robert J. Barcelona, Ph.D., Cindy L. Hartman, Ph.D.</a:t>
            </a:r>
          </a:p>
          <a:p>
            <a:pPr algn="ctr"/>
            <a:r>
              <a:rPr lang="en-US" sz="3000" dirty="0" smtClean="0"/>
              <a:t>Department of Recreation Management &amp; Policy, University of New Hampshire</a:t>
            </a:r>
          </a:p>
          <a:p>
            <a:pPr algn="ctr"/>
            <a:endParaRPr lang="en-US" sz="2400" dirty="0" smtClean="0"/>
          </a:p>
          <a:p>
            <a:pPr algn="ctr"/>
            <a:endParaRPr lang="en-US" dirty="0"/>
          </a:p>
        </p:txBody>
      </p:sp>
      <p:sp>
        <p:nvSpPr>
          <p:cNvPr id="43" name="TextBox 42"/>
          <p:cNvSpPr txBox="1"/>
          <p:nvPr/>
        </p:nvSpPr>
        <p:spPr>
          <a:xfrm>
            <a:off x="4165056" y="24723347"/>
            <a:ext cx="2113749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500" dirty="0" smtClean="0"/>
              <a:t>j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29469160" y="21303295"/>
            <a:ext cx="2727821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 smtClean="0"/>
              <a:t>Contact: </a:t>
            </a:r>
            <a:r>
              <a:rPr lang="en-US" sz="1400" dirty="0" smtClean="0">
                <a:hlinkClick r:id="rId2"/>
              </a:rPr>
              <a:t>sld225@wildcats.unh.edu</a:t>
            </a:r>
            <a:endParaRPr lang="en-US" sz="1400" dirty="0" smtClean="0"/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3789" y="629482"/>
            <a:ext cx="2170405" cy="2090823"/>
          </a:xfrm>
          <a:prstGeom prst="rect">
            <a:avLst/>
          </a:prstGeom>
        </p:spPr>
      </p:pic>
      <p:sp>
        <p:nvSpPr>
          <p:cNvPr id="76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22067087" y="8995724"/>
            <a:ext cx="10129894" cy="790240"/>
          </a:xfrm>
          <a:solidFill>
            <a:srgbClr val="013591"/>
          </a:solidFill>
        </p:spPr>
        <p:txBody>
          <a:bodyPr/>
          <a:lstStyle/>
          <a:p>
            <a:r>
              <a:rPr lang="en-US" dirty="0" smtClean="0"/>
              <a:t>Discussion</a:t>
            </a:r>
            <a:endParaRPr lang="en-US" dirty="0"/>
          </a:p>
        </p:txBody>
      </p:sp>
      <p:sp>
        <p:nvSpPr>
          <p:cNvPr id="18" name="TextBox 17"/>
          <p:cNvSpPr txBox="1"/>
          <p:nvPr/>
        </p:nvSpPr>
        <p:spPr>
          <a:xfrm>
            <a:off x="482123" y="14066345"/>
            <a:ext cx="9576275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000" dirty="0"/>
              <a:t>Is there a significant relationship between </a:t>
            </a:r>
            <a:r>
              <a:rPr lang="en-US" sz="3000" dirty="0" smtClean="0"/>
              <a:t>culturally relevant leisure during </a:t>
            </a:r>
            <a:r>
              <a:rPr lang="en-US" sz="3000" dirty="0"/>
              <a:t>the study abroad experience and level of intercultural sensitivity</a:t>
            </a:r>
            <a:r>
              <a:rPr lang="en-US" sz="3000" dirty="0" smtClean="0"/>
              <a:t>?</a:t>
            </a:r>
            <a:endParaRPr lang="en-US" sz="3000" dirty="0"/>
          </a:p>
        </p:txBody>
      </p:sp>
      <p:graphicFrame>
        <p:nvGraphicFramePr>
          <p:cNvPr id="25" name="Table 2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9851802"/>
              </p:ext>
            </p:extLst>
          </p:nvPr>
        </p:nvGraphicFramePr>
        <p:xfrm>
          <a:off x="11197821" y="4973374"/>
          <a:ext cx="10129894" cy="3899345"/>
        </p:xfrm>
        <a:graphic>
          <a:graphicData uri="http://schemas.openxmlformats.org/drawingml/2006/table">
            <a:tbl>
              <a:tblPr firstRow="1" firstCol="1" bandRow="1" bandCol="1">
                <a:tableStyleId>{3B4B98B0-60AC-42C2-AFA5-B58CD77FA1E5}</a:tableStyleId>
              </a:tblPr>
              <a:tblGrid>
                <a:gridCol w="2998535"/>
                <a:gridCol w="715372"/>
                <a:gridCol w="1375717"/>
                <a:gridCol w="1568317"/>
                <a:gridCol w="1843460"/>
                <a:gridCol w="963002"/>
                <a:gridCol w="665491"/>
              </a:tblGrid>
              <a:tr h="843917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228600" algn="l"/>
                        </a:tabLst>
                      </a:pPr>
                      <a:r>
                        <a:rPr lang="en-US" sz="2400" dirty="0">
                          <a:effectLst/>
                        </a:rPr>
                        <a:t>Factors</a:t>
                      </a:r>
                      <a:endParaRPr lang="en-US" sz="2400" dirty="0">
                        <a:effectLst/>
                        <a:latin typeface="Times New Roman" charset="0"/>
                        <a:ea typeface="Calibri" charset="0"/>
                      </a:endParaRPr>
                    </a:p>
                  </a:txBody>
                  <a:tcPr marL="73025" marR="27305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228600" algn="l"/>
                        </a:tabLst>
                      </a:pPr>
                      <a:r>
                        <a:rPr lang="en-US" sz="2400" dirty="0">
                          <a:effectLst/>
                        </a:rPr>
                        <a:t>N</a:t>
                      </a:r>
                      <a:endParaRPr lang="en-US" sz="2400" dirty="0">
                        <a:effectLst/>
                        <a:latin typeface="Times New Roman" charset="0"/>
                        <a:ea typeface="Calibri" charset="0"/>
                      </a:endParaRPr>
                    </a:p>
                  </a:txBody>
                  <a:tcPr marL="73025" marR="27305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228600" algn="l"/>
                        </a:tabLst>
                      </a:pPr>
                      <a:r>
                        <a:rPr lang="en-US" sz="2400" dirty="0">
                          <a:effectLst/>
                        </a:rPr>
                        <a:t>Overall Mean</a:t>
                      </a:r>
                      <a:r>
                        <a:rPr lang="en-US" sz="2400" baseline="30000" dirty="0">
                          <a:effectLst/>
                        </a:rPr>
                        <a:t>a</a:t>
                      </a:r>
                      <a:r>
                        <a:rPr lang="en-US" sz="2400" dirty="0">
                          <a:effectLst/>
                        </a:rPr>
                        <a:t> (</a:t>
                      </a:r>
                      <a:r>
                        <a:rPr lang="en-US" sz="2400" i="1" dirty="0">
                          <a:effectLst/>
                        </a:rPr>
                        <a:t>SD</a:t>
                      </a:r>
                      <a:r>
                        <a:rPr lang="en-US" sz="2400" dirty="0">
                          <a:effectLst/>
                        </a:rPr>
                        <a:t>)</a:t>
                      </a:r>
                      <a:endParaRPr lang="en-US" sz="2400" dirty="0">
                        <a:effectLst/>
                        <a:latin typeface="Times New Roman" charset="0"/>
                        <a:ea typeface="Calibri" charset="0"/>
                      </a:endParaRPr>
                    </a:p>
                  </a:txBody>
                  <a:tcPr marL="73025" marR="27305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228600" algn="l"/>
                        </a:tabLst>
                      </a:pPr>
                      <a:r>
                        <a:rPr lang="en-US" sz="2400" dirty="0">
                          <a:effectLst/>
                        </a:rPr>
                        <a:t>Study Abroad Mean</a:t>
                      </a:r>
                      <a:r>
                        <a:rPr lang="en-US" sz="2400" baseline="30000" dirty="0">
                          <a:effectLst/>
                        </a:rPr>
                        <a:t>a</a:t>
                      </a:r>
                      <a:r>
                        <a:rPr lang="en-US" sz="2400" dirty="0">
                          <a:effectLst/>
                        </a:rPr>
                        <a:t> (</a:t>
                      </a:r>
                      <a:r>
                        <a:rPr lang="en-US" sz="2400" i="1" dirty="0">
                          <a:effectLst/>
                        </a:rPr>
                        <a:t>SD</a:t>
                      </a:r>
                      <a:r>
                        <a:rPr lang="en-US" sz="2400" dirty="0">
                          <a:effectLst/>
                        </a:rPr>
                        <a:t>)</a:t>
                      </a:r>
                      <a:endParaRPr lang="en-US" sz="2400" dirty="0">
                        <a:effectLst/>
                        <a:latin typeface="Times New Roman" charset="0"/>
                        <a:ea typeface="Calibri" charset="0"/>
                      </a:endParaRPr>
                    </a:p>
                  </a:txBody>
                  <a:tcPr marL="73025" marR="27305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228600" algn="l"/>
                        </a:tabLst>
                      </a:pPr>
                      <a:r>
                        <a:rPr lang="en-US" sz="2400" dirty="0">
                          <a:effectLst/>
                        </a:rPr>
                        <a:t>Non-Study Abroad Mean</a:t>
                      </a:r>
                      <a:r>
                        <a:rPr lang="en-US" sz="2400" baseline="30000" dirty="0">
                          <a:effectLst/>
                        </a:rPr>
                        <a:t>a</a:t>
                      </a:r>
                      <a:r>
                        <a:rPr lang="en-US" sz="2400" dirty="0">
                          <a:effectLst/>
                        </a:rPr>
                        <a:t> (</a:t>
                      </a:r>
                      <a:r>
                        <a:rPr lang="en-US" sz="2400" i="1" dirty="0">
                          <a:effectLst/>
                        </a:rPr>
                        <a:t>SD</a:t>
                      </a:r>
                      <a:r>
                        <a:rPr lang="en-US" sz="2400" dirty="0">
                          <a:effectLst/>
                        </a:rPr>
                        <a:t>)</a:t>
                      </a:r>
                      <a:endParaRPr lang="en-US" sz="2400" dirty="0">
                        <a:effectLst/>
                        <a:latin typeface="Times New Roman" charset="0"/>
                        <a:ea typeface="Calibri" charset="0"/>
                      </a:endParaRPr>
                    </a:p>
                  </a:txBody>
                  <a:tcPr marL="73025" marR="27305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228600" algn="l"/>
                        </a:tabLst>
                      </a:pPr>
                      <a:r>
                        <a:rPr lang="en-US" sz="2400" i="1" dirty="0">
                          <a:effectLst/>
                        </a:rPr>
                        <a:t>F </a:t>
                      </a:r>
                      <a:r>
                        <a:rPr lang="en-US" sz="2400" dirty="0">
                          <a:effectLst/>
                        </a:rPr>
                        <a:t>Value</a:t>
                      </a:r>
                      <a:endParaRPr lang="en-US" sz="2400" dirty="0">
                        <a:effectLst/>
                        <a:latin typeface="Times New Roman" charset="0"/>
                        <a:ea typeface="Calibri" charset="0"/>
                      </a:endParaRPr>
                    </a:p>
                  </a:txBody>
                  <a:tcPr marL="73025" marR="27305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228600" algn="l"/>
                        </a:tabLst>
                      </a:pPr>
                      <a:r>
                        <a:rPr lang="en-US" sz="2400" dirty="0" smtClean="0">
                          <a:effectLst/>
                        </a:rPr>
                        <a:t>Sig.</a:t>
                      </a:r>
                      <a:endParaRPr lang="en-US" sz="2400" dirty="0">
                        <a:effectLst/>
                        <a:latin typeface="Times New Roman" charset="0"/>
                        <a:ea typeface="Calibri" charset="0"/>
                      </a:endParaRPr>
                    </a:p>
                  </a:txBody>
                  <a:tcPr marL="73025" marR="27305" marT="0" marB="0" anchor="ctr"/>
                </a:tc>
              </a:tr>
              <a:tr h="683072">
                <a:tc>
                  <a:txBody>
                    <a:bodyPr/>
                    <a:lstStyle/>
                    <a:p>
                      <a:pPr marL="228600" indent="-228600"/>
                      <a:r>
                        <a:rPr lang="en-US" sz="2000" b="0" dirty="0">
                          <a:effectLst/>
                        </a:rPr>
                        <a:t>Overall </a:t>
                      </a:r>
                      <a:r>
                        <a:rPr lang="en-US" sz="2000" b="0" dirty="0" smtClean="0">
                          <a:effectLst/>
                        </a:rPr>
                        <a:t>Intercultural</a:t>
                      </a:r>
                    </a:p>
                    <a:p>
                      <a:pPr marL="228600" indent="-228600"/>
                      <a:r>
                        <a:rPr lang="en-US" sz="2000" b="0" dirty="0" smtClean="0">
                          <a:effectLst/>
                        </a:rPr>
                        <a:t>Sensitivity </a:t>
                      </a:r>
                      <a:r>
                        <a:rPr lang="en-US" sz="2000" b="0" dirty="0">
                          <a:effectLst/>
                        </a:rPr>
                        <a:t>Score </a:t>
                      </a:r>
                      <a:endParaRPr lang="en-US" sz="2000" b="0" dirty="0" smtClean="0">
                        <a:effectLst/>
                      </a:endParaRPr>
                    </a:p>
                  </a:txBody>
                  <a:tcPr marL="73025" marR="27305" marT="0" marB="0"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b="0" dirty="0">
                          <a:effectLst/>
                        </a:rPr>
                        <a:t>112</a:t>
                      </a:r>
                      <a:endParaRPr lang="en-US" sz="2000" b="0" dirty="0">
                        <a:effectLst/>
                        <a:latin typeface="Calibri" charset="0"/>
                      </a:endParaRPr>
                    </a:p>
                  </a:txBody>
                  <a:tcPr marL="73025" marR="27305" marT="0" marB="0"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b="0" dirty="0">
                          <a:effectLst/>
                        </a:rPr>
                        <a:t>94.07 (10.27)</a:t>
                      </a:r>
                      <a:endParaRPr lang="en-US" sz="2000" b="0" dirty="0">
                        <a:effectLst/>
                        <a:latin typeface="Calibri" charset="0"/>
                      </a:endParaRPr>
                    </a:p>
                  </a:txBody>
                  <a:tcPr marL="73025" marR="27305" marT="0" marB="0"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b="0" dirty="0">
                          <a:effectLst/>
                        </a:rPr>
                        <a:t>98.2 (10.05)</a:t>
                      </a:r>
                      <a:endParaRPr lang="en-US" sz="2000" b="0" dirty="0">
                        <a:effectLst/>
                        <a:latin typeface="Calibri" charset="0"/>
                      </a:endParaRPr>
                    </a:p>
                  </a:txBody>
                  <a:tcPr marL="73025" marR="27305" marT="0" marB="0"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228600" algn="l"/>
                        </a:tabLst>
                      </a:pPr>
                      <a:r>
                        <a:rPr lang="en-US" sz="2000" b="0" dirty="0">
                          <a:effectLst/>
                        </a:rPr>
                        <a:t>91.69 (9.69)</a:t>
                      </a:r>
                      <a:endParaRPr lang="en-US" sz="2000" b="0" dirty="0">
                        <a:effectLst/>
                        <a:latin typeface="Times New Roman" charset="0"/>
                        <a:ea typeface="Calibri" charset="0"/>
                      </a:endParaRPr>
                    </a:p>
                  </a:txBody>
                  <a:tcPr marL="73025" marR="27305" marT="0" marB="0"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228600" algn="l"/>
                        </a:tabLst>
                      </a:pPr>
                      <a:r>
                        <a:rPr lang="en-US" sz="2000" b="0" dirty="0">
                          <a:effectLst/>
                        </a:rPr>
                        <a:t>11.407</a:t>
                      </a:r>
                      <a:endParaRPr lang="en-US" sz="2000" b="0" dirty="0">
                        <a:effectLst/>
                        <a:latin typeface="Times New Roman" charset="0"/>
                        <a:ea typeface="Calibri" charset="0"/>
                      </a:endParaRPr>
                    </a:p>
                  </a:txBody>
                  <a:tcPr marL="73025" marR="27305" marT="0" marB="0"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228600" algn="l"/>
                        </a:tabLst>
                      </a:pPr>
                      <a:r>
                        <a:rPr lang="en-US" sz="2000" b="1" i="1" dirty="0">
                          <a:effectLst/>
                        </a:rPr>
                        <a:t>.001</a:t>
                      </a:r>
                      <a:endParaRPr lang="en-US" sz="2000" b="1" i="1" dirty="0">
                        <a:effectLst/>
                        <a:latin typeface="Times New Roman" charset="0"/>
                        <a:ea typeface="Calibri" charset="0"/>
                      </a:endParaRPr>
                    </a:p>
                  </a:txBody>
                  <a:tcPr marL="73025" marR="27305" marT="0" marB="0"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</a:tr>
              <a:tr h="562611">
                <a:tc>
                  <a:txBody>
                    <a:bodyPr/>
                    <a:lstStyle/>
                    <a:p>
                      <a:r>
                        <a:rPr lang="en-US" sz="2000" b="0" dirty="0">
                          <a:effectLst/>
                        </a:rPr>
                        <a:t>Respect for Cultural Differences </a:t>
                      </a:r>
                      <a:endParaRPr lang="en-US" sz="2000" b="0" dirty="0">
                        <a:effectLst/>
                        <a:latin typeface="Calibri" charset="0"/>
                      </a:endParaRPr>
                    </a:p>
                  </a:txBody>
                  <a:tcPr marL="73025" marR="27305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b="0" dirty="0">
                          <a:effectLst/>
                        </a:rPr>
                        <a:t>112</a:t>
                      </a:r>
                      <a:endParaRPr lang="en-US" sz="2000" b="0" dirty="0">
                        <a:effectLst/>
                        <a:latin typeface="Calibri" charset="0"/>
                      </a:endParaRPr>
                    </a:p>
                  </a:txBody>
                  <a:tcPr marL="73025" marR="27305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b="0" dirty="0">
                          <a:effectLst/>
                        </a:rPr>
                        <a:t>4.24 (.59)</a:t>
                      </a:r>
                      <a:endParaRPr lang="en-US" sz="2000" b="0" dirty="0">
                        <a:effectLst/>
                        <a:latin typeface="Calibri" charset="0"/>
                      </a:endParaRPr>
                    </a:p>
                  </a:txBody>
                  <a:tcPr marL="73025" marR="27305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b="0" dirty="0">
                          <a:effectLst/>
                        </a:rPr>
                        <a:t>4.54 (.43)</a:t>
                      </a:r>
                      <a:endParaRPr lang="en-US" sz="2000" b="0" dirty="0">
                        <a:effectLst/>
                        <a:latin typeface="Calibri" charset="0"/>
                      </a:endParaRPr>
                    </a:p>
                  </a:txBody>
                  <a:tcPr marL="73025" marR="27305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228600" algn="l"/>
                        </a:tabLst>
                      </a:pPr>
                      <a:r>
                        <a:rPr lang="en-US" sz="2000" b="0" dirty="0">
                          <a:effectLst/>
                        </a:rPr>
                        <a:t>4.07 (.60)</a:t>
                      </a:r>
                      <a:endParaRPr lang="en-US" sz="2000" b="0" dirty="0">
                        <a:effectLst/>
                        <a:latin typeface="Times New Roman" charset="0"/>
                        <a:ea typeface="Calibri" charset="0"/>
                      </a:endParaRPr>
                    </a:p>
                  </a:txBody>
                  <a:tcPr marL="73025" marR="27305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228600" algn="l"/>
                        </a:tabLst>
                      </a:pPr>
                      <a:r>
                        <a:rPr lang="en-US" sz="2000" b="0" dirty="0">
                          <a:effectLst/>
                        </a:rPr>
                        <a:t>19.176</a:t>
                      </a:r>
                      <a:endParaRPr lang="en-US" sz="2000" b="0" dirty="0">
                        <a:effectLst/>
                        <a:latin typeface="Times New Roman" charset="0"/>
                        <a:ea typeface="Calibri" charset="0"/>
                      </a:endParaRPr>
                    </a:p>
                  </a:txBody>
                  <a:tcPr marL="73025" marR="27305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228600" algn="l"/>
                        </a:tabLst>
                      </a:pPr>
                      <a:r>
                        <a:rPr lang="en-US" sz="2000" b="1" i="1" dirty="0">
                          <a:effectLst/>
                        </a:rPr>
                        <a:t>.000</a:t>
                      </a:r>
                      <a:endParaRPr lang="en-US" sz="2000" b="1" i="1" dirty="0">
                        <a:effectLst/>
                        <a:latin typeface="Times New Roman" charset="0"/>
                        <a:ea typeface="Calibri" charset="0"/>
                      </a:endParaRPr>
                    </a:p>
                  </a:txBody>
                  <a:tcPr marL="73025" marR="27305" marT="0" marB="0">
                    <a:solidFill>
                      <a:schemeClr val="bg1"/>
                    </a:solidFill>
                  </a:tcPr>
                </a:tc>
              </a:tr>
              <a:tr h="366769">
                <a:tc>
                  <a:txBody>
                    <a:bodyPr/>
                    <a:lstStyle/>
                    <a:p>
                      <a:r>
                        <a:rPr lang="en-US" sz="20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Interaction Enjoyment</a:t>
                      </a:r>
                    </a:p>
                  </a:txBody>
                  <a:tcPr marL="73025" marR="27305" marT="0" marB="0"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112</a:t>
                      </a:r>
                    </a:p>
                  </a:txBody>
                  <a:tcPr marL="73025" marR="27305" marT="0" marB="0"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4.06 (.61)</a:t>
                      </a:r>
                    </a:p>
                  </a:txBody>
                  <a:tcPr marL="73025" marR="27305" marT="0" marB="0"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4.23 (.64)</a:t>
                      </a:r>
                    </a:p>
                  </a:txBody>
                  <a:tcPr marL="73025" marR="27305" marT="0" marB="0"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228600" algn="l"/>
                        </a:tabLst>
                      </a:pPr>
                      <a:r>
                        <a:rPr lang="en-US" sz="20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3.97 (.57)</a:t>
                      </a:r>
                    </a:p>
                  </a:txBody>
                  <a:tcPr marL="73025" marR="27305" marT="0" marB="0"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228600" algn="l"/>
                        </a:tabLst>
                      </a:pPr>
                      <a:r>
                        <a:rPr lang="en-US" sz="20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4.809</a:t>
                      </a:r>
                    </a:p>
                  </a:txBody>
                  <a:tcPr marL="73025" marR="27305" marT="0" marB="0"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228600" algn="l"/>
                        </a:tabLst>
                      </a:pPr>
                      <a:r>
                        <a:rPr lang="en-US" sz="2000" b="1" i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.030</a:t>
                      </a:r>
                    </a:p>
                  </a:txBody>
                  <a:tcPr marL="73025" marR="27305" marT="0" marB="0"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</a:tr>
              <a:tr h="394479">
                <a:tc>
                  <a:txBody>
                    <a:bodyPr/>
                    <a:lstStyle/>
                    <a:p>
                      <a:r>
                        <a:rPr lang="en-US" sz="20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Interaction Engagement</a:t>
                      </a:r>
                    </a:p>
                  </a:txBody>
                  <a:tcPr marL="73025" marR="27305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112</a:t>
                      </a:r>
                    </a:p>
                  </a:txBody>
                  <a:tcPr marL="73025" marR="27305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3.95 (.48)</a:t>
                      </a:r>
                    </a:p>
                  </a:txBody>
                  <a:tcPr marL="73025" marR="27305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4.19 (.40)</a:t>
                      </a:r>
                    </a:p>
                  </a:txBody>
                  <a:tcPr marL="73025" marR="27305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228600" algn="l"/>
                        </a:tabLst>
                      </a:pPr>
                      <a:r>
                        <a:rPr lang="en-US" sz="20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3.82 (.48)</a:t>
                      </a:r>
                    </a:p>
                  </a:txBody>
                  <a:tcPr marL="73025" marR="27305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228600" algn="l"/>
                        </a:tabLst>
                      </a:pPr>
                      <a:r>
                        <a:rPr lang="en-US" sz="20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17.891</a:t>
                      </a:r>
                    </a:p>
                  </a:txBody>
                  <a:tcPr marL="73025" marR="27305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228600" algn="l"/>
                        </a:tabLst>
                      </a:pPr>
                      <a:r>
                        <a:rPr lang="en-US" sz="2000" b="1" i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.000</a:t>
                      </a:r>
                    </a:p>
                  </a:txBody>
                  <a:tcPr marL="73025" marR="27305" marT="0" marB="0">
                    <a:solidFill>
                      <a:schemeClr val="bg1"/>
                    </a:solidFill>
                  </a:tcPr>
                </a:tc>
              </a:tr>
              <a:tr h="443345">
                <a:tc>
                  <a:txBody>
                    <a:bodyPr/>
                    <a:lstStyle/>
                    <a:p>
                      <a:r>
                        <a:rPr lang="en-US" sz="20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Interaction Attentiveness</a:t>
                      </a:r>
                    </a:p>
                  </a:txBody>
                  <a:tcPr marL="73025" marR="27305" marT="0" marB="0"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112</a:t>
                      </a:r>
                    </a:p>
                  </a:txBody>
                  <a:tcPr marL="73025" marR="27305" marT="0" marB="0"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3.74 (.54)</a:t>
                      </a:r>
                    </a:p>
                  </a:txBody>
                  <a:tcPr marL="73025" marR="27305" marT="0" marB="0"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3.92 (.55)</a:t>
                      </a:r>
                    </a:p>
                  </a:txBody>
                  <a:tcPr marL="73025" marR="27305" marT="0" marB="0"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228600" algn="l"/>
                        </a:tabLst>
                      </a:pPr>
                      <a:r>
                        <a:rPr lang="en-US" sz="20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3.64 (.51)</a:t>
                      </a:r>
                    </a:p>
                  </a:txBody>
                  <a:tcPr marL="73025" marR="27305" marT="0" marB="0"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228600" algn="l"/>
                        </a:tabLst>
                      </a:pPr>
                      <a:r>
                        <a:rPr lang="en-US" sz="20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7.123</a:t>
                      </a:r>
                    </a:p>
                  </a:txBody>
                  <a:tcPr marL="73025" marR="27305" marT="0" marB="0"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228600" algn="l"/>
                        </a:tabLst>
                      </a:pPr>
                      <a:r>
                        <a:rPr lang="en-US" sz="2000" b="1" i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.009</a:t>
                      </a:r>
                    </a:p>
                  </a:txBody>
                  <a:tcPr marL="73025" marR="27305" marT="0" marB="0"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</a:tr>
              <a:tr h="281306">
                <a:tc>
                  <a:txBody>
                    <a:bodyPr/>
                    <a:lstStyle/>
                    <a:p>
                      <a:r>
                        <a:rPr lang="en-US" sz="20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Interaction Confidence</a:t>
                      </a:r>
                    </a:p>
                  </a:txBody>
                  <a:tcPr marL="73025" marR="27305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112</a:t>
                      </a:r>
                    </a:p>
                  </a:txBody>
                  <a:tcPr marL="73025" marR="27305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3.53 (.61)</a:t>
                      </a:r>
                    </a:p>
                  </a:txBody>
                  <a:tcPr marL="73025" marR="27305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3.50 (.70)</a:t>
                      </a:r>
                    </a:p>
                  </a:txBody>
                  <a:tcPr marL="73025" marR="27305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228600" algn="l"/>
                        </a:tabLst>
                      </a:pPr>
                      <a:r>
                        <a:rPr lang="en-US" sz="20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3.54 (.55)</a:t>
                      </a:r>
                    </a:p>
                  </a:txBody>
                  <a:tcPr marL="73025" marR="27305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228600" algn="l"/>
                        </a:tabLst>
                      </a:pPr>
                      <a:r>
                        <a:rPr lang="en-US" sz="20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.118</a:t>
                      </a:r>
                    </a:p>
                  </a:txBody>
                  <a:tcPr marL="73025" marR="27305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228600" algn="l"/>
                        </a:tabLst>
                      </a:pPr>
                      <a:r>
                        <a:rPr lang="en-US" sz="20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.732</a:t>
                      </a:r>
                    </a:p>
                  </a:txBody>
                  <a:tcPr marL="73025" marR="27305" marT="0" marB="0"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80" name="TextBox 79"/>
          <p:cNvSpPr txBox="1"/>
          <p:nvPr/>
        </p:nvSpPr>
        <p:spPr>
          <a:xfrm flipH="1">
            <a:off x="11087648" y="9139860"/>
            <a:ext cx="10240067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Arial" charset="0"/>
              <a:buChar char="•"/>
            </a:pPr>
            <a:r>
              <a:rPr lang="en-US" sz="3000" dirty="0" smtClean="0"/>
              <a:t>Significant differences between students who have studied abroad and students who have not studied abroad in 4 of 5 domains of IS</a:t>
            </a:r>
          </a:p>
        </p:txBody>
      </p:sp>
      <p:sp>
        <p:nvSpPr>
          <p:cNvPr id="134" name="TextBox 133"/>
          <p:cNvSpPr txBox="1"/>
          <p:nvPr/>
        </p:nvSpPr>
        <p:spPr>
          <a:xfrm>
            <a:off x="482123" y="4739287"/>
            <a:ext cx="9576275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Arial" charset="0"/>
              <a:buChar char="•"/>
            </a:pPr>
            <a:r>
              <a:rPr lang="en-US" sz="3000" dirty="0" smtClean="0"/>
              <a:t>Study abroad programs promote desired 21</a:t>
            </a:r>
            <a:r>
              <a:rPr lang="en-US" sz="3000" baseline="30000" dirty="0" smtClean="0"/>
              <a:t>st</a:t>
            </a:r>
            <a:r>
              <a:rPr lang="en-US" sz="3000" dirty="0" smtClean="0"/>
              <a:t> century skills including global awareness, cross-cultural communications, and intercultural sensitivity</a:t>
            </a:r>
            <a:r>
              <a:rPr lang="en-US" sz="3000" baseline="30000" dirty="0" smtClean="0"/>
              <a:t>1</a:t>
            </a:r>
            <a:endParaRPr lang="en-US" sz="3000" dirty="0" smtClean="0"/>
          </a:p>
          <a:p>
            <a:pPr marL="457200" indent="-457200">
              <a:buFont typeface="Arial" charset="0"/>
              <a:buChar char="•"/>
            </a:pPr>
            <a:r>
              <a:rPr lang="en-US" sz="3000" dirty="0" smtClean="0"/>
              <a:t>Research has suggested the importance of culturally relevant leisure within study abroad</a:t>
            </a:r>
          </a:p>
          <a:p>
            <a:pPr marL="973138" lvl="1" indent="-277813">
              <a:buFont typeface="Arial" charset="0"/>
              <a:buChar char="•"/>
            </a:pPr>
            <a:r>
              <a:rPr lang="en-US" sz="3000" dirty="0" smtClean="0"/>
              <a:t>Benefits of intercultural contact through recreation</a:t>
            </a:r>
            <a:r>
              <a:rPr lang="en-US" sz="3000" baseline="30000" dirty="0" smtClean="0"/>
              <a:t>2</a:t>
            </a:r>
            <a:endParaRPr lang="en-US" sz="3000" dirty="0" smtClean="0"/>
          </a:p>
          <a:p>
            <a:pPr marL="973138" lvl="1" indent="-277813">
              <a:buFont typeface="Arial" charset="0"/>
              <a:buChar char="•"/>
            </a:pPr>
            <a:r>
              <a:rPr lang="en-US" sz="3000" dirty="0" smtClean="0"/>
              <a:t>Intercultural sensitivity (IS) and language acquisition outcomes</a:t>
            </a:r>
            <a:r>
              <a:rPr lang="en-US" sz="3000" baseline="30000" dirty="0" smtClean="0"/>
              <a:t>3</a:t>
            </a:r>
            <a:endParaRPr lang="en-US" sz="6000" dirty="0" smtClean="0"/>
          </a:p>
        </p:txBody>
      </p:sp>
      <p:sp>
        <p:nvSpPr>
          <p:cNvPr id="135" name="TextBox 134"/>
          <p:cNvSpPr txBox="1"/>
          <p:nvPr/>
        </p:nvSpPr>
        <p:spPr>
          <a:xfrm>
            <a:off x="469393" y="21394735"/>
            <a:ext cx="26262369" cy="9643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baseline="30000" dirty="0"/>
              <a:t>1</a:t>
            </a:r>
            <a:r>
              <a:rPr lang="en-US" sz="1400" dirty="0"/>
              <a:t>Black &amp; Duhon, 2006; Dolby, 2004; Medina-Lopez-Portillo, 2004; Olson &amp; Kroger, </a:t>
            </a:r>
            <a:r>
              <a:rPr lang="en-US" sz="1400" dirty="0" smtClean="0"/>
              <a:t>2001, </a:t>
            </a:r>
            <a:r>
              <a:rPr lang="en-US" sz="1400" baseline="30000" dirty="0" smtClean="0"/>
              <a:t>2</a:t>
            </a:r>
            <a:r>
              <a:rPr lang="en-US" sz="1400" dirty="0" smtClean="0"/>
              <a:t>Floyd </a:t>
            </a:r>
            <a:r>
              <a:rPr lang="en-US" sz="1400" dirty="0"/>
              <a:t>and Shinew, 1999; Kim, Heo, Lee, Suh, &amp; Kim, </a:t>
            </a:r>
            <a:r>
              <a:rPr lang="en-US" sz="1400" dirty="0" smtClean="0"/>
              <a:t>2015, </a:t>
            </a:r>
            <a:r>
              <a:rPr lang="en-US" sz="1400" baseline="30000" dirty="0" smtClean="0"/>
              <a:t>3</a:t>
            </a:r>
            <a:r>
              <a:rPr lang="en-US" sz="1400" dirty="0" smtClean="0"/>
              <a:t>Engle </a:t>
            </a:r>
            <a:r>
              <a:rPr lang="en-US" sz="1400" dirty="0"/>
              <a:t>&amp; Engle, 2004; Murphy, Sahakyan, Yong-Yi, &amp; Magnan, </a:t>
            </a:r>
            <a:r>
              <a:rPr lang="en-US" sz="1400" dirty="0" smtClean="0"/>
              <a:t>2014, </a:t>
            </a:r>
            <a:r>
              <a:rPr lang="en-US" sz="1400" baseline="30000" dirty="0" smtClean="0"/>
              <a:t>4</a:t>
            </a:r>
            <a:r>
              <a:rPr lang="nb-NO" sz="1400" dirty="0" smtClean="0"/>
              <a:t>Bennett</a:t>
            </a:r>
            <a:r>
              <a:rPr lang="nb-NO" sz="1400" dirty="0"/>
              <a:t>, 1993; Bennett, 1998; Bennett, </a:t>
            </a:r>
            <a:r>
              <a:rPr lang="nb-NO" sz="1400" dirty="0" smtClean="0"/>
              <a:t>2014, </a:t>
            </a:r>
            <a:r>
              <a:rPr lang="nb-NO" sz="1400" baseline="30000" dirty="0" smtClean="0"/>
              <a:t>5</a:t>
            </a:r>
            <a:r>
              <a:rPr lang="it-IT" sz="1400" dirty="0" smtClean="0"/>
              <a:t>Chen </a:t>
            </a:r>
            <a:r>
              <a:rPr lang="it-IT" sz="1400" dirty="0"/>
              <a:t>&amp; Starosta, </a:t>
            </a:r>
            <a:r>
              <a:rPr lang="it-IT" sz="1400" dirty="0" smtClean="0"/>
              <a:t>2000, </a:t>
            </a:r>
            <a:r>
              <a:rPr lang="it-IT" sz="1400" baseline="30000" dirty="0" smtClean="0"/>
              <a:t>6</a:t>
            </a:r>
            <a:r>
              <a:rPr lang="it-IT" sz="1400" dirty="0" smtClean="0"/>
              <a:t>Murphy</a:t>
            </a:r>
            <a:r>
              <a:rPr lang="it-IT" sz="1400" dirty="0"/>
              <a:t>, Sahakyan, Yong-Yi, &amp; Magnan, </a:t>
            </a:r>
            <a:r>
              <a:rPr lang="it-IT" sz="1400" dirty="0" smtClean="0"/>
              <a:t>2014</a:t>
            </a:r>
            <a:endParaRPr lang="it-IT" sz="1400" dirty="0"/>
          </a:p>
          <a:p>
            <a:endParaRPr lang="it-IT" sz="1400" baseline="30000" dirty="0"/>
          </a:p>
          <a:p>
            <a:endParaRPr lang="nb-NO" sz="1400" baseline="30000" dirty="0"/>
          </a:p>
          <a:p>
            <a:endParaRPr lang="en-US" sz="1600" baseline="30000" dirty="0"/>
          </a:p>
          <a:p>
            <a:endParaRPr lang="en-US" sz="2000" baseline="30000" dirty="0" smtClean="0"/>
          </a:p>
        </p:txBody>
      </p:sp>
      <p:sp>
        <p:nvSpPr>
          <p:cNvPr id="139" name="TextBox 138"/>
          <p:cNvSpPr txBox="1"/>
          <p:nvPr/>
        </p:nvSpPr>
        <p:spPr>
          <a:xfrm>
            <a:off x="1166961" y="10711768"/>
            <a:ext cx="2200067" cy="1569660"/>
          </a:xfrm>
          <a:prstGeom prst="rect">
            <a:avLst/>
          </a:prstGeom>
          <a:solidFill>
            <a:srgbClr val="EBEDEB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3200" dirty="0" smtClean="0"/>
              <a:t>Experience of Difference</a:t>
            </a:r>
          </a:p>
        </p:txBody>
      </p:sp>
      <p:sp>
        <p:nvSpPr>
          <p:cNvPr id="140" name="TextBox 139"/>
          <p:cNvSpPr txBox="1"/>
          <p:nvPr/>
        </p:nvSpPr>
        <p:spPr>
          <a:xfrm>
            <a:off x="482123" y="8634067"/>
            <a:ext cx="9780105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000" dirty="0" smtClean="0"/>
              <a:t>Bennet’s Developmental Model of Intercultural Sensitivity explains the way in which we interact with the world around us and experience cultures different from our own</a:t>
            </a:r>
            <a:r>
              <a:rPr lang="en-US" sz="3000" baseline="30000" dirty="0" smtClean="0"/>
              <a:t>4</a:t>
            </a:r>
            <a:endParaRPr lang="en-US" sz="3000" dirty="0" smtClean="0"/>
          </a:p>
        </p:txBody>
      </p:sp>
      <p:sp>
        <p:nvSpPr>
          <p:cNvPr id="14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22067087" y="3794146"/>
            <a:ext cx="10129894" cy="790240"/>
          </a:xfrm>
          <a:solidFill>
            <a:srgbClr val="013591"/>
          </a:solidFill>
        </p:spPr>
        <p:txBody>
          <a:bodyPr/>
          <a:lstStyle/>
          <a:p>
            <a:r>
              <a:rPr lang="en-US" dirty="0" smtClean="0"/>
              <a:t>Final linear regression</a:t>
            </a:r>
            <a:endParaRPr lang="en-US" dirty="0"/>
          </a:p>
        </p:txBody>
      </p:sp>
      <p:sp>
        <p:nvSpPr>
          <p:cNvPr id="14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11087648" y="10762197"/>
            <a:ext cx="10129894" cy="790240"/>
          </a:xfrm>
          <a:solidFill>
            <a:srgbClr val="013591"/>
          </a:solidFill>
        </p:spPr>
        <p:txBody>
          <a:bodyPr/>
          <a:lstStyle/>
          <a:p>
            <a:r>
              <a:rPr lang="en-US" dirty="0" smtClean="0"/>
              <a:t>Proposed Regression model</a:t>
            </a:r>
            <a:endParaRPr lang="en-US" dirty="0"/>
          </a:p>
        </p:txBody>
      </p:sp>
      <p:sp>
        <p:nvSpPr>
          <p:cNvPr id="146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11197821" y="3794146"/>
            <a:ext cx="10129894" cy="790240"/>
          </a:xfrm>
          <a:solidFill>
            <a:srgbClr val="013591"/>
          </a:solidFill>
        </p:spPr>
        <p:txBody>
          <a:bodyPr/>
          <a:lstStyle/>
          <a:p>
            <a:r>
              <a:rPr lang="en-US" dirty="0" smtClean="0"/>
              <a:t>Bivariate analysis</a:t>
            </a:r>
            <a:endParaRPr lang="en-US" dirty="0"/>
          </a:p>
        </p:txBody>
      </p:sp>
      <p:sp>
        <p:nvSpPr>
          <p:cNvPr id="149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469393" y="15817303"/>
            <a:ext cx="10129894" cy="790240"/>
          </a:xfrm>
          <a:solidFill>
            <a:srgbClr val="013591"/>
          </a:solidFill>
        </p:spPr>
        <p:txBody>
          <a:bodyPr/>
          <a:lstStyle/>
          <a:p>
            <a:r>
              <a:rPr lang="en-US" dirty="0" smtClean="0"/>
              <a:t>Methodology</a:t>
            </a:r>
            <a:endParaRPr lang="en-US" dirty="0"/>
          </a:p>
        </p:txBody>
      </p:sp>
      <p:sp>
        <p:nvSpPr>
          <p:cNvPr id="15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469393" y="13099555"/>
            <a:ext cx="10129894" cy="790240"/>
          </a:xfrm>
          <a:solidFill>
            <a:srgbClr val="013591"/>
          </a:solidFill>
        </p:spPr>
        <p:txBody>
          <a:bodyPr/>
          <a:lstStyle/>
          <a:p>
            <a:r>
              <a:rPr lang="en-US" dirty="0" smtClean="0"/>
              <a:t>Guiding question</a:t>
            </a:r>
            <a:endParaRPr lang="en-US" dirty="0"/>
          </a:p>
        </p:txBody>
      </p:sp>
      <p:sp>
        <p:nvSpPr>
          <p:cNvPr id="153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469393" y="3774422"/>
            <a:ext cx="10129894" cy="790240"/>
          </a:xfrm>
          <a:solidFill>
            <a:srgbClr val="013591"/>
          </a:solidFill>
        </p:spPr>
        <p:txBody>
          <a:bodyPr/>
          <a:lstStyle/>
          <a:p>
            <a:r>
              <a:rPr lang="en-US" dirty="0" smtClean="0"/>
              <a:t>Background</a:t>
            </a:r>
            <a:endParaRPr lang="en-US" dirty="0"/>
          </a:p>
        </p:txBody>
      </p:sp>
      <p:sp>
        <p:nvSpPr>
          <p:cNvPr id="156" name="TextBox 155"/>
          <p:cNvSpPr txBox="1"/>
          <p:nvPr/>
        </p:nvSpPr>
        <p:spPr>
          <a:xfrm>
            <a:off x="482123" y="16799638"/>
            <a:ext cx="10117164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Arial" charset="0"/>
              <a:buChar char="•"/>
            </a:pPr>
            <a:r>
              <a:rPr lang="en-US" sz="3000" dirty="0"/>
              <a:t>Q</a:t>
            </a:r>
            <a:r>
              <a:rPr lang="en-US" sz="3000" dirty="0" smtClean="0"/>
              <a:t>uantitative survey </a:t>
            </a:r>
          </a:p>
          <a:p>
            <a:pPr marL="493713" indent="-493713">
              <a:buFont typeface="Arial" charset="0"/>
              <a:buChar char="•"/>
            </a:pPr>
            <a:r>
              <a:rPr lang="en-US" sz="3000" dirty="0" smtClean="0"/>
              <a:t>Distributed by university’s study abroad office to all students studying abroad in Summer and Fall 2017 (n=51)</a:t>
            </a:r>
          </a:p>
          <a:p>
            <a:pPr marL="493713" indent="-493713">
              <a:buFont typeface="Arial" charset="0"/>
              <a:buChar char="•"/>
            </a:pPr>
            <a:r>
              <a:rPr lang="en-US" sz="3000" dirty="0" smtClean="0"/>
              <a:t>Control group of students who had not studied abroad (n=71)  and were of similar class standing</a:t>
            </a:r>
          </a:p>
          <a:p>
            <a:pPr marL="493713" indent="-493713">
              <a:buFont typeface="Arial" charset="0"/>
              <a:buChar char="•"/>
            </a:pPr>
            <a:r>
              <a:rPr lang="en-US" sz="3000" dirty="0"/>
              <a:t>Intercultural Sensitivity </a:t>
            </a:r>
            <a:r>
              <a:rPr lang="en-US" sz="3000" dirty="0" smtClean="0"/>
              <a:t>Scale</a:t>
            </a:r>
            <a:r>
              <a:rPr lang="en-US" sz="3000" baseline="30000" dirty="0" smtClean="0"/>
              <a:t>5</a:t>
            </a:r>
          </a:p>
          <a:p>
            <a:pPr marL="704850" lvl="1" indent="317500">
              <a:buFont typeface="Arial" charset="0"/>
              <a:buChar char="•"/>
            </a:pPr>
            <a:r>
              <a:rPr lang="en-US" sz="3000" dirty="0" smtClean="0"/>
              <a:t>24 Likert items</a:t>
            </a:r>
            <a:endParaRPr lang="en-US" sz="3000" dirty="0"/>
          </a:p>
          <a:p>
            <a:pPr marL="493713" indent="-493713">
              <a:buFont typeface="Arial" charset="0"/>
              <a:buChar char="•"/>
            </a:pPr>
            <a:r>
              <a:rPr lang="en-US" sz="3000" dirty="0" smtClean="0"/>
              <a:t>Measurement of frequency of participation in culturally relevant leisure</a:t>
            </a:r>
            <a:r>
              <a:rPr lang="en-US" sz="3000" baseline="30000" dirty="0" smtClean="0"/>
              <a:t>6</a:t>
            </a:r>
            <a:endParaRPr lang="en-US" sz="3000" dirty="0" smtClean="0"/>
          </a:p>
        </p:txBody>
      </p:sp>
      <p:sp>
        <p:nvSpPr>
          <p:cNvPr id="157" name="TextBox 156"/>
          <p:cNvSpPr txBox="1"/>
          <p:nvPr/>
        </p:nvSpPr>
        <p:spPr>
          <a:xfrm>
            <a:off x="11197821" y="18725823"/>
            <a:ext cx="10019721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000" dirty="0" smtClean="0"/>
              <a:t>Linear regression to examine the relationship between frequency of participation in culturally relevant leisure and intercultural sensitivity while controlling for language and cultural comfort</a:t>
            </a:r>
          </a:p>
        </p:txBody>
      </p:sp>
      <p:sp>
        <p:nvSpPr>
          <p:cNvPr id="158" name="TextBox 157"/>
          <p:cNvSpPr txBox="1"/>
          <p:nvPr/>
        </p:nvSpPr>
        <p:spPr>
          <a:xfrm>
            <a:off x="22063015" y="9871720"/>
            <a:ext cx="10129894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Arial" charset="0"/>
              <a:buChar char="•"/>
            </a:pPr>
            <a:r>
              <a:rPr lang="en-US" sz="3000" dirty="0" smtClean="0"/>
              <a:t>Students who have studied abroad have higher levels of IS than those who have not studied abroad</a:t>
            </a:r>
          </a:p>
          <a:p>
            <a:pPr marL="457200" indent="-457200">
              <a:buFont typeface="Arial" charset="0"/>
              <a:buChar char="•"/>
            </a:pPr>
            <a:r>
              <a:rPr lang="en-US" sz="3000" dirty="0" smtClean="0"/>
              <a:t>Limited variance in IS among study abroad students</a:t>
            </a:r>
          </a:p>
          <a:p>
            <a:pPr marL="457200" lvl="1" indent="-457200">
              <a:buFont typeface="Arial" charset="0"/>
              <a:buChar char="•"/>
            </a:pPr>
            <a:r>
              <a:rPr lang="en-US" sz="3000" dirty="0"/>
              <a:t>As Murphy et al. (2014) suggests, likely because students who opt to study abroad are fundamentally different than those who don’t and therefore are predisposed to higher levels of intercultural </a:t>
            </a:r>
            <a:r>
              <a:rPr lang="en-US" sz="3000" dirty="0" smtClean="0"/>
              <a:t>sensitivity</a:t>
            </a:r>
          </a:p>
          <a:p>
            <a:pPr marL="457200" lvl="1" indent="-457200">
              <a:buFont typeface="Arial" charset="0"/>
              <a:buChar char="•"/>
            </a:pPr>
            <a:r>
              <a:rPr lang="en-US" sz="3000" dirty="0" smtClean="0"/>
              <a:t>Importance of participation in culturally specific activities, especially media based activities</a:t>
            </a:r>
          </a:p>
          <a:p>
            <a:pPr marL="1773778" lvl="2" indent="-457200">
              <a:buFont typeface="Arial" charset="0"/>
              <a:buChar char="•"/>
            </a:pPr>
            <a:r>
              <a:rPr lang="en-US" sz="3000" dirty="0" smtClean="0"/>
              <a:t>Get at cultural nuances</a:t>
            </a:r>
          </a:p>
          <a:p>
            <a:pPr marL="1773778" lvl="2" indent="-457200">
              <a:buFont typeface="Arial" charset="0"/>
              <a:buChar char="•"/>
            </a:pPr>
            <a:r>
              <a:rPr lang="en-US" sz="3000" dirty="0" smtClean="0"/>
              <a:t>People with higher IS can understand and 	experience these</a:t>
            </a:r>
            <a:endParaRPr lang="en-US" sz="3000" dirty="0"/>
          </a:p>
        </p:txBody>
      </p:sp>
      <p:sp>
        <p:nvSpPr>
          <p:cNvPr id="159" name="TextBox 158"/>
          <p:cNvSpPr txBox="1"/>
          <p:nvPr/>
        </p:nvSpPr>
        <p:spPr>
          <a:xfrm>
            <a:off x="22063015" y="16508989"/>
            <a:ext cx="10129894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Arial" charset="0"/>
              <a:buChar char="•"/>
            </a:pPr>
            <a:r>
              <a:rPr lang="en-US" sz="3000" dirty="0" smtClean="0"/>
              <a:t>Embrace media within study abroad</a:t>
            </a:r>
          </a:p>
          <a:p>
            <a:pPr marL="457200" indent="-457200">
              <a:buFont typeface="Arial" charset="0"/>
              <a:buChar char="•"/>
            </a:pPr>
            <a:r>
              <a:rPr lang="en-US" sz="3000" dirty="0" smtClean="0"/>
              <a:t>University managed programs should consider how to integrate media into pre-departure and </a:t>
            </a:r>
            <a:r>
              <a:rPr lang="en-US" sz="3000" dirty="0"/>
              <a:t>in-program </a:t>
            </a:r>
            <a:r>
              <a:rPr lang="en-US" sz="3000" dirty="0" smtClean="0"/>
              <a:t>education </a:t>
            </a:r>
          </a:p>
          <a:p>
            <a:pPr marL="1773778" lvl="1" indent="-457200">
              <a:buFont typeface="Arial" charset="0"/>
              <a:buChar char="•"/>
            </a:pPr>
            <a:r>
              <a:rPr lang="en-US" sz="3000" dirty="0" smtClean="0"/>
              <a:t>Educate students on country-specific media before they go abroad</a:t>
            </a:r>
          </a:p>
          <a:p>
            <a:pPr marL="457200" indent="-457200">
              <a:buFont typeface="Arial" charset="0"/>
              <a:buChar char="•"/>
            </a:pPr>
            <a:r>
              <a:rPr lang="en-US" sz="3000" dirty="0" smtClean="0"/>
              <a:t>Future research should expand to other universities to increase sample size and make comparisons among program types</a:t>
            </a:r>
          </a:p>
          <a:p>
            <a:endParaRPr lang="en-US" sz="3000" dirty="0" smtClean="0"/>
          </a:p>
        </p:txBody>
      </p:sp>
      <p:sp>
        <p:nvSpPr>
          <p:cNvPr id="160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22063015" y="15611390"/>
            <a:ext cx="10129894" cy="790240"/>
          </a:xfrm>
          <a:solidFill>
            <a:srgbClr val="013591"/>
          </a:solidFill>
        </p:spPr>
        <p:txBody>
          <a:bodyPr/>
          <a:lstStyle/>
          <a:p>
            <a:r>
              <a:rPr lang="en-US" dirty="0" smtClean="0"/>
              <a:t>Management Implications</a:t>
            </a:r>
            <a:endParaRPr lang="en-US" dirty="0"/>
          </a:p>
        </p:txBody>
      </p:sp>
      <p:pic>
        <p:nvPicPr>
          <p:cNvPr id="30" name="Picture 2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395951" y="615034"/>
            <a:ext cx="2170405" cy="2090823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782011" y="10156449"/>
            <a:ext cx="5795756" cy="2627785"/>
          </a:xfrm>
          <a:prstGeom prst="rect">
            <a:avLst/>
          </a:prstGeom>
        </p:spPr>
      </p:pic>
      <p:sp>
        <p:nvSpPr>
          <p:cNvPr id="114" name="Rectangle 113"/>
          <p:cNvSpPr/>
          <p:nvPr/>
        </p:nvSpPr>
        <p:spPr>
          <a:xfrm>
            <a:off x="11174499" y="16338095"/>
            <a:ext cx="2260003" cy="439861"/>
          </a:xfrm>
          <a:prstGeom prst="rect">
            <a:avLst/>
          </a:prstGeom>
          <a:solidFill>
            <a:srgbClr val="8A8AA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000" dirty="0" smtClean="0">
                <a:solidFill>
                  <a:schemeClr val="bg1"/>
                </a:solidFill>
                <a:latin typeface="Calibri" charset="0"/>
                <a:ea typeface="Calibri" charset="0"/>
                <a:cs typeface="Calibri" charset="0"/>
              </a:rPr>
              <a:t>International News</a:t>
            </a:r>
            <a:endParaRPr lang="en-US" sz="2000" dirty="0">
              <a:solidFill>
                <a:schemeClr val="bg1"/>
              </a:solidFill>
              <a:latin typeface="Calibri" charset="0"/>
              <a:ea typeface="Calibri" charset="0"/>
              <a:cs typeface="Calibri" charset="0"/>
            </a:endParaRPr>
          </a:p>
        </p:txBody>
      </p:sp>
      <p:sp>
        <p:nvSpPr>
          <p:cNvPr id="115" name="Rectangle 114"/>
          <p:cNvSpPr/>
          <p:nvPr/>
        </p:nvSpPr>
        <p:spPr>
          <a:xfrm>
            <a:off x="11181345" y="14604534"/>
            <a:ext cx="2266845" cy="797901"/>
          </a:xfrm>
          <a:prstGeom prst="rect">
            <a:avLst/>
          </a:prstGeom>
          <a:solidFill>
            <a:srgbClr val="8A8AA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000" dirty="0" smtClean="0">
                <a:solidFill>
                  <a:schemeClr val="bg1"/>
                </a:solidFill>
                <a:latin typeface="Calibri" charset="0"/>
                <a:ea typeface="Calibri" charset="0"/>
                <a:cs typeface="Calibri" charset="0"/>
              </a:rPr>
              <a:t>Films &amp; Music in Foreign Language</a:t>
            </a:r>
            <a:endParaRPr lang="en-US" sz="2000" dirty="0">
              <a:solidFill>
                <a:schemeClr val="bg1"/>
              </a:solidFill>
              <a:latin typeface="Calibri" charset="0"/>
              <a:ea typeface="Calibri" charset="0"/>
              <a:cs typeface="Calibri" charset="0"/>
            </a:endParaRPr>
          </a:p>
        </p:txBody>
      </p:sp>
      <p:sp>
        <p:nvSpPr>
          <p:cNvPr id="118" name="Rectangle 117"/>
          <p:cNvSpPr/>
          <p:nvPr/>
        </p:nvSpPr>
        <p:spPr>
          <a:xfrm>
            <a:off x="11172221" y="12503665"/>
            <a:ext cx="2262281" cy="494110"/>
          </a:xfrm>
          <a:prstGeom prst="rect">
            <a:avLst/>
          </a:prstGeom>
          <a:solidFill>
            <a:srgbClr val="8A8AA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000" dirty="0" smtClean="0">
                <a:solidFill>
                  <a:schemeClr val="bg1"/>
                </a:solidFill>
                <a:latin typeface="Calibri" charset="0"/>
                <a:ea typeface="Calibri" charset="0"/>
                <a:cs typeface="Calibri" charset="0"/>
              </a:rPr>
              <a:t>International Travel</a:t>
            </a:r>
            <a:endParaRPr lang="en-US" sz="2000" dirty="0">
              <a:solidFill>
                <a:schemeClr val="bg1"/>
              </a:solidFill>
              <a:latin typeface="Calibri" charset="0"/>
              <a:ea typeface="Calibri" charset="0"/>
              <a:cs typeface="Calibri" charset="0"/>
            </a:endParaRPr>
          </a:p>
        </p:txBody>
      </p:sp>
      <p:sp>
        <p:nvSpPr>
          <p:cNvPr id="119" name="Rectangle 118"/>
          <p:cNvSpPr/>
          <p:nvPr/>
        </p:nvSpPr>
        <p:spPr>
          <a:xfrm>
            <a:off x="11176781" y="13118640"/>
            <a:ext cx="2257721" cy="710879"/>
          </a:xfrm>
          <a:prstGeom prst="rect">
            <a:avLst/>
          </a:prstGeom>
          <a:solidFill>
            <a:srgbClr val="8A8AA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000" dirty="0" smtClean="0">
                <a:solidFill>
                  <a:schemeClr val="bg1"/>
                </a:solidFill>
                <a:latin typeface="Calibri" charset="0"/>
                <a:ea typeface="Calibri" charset="0"/>
                <a:cs typeface="Calibri" charset="0"/>
              </a:rPr>
              <a:t>International Cuisine</a:t>
            </a:r>
            <a:endParaRPr lang="en-US" sz="2000" dirty="0">
              <a:solidFill>
                <a:schemeClr val="bg1"/>
              </a:solidFill>
              <a:latin typeface="Calibri" charset="0"/>
              <a:ea typeface="Calibri" charset="0"/>
              <a:cs typeface="Calibri" charset="0"/>
            </a:endParaRPr>
          </a:p>
        </p:txBody>
      </p:sp>
      <p:sp>
        <p:nvSpPr>
          <p:cNvPr id="120" name="Rectangle 119"/>
          <p:cNvSpPr/>
          <p:nvPr/>
        </p:nvSpPr>
        <p:spPr>
          <a:xfrm>
            <a:off x="11181345" y="13947939"/>
            <a:ext cx="2253157" cy="537676"/>
          </a:xfrm>
          <a:prstGeom prst="rect">
            <a:avLst/>
          </a:prstGeom>
          <a:solidFill>
            <a:srgbClr val="8A8AA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000" dirty="0" smtClean="0">
                <a:solidFill>
                  <a:schemeClr val="bg1"/>
                </a:solidFill>
                <a:latin typeface="Calibri" charset="0"/>
                <a:ea typeface="Calibri" charset="0"/>
                <a:cs typeface="Calibri" charset="0"/>
              </a:rPr>
              <a:t>Foreign Websites</a:t>
            </a:r>
            <a:endParaRPr lang="en-US" sz="2000" dirty="0">
              <a:solidFill>
                <a:schemeClr val="bg1"/>
              </a:solidFill>
              <a:latin typeface="Calibri" charset="0"/>
              <a:ea typeface="Calibri" charset="0"/>
              <a:cs typeface="Calibri" charset="0"/>
            </a:endParaRPr>
          </a:p>
        </p:txBody>
      </p:sp>
      <p:sp>
        <p:nvSpPr>
          <p:cNvPr id="121" name="Rectangle 120"/>
          <p:cNvSpPr/>
          <p:nvPr/>
        </p:nvSpPr>
        <p:spPr>
          <a:xfrm>
            <a:off x="11167657" y="15519678"/>
            <a:ext cx="2253157" cy="693158"/>
          </a:xfrm>
          <a:prstGeom prst="rect">
            <a:avLst/>
          </a:prstGeom>
          <a:solidFill>
            <a:srgbClr val="8A8AA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000" dirty="0" smtClean="0">
                <a:solidFill>
                  <a:schemeClr val="bg1"/>
                </a:solidFill>
                <a:latin typeface="Calibri" charset="0"/>
                <a:ea typeface="Calibri" charset="0"/>
                <a:cs typeface="Calibri" charset="0"/>
              </a:rPr>
              <a:t>International Talks &amp; Presentations</a:t>
            </a:r>
            <a:endParaRPr lang="en-US" sz="2000" dirty="0">
              <a:solidFill>
                <a:schemeClr val="bg1"/>
              </a:solidFill>
              <a:latin typeface="Calibri" charset="0"/>
              <a:ea typeface="Calibri" charset="0"/>
              <a:cs typeface="Calibri" charset="0"/>
            </a:endParaRPr>
          </a:p>
        </p:txBody>
      </p:sp>
      <p:sp>
        <p:nvSpPr>
          <p:cNvPr id="122" name="TextBox 121"/>
          <p:cNvSpPr txBox="1"/>
          <p:nvPr/>
        </p:nvSpPr>
        <p:spPr>
          <a:xfrm>
            <a:off x="18012409" y="17419149"/>
            <a:ext cx="3395315" cy="307777"/>
          </a:xfrm>
          <a:prstGeom prst="rect">
            <a:avLst/>
          </a:prstGeom>
          <a:solidFill>
            <a:srgbClr val="8A8AA3"/>
          </a:solidFill>
          <a:effectLst>
            <a:glow>
              <a:schemeClr val="accent6">
                <a:lumMod val="40000"/>
                <a:lumOff val="60000"/>
              </a:schemeClr>
            </a:glow>
          </a:effectLst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1400" dirty="0">
                <a:solidFill>
                  <a:schemeClr val="bg1"/>
                </a:solidFill>
                <a:latin typeface="Calibri" charset="0"/>
                <a:ea typeface="Calibri" charset="0"/>
                <a:cs typeface="Calibri" charset="0"/>
              </a:rPr>
              <a:t>Participation in </a:t>
            </a:r>
            <a:r>
              <a:rPr lang="en-US" sz="1400" smtClean="0">
                <a:solidFill>
                  <a:schemeClr val="bg1"/>
                </a:solidFill>
                <a:latin typeface="Calibri" charset="0"/>
                <a:ea typeface="Calibri" charset="0"/>
                <a:cs typeface="Calibri" charset="0"/>
              </a:rPr>
              <a:t>Culturally Relevant Leisure</a:t>
            </a:r>
            <a:endParaRPr lang="en-US" sz="1400" dirty="0">
              <a:solidFill>
                <a:schemeClr val="bg1"/>
              </a:solidFill>
              <a:latin typeface="Calibri" charset="0"/>
              <a:ea typeface="Calibri" charset="0"/>
              <a:cs typeface="Calibri" charset="0"/>
            </a:endParaRPr>
          </a:p>
        </p:txBody>
      </p:sp>
      <p:sp>
        <p:nvSpPr>
          <p:cNvPr id="127" name="Rectangle 126"/>
          <p:cNvSpPr/>
          <p:nvPr/>
        </p:nvSpPr>
        <p:spPr>
          <a:xfrm>
            <a:off x="11181346" y="17229765"/>
            <a:ext cx="2253156" cy="378767"/>
          </a:xfrm>
          <a:prstGeom prst="rect">
            <a:avLst/>
          </a:prstGeom>
          <a:solidFill>
            <a:srgbClr val="B3BCC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000" dirty="0" smtClean="0">
                <a:solidFill>
                  <a:schemeClr val="bg1"/>
                </a:solidFill>
                <a:latin typeface="Calibri" charset="0"/>
                <a:ea typeface="Calibri" charset="0"/>
                <a:cs typeface="Calibri" charset="0"/>
              </a:rPr>
              <a:t>Culture</a:t>
            </a:r>
            <a:endParaRPr lang="en-US" sz="2000" dirty="0">
              <a:solidFill>
                <a:schemeClr val="bg1"/>
              </a:solidFill>
              <a:latin typeface="Calibri" charset="0"/>
              <a:ea typeface="Calibri" charset="0"/>
              <a:cs typeface="Calibri" charset="0"/>
            </a:endParaRPr>
          </a:p>
        </p:txBody>
      </p:sp>
      <p:sp>
        <p:nvSpPr>
          <p:cNvPr id="128" name="Rectangle 127"/>
          <p:cNvSpPr/>
          <p:nvPr/>
        </p:nvSpPr>
        <p:spPr>
          <a:xfrm>
            <a:off x="11181346" y="17721875"/>
            <a:ext cx="2253156" cy="380754"/>
          </a:xfrm>
          <a:prstGeom prst="rect">
            <a:avLst/>
          </a:prstGeom>
          <a:solidFill>
            <a:srgbClr val="B3BCC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000" dirty="0" smtClean="0">
                <a:solidFill>
                  <a:schemeClr val="bg1"/>
                </a:solidFill>
                <a:latin typeface="Calibri" charset="0"/>
                <a:ea typeface="Calibri" charset="0"/>
                <a:cs typeface="Calibri" charset="0"/>
              </a:rPr>
              <a:t>Language</a:t>
            </a:r>
            <a:endParaRPr lang="en-US" sz="2000" dirty="0">
              <a:solidFill>
                <a:schemeClr val="bg1"/>
              </a:solidFill>
              <a:latin typeface="Calibri" charset="0"/>
              <a:ea typeface="Calibri" charset="0"/>
              <a:cs typeface="Calibri" charset="0"/>
            </a:endParaRPr>
          </a:p>
        </p:txBody>
      </p:sp>
      <p:sp>
        <p:nvSpPr>
          <p:cNvPr id="131" name="Rectangle 130"/>
          <p:cNvSpPr/>
          <p:nvPr/>
        </p:nvSpPr>
        <p:spPr>
          <a:xfrm>
            <a:off x="18788460" y="17820991"/>
            <a:ext cx="2619263" cy="307777"/>
          </a:xfrm>
          <a:prstGeom prst="rect">
            <a:avLst/>
          </a:prstGeom>
          <a:solidFill>
            <a:srgbClr val="B3BCC7"/>
          </a:solidFill>
        </p:spPr>
        <p:txBody>
          <a:bodyPr wrap="square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1400" dirty="0">
                <a:solidFill>
                  <a:schemeClr val="bg1"/>
                </a:solidFill>
                <a:latin typeface="Calibri" charset="0"/>
                <a:ea typeface="Calibri" charset="0"/>
                <a:cs typeface="Calibri" charset="0"/>
              </a:rPr>
              <a:t>Measure of Comfort/Difference</a:t>
            </a:r>
          </a:p>
        </p:txBody>
      </p:sp>
      <p:sp>
        <p:nvSpPr>
          <p:cNvPr id="132" name="Rectangle 131"/>
          <p:cNvSpPr/>
          <p:nvPr/>
        </p:nvSpPr>
        <p:spPr>
          <a:xfrm>
            <a:off x="13718789" y="11858493"/>
            <a:ext cx="5602911" cy="461665"/>
          </a:xfrm>
          <a:prstGeom prst="rect">
            <a:avLst/>
          </a:prstGeom>
          <a:solidFill>
            <a:srgbClr val="EBEDE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000" dirty="0">
                <a:solidFill>
                  <a:schemeClr val="tx1"/>
                </a:solidFill>
                <a:latin typeface="Calibri" charset="0"/>
                <a:ea typeface="Calibri" charset="0"/>
                <a:cs typeface="Calibri" charset="0"/>
              </a:rPr>
              <a:t>Full Regression Model for Intercultural Sensitivity</a:t>
            </a:r>
          </a:p>
        </p:txBody>
      </p:sp>
      <p:sp>
        <p:nvSpPr>
          <p:cNvPr id="133" name="Oval 132"/>
          <p:cNvSpPr/>
          <p:nvPr/>
        </p:nvSpPr>
        <p:spPr>
          <a:xfrm>
            <a:off x="18533066" y="14061660"/>
            <a:ext cx="2874657" cy="1927787"/>
          </a:xfrm>
          <a:prstGeom prst="ellipse">
            <a:avLst/>
          </a:prstGeom>
          <a:solidFill>
            <a:srgbClr val="EBEDE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dirty="0" smtClean="0">
                <a:solidFill>
                  <a:schemeClr val="tx1"/>
                </a:solidFill>
              </a:rPr>
              <a:t>Intercultural Sensitivity</a:t>
            </a:r>
            <a:endParaRPr lang="en-US" dirty="0">
              <a:solidFill>
                <a:schemeClr val="tx1"/>
              </a:solidFill>
            </a:endParaRPr>
          </a:p>
        </p:txBody>
      </p:sp>
      <p:cxnSp>
        <p:nvCxnSpPr>
          <p:cNvPr id="179" name="Straight Arrow Connector 178"/>
          <p:cNvCxnSpPr>
            <a:stCxn id="118" idx="3"/>
            <a:endCxn id="133" idx="2"/>
          </p:cNvCxnSpPr>
          <p:nvPr/>
        </p:nvCxnSpPr>
        <p:spPr>
          <a:xfrm>
            <a:off x="13434502" y="12750720"/>
            <a:ext cx="5098564" cy="2274834"/>
          </a:xfrm>
          <a:prstGeom prst="straightConnector1">
            <a:avLst/>
          </a:prstGeom>
          <a:ln w="28575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1" name="Straight Arrow Connector 180"/>
          <p:cNvCxnSpPr>
            <a:stCxn id="119" idx="3"/>
            <a:endCxn id="133" idx="2"/>
          </p:cNvCxnSpPr>
          <p:nvPr/>
        </p:nvCxnSpPr>
        <p:spPr>
          <a:xfrm>
            <a:off x="13434502" y="13474080"/>
            <a:ext cx="5098564" cy="1551474"/>
          </a:xfrm>
          <a:prstGeom prst="straightConnector1">
            <a:avLst/>
          </a:prstGeom>
          <a:ln w="28575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3" name="Straight Arrow Connector 182"/>
          <p:cNvCxnSpPr>
            <a:stCxn id="120" idx="3"/>
            <a:endCxn id="133" idx="2"/>
          </p:cNvCxnSpPr>
          <p:nvPr/>
        </p:nvCxnSpPr>
        <p:spPr>
          <a:xfrm>
            <a:off x="13434502" y="14216777"/>
            <a:ext cx="5098564" cy="808777"/>
          </a:xfrm>
          <a:prstGeom prst="straightConnector1">
            <a:avLst/>
          </a:prstGeom>
          <a:ln w="28575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5" name="Straight Arrow Connector 184"/>
          <p:cNvCxnSpPr>
            <a:stCxn id="115" idx="3"/>
            <a:endCxn id="133" idx="2"/>
          </p:cNvCxnSpPr>
          <p:nvPr/>
        </p:nvCxnSpPr>
        <p:spPr>
          <a:xfrm>
            <a:off x="13448190" y="15003485"/>
            <a:ext cx="5084876" cy="22069"/>
          </a:xfrm>
          <a:prstGeom prst="straightConnector1">
            <a:avLst/>
          </a:prstGeom>
          <a:ln w="28575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7" name="Straight Arrow Connector 186"/>
          <p:cNvCxnSpPr>
            <a:stCxn id="121" idx="3"/>
            <a:endCxn id="133" idx="2"/>
          </p:cNvCxnSpPr>
          <p:nvPr/>
        </p:nvCxnSpPr>
        <p:spPr>
          <a:xfrm flipV="1">
            <a:off x="13420814" y="15025554"/>
            <a:ext cx="5112252" cy="840703"/>
          </a:xfrm>
          <a:prstGeom prst="straightConnector1">
            <a:avLst/>
          </a:prstGeom>
          <a:ln w="28575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9" name="Straight Arrow Connector 188"/>
          <p:cNvCxnSpPr>
            <a:stCxn id="114" idx="3"/>
            <a:endCxn id="133" idx="2"/>
          </p:cNvCxnSpPr>
          <p:nvPr/>
        </p:nvCxnSpPr>
        <p:spPr>
          <a:xfrm flipV="1">
            <a:off x="13434502" y="15025554"/>
            <a:ext cx="5098564" cy="1532472"/>
          </a:xfrm>
          <a:prstGeom prst="straightConnector1">
            <a:avLst/>
          </a:prstGeom>
          <a:ln w="28575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1" name="Straight Arrow Connector 190"/>
          <p:cNvCxnSpPr>
            <a:stCxn id="127" idx="3"/>
            <a:endCxn id="133" idx="2"/>
          </p:cNvCxnSpPr>
          <p:nvPr/>
        </p:nvCxnSpPr>
        <p:spPr>
          <a:xfrm flipV="1">
            <a:off x="13434502" y="15025554"/>
            <a:ext cx="5098564" cy="2393595"/>
          </a:xfrm>
          <a:prstGeom prst="straightConnector1">
            <a:avLst/>
          </a:prstGeom>
          <a:ln w="28575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3" name="Straight Arrow Connector 192"/>
          <p:cNvCxnSpPr>
            <a:stCxn id="128" idx="3"/>
            <a:endCxn id="133" idx="2"/>
          </p:cNvCxnSpPr>
          <p:nvPr/>
        </p:nvCxnSpPr>
        <p:spPr>
          <a:xfrm flipV="1">
            <a:off x="13434502" y="15025554"/>
            <a:ext cx="5098564" cy="2886698"/>
          </a:xfrm>
          <a:prstGeom prst="straightConnector1">
            <a:avLst/>
          </a:prstGeom>
          <a:ln w="28575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7" name="Rectangle 236"/>
          <p:cNvSpPr/>
          <p:nvPr/>
        </p:nvSpPr>
        <p:spPr>
          <a:xfrm>
            <a:off x="22062660" y="5893151"/>
            <a:ext cx="3335216" cy="670572"/>
          </a:xfrm>
          <a:prstGeom prst="rect">
            <a:avLst/>
          </a:prstGeom>
          <a:solidFill>
            <a:srgbClr val="8A8AA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000" dirty="0" smtClean="0">
                <a:solidFill>
                  <a:schemeClr val="bg1"/>
                </a:solidFill>
                <a:latin typeface="Calibri" charset="0"/>
                <a:ea typeface="Calibri" charset="0"/>
                <a:cs typeface="Calibri" charset="0"/>
              </a:rPr>
              <a:t>International News</a:t>
            </a:r>
            <a:endParaRPr lang="en-US" sz="2000" dirty="0">
              <a:solidFill>
                <a:schemeClr val="bg1"/>
              </a:solidFill>
              <a:latin typeface="Calibri" charset="0"/>
              <a:ea typeface="Calibri" charset="0"/>
              <a:cs typeface="Calibri" charset="0"/>
            </a:endParaRPr>
          </a:p>
        </p:txBody>
      </p:sp>
      <p:sp>
        <p:nvSpPr>
          <p:cNvPr id="238" name="Rectangle 237"/>
          <p:cNvSpPr/>
          <p:nvPr/>
        </p:nvSpPr>
        <p:spPr>
          <a:xfrm>
            <a:off x="22062660" y="7196552"/>
            <a:ext cx="3335215" cy="728636"/>
          </a:xfrm>
          <a:prstGeom prst="rect">
            <a:avLst/>
          </a:prstGeom>
          <a:solidFill>
            <a:srgbClr val="8A8AA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000" dirty="0" smtClean="0">
                <a:solidFill>
                  <a:schemeClr val="bg1"/>
                </a:solidFill>
                <a:latin typeface="Calibri" charset="0"/>
                <a:ea typeface="Calibri" charset="0"/>
                <a:cs typeface="Calibri" charset="0"/>
              </a:rPr>
              <a:t>Films &amp; Music in Foreign Language</a:t>
            </a:r>
            <a:endParaRPr lang="en-US" sz="2000" dirty="0">
              <a:solidFill>
                <a:schemeClr val="bg1"/>
              </a:solidFill>
              <a:latin typeface="Calibri" charset="0"/>
              <a:ea typeface="Calibri" charset="0"/>
              <a:cs typeface="Calibri" charset="0"/>
            </a:endParaRPr>
          </a:p>
        </p:txBody>
      </p:sp>
      <p:sp>
        <p:nvSpPr>
          <p:cNvPr id="245" name="TextBox 244"/>
          <p:cNvSpPr txBox="1"/>
          <p:nvPr/>
        </p:nvSpPr>
        <p:spPr>
          <a:xfrm>
            <a:off x="23817068" y="4882797"/>
            <a:ext cx="6936901" cy="461665"/>
          </a:xfrm>
          <a:prstGeom prst="rect">
            <a:avLst/>
          </a:prstGeom>
          <a:solidFill>
            <a:srgbClr val="EBEEEB"/>
          </a:solidFill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400" smtClean="0">
                <a:latin typeface="Calibri" charset="0"/>
                <a:ea typeface="Calibri" charset="0"/>
                <a:cs typeface="Calibri" charset="0"/>
              </a:rPr>
              <a:t>Final Regression Model for Intercultural </a:t>
            </a:r>
            <a:r>
              <a:rPr lang="en-US" sz="2400" dirty="0" smtClean="0">
                <a:latin typeface="Calibri" charset="0"/>
                <a:ea typeface="Calibri" charset="0"/>
                <a:cs typeface="Calibri" charset="0"/>
              </a:rPr>
              <a:t>Sensitivity</a:t>
            </a:r>
            <a:endParaRPr lang="en-US" sz="2400" dirty="0">
              <a:latin typeface="Calibri" charset="0"/>
              <a:ea typeface="Calibri" charset="0"/>
              <a:cs typeface="Calibri" charset="0"/>
            </a:endParaRPr>
          </a:p>
        </p:txBody>
      </p:sp>
      <p:sp>
        <p:nvSpPr>
          <p:cNvPr id="246" name="Oval 245"/>
          <p:cNvSpPr/>
          <p:nvPr/>
        </p:nvSpPr>
        <p:spPr>
          <a:xfrm>
            <a:off x="29714169" y="6077282"/>
            <a:ext cx="2478740" cy="1691527"/>
          </a:xfrm>
          <a:prstGeom prst="ellipse">
            <a:avLst/>
          </a:prstGeom>
          <a:solidFill>
            <a:srgbClr val="EBEEE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dirty="0" smtClean="0">
                <a:solidFill>
                  <a:schemeClr val="tx1"/>
                </a:solidFill>
                <a:latin typeface="Calibri" charset="0"/>
                <a:ea typeface="Calibri" charset="0"/>
                <a:cs typeface="Calibri" charset="0"/>
              </a:rPr>
              <a:t>Intercultural </a:t>
            </a:r>
            <a:r>
              <a:rPr lang="en-US" sz="2000" dirty="0">
                <a:solidFill>
                  <a:schemeClr val="tx1"/>
                </a:solidFill>
                <a:latin typeface="Calibri" charset="0"/>
                <a:ea typeface="Calibri" charset="0"/>
                <a:cs typeface="Calibri" charset="0"/>
              </a:rPr>
              <a:t>Sensitivity</a:t>
            </a:r>
          </a:p>
          <a:p>
            <a:pPr algn="ctr"/>
            <a:r>
              <a:rPr lang="en-US" sz="2000" dirty="0">
                <a:solidFill>
                  <a:schemeClr val="tx1"/>
                </a:solidFill>
                <a:latin typeface="Calibri" charset="0"/>
                <a:ea typeface="Calibri" charset="0"/>
                <a:cs typeface="Calibri" charset="0"/>
              </a:rPr>
              <a:t>R</a:t>
            </a:r>
            <a:r>
              <a:rPr lang="en-US" sz="2000" baseline="30000" dirty="0">
                <a:solidFill>
                  <a:schemeClr val="tx1"/>
                </a:solidFill>
                <a:latin typeface="Calibri" charset="0"/>
                <a:ea typeface="Calibri" charset="0"/>
                <a:cs typeface="Calibri" charset="0"/>
              </a:rPr>
              <a:t>2</a:t>
            </a:r>
            <a:r>
              <a:rPr lang="en-US" sz="2000" dirty="0">
                <a:solidFill>
                  <a:schemeClr val="tx1"/>
                </a:solidFill>
                <a:latin typeface="Calibri" charset="0"/>
                <a:ea typeface="Calibri" charset="0"/>
                <a:cs typeface="Calibri" charset="0"/>
              </a:rPr>
              <a:t>=.344</a:t>
            </a:r>
            <a:r>
              <a:rPr lang="en-US" sz="2000" dirty="0" smtClean="0">
                <a:solidFill>
                  <a:schemeClr val="tx1"/>
                </a:solidFill>
                <a:latin typeface="Calibri" charset="0"/>
                <a:ea typeface="Calibri" charset="0"/>
                <a:cs typeface="Calibri" charset="0"/>
              </a:rPr>
              <a:t>***</a:t>
            </a:r>
            <a:endParaRPr lang="en-US" sz="2000" dirty="0">
              <a:solidFill>
                <a:schemeClr val="tx1"/>
              </a:solidFill>
              <a:latin typeface="Calibri" charset="0"/>
              <a:ea typeface="Calibri" charset="0"/>
              <a:cs typeface="Calibri" charset="0"/>
            </a:endParaRPr>
          </a:p>
        </p:txBody>
      </p:sp>
      <p:sp>
        <p:nvSpPr>
          <p:cNvPr id="247" name="TextBox 246"/>
          <p:cNvSpPr txBox="1"/>
          <p:nvPr/>
        </p:nvSpPr>
        <p:spPr>
          <a:xfrm>
            <a:off x="24717786" y="8287552"/>
            <a:ext cx="7475123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dirty="0">
                <a:latin typeface="Times New Roman" charset="0"/>
                <a:ea typeface="Times New Roman" charset="0"/>
                <a:cs typeface="Times New Roman" charset="0"/>
              </a:rPr>
              <a:t>* p ≤ .050, ** p ≤ .010, *** p ≤ .001, Only significant variables were used in this </a:t>
            </a:r>
            <a:r>
              <a:rPr lang="en-US" sz="1600" dirty="0" smtClean="0">
                <a:latin typeface="Times New Roman" charset="0"/>
                <a:ea typeface="Times New Roman" charset="0"/>
                <a:cs typeface="Times New Roman" charset="0"/>
              </a:rPr>
              <a:t>model</a:t>
            </a:r>
            <a:endParaRPr lang="en-US" sz="2000" dirty="0">
              <a:latin typeface="Times New Roman" charset="0"/>
              <a:ea typeface="Times New Roman" charset="0"/>
              <a:cs typeface="Times New Roman" charset="0"/>
            </a:endParaRPr>
          </a:p>
        </p:txBody>
      </p:sp>
      <p:cxnSp>
        <p:nvCxnSpPr>
          <p:cNvPr id="249" name="Straight Arrow Connector 248"/>
          <p:cNvCxnSpPr>
            <a:stCxn id="237" idx="3"/>
            <a:endCxn id="246" idx="2"/>
          </p:cNvCxnSpPr>
          <p:nvPr/>
        </p:nvCxnSpPr>
        <p:spPr>
          <a:xfrm>
            <a:off x="25397876" y="6228437"/>
            <a:ext cx="4316293" cy="694609"/>
          </a:xfrm>
          <a:prstGeom prst="straightConnector1">
            <a:avLst/>
          </a:prstGeom>
          <a:ln w="28575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2" name="TextBox 241"/>
          <p:cNvSpPr txBox="1"/>
          <p:nvPr/>
        </p:nvSpPr>
        <p:spPr>
          <a:xfrm>
            <a:off x="26915231" y="6326170"/>
            <a:ext cx="1131330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l-GR" i="1" dirty="0" smtClean="0">
                <a:latin typeface="Calibri" charset="0"/>
                <a:ea typeface="Calibri" charset="0"/>
                <a:cs typeface="Calibri" charset="0"/>
              </a:rPr>
              <a:t>Β</a:t>
            </a:r>
            <a:r>
              <a:rPr lang="en-US" i="1" dirty="0" smtClean="0">
                <a:latin typeface="Calibri" charset="0"/>
                <a:ea typeface="Calibri" charset="0"/>
                <a:cs typeface="Calibri" charset="0"/>
              </a:rPr>
              <a:t> </a:t>
            </a:r>
            <a:r>
              <a:rPr lang="en-US" dirty="0" smtClean="0">
                <a:latin typeface="Calibri" charset="0"/>
                <a:ea typeface="Calibri" charset="0"/>
                <a:cs typeface="Calibri" charset="0"/>
              </a:rPr>
              <a:t>= .412</a:t>
            </a:r>
            <a:endParaRPr lang="en-US" dirty="0">
              <a:latin typeface="Calibri" charset="0"/>
              <a:ea typeface="Calibri" charset="0"/>
              <a:cs typeface="Calibri" charset="0"/>
            </a:endParaRPr>
          </a:p>
        </p:txBody>
      </p:sp>
      <p:cxnSp>
        <p:nvCxnSpPr>
          <p:cNvPr id="251" name="Straight Arrow Connector 250"/>
          <p:cNvCxnSpPr>
            <a:stCxn id="238" idx="3"/>
            <a:endCxn id="246" idx="2"/>
          </p:cNvCxnSpPr>
          <p:nvPr/>
        </p:nvCxnSpPr>
        <p:spPr>
          <a:xfrm flipV="1">
            <a:off x="25397875" y="6923046"/>
            <a:ext cx="4316294" cy="637824"/>
          </a:xfrm>
          <a:prstGeom prst="straightConnector1">
            <a:avLst/>
          </a:prstGeom>
          <a:ln w="28575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3" name="TextBox 242"/>
          <p:cNvSpPr txBox="1"/>
          <p:nvPr/>
        </p:nvSpPr>
        <p:spPr>
          <a:xfrm>
            <a:off x="26915231" y="7119007"/>
            <a:ext cx="1132630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l-GR" i="1" dirty="0" smtClean="0">
                <a:latin typeface="Calibri" charset="0"/>
                <a:ea typeface="Calibri" charset="0"/>
                <a:cs typeface="Calibri" charset="0"/>
              </a:rPr>
              <a:t>Β</a:t>
            </a:r>
            <a:r>
              <a:rPr lang="en-US" i="1" dirty="0" smtClean="0">
                <a:latin typeface="Calibri" charset="0"/>
                <a:ea typeface="Calibri" charset="0"/>
                <a:cs typeface="Calibri" charset="0"/>
              </a:rPr>
              <a:t> </a:t>
            </a:r>
            <a:r>
              <a:rPr lang="en-US" dirty="0" smtClean="0">
                <a:latin typeface="Calibri" charset="0"/>
                <a:ea typeface="Calibri" charset="0"/>
                <a:cs typeface="Calibri" charset="0"/>
              </a:rPr>
              <a:t>= .301</a:t>
            </a:r>
            <a:endParaRPr lang="en-US" dirty="0">
              <a:latin typeface="Calibri" charset="0"/>
              <a:ea typeface="Calibri" charset="0"/>
              <a:cs typeface="Calibr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311989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edical Poster">
  <a:themeElements>
    <a:clrScheme name="Clarity">
      <a:dk1>
        <a:srgbClr val="292934"/>
      </a:dk1>
      <a:lt1>
        <a:srgbClr val="FFFFFF"/>
      </a:lt1>
      <a:dk2>
        <a:srgbClr val="D2533C"/>
      </a:dk2>
      <a:lt2>
        <a:srgbClr val="F3F2DC"/>
      </a:lt2>
      <a:accent1>
        <a:srgbClr val="93A299"/>
      </a:accent1>
      <a:accent2>
        <a:srgbClr val="AD8F67"/>
      </a:accent2>
      <a:accent3>
        <a:srgbClr val="726056"/>
      </a:accent3>
      <a:accent4>
        <a:srgbClr val="4C5A6A"/>
      </a:accent4>
      <a:accent5>
        <a:srgbClr val="808DA0"/>
      </a:accent5>
      <a:accent6>
        <a:srgbClr val="79463D"/>
      </a:accent6>
      <a:hlink>
        <a:srgbClr val="4C5A6A"/>
      </a:hlink>
      <a:folHlink>
        <a:srgbClr val="808DA0"/>
      </a:folHlink>
    </a:clrScheme>
    <a:fontScheme name="Cambria-Calibri">
      <a:majorFont>
        <a:latin typeface="Cambria" panose="02040503050406030204"/>
        <a:ea typeface=""/>
        <a:cs typeface=""/>
        <a:font script="Jpan" typeface="ＭＳ Ｐゴシック"/>
        <a:font script="Hang" typeface="맑은 고딕"/>
        <a:font script="Hans" typeface="黑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chemeClr val="accent4"/>
        </a:solidFill>
        <a:ln>
          <a:noFill/>
        </a:ln>
      </a:spPr>
      <a:bodyPr rtlCol="0" anchor="ctr"/>
      <a:lstStyle>
        <a:defPPr algn="ctr">
          <a:defRPr sz="6000" dirty="0" err="1" smtClean="0"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>
        <a:ln w="28575">
          <a:solidFill>
            <a:schemeClr val="accent4"/>
          </a:solidFill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>
        <a:noFill/>
      </a:spPr>
      <a:bodyPr wrap="none" rtlCol="0">
        <a:spAutoFit/>
      </a:bodyPr>
      <a:lstStyle>
        <a:defPPr>
          <a:defRPr sz="6000" dirty="0" err="1" smtClean="0"/>
        </a:defPPr>
      </a:lstStyle>
    </a:txDef>
  </a:objectDefaults>
  <a:extraClrSchemeLst/>
  <a:extLst>
    <a:ext uri="{05A4C25C-085E-4340-85A3-A5531E510DB2}">
      <thm15:themeFamily xmlns:thm15="http://schemas.microsoft.com/office/thememl/2012/main" name="Presentation1" id="{55A68E73-61CB-4542-8C48-DCBB2482A3D5}" vid="{6A3CA63D-1E3C-4681-8668-89277FEB3FEB}"/>
    </a:ext>
  </a:extLst>
</a:theme>
</file>

<file path=ppt/theme/theme2.xml><?xml version="1.0" encoding="utf-8"?>
<a:theme xmlns:a="http://schemas.openxmlformats.org/drawingml/2006/main" name="Office Theme">
  <a:themeElements>
    <a:clrScheme name="Clarity">
      <a:dk1>
        <a:srgbClr val="292934"/>
      </a:dk1>
      <a:lt1>
        <a:srgbClr val="FFFFFF"/>
      </a:lt1>
      <a:dk2>
        <a:srgbClr val="D2533C"/>
      </a:dk2>
      <a:lt2>
        <a:srgbClr val="F3F2DC"/>
      </a:lt2>
      <a:accent1>
        <a:srgbClr val="93A299"/>
      </a:accent1>
      <a:accent2>
        <a:srgbClr val="AD8F67"/>
      </a:accent2>
      <a:accent3>
        <a:srgbClr val="726056"/>
      </a:accent3>
      <a:accent4>
        <a:srgbClr val="4C5A6A"/>
      </a:accent4>
      <a:accent5>
        <a:srgbClr val="808DA0"/>
      </a:accent5>
      <a:accent6>
        <a:srgbClr val="79463D"/>
      </a:accent6>
      <a:hlink>
        <a:srgbClr val="4C5A6A"/>
      </a:hlink>
      <a:folHlink>
        <a:srgbClr val="808DA0"/>
      </a:folHlink>
    </a:clrScheme>
    <a:fontScheme name="Cambria-Calibri">
      <a:majorFont>
        <a:latin typeface="Cambria" panose="02040503050406030204"/>
        <a:ea typeface=""/>
        <a:cs typeface=""/>
        <a:font script="Jpan" typeface="ＭＳ Ｐゴシック"/>
        <a:font script="Hang" typeface="맑은 고딕"/>
        <a:font script="Hans" typeface="黑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Clarity">
      <a:dk1>
        <a:srgbClr val="292934"/>
      </a:dk1>
      <a:lt1>
        <a:srgbClr val="FFFFFF"/>
      </a:lt1>
      <a:dk2>
        <a:srgbClr val="D2533C"/>
      </a:dk2>
      <a:lt2>
        <a:srgbClr val="F3F2DC"/>
      </a:lt2>
      <a:accent1>
        <a:srgbClr val="93A299"/>
      </a:accent1>
      <a:accent2>
        <a:srgbClr val="AD8F67"/>
      </a:accent2>
      <a:accent3>
        <a:srgbClr val="726056"/>
      </a:accent3>
      <a:accent4>
        <a:srgbClr val="4C5A6A"/>
      </a:accent4>
      <a:accent5>
        <a:srgbClr val="808DA0"/>
      </a:accent5>
      <a:accent6>
        <a:srgbClr val="79463D"/>
      </a:accent6>
      <a:hlink>
        <a:srgbClr val="4C5A6A"/>
      </a:hlink>
      <a:folHlink>
        <a:srgbClr val="808DA0"/>
      </a:folHlink>
    </a:clrScheme>
    <a:fontScheme name="Cambria-Calibri">
      <a:majorFont>
        <a:latin typeface="Cambria" panose="02040503050406030204"/>
        <a:ea typeface=""/>
        <a:cs typeface=""/>
        <a:font script="Jpan" typeface="ＭＳ Ｐゴシック"/>
        <a:font script="Hang" typeface="맑은 고딕"/>
        <a:font script="Hans" typeface="黑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AssetEditForm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TemplateFile" ma:contentTypeID="0x0101006EDDDB5EE6D98C44930B742096920B300400F5B6D36B3EF94B4E9A635CDF2A18F5B8" ma:contentTypeVersion="72" ma:contentTypeDescription="Create a new document." ma:contentTypeScope="" ma:versionID="a23e56308344d904b51738559c3d67c9">
  <xsd:schema xmlns:xsd="http://www.w3.org/2001/XMLSchema" xmlns:xs="http://www.w3.org/2001/XMLSchema" xmlns:p="http://schemas.microsoft.com/office/2006/metadata/properties" xmlns:ns2="4873beb7-5857-4685-be1f-d57550cc96cc" targetNamespace="http://schemas.microsoft.com/office/2006/metadata/properties" ma:root="true" ma:fieldsID="cd0908cc4600e77bf5da051303e00c8d" ns2:_="">
    <xsd:import namespace="4873beb7-5857-4685-be1f-d57550cc96cc"/>
    <xsd:element name="properties">
      <xsd:complexType>
        <xsd:sequence>
          <xsd:element name="documentManagement">
            <xsd:complexType>
              <xsd:all>
                <xsd:element ref="ns2:AcquiredFrom" minOccurs="0"/>
                <xsd:element ref="ns2:UACurrentWords" minOccurs="0"/>
                <xsd:element ref="ns2:TPApplication" minOccurs="0"/>
                <xsd:element ref="ns2:ApprovalLog" minOccurs="0"/>
                <xsd:element ref="ns2:ApprovalStatus" minOccurs="0"/>
                <xsd:element ref="ns2:AssetStart" minOccurs="0"/>
                <xsd:element ref="ns2:AssetExpire" minOccurs="0"/>
                <xsd:element ref="ns2:AssetId" minOccurs="0"/>
                <xsd:element ref="ns2:IsSearchable" minOccurs="0"/>
                <xsd:element ref="ns2:AssetType" minOccurs="0"/>
                <xsd:element ref="ns2:APAuthor" minOccurs="0"/>
                <xsd:element ref="ns2:AverageRating" minOccurs="0"/>
                <xsd:element ref="ns2:BlockPublish" minOccurs="0"/>
                <xsd:element ref="ns2:BugNumber" minOccurs="0"/>
                <xsd:element ref="ns2:CampaignTagsTaxHTField0" minOccurs="0"/>
                <xsd:element ref="ns2:TPClientViewer" minOccurs="0"/>
                <xsd:element ref="ns2:ClipArtFilename" minOccurs="0"/>
                <xsd:element ref="ns2:TPCommandLine" minOccurs="0"/>
                <xsd:element ref="ns2:TPComponent" minOccurs="0"/>
                <xsd:element ref="ns2:ContentItem" minOccurs="0"/>
                <xsd:element ref="ns2:CrawlForDependencies" minOccurs="0"/>
                <xsd:element ref="ns2:CSXHash" minOccurs="0"/>
                <xsd:element ref="ns2:CSXSubmissionMarket" minOccurs="0"/>
                <xsd:element ref="ns2:CSXUpdate" minOccurs="0"/>
                <xsd:element ref="ns2:IntlLangReviewDate" minOccurs="0"/>
                <xsd:element ref="ns2:IsDeleted" minOccurs="0"/>
                <xsd:element ref="ns2:APDescription" minOccurs="0"/>
                <xsd:element ref="ns2:DirectSourceMarket" minOccurs="0"/>
                <xsd:element ref="ns2:Downloads" minOccurs="0"/>
                <xsd:element ref="ns2:DSATActionTaken" minOccurs="0"/>
                <xsd:element ref="ns2:APEditor" minOccurs="0"/>
                <xsd:element ref="ns2:EditorialStatus" minOccurs="0"/>
                <xsd:element ref="ns2:EditorialTags" minOccurs="0"/>
                <xsd:element ref="ns2:TPExecutable" minOccurs="0"/>
                <xsd:element ref="ns2:FeatureTagsTaxHTField0" minOccurs="0"/>
                <xsd:element ref="ns2:TPFriendlyName" minOccurs="0"/>
                <xsd:element ref="ns2:FriendlyTitle" minOccurs="0"/>
                <xsd:element ref="ns2:PrimaryImageGen" minOccurs="0"/>
                <xsd:element ref="ns2:HandoffToMSDN" minOccurs="0"/>
                <xsd:element ref="ns2:InProjectListLookup" minOccurs="0"/>
                <xsd:element ref="ns2:TPInstallLocation" minOccurs="0"/>
                <xsd:element ref="ns2:InternalTagsTaxHTField0" minOccurs="0"/>
                <xsd:element ref="ns2:IntlLangReview" minOccurs="0"/>
                <xsd:element ref="ns2:IntlLangReviewer" minOccurs="0"/>
                <xsd:element ref="ns2:MarketSpecific" minOccurs="0"/>
                <xsd:element ref="ns2:LastCompleteVersionLookup" minOccurs="0"/>
                <xsd:element ref="ns2:LastHandOff" minOccurs="0"/>
                <xsd:element ref="ns2:LastModifiedDateTime" minOccurs="0"/>
                <xsd:element ref="ns2:LastPreviewErrorLookup" minOccurs="0"/>
                <xsd:element ref="ns2:LastPreviewResultLookup" minOccurs="0"/>
                <xsd:element ref="ns2:LastPreviewAttemptDateLookup" minOccurs="0"/>
                <xsd:element ref="ns2:LastPreviewedByLookup" minOccurs="0"/>
                <xsd:element ref="ns2:LastPreviewTimeLookup" minOccurs="0"/>
                <xsd:element ref="ns2:LastPreviewVersionLookup" minOccurs="0"/>
                <xsd:element ref="ns2:LastPublishErrorLookup" minOccurs="0"/>
                <xsd:element ref="ns2:LastPublishResultLookup" minOccurs="0"/>
                <xsd:element ref="ns2:LastPublishAttemptDateLookup" minOccurs="0"/>
                <xsd:element ref="ns2:LastPublishedByLookup" minOccurs="0"/>
                <xsd:element ref="ns2:LastPublishTimeLookup" minOccurs="0"/>
                <xsd:element ref="ns2:LastPublishVersionLookup" minOccurs="0"/>
                <xsd:element ref="ns2:TPLaunchHelpLinkType" minOccurs="0"/>
                <xsd:element ref="ns2:LegacyData" minOccurs="0"/>
                <xsd:element ref="ns2:TPLaunchHelpLink" minOccurs="0"/>
                <xsd:element ref="ns2:LocComments" minOccurs="0"/>
                <xsd:element ref="ns2:LocLastLocAttemptVersionLookup" minOccurs="0"/>
                <xsd:element ref="ns2:LocLastLocAttemptVersionTypeLookup" minOccurs="0"/>
                <xsd:element ref="ns2:LocManualTestRequired" minOccurs="0"/>
                <xsd:element ref="ns2:LocMarketGroupTiers2" minOccurs="0"/>
                <xsd:element ref="ns2:LocNewPublishedVersionLookup" minOccurs="0"/>
                <xsd:element ref="ns2:LocOverallHandbackStatusLookup" minOccurs="0"/>
                <xsd:element ref="ns2:LocOverallLocStatusLookup" minOccurs="0"/>
                <xsd:element ref="ns2:LocOverallPreviewStatusLookup" minOccurs="0"/>
                <xsd:element ref="ns2:LocOverallPublishStatusLookup" minOccurs="0"/>
                <xsd:element ref="ns2:IntlLocPriority" minOccurs="0"/>
                <xsd:element ref="ns2:LocProcessedForHandoffsLookup" minOccurs="0"/>
                <xsd:element ref="ns2:LocProcessedForMarketsLookup" minOccurs="0"/>
                <xsd:element ref="ns2:LocPublishedDependentAssetsLookup" minOccurs="0"/>
                <xsd:element ref="ns2:LocPublishedLinkedAssetsLookup" minOccurs="0"/>
                <xsd:element ref="ns2:LocRecommendedHandoff" minOccurs="0"/>
                <xsd:element ref="ns2:LocalizationTagsTaxHTField0" minOccurs="0"/>
                <xsd:element ref="ns2:MachineTranslated" minOccurs="0"/>
                <xsd:element ref="ns2:Manager" minOccurs="0"/>
                <xsd:element ref="ns2:Markets" minOccurs="0"/>
                <xsd:element ref="ns2:Milestone" minOccurs="0"/>
                <xsd:element ref="ns2:TPNamespace" minOccurs="0"/>
                <xsd:element ref="ns2:NumericId" minOccurs="0"/>
                <xsd:element ref="ns2:NumOfRatingsLookup" minOccurs="0"/>
                <xsd:element ref="ns2:OOCacheId" minOccurs="0"/>
                <xsd:element ref="ns2:OpenTemplate" minOccurs="0"/>
                <xsd:element ref="ns2:OriginAsset" minOccurs="0"/>
                <xsd:element ref="ns2:OriginalRelease" minOccurs="0"/>
                <xsd:element ref="ns2:OriginalSourceMarket" minOccurs="0"/>
                <xsd:element ref="ns2:OutputCachingOn" minOccurs="0"/>
                <xsd:element ref="ns2:ParentAssetId" minOccurs="0"/>
                <xsd:element ref="ns2:PlannedPubDate" minOccurs="0"/>
                <xsd:element ref="ns2:PolicheckWords" minOccurs="0"/>
                <xsd:element ref="ns2:BusinessGroup" minOccurs="0"/>
                <xsd:element ref="ns2:UAProjectedTotalWords" minOccurs="0"/>
                <xsd:element ref="ns2:Provider" minOccurs="0"/>
                <xsd:element ref="ns2:Providers" minOccurs="0"/>
                <xsd:element ref="ns2:PublishStatusLookup" minOccurs="0"/>
                <xsd:element ref="ns2:PublishTargets" minOccurs="0"/>
                <xsd:element ref="ns2:RecommendationsModifier" minOccurs="0"/>
                <xsd:element ref="ns2:ArtSampleDocs" minOccurs="0"/>
                <xsd:element ref="ns2:ScenarioTagsTaxHTField0" minOccurs="0"/>
                <xsd:element ref="ns2:ShowIn" minOccurs="0"/>
                <xsd:element ref="ns2:SourceTitle" minOccurs="0"/>
                <xsd:element ref="ns2:CSXSubmissionDate" minOccurs="0"/>
                <xsd:element ref="ns2:SubmitterId" minOccurs="0"/>
                <xsd:element ref="ns2:TaxCatchAll" minOccurs="0"/>
                <xsd:element ref="ns2:TaxCatchAllLabel" minOccurs="0"/>
                <xsd:element ref="ns2:TemplateStatus" minOccurs="0"/>
                <xsd:element ref="ns2:TemplateTemplateType" minOccurs="0"/>
                <xsd:element ref="ns2:ThumbnailAssetId" minOccurs="0"/>
                <xsd:element ref="ns2:TimesCloned" minOccurs="0"/>
                <xsd:element ref="ns2:TrustLevel" minOccurs="0"/>
                <xsd:element ref="ns2:UALocComments" minOccurs="0"/>
                <xsd:element ref="ns2:UALocRecommendation" minOccurs="0"/>
                <xsd:element ref="ns2:UANotes" minOccurs="0"/>
                <xsd:element ref="ns2:TPAppVersion" minOccurs="0"/>
                <xsd:element ref="ns2:VoteCount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873beb7-5857-4685-be1f-d57550cc96cc" elementFormDefault="qualified">
    <xsd:import namespace="http://schemas.microsoft.com/office/2006/documentManagement/types"/>
    <xsd:import namespace="http://schemas.microsoft.com/office/infopath/2007/PartnerControls"/>
    <xsd:element name="AcquiredFrom" ma:index="1" nillable="true" ma:displayName="Acquired From" ma:default="Internal MS" ma:internalName="AcquiredFrom" ma:readOnly="false">
      <xsd:simpleType>
        <xsd:restriction base="dms:Choice">
          <xsd:enumeration value="Internal MS"/>
          <xsd:enumeration value="Community"/>
          <xsd:enumeration value="MVP"/>
          <xsd:enumeration value="Publisher"/>
          <xsd:enumeration value="Partner"/>
          <xsd:enumeration value="None"/>
        </xsd:restriction>
      </xsd:simpleType>
    </xsd:element>
    <xsd:element name="UACurrentWords" ma:index="2" nillable="true" ma:displayName="Actual Word Count" ma:default="" ma:internalName="UACurrentWords" ma:readOnly="false">
      <xsd:simpleType>
        <xsd:restriction base="dms:Unknown"/>
      </xsd:simpleType>
    </xsd:element>
    <xsd:element name="TPApplication" ma:index="3" nillable="true" ma:displayName="Application to Open Template With" ma:default="" ma:internalName="TPApplication">
      <xsd:simpleType>
        <xsd:restriction base="dms:Text"/>
      </xsd:simpleType>
    </xsd:element>
    <xsd:element name="ApprovalLog" ma:index="4" nillable="true" ma:displayName="Approval Log" ma:default="" ma:hidden="true" ma:internalName="ApprovalLog" ma:readOnly="false">
      <xsd:simpleType>
        <xsd:restriction base="dms:Note"/>
      </xsd:simpleType>
    </xsd:element>
    <xsd:element name="ApprovalStatus" ma:index="5" nillable="true" ma:displayName="Approval Status" ma:default="InProgress" ma:internalName="ApprovalStatus" ma:readOnly="false">
      <xsd:simpleType>
        <xsd:restriction base="dms:Choice">
          <xsd:enumeration value="InProgress"/>
          <xsd:enumeration value="Rejected"/>
          <xsd:enumeration value="Questionable"/>
          <xsd:enumeration value="ApprovedAutomatic"/>
          <xsd:enumeration value="ApprovedManual"/>
          <xsd:enumeration value="On Hold"/>
          <xsd:enumeration value="Needs Review"/>
          <xsd:enumeration value="A Violation"/>
          <xsd:enumeration value="Unpublished Violation"/>
        </xsd:restriction>
      </xsd:simpleType>
    </xsd:element>
    <xsd:element name="AssetStart" ma:index="6" nillable="true" ma:displayName="Asset Begin Date" ma:default="[Today]" ma:internalName="AssetStart" ma:readOnly="false">
      <xsd:simpleType>
        <xsd:restriction base="dms:DateTime"/>
      </xsd:simpleType>
    </xsd:element>
    <xsd:element name="AssetExpire" ma:index="7" nillable="true" ma:displayName="Asset End Date" ma:default="2029-01-01T08:00:00Z" ma:format="DateTime" ma:internalName="AssetExpire" ma:readOnly="false">
      <xsd:simpleType>
        <xsd:restriction base="dms:DateTime"/>
      </xsd:simpleType>
    </xsd:element>
    <xsd:element name="AssetId" ma:index="8" nillable="true" ma:displayName="Asset ID" ma:default="" ma:indexed="true" ma:internalName="AssetId" ma:readOnly="false">
      <xsd:simpleType>
        <xsd:restriction base="dms:Text">
          <xsd:maxLength value="255"/>
        </xsd:restriction>
      </xsd:simpleType>
    </xsd:element>
    <xsd:element name="IsSearchable" ma:index="9" nillable="true" ma:displayName="Asset Searchable?" ma:default="true" ma:internalName="IsSearchable" ma:readOnly="false">
      <xsd:simpleType>
        <xsd:restriction base="dms:Boolean"/>
      </xsd:simpleType>
    </xsd:element>
    <xsd:element name="AssetType" ma:index="10" nillable="true" ma:displayName="Asset Type" ma:default="" ma:internalName="AssetType" ma:readOnly="false">
      <xsd:simpleType>
        <xsd:restriction base="dms:Unknown"/>
      </xsd:simpleType>
    </xsd:element>
    <xsd:element name="APAuthor" ma:index="11" nillable="true" ma:displayName="Author" ma:default="" ma:list="UserInfo" ma:internalName="APAuthor" ma:readOnly="false">
      <xsd:complexType>
        <xsd:complexContent>
          <xsd:extension base="dms:User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AverageRating" ma:index="12" nillable="true" ma:displayName="Average Rating" ma:internalName="AverageRating" ma:readOnly="false">
      <xsd:simpleType>
        <xsd:restriction base="dms:Text"/>
      </xsd:simpleType>
    </xsd:element>
    <xsd:element name="BlockPublish" ma:index="13" nillable="true" ma:displayName="Block from Publishing?" ma:default="" ma:internalName="BlockPublish" ma:readOnly="false">
      <xsd:simpleType>
        <xsd:restriction base="dms:Boolean"/>
      </xsd:simpleType>
    </xsd:element>
    <xsd:element name="BugNumber" ma:index="14" nillable="true" ma:displayName="Bug Number" ma:default="" ma:internalName="BugNumber" ma:readOnly="false">
      <xsd:simpleType>
        <xsd:restriction base="dms:Text"/>
      </xsd:simpleType>
    </xsd:element>
    <xsd:element name="CampaignTagsTaxHTField0" ma:index="16" nillable="true" ma:taxonomy="true" ma:internalName="CampaignTagsTaxHTField0" ma:taxonomyFieldName="CampaignTags" ma:displayName="Campaigns" ma:readOnly="false" ma:default="" ma:fieldId="{1df42cc3-2301-4f11-a52a-6ead923c29ed}" ma:taxonomyMulti="true" ma:sspId="8f79753a-75d3-41f5-8ca3-40b843941b4f" ma:termSetId="ca0e50d4-faa1-44ce-961e-bb1441c60e66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TPClientViewer" ma:index="17" nillable="true" ma:displayName="Client Viewer" ma:default="" ma:internalName="TPClientViewer">
      <xsd:simpleType>
        <xsd:restriction base="dms:Text"/>
      </xsd:simpleType>
    </xsd:element>
    <xsd:element name="ClipArtFilename" ma:index="18" nillable="true" ma:displayName="Clip Art Name" ma:default="" ma:internalName="ClipArtFilename" ma:readOnly="false">
      <xsd:simpleType>
        <xsd:restriction base="dms:Text"/>
      </xsd:simpleType>
    </xsd:element>
    <xsd:element name="TPCommandLine" ma:index="19" nillable="true" ma:displayName="Command Line" ma:default="" ma:internalName="TPCommandLine">
      <xsd:simpleType>
        <xsd:restriction base="dms:Text"/>
      </xsd:simpleType>
    </xsd:element>
    <xsd:element name="TPComponent" ma:index="20" nillable="true" ma:displayName="Component" ma:default="" ma:internalName="TPComponent">
      <xsd:simpleType>
        <xsd:restriction base="dms:Text"/>
      </xsd:simpleType>
    </xsd:element>
    <xsd:element name="ContentItem" ma:index="21" nillable="true" ma:displayName="Content Item" ma:default="" ma:hidden="true" ma:internalName="ContentItem" ma:readOnly="false">
      <xsd:simpleType>
        <xsd:restriction base="dms:Unknown"/>
      </xsd:simpleType>
    </xsd:element>
    <xsd:element name="CrawlForDependencies" ma:index="23" nillable="true" ma:displayName="Crawl for Dependencies?" ma:default="true" ma:internalName="CrawlForDependencies" ma:readOnly="false">
      <xsd:simpleType>
        <xsd:restriction base="dms:Boolean"/>
      </xsd:simpleType>
    </xsd:element>
    <xsd:element name="CSXHash" ma:index="26" nillable="true" ma:displayName="CSX Hash" ma:default="" ma:indexed="true" ma:internalName="CSXHash" ma:readOnly="false">
      <xsd:simpleType>
        <xsd:restriction base="dms:Text"/>
      </xsd:simpleType>
    </xsd:element>
    <xsd:element name="CSXSubmissionMarket" ma:index="27" nillable="true" ma:displayName="CSX Submission Market" ma:default="" ma:list="{2FBD1B11-2ACE-4FDC-B5A3-635D4ADF6F1B}" ma:internalName="CSXSubmissionMarket" ma:readOnly="false" ma:showField="MarketName" ma:web="4873beb7-5857-4685-be1f-d57550cc96cc">
      <xsd:simpleType>
        <xsd:restriction base="dms:Lookup"/>
      </xsd:simpleType>
    </xsd:element>
    <xsd:element name="CSXUpdate" ma:index="28" nillable="true" ma:displayName="CSX Updated?" ma:default="false" ma:internalName="CSXUpdate" ma:readOnly="false">
      <xsd:simpleType>
        <xsd:restriction base="dms:Boolean"/>
      </xsd:simpleType>
    </xsd:element>
    <xsd:element name="IntlLangReviewDate" ma:index="29" nillable="true" ma:displayName="Date to Complete Intl QA" ma:default="" ma:internalName="IntlLangReviewDate" ma:readOnly="false">
      <xsd:simpleType>
        <xsd:restriction base="dms:DateTime"/>
      </xsd:simpleType>
    </xsd:element>
    <xsd:element name="IsDeleted" ma:index="30" nillable="true" ma:displayName="Deleted?" ma:default="" ma:internalName="IsDeleted" ma:readOnly="false">
      <xsd:simpleType>
        <xsd:restriction base="dms:Boolean"/>
      </xsd:simpleType>
    </xsd:element>
    <xsd:element name="APDescription" ma:index="31" nillable="true" ma:displayName="Description" ma:default="" ma:internalName="APDescription" ma:readOnly="false">
      <xsd:simpleType>
        <xsd:restriction base="dms:Note"/>
      </xsd:simpleType>
    </xsd:element>
    <xsd:element name="DirectSourceMarket" ma:index="32" nillable="true" ma:displayName="Direct Source Market Group" ma:default="" ma:internalName="DirectSourceMarket" ma:readOnly="false">
      <xsd:simpleType>
        <xsd:restriction base="dms:Text"/>
      </xsd:simpleType>
    </xsd:element>
    <xsd:element name="Downloads" ma:index="33" nillable="true" ma:displayName="Downloads" ma:default="0" ma:hidden="true" ma:internalName="Downloads" ma:readOnly="false">
      <xsd:simpleType>
        <xsd:restriction base="dms:Unknown"/>
      </xsd:simpleType>
    </xsd:element>
    <xsd:element name="DSATActionTaken" ma:index="34" nillable="true" ma:displayName="DSAT Action Taken" ma:default="" ma:internalName="DSATActionTaken" ma:readOnly="false">
      <xsd:simpleType>
        <xsd:restriction base="dms:Choice">
          <xsd:enumeration value="Best Bets"/>
          <xsd:enumeration value="Expire"/>
          <xsd:enumeration value="Hide"/>
          <xsd:enumeration value="None"/>
        </xsd:restriction>
      </xsd:simpleType>
    </xsd:element>
    <xsd:element name="APEditor" ma:index="35" nillable="true" ma:displayName="Editor" ma:default="" ma:list="UserInfo" ma:internalName="APEditor" ma:readOnly="false">
      <xsd:complexType>
        <xsd:complexContent>
          <xsd:extension base="dms:User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EditorialStatus" ma:index="36" nillable="true" ma:displayName="Editorial Status" ma:default="" ma:internalName="EditorialStatus" ma:readOnly="false">
      <xsd:simpleType>
        <xsd:restriction base="dms:Unknown"/>
      </xsd:simpleType>
    </xsd:element>
    <xsd:element name="EditorialTags" ma:index="37" nillable="true" ma:displayName="Editorial Tags" ma:default="" ma:internalName="EditorialTags">
      <xsd:simpleType>
        <xsd:restriction base="dms:Unknown"/>
      </xsd:simpleType>
    </xsd:element>
    <xsd:element name="TPExecutable" ma:index="38" nillable="true" ma:displayName="Executable" ma:default="" ma:internalName="TPExecutable">
      <xsd:simpleType>
        <xsd:restriction base="dms:Text"/>
      </xsd:simpleType>
    </xsd:element>
    <xsd:element name="FeatureTagsTaxHTField0" ma:index="40" nillable="true" ma:taxonomy="true" ma:internalName="FeatureTagsTaxHTField0" ma:taxonomyFieldName="FeatureTags" ma:displayName="Features" ma:readOnly="false" ma:default="" ma:fieldId="{7fc0d542-15c6-4882-a8e3-13bca44403fb}" ma:taxonomyMulti="true" ma:sspId="8f79753a-75d3-41f5-8ca3-40b843941b4f" ma:termSetId="f1ab6845-967d-4854-a0ba-4ec07f0f8113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TPFriendlyName" ma:index="41" nillable="true" ma:displayName="Friendly Name" ma:default="" ma:internalName="TPFriendlyName">
      <xsd:simpleType>
        <xsd:restriction base="dms:Text"/>
      </xsd:simpleType>
    </xsd:element>
    <xsd:element name="FriendlyTitle" ma:index="42" nillable="true" ma:displayName="Friendly Title" ma:default="" ma:description="Shorter title to be used when displaying search results" ma:internalName="FriendlyTitle" ma:readOnly="false">
      <xsd:simpleType>
        <xsd:restriction base="dms:Text"/>
      </xsd:simpleType>
    </xsd:element>
    <xsd:element name="PrimaryImageGen" ma:index="43" nillable="true" ma:displayName="Generate Images?" ma:default="true" ma:internalName="PrimaryImageGen">
      <xsd:simpleType>
        <xsd:restriction base="dms:Boolean"/>
      </xsd:simpleType>
    </xsd:element>
    <xsd:element name="HandoffToMSDN" ma:index="44" nillable="true" ma:displayName="Handoff To MSDN Date" ma:default="" ma:internalName="HandoffToMSDN" ma:readOnly="false">
      <xsd:simpleType>
        <xsd:restriction base="dms:DateTime"/>
      </xsd:simpleType>
    </xsd:element>
    <xsd:element name="InProjectListLookup" ma:index="45" nillable="true" ma:displayName="InProjectListLookup" ma:list="{9E343742-310B-4684-A24C-1D137CB4B230}" ma:internalName="InProjectListLookup" ma:readOnly="true" ma:showField="InProjectList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TPInstallLocation" ma:index="46" nillable="true" ma:displayName="Install Location" ma:default="" ma:internalName="TPInstallLocation">
      <xsd:simpleType>
        <xsd:restriction base="dms:Text"/>
      </xsd:simpleType>
    </xsd:element>
    <xsd:element name="InternalTagsTaxHTField0" ma:index="48" nillable="true" ma:taxonomy="true" ma:internalName="InternalTagsTaxHTField0" ma:taxonomyFieldName="InternalTags" ma:displayName="Internal Tags" ma:readOnly="false" ma:default="" ma:fieldId="{1490b8a4-2706-41ec-b5e3-73176dccf34e}" ma:taxonomyMulti="true" ma:sspId="8f79753a-75d3-41f5-8ca3-40b843941b4f" ma:termSetId="82b6639e-f7fc-4c18-ad2d-003a6e707765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IntlLangReview" ma:index="49" nillable="true" ma:displayName="Intl Lang QA Review Required?" ma:default="" ma:internalName="IntlLangReview" ma:readOnly="false">
      <xsd:simpleType>
        <xsd:restriction base="dms:Boolean"/>
      </xsd:simpleType>
    </xsd:element>
    <xsd:element name="IntlLangReviewer" ma:index="50" nillable="true" ma:displayName="Intl Lang QA Reviewer" ma:default="" ma:internalName="IntlLangReviewer" ma:readOnly="false">
      <xsd:simpleType>
        <xsd:restriction base="dms:Text"/>
      </xsd:simpleType>
    </xsd:element>
    <xsd:element name="MarketSpecific" ma:index="51" nillable="true" ma:displayName="Is Market Specific?" ma:default="" ma:internalName="MarketSpecific" ma:readOnly="false">
      <xsd:simpleType>
        <xsd:restriction base="dms:Boolean"/>
      </xsd:simpleType>
    </xsd:element>
    <xsd:element name="LastCompleteVersionLookup" ma:index="52" nillable="true" ma:displayName="Last Complete Version Lookup" ma:default="" ma:list="{9E343742-310B-4684-A24C-1D137CB4B230}" ma:internalName="LastCompleteVersionLookup" ma:readOnly="true" ma:showField="LastCompleteVersion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HandOff" ma:index="53" nillable="true" ma:displayName="Last Hand-off" ma:default="" ma:internalName="LastHandOff" ma:readOnly="false">
      <xsd:simpleType>
        <xsd:restriction base="dms:DateTime"/>
      </xsd:simpleType>
    </xsd:element>
    <xsd:element name="LastModifiedDateTime" ma:index="54" nillable="true" ma:displayName="Last Modified Date" ma:default="" ma:internalName="LastModifiedDateTime" ma:readOnly="false">
      <xsd:simpleType>
        <xsd:restriction base="dms:DateTime"/>
      </xsd:simpleType>
    </xsd:element>
    <xsd:element name="LastPreviewErrorLookup" ma:index="55" nillable="true" ma:displayName="Last Preview Attempt Error" ma:default="" ma:list="{9E343742-310B-4684-A24C-1D137CB4B230}" ma:internalName="LastPreviewErrorLookup" ma:readOnly="true" ma:showField="LastPreviewError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reviewResultLookup" ma:index="56" nillable="true" ma:displayName="Last Preview Attempt Result" ma:default="" ma:list="{9E343742-310B-4684-A24C-1D137CB4B230}" ma:internalName="LastPreviewResultLookup" ma:readOnly="true" ma:showField="LastPreviewResult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reviewAttemptDateLookup" ma:index="57" nillable="true" ma:displayName="Last Preview Attempted On" ma:default="" ma:list="{9E343742-310B-4684-A24C-1D137CB4B230}" ma:internalName="LastPreviewAttemptDateLookup" ma:readOnly="true" ma:showField="LastPreviewAttemptDate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reviewedByLookup" ma:index="58" nillable="true" ma:displayName="Last Previewed By" ma:default="" ma:list="{9E343742-310B-4684-A24C-1D137CB4B230}" ma:internalName="LastPreviewedByLookup" ma:readOnly="true" ma:showField="LastPreviewedBy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reviewTimeLookup" ma:index="59" nillable="true" ma:displayName="Last Previewed Date" ma:default="" ma:list="{9E343742-310B-4684-A24C-1D137CB4B230}" ma:internalName="LastPreviewTimeLookup" ma:readOnly="true" ma:showField="LastPreviewTime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reviewVersionLookup" ma:index="60" nillable="true" ma:displayName="Last Previewed Version" ma:default="" ma:list="{9E343742-310B-4684-A24C-1D137CB4B230}" ma:internalName="LastPreviewVersionLookup" ma:readOnly="true" ma:showField="LastPreviewVersion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ublishErrorLookup" ma:index="61" nillable="true" ma:displayName="Last Publish Attempt Error" ma:default="" ma:list="{9E343742-310B-4684-A24C-1D137CB4B230}" ma:internalName="LastPublishErrorLookup" ma:readOnly="true" ma:showField="LastPublishError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ublishResultLookup" ma:index="62" nillable="true" ma:displayName="Last Publish Attempt Result" ma:default="" ma:list="{9E343742-310B-4684-A24C-1D137CB4B230}" ma:internalName="LastPublishResultLookup" ma:readOnly="true" ma:showField="LastPublishResult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ublishAttemptDateLookup" ma:index="63" nillable="true" ma:displayName="Last Publish Attempted On" ma:default="" ma:list="{9E343742-310B-4684-A24C-1D137CB4B230}" ma:internalName="LastPublishAttemptDateLookup" ma:readOnly="true" ma:showField="LastPublishAttemptDate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ublishedByLookup" ma:index="64" nillable="true" ma:displayName="Last Published By" ma:default="" ma:list="{9E343742-310B-4684-A24C-1D137CB4B230}" ma:internalName="LastPublishedByLookup" ma:readOnly="true" ma:showField="LastPublishedBy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ublishTimeLookup" ma:index="65" nillable="true" ma:displayName="Last Published Date" ma:default="" ma:list="{9E343742-310B-4684-A24C-1D137CB4B230}" ma:internalName="LastPublishTimeLookup" ma:readOnly="true" ma:showField="LastPublishTime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ublishVersionLookup" ma:index="66" nillable="true" ma:displayName="Last Published Version" ma:default="" ma:list="{9E343742-310B-4684-A24C-1D137CB4B230}" ma:internalName="LastPublishVersionLookup" ma:readOnly="true" ma:showField="LastPublishVersion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TPLaunchHelpLinkType" ma:index="67" nillable="true" ma:displayName="Launch Help Link Type" ma:default="Template" ma:internalName="TPLaunchHelpLinkType">
      <xsd:simpleType>
        <xsd:restriction base="dms:Choice">
          <xsd:enumeration value="Template"/>
          <xsd:enumeration value="Training"/>
          <xsd:enumeration value="URL"/>
          <xsd:enumeration value="None"/>
        </xsd:restriction>
      </xsd:simpleType>
    </xsd:element>
    <xsd:element name="LegacyData" ma:index="68" nillable="true" ma:displayName="Legacy Data" ma:default="" ma:internalName="LegacyData" ma:readOnly="false">
      <xsd:simpleType>
        <xsd:restriction base="dms:Note"/>
      </xsd:simpleType>
    </xsd:element>
    <xsd:element name="TPLaunchHelpLink" ma:index="69" nillable="true" ma:displayName="Link to Launch Help Topic" ma:default="" ma:internalName="TPLaunchHelpLink">
      <xsd:simpleType>
        <xsd:restriction base="dms:Text"/>
      </xsd:simpleType>
    </xsd:element>
    <xsd:element name="LocComments" ma:index="70" nillable="true" ma:displayName="Loc Approval Comments" ma:default="" ma:internalName="LocComments" ma:readOnly="false">
      <xsd:simpleType>
        <xsd:restriction base="dms:Note"/>
      </xsd:simpleType>
    </xsd:element>
    <xsd:element name="LocLastLocAttemptVersionLookup" ma:index="71" nillable="true" ma:displayName="Loc Last Loc Attempt Version" ma:default="" ma:list="{7DD1DCEC-E449-43D3-891F-7DC62F62AD21}" ma:internalName="LocLastLocAttemptVersionLookup" ma:readOnly="false" ma:showField="LastLocAttemptVersion" ma:web="4873beb7-5857-4685-be1f-d57550cc96cc">
      <xsd:simpleType>
        <xsd:restriction base="dms:Lookup"/>
      </xsd:simpleType>
    </xsd:element>
    <xsd:element name="LocLastLocAttemptVersionTypeLookup" ma:index="72" nillable="true" ma:displayName="Loc Last Loc Attempt Version Type" ma:default="" ma:list="{7DD1DCEC-E449-43D3-891F-7DC62F62AD21}" ma:internalName="LocLastLocAttemptVersionTypeLookup" ma:readOnly="true" ma:showField="LastLocAttemptVersionType" ma:web="4873beb7-5857-4685-be1f-d57550cc96cc">
      <xsd:simpleType>
        <xsd:restriction base="dms:Lookup"/>
      </xsd:simpleType>
    </xsd:element>
    <xsd:element name="LocManualTestRequired" ma:index="73" nillable="true" ma:displayName="Loc Manual Test Required" ma:default="" ma:internalName="LocManualTestRequired" ma:readOnly="false">
      <xsd:simpleType>
        <xsd:restriction base="dms:Boolean"/>
      </xsd:simpleType>
    </xsd:element>
    <xsd:element name="LocMarketGroupTiers2" ma:index="74" nillable="true" ma:displayName="Loc Market Group Tiers" ma:internalName="LocMarketGroupTiers2" ma:readOnly="false">
      <xsd:simpleType>
        <xsd:restriction base="dms:Unknown"/>
      </xsd:simpleType>
    </xsd:element>
    <xsd:element name="LocNewPublishedVersionLookup" ma:index="75" nillable="true" ma:displayName="Loc New Published Version Lookup" ma:default="" ma:list="{7DD1DCEC-E449-43D3-891F-7DC62F62AD21}" ma:internalName="LocNewPublishedVersionLookup" ma:readOnly="true" ma:showField="NewPublishedVersion" ma:web="4873beb7-5857-4685-be1f-d57550cc96cc">
      <xsd:simpleType>
        <xsd:restriction base="dms:Lookup"/>
      </xsd:simpleType>
    </xsd:element>
    <xsd:element name="LocOverallHandbackStatusLookup" ma:index="76" nillable="true" ma:displayName="Loc Overall Handback Status" ma:default="" ma:list="{7DD1DCEC-E449-43D3-891F-7DC62F62AD21}" ma:internalName="LocOverallHandbackStatusLookup" ma:readOnly="true" ma:showField="OverallHandbackStatus" ma:web="4873beb7-5857-4685-be1f-d57550cc96cc">
      <xsd:simpleType>
        <xsd:restriction base="dms:Lookup"/>
      </xsd:simpleType>
    </xsd:element>
    <xsd:element name="LocOverallLocStatusLookup" ma:index="77" nillable="true" ma:displayName="Loc Overall Localize Status" ma:default="" ma:list="{7DD1DCEC-E449-43D3-891F-7DC62F62AD21}" ma:internalName="LocOverallLocStatusLookup" ma:readOnly="true" ma:showField="OverallLocStatus" ma:web="4873beb7-5857-4685-be1f-d57550cc96cc">
      <xsd:simpleType>
        <xsd:restriction base="dms:Lookup"/>
      </xsd:simpleType>
    </xsd:element>
    <xsd:element name="LocOverallPreviewStatusLookup" ma:index="78" nillable="true" ma:displayName="Loc Overall Preview Status" ma:default="" ma:list="{7DD1DCEC-E449-43D3-891F-7DC62F62AD21}" ma:internalName="LocOverallPreviewStatusLookup" ma:readOnly="true" ma:showField="OverallPreviewStatus" ma:web="4873beb7-5857-4685-be1f-d57550cc96cc">
      <xsd:simpleType>
        <xsd:restriction base="dms:Lookup"/>
      </xsd:simpleType>
    </xsd:element>
    <xsd:element name="LocOverallPublishStatusLookup" ma:index="79" nillable="true" ma:displayName="Loc Overall Publish Status" ma:default="" ma:list="{7DD1DCEC-E449-43D3-891F-7DC62F62AD21}" ma:internalName="LocOverallPublishStatusLookup" ma:readOnly="true" ma:showField="OverallPublishStatus" ma:web="4873beb7-5857-4685-be1f-d57550cc96cc">
      <xsd:simpleType>
        <xsd:restriction base="dms:Lookup"/>
      </xsd:simpleType>
    </xsd:element>
    <xsd:element name="IntlLocPriority" ma:index="80" nillable="true" ma:displayName="Loc Priority" ma:default="" ma:internalName="IntlLocPriority" ma:readOnly="false">
      <xsd:simpleType>
        <xsd:restriction base="dms:Unknown"/>
      </xsd:simpleType>
    </xsd:element>
    <xsd:element name="LocProcessedForHandoffsLookup" ma:index="81" nillable="true" ma:displayName="Loc Processed For Handoffs" ma:default="" ma:list="{7DD1DCEC-E449-43D3-891F-7DC62F62AD21}" ma:internalName="LocProcessedForHandoffsLookup" ma:readOnly="true" ma:showField="ProcessedForHandoffs" ma:web="4873beb7-5857-4685-be1f-d57550cc96cc">
      <xsd:simpleType>
        <xsd:restriction base="dms:Lookup"/>
      </xsd:simpleType>
    </xsd:element>
    <xsd:element name="LocProcessedForMarketsLookup" ma:index="82" nillable="true" ma:displayName="Loc Processed For Markets" ma:default="" ma:list="{7DD1DCEC-E449-43D3-891F-7DC62F62AD21}" ma:internalName="LocProcessedForMarketsLookup" ma:readOnly="true" ma:showField="ProcessedForMarkets" ma:web="4873beb7-5857-4685-be1f-d57550cc96cc">
      <xsd:simpleType>
        <xsd:restriction base="dms:Lookup"/>
      </xsd:simpleType>
    </xsd:element>
    <xsd:element name="LocPublishedDependentAssetsLookup" ma:index="83" nillable="true" ma:displayName="Loc Published Dependent Assets" ma:default="" ma:list="{7DD1DCEC-E449-43D3-891F-7DC62F62AD21}" ma:internalName="LocPublishedDependentAssetsLookup" ma:readOnly="true" ma:showField="PublishedDependentAssets" ma:web="4873beb7-5857-4685-be1f-d57550cc96cc">
      <xsd:simpleType>
        <xsd:restriction base="dms:Lookup"/>
      </xsd:simpleType>
    </xsd:element>
    <xsd:element name="LocPublishedLinkedAssetsLookup" ma:index="84" nillable="true" ma:displayName="Loc Published Linked Assets" ma:default="" ma:list="{7DD1DCEC-E449-43D3-891F-7DC62F62AD21}" ma:internalName="LocPublishedLinkedAssetsLookup" ma:readOnly="true" ma:showField="PublishedLinkedAssets" ma:web="4873beb7-5857-4685-be1f-d57550cc96cc">
      <xsd:simpleType>
        <xsd:restriction base="dms:Lookup"/>
      </xsd:simpleType>
    </xsd:element>
    <xsd:element name="LocRecommendedHandoff" ma:index="85" nillable="true" ma:displayName="Loc Recommended Handoff" ma:default="" ma:indexed="true" ma:internalName="LocRecommendedHandoff" ma:readOnly="false">
      <xsd:simpleType>
        <xsd:restriction base="dms:Text"/>
      </xsd:simpleType>
    </xsd:element>
    <xsd:element name="LocalizationTagsTaxHTField0" ma:index="87" nillable="true" ma:taxonomy="true" ma:internalName="LocalizationTagsTaxHTField0" ma:taxonomyFieldName="LocalizationTags" ma:displayName="Localization Tags" ma:readOnly="false" ma:default="" ma:fieldId="{00f02cb3-2c7c-424a-9c61-10e9b6878429}" ma:taxonomyMulti="true" ma:sspId="8f79753a-75d3-41f5-8ca3-40b843941b4f" ma:termSetId="5b7703a5-8e8b-4b58-8b31-1cea35331da3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MachineTranslated" ma:index="88" nillable="true" ma:displayName="Machine Translated" ma:default="" ma:internalName="MachineTranslated" ma:readOnly="false">
      <xsd:simpleType>
        <xsd:restriction base="dms:Boolean"/>
      </xsd:simpleType>
    </xsd:element>
    <xsd:element name="Manager" ma:index="89" nillable="true" ma:displayName="Manager" ma:hidden="true" ma:internalName="Manager" ma:readOnly="false">
      <xsd:simpleType>
        <xsd:restriction base="dms:Text"/>
      </xsd:simpleType>
    </xsd:element>
    <xsd:element name="Markets" ma:index="90" nillable="true" ma:displayName="Markets" ma:default="" ma:description="Leave blank to show in all markets" ma:list="{2FBD1B11-2ACE-4FDC-B5A3-635D4ADF6F1B}" ma:internalName="Markets" ma:readOnly="false" ma:showField="MarketName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Milestone" ma:index="91" nillable="true" ma:displayName="Milestone" ma:default="" ma:internalName="Milestone" ma:readOnly="false">
      <xsd:simpleType>
        <xsd:restriction base="dms:Unknown"/>
      </xsd:simpleType>
    </xsd:element>
    <xsd:element name="TPNamespace" ma:index="94" nillable="true" ma:displayName="Namespace" ma:default="" ma:internalName="TPNamespace">
      <xsd:simpleType>
        <xsd:restriction base="dms:Text"/>
      </xsd:simpleType>
    </xsd:element>
    <xsd:element name="NumericId" ma:index="95" nillable="true" ma:displayName="Numeric ID" ma:default="" ma:indexed="true" ma:internalName="NumericId" ma:readOnly="false">
      <xsd:simpleType>
        <xsd:restriction base="dms:Number"/>
      </xsd:simpleType>
    </xsd:element>
    <xsd:element name="NumOfRatingsLookup" ma:index="96" nillable="true" ma:displayName="NumOfRatings" ma:default="" ma:list="{9E343742-310B-4684-A24C-1D137CB4B230}" ma:internalName="NumOfRatingsLookup" ma:readOnly="true" ma:showField="NumOfRatings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OOCacheId" ma:index="97" nillable="true" ma:displayName="OOCacheId" ma:internalName="OOCacheId" ma:readOnly="false">
      <xsd:simpleType>
        <xsd:restriction base="dms:Text"/>
      </xsd:simpleType>
    </xsd:element>
    <xsd:element name="OpenTemplate" ma:index="98" nillable="true" ma:displayName="Open Template" ma:default="true" ma:internalName="OpenTemplate">
      <xsd:simpleType>
        <xsd:restriction base="dms:Boolean"/>
      </xsd:simpleType>
    </xsd:element>
    <xsd:element name="OriginAsset" ma:index="99" nillable="true" ma:displayName="Origin Asset" ma:default="" ma:internalName="OriginAsset" ma:readOnly="false">
      <xsd:simpleType>
        <xsd:restriction base="dms:Text"/>
      </xsd:simpleType>
    </xsd:element>
    <xsd:element name="OriginalRelease" ma:index="100" nillable="true" ma:displayName="Original Release" ma:default="15" ma:internalName="OriginalRelease" ma:readOnly="false">
      <xsd:simpleType>
        <xsd:restriction base="dms:Choice">
          <xsd:enumeration value="14"/>
          <xsd:enumeration value="15"/>
          <xsd:enumeration value="16"/>
        </xsd:restriction>
      </xsd:simpleType>
    </xsd:element>
    <xsd:element name="OriginalSourceMarket" ma:index="101" nillable="true" ma:displayName="Original Source Market Group" ma:default="" ma:internalName="OriginalSourceMarket" ma:readOnly="false">
      <xsd:simpleType>
        <xsd:restriction base="dms:Text"/>
      </xsd:simpleType>
    </xsd:element>
    <xsd:element name="OutputCachingOn" ma:index="102" nillable="true" ma:displayName="Output Caching" ma:default="true" ma:hidden="true" ma:internalName="OutputCachingOn" ma:readOnly="false">
      <xsd:simpleType>
        <xsd:restriction base="dms:Boolean"/>
      </xsd:simpleType>
    </xsd:element>
    <xsd:element name="ParentAssetId" ma:index="103" nillable="true" ma:displayName="Parent Asset Id" ma:default="" ma:internalName="ParentAssetId" ma:readOnly="false">
      <xsd:simpleType>
        <xsd:restriction base="dms:Text"/>
      </xsd:simpleType>
    </xsd:element>
    <xsd:element name="PlannedPubDate" ma:index="104" nillable="true" ma:displayName="Planned Publish Date" ma:default="" ma:indexed="true" ma:internalName="PlannedPubDate" ma:readOnly="false">
      <xsd:simpleType>
        <xsd:restriction base="dms:DateTime"/>
      </xsd:simpleType>
    </xsd:element>
    <xsd:element name="PolicheckWords" ma:index="105" nillable="true" ma:displayName="Policheck Words" ma:default="" ma:internalName="PolicheckWords" ma:readOnly="false">
      <xsd:simpleType>
        <xsd:restriction base="dms:Text"/>
      </xsd:simpleType>
    </xsd:element>
    <xsd:element name="BusinessGroup" ma:index="106" nillable="true" ma:displayName="Product Division Owner" ma:default="" ma:internalName="BusinessGroup" ma:readOnly="false">
      <xsd:simpleType>
        <xsd:restriction base="dms:Unknown"/>
      </xsd:simpleType>
    </xsd:element>
    <xsd:element name="UAProjectedTotalWords" ma:index="107" nillable="true" ma:displayName="Projected Word Count" ma:default="" ma:internalName="UAProjectedTotalWords" ma:readOnly="false">
      <xsd:simpleType>
        <xsd:restriction base="dms:Unknown"/>
      </xsd:simpleType>
    </xsd:element>
    <xsd:element name="Provider" ma:index="108" nillable="true" ma:displayName="Provider" ma:default="" ma:internalName="Provider" ma:readOnly="false">
      <xsd:simpleType>
        <xsd:restriction base="dms:Unknown"/>
      </xsd:simpleType>
    </xsd:element>
    <xsd:element name="Providers" ma:index="109" nillable="true" ma:displayName="Providers" ma:default="" ma:internalName="Providers">
      <xsd:simpleType>
        <xsd:restriction base="dms:Unknown"/>
      </xsd:simpleType>
    </xsd:element>
    <xsd:element name="PublishStatusLookup" ma:index="110" nillable="true" ma:displayName="Publish Status" ma:default="" ma:list="{9E343742-310B-4684-A24C-1D137CB4B230}" ma:internalName="PublishStatusLookup" ma:readOnly="false" ma:showField="PublishStatus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PublishTargets" ma:index="111" nillable="true" ma:displayName="Publish Target" ma:default="OfficeOnlineVNext" ma:internalName="PublishTargets" ma:readOnly="false">
      <xsd:simpleType>
        <xsd:restriction base="dms:Unknown"/>
      </xsd:simpleType>
    </xsd:element>
    <xsd:element name="RecommendationsModifier" ma:index="112" nillable="true" ma:displayName="Recommendations Modifier" ma:default="" ma:internalName="RecommendationsModifier" ma:readOnly="false">
      <xsd:simpleType>
        <xsd:restriction base="dms:Number"/>
      </xsd:simpleType>
    </xsd:element>
    <xsd:element name="ArtSampleDocs" ma:index="113" nillable="true" ma:displayName="Sample Docs" ma:default="" ma:hidden="true" ma:internalName="ArtSampleDocs" ma:readOnly="false">
      <xsd:simpleType>
        <xsd:restriction base="dms:Text"/>
      </xsd:simpleType>
    </xsd:element>
    <xsd:element name="ScenarioTagsTaxHTField0" ma:index="115" nillable="true" ma:taxonomy="true" ma:internalName="ScenarioTagsTaxHTField0" ma:taxonomyFieldName="ScenarioTags" ma:displayName="Scenarios" ma:readOnly="false" ma:default="" ma:fieldId="{93aef74d-6c78-4815-8310-51477dceeccc}" ma:taxonomyMulti="true" ma:sspId="8f79753a-75d3-41f5-8ca3-40b843941b4f" ma:termSetId="4b7d5f16-e2f2-4fc0-bab3-6e8b931e57d6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ShowIn" ma:index="117" nillable="true" ma:displayName="Show In" ma:default="Show everywhere" ma:internalName="ShowIn" ma:readOnly="false">
      <xsd:simpleType>
        <xsd:restriction base="dms:Choice">
          <xsd:enumeration value="Hide on web"/>
          <xsd:enumeration value="On Web no search"/>
          <xsd:enumeration value="Show everywhere"/>
          <xsd:enumeration value="Special use only"/>
        </xsd:restriction>
      </xsd:simpleType>
    </xsd:element>
    <xsd:element name="SourceTitle" ma:index="118" nillable="true" ma:displayName="Source Title" ma:default="" ma:indexed="true" ma:internalName="SourceTitle" ma:readOnly="false">
      <xsd:simpleType>
        <xsd:restriction base="dms:Text"/>
      </xsd:simpleType>
    </xsd:element>
    <xsd:element name="CSXSubmissionDate" ma:index="119" nillable="true" ma:displayName="Submission Date" ma:default="" ma:internalName="CSXSubmissionDate" ma:readOnly="false">
      <xsd:simpleType>
        <xsd:restriction base="dms:DateTime"/>
      </xsd:simpleType>
    </xsd:element>
    <xsd:element name="SubmitterId" ma:index="120" nillable="true" ma:displayName="Submitter ID" ma:default="" ma:internalName="SubmitterId" ma:readOnly="false">
      <xsd:simpleType>
        <xsd:restriction base="dms:Text"/>
      </xsd:simpleType>
    </xsd:element>
    <xsd:element name="TaxCatchAll" ma:index="121" nillable="true" ma:displayName="Taxonomy Catch All Column" ma:hidden="true" ma:list="{530f955b-6704-4601-bd83-f81d87f1e440}" ma:internalName="TaxCatchAll" ma:showField="CatchAllData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TaxCatchAllLabel" ma:index="122" nillable="true" ma:displayName="Taxonomy Catch All Column1" ma:hidden="true" ma:list="{530f955b-6704-4601-bd83-f81d87f1e440}" ma:internalName="TaxCatchAllLabel" ma:readOnly="true" ma:showField="CatchAllDataLabel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TemplateStatus" ma:index="123" nillable="true" ma:displayName="Template Status" ma:default="" ma:internalName="TemplateStatus">
      <xsd:simpleType>
        <xsd:restriction base="dms:Unknown"/>
      </xsd:simpleType>
    </xsd:element>
    <xsd:element name="TemplateTemplateType" ma:index="124" nillable="true" ma:displayName="Template Type" ma:default="" ma:internalName="TemplateTemplateType">
      <xsd:simpleType>
        <xsd:restriction base="dms:Unknown"/>
      </xsd:simpleType>
    </xsd:element>
    <xsd:element name="ThumbnailAssetId" ma:index="125" nillable="true" ma:displayName="Thumbnail Image Asset" ma:default="" ma:internalName="ThumbnailAssetId" ma:readOnly="false">
      <xsd:simpleType>
        <xsd:restriction base="dms:Text"/>
      </xsd:simpleType>
    </xsd:element>
    <xsd:element name="TimesCloned" ma:index="126" nillable="true" ma:displayName="Times Cloned" ma:default="" ma:internalName="TimesCloned" ma:readOnly="false">
      <xsd:simpleType>
        <xsd:restriction base="dms:Number"/>
      </xsd:simpleType>
    </xsd:element>
    <xsd:element name="TrustLevel" ma:index="128" nillable="true" ma:displayName="Trust Level" ma:default="1 Microsoft Managed Content" ma:internalName="TrustLevel" ma:readOnly="false">
      <xsd:simpleType>
        <xsd:restriction base="dms:Unknown"/>
      </xsd:simpleType>
    </xsd:element>
    <xsd:element name="UALocComments" ma:index="129" nillable="true" ma:displayName="UA Loc Comments" ma:default="" ma:internalName="UALocComments" ma:readOnly="false">
      <xsd:simpleType>
        <xsd:restriction base="dms:Note"/>
      </xsd:simpleType>
    </xsd:element>
    <xsd:element name="UALocRecommendation" ma:index="130" nillable="true" ma:displayName="UA Loc Recommendation" ma:default="Localize" ma:internalName="UALocRecommendation" ma:readOnly="false">
      <xsd:simpleType>
        <xsd:restriction base="dms:Choice">
          <xsd:enumeration value="Localize"/>
          <xsd:enumeration value="Never Localize"/>
          <xsd:enumeration value="Priority Localize"/>
        </xsd:restriction>
      </xsd:simpleType>
    </xsd:element>
    <xsd:element name="UANotes" ma:index="131" nillable="true" ma:displayName="UA Notes" ma:default="" ma:internalName="UANotes" ma:readOnly="false">
      <xsd:simpleType>
        <xsd:restriction base="dms:Note"/>
      </xsd:simpleType>
    </xsd:element>
    <xsd:element name="TPAppVersion" ma:index="132" nillable="true" ma:displayName="Version" ma:default="" ma:internalName="TPAppVersion">
      <xsd:simpleType>
        <xsd:restriction base="dms:Text"/>
      </xsd:simpleType>
    </xsd:element>
    <xsd:element name="VoteCount" ma:index="133" nillable="true" ma:displayName="Vote Count" ma:default="" ma:internalName="VoteCount" ma:readOnly="false">
      <xsd:simpleType>
        <xsd:restriction base="dms:Unknown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22" ma:displayName="Content Type"/>
        <xsd:element ref="dc:title" minOccurs="0" maxOccurs="1" ma:index="127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DirectSourceMarket xmlns="4873beb7-5857-4685-be1f-d57550cc96cc" xsi:nil="true"/>
    <ApprovalStatus xmlns="4873beb7-5857-4685-be1f-d57550cc96cc">InProgress</ApprovalStatus>
    <MarketSpecific xmlns="4873beb7-5857-4685-be1f-d57550cc96cc">false</MarketSpecific>
    <LocComments xmlns="4873beb7-5857-4685-be1f-d57550cc96cc" xsi:nil="true"/>
    <ThumbnailAssetId xmlns="4873beb7-5857-4685-be1f-d57550cc96cc" xsi:nil="true"/>
    <PrimaryImageGen xmlns="4873beb7-5857-4685-be1f-d57550cc96cc">true</PrimaryImageGen>
    <LegacyData xmlns="4873beb7-5857-4685-be1f-d57550cc96cc" xsi:nil="true"/>
    <LocRecommendedHandoff xmlns="4873beb7-5857-4685-be1f-d57550cc96cc" xsi:nil="true"/>
    <BusinessGroup xmlns="4873beb7-5857-4685-be1f-d57550cc96cc" xsi:nil="true"/>
    <BlockPublish xmlns="4873beb7-5857-4685-be1f-d57550cc96cc">false</BlockPublish>
    <TPFriendlyName xmlns="4873beb7-5857-4685-be1f-d57550cc96cc" xsi:nil="true"/>
    <NumericId xmlns="4873beb7-5857-4685-be1f-d57550cc96cc" xsi:nil="true"/>
    <APEditor xmlns="4873beb7-5857-4685-be1f-d57550cc96cc">
      <UserInfo>
        <DisplayName/>
        <AccountId xsi:nil="true"/>
        <AccountType/>
      </UserInfo>
    </APEditor>
    <SourceTitle xmlns="4873beb7-5857-4685-be1f-d57550cc96cc" xsi:nil="true"/>
    <OpenTemplate xmlns="4873beb7-5857-4685-be1f-d57550cc96cc">true</OpenTemplate>
    <UALocComments xmlns="4873beb7-5857-4685-be1f-d57550cc96cc" xsi:nil="true"/>
    <ParentAssetId xmlns="4873beb7-5857-4685-be1f-d57550cc96cc" xsi:nil="true"/>
    <IntlLangReviewDate xmlns="4873beb7-5857-4685-be1f-d57550cc96cc" xsi:nil="true"/>
    <FeatureTagsTaxHTField0 xmlns="4873beb7-5857-4685-be1f-d57550cc96cc">
      <Terms xmlns="http://schemas.microsoft.com/office/infopath/2007/PartnerControls"/>
    </FeatureTagsTaxHTField0>
    <PublishStatusLookup xmlns="4873beb7-5857-4685-be1f-d57550cc96cc">
      <Value>1669414</Value>
      <Value>1669470</Value>
    </PublishStatusLookup>
    <Providers xmlns="4873beb7-5857-4685-be1f-d57550cc96cc" xsi:nil="true"/>
    <MachineTranslated xmlns="4873beb7-5857-4685-be1f-d57550cc96cc">false</MachineTranslated>
    <OriginalSourceMarket xmlns="4873beb7-5857-4685-be1f-d57550cc96cc" xsi:nil="true"/>
    <APDescription xmlns="4873beb7-5857-4685-be1f-d57550cc96cc" xsi:nil="true"/>
    <ClipArtFilename xmlns="4873beb7-5857-4685-be1f-d57550cc96cc" xsi:nil="true"/>
    <ContentItem xmlns="4873beb7-5857-4685-be1f-d57550cc96cc" xsi:nil="true"/>
    <TPInstallLocation xmlns="4873beb7-5857-4685-be1f-d57550cc96cc" xsi:nil="true"/>
    <PublishTargets xmlns="4873beb7-5857-4685-be1f-d57550cc96cc">OfficeOnlineVNext</PublishTargets>
    <TimesCloned xmlns="4873beb7-5857-4685-be1f-d57550cc96cc" xsi:nil="true"/>
    <AssetStart xmlns="4873beb7-5857-4685-be1f-d57550cc96cc">2013-01-21T12:05:00+00:00</AssetStart>
    <Provider xmlns="4873beb7-5857-4685-be1f-d57550cc96cc" xsi:nil="true"/>
    <AcquiredFrom xmlns="4873beb7-5857-4685-be1f-d57550cc96cc">Internal MS</AcquiredFrom>
    <FriendlyTitle xmlns="4873beb7-5857-4685-be1f-d57550cc96cc" xsi:nil="true"/>
    <LastHandOff xmlns="4873beb7-5857-4685-be1f-d57550cc96cc" xsi:nil="true"/>
    <TPClientViewer xmlns="4873beb7-5857-4685-be1f-d57550cc96cc" xsi:nil="true"/>
    <UACurrentWords xmlns="4873beb7-5857-4685-be1f-d57550cc96cc" xsi:nil="true"/>
    <ArtSampleDocs xmlns="4873beb7-5857-4685-be1f-d57550cc96cc" xsi:nil="true"/>
    <UALocRecommendation xmlns="4873beb7-5857-4685-be1f-d57550cc96cc">Localize</UALocRecommendation>
    <Manager xmlns="4873beb7-5857-4685-be1f-d57550cc96cc" xsi:nil="true"/>
    <ShowIn xmlns="4873beb7-5857-4685-be1f-d57550cc96cc">Show everywhere</ShowIn>
    <UANotes xmlns="4873beb7-5857-4685-be1f-d57550cc96cc" xsi:nil="true"/>
    <TemplateStatus xmlns="4873beb7-5857-4685-be1f-d57550cc96cc">Complete</TemplateStatus>
    <InternalTagsTaxHTField0 xmlns="4873beb7-5857-4685-be1f-d57550cc96cc">
      <Terms xmlns="http://schemas.microsoft.com/office/infopath/2007/PartnerControls"/>
    </InternalTagsTaxHTField0>
    <CSXHash xmlns="4873beb7-5857-4685-be1f-d57550cc96cc" xsi:nil="true"/>
    <Downloads xmlns="4873beb7-5857-4685-be1f-d57550cc96cc">0</Downloads>
    <VoteCount xmlns="4873beb7-5857-4685-be1f-d57550cc96cc" xsi:nil="true"/>
    <OOCacheId xmlns="4873beb7-5857-4685-be1f-d57550cc96cc" xsi:nil="true"/>
    <IsDeleted xmlns="4873beb7-5857-4685-be1f-d57550cc96cc">false</IsDeleted>
    <AssetExpire xmlns="4873beb7-5857-4685-be1f-d57550cc96cc">2029-01-01T08:00:00+00:00</AssetExpire>
    <DSATActionTaken xmlns="4873beb7-5857-4685-be1f-d57550cc96cc" xsi:nil="true"/>
    <CSXSubmissionMarket xmlns="4873beb7-5857-4685-be1f-d57550cc96cc" xsi:nil="true"/>
    <TPExecutable xmlns="4873beb7-5857-4685-be1f-d57550cc96cc" xsi:nil="true"/>
    <SubmitterId xmlns="4873beb7-5857-4685-be1f-d57550cc96cc" xsi:nil="true"/>
    <EditorialTags xmlns="4873beb7-5857-4685-be1f-d57550cc96cc" xsi:nil="true"/>
    <AssetType xmlns="4873beb7-5857-4685-be1f-d57550cc96cc">TP</AssetType>
    <BugNumber xmlns="4873beb7-5857-4685-be1f-d57550cc96cc" xsi:nil="true"/>
    <CSXSubmissionDate xmlns="4873beb7-5857-4685-be1f-d57550cc96cc" xsi:nil="true"/>
    <CSXUpdate xmlns="4873beb7-5857-4685-be1f-d57550cc96cc">false</CSXUpdate>
    <ApprovalLog xmlns="4873beb7-5857-4685-be1f-d57550cc96cc" xsi:nil="true"/>
    <Milestone xmlns="4873beb7-5857-4685-be1f-d57550cc96cc" xsi:nil="true"/>
    <RecommendationsModifier xmlns="4873beb7-5857-4685-be1f-d57550cc96cc" xsi:nil="true"/>
    <OriginAsset xmlns="4873beb7-5857-4685-be1f-d57550cc96cc" xsi:nil="true"/>
    <TPComponent xmlns="4873beb7-5857-4685-be1f-d57550cc96cc" xsi:nil="true"/>
    <AssetId xmlns="4873beb7-5857-4685-be1f-d57550cc96cc">TP104001550</AssetId>
    <IntlLocPriority xmlns="4873beb7-5857-4685-be1f-d57550cc96cc" xsi:nil="true"/>
    <PolicheckWords xmlns="4873beb7-5857-4685-be1f-d57550cc96cc" xsi:nil="true"/>
    <TPLaunchHelpLink xmlns="4873beb7-5857-4685-be1f-d57550cc96cc" xsi:nil="true"/>
    <TPApplication xmlns="4873beb7-5857-4685-be1f-d57550cc96cc" xsi:nil="true"/>
    <CrawlForDependencies xmlns="4873beb7-5857-4685-be1f-d57550cc96cc">false</CrawlForDependencies>
    <HandoffToMSDN xmlns="4873beb7-5857-4685-be1f-d57550cc96cc" xsi:nil="true"/>
    <PlannedPubDate xmlns="4873beb7-5857-4685-be1f-d57550cc96cc" xsi:nil="true"/>
    <IntlLangReviewer xmlns="4873beb7-5857-4685-be1f-d57550cc96cc" xsi:nil="true"/>
    <TrustLevel xmlns="4873beb7-5857-4685-be1f-d57550cc96cc">1 Microsoft Managed Content</TrustLevel>
    <LocLastLocAttemptVersionLookup xmlns="4873beb7-5857-4685-be1f-d57550cc96cc">875987</LocLastLocAttemptVersionLookup>
    <IsSearchable xmlns="4873beb7-5857-4685-be1f-d57550cc96cc">true</IsSearchable>
    <TemplateTemplateType xmlns="4873beb7-5857-4685-be1f-d57550cc96cc">PowerPoint Presentation Template</TemplateTemplateType>
    <CampaignTagsTaxHTField0 xmlns="4873beb7-5857-4685-be1f-d57550cc96cc">
      <Terms xmlns="http://schemas.microsoft.com/office/infopath/2007/PartnerControls"/>
    </CampaignTagsTaxHTField0>
    <TPNamespace xmlns="4873beb7-5857-4685-be1f-d57550cc96cc" xsi:nil="true"/>
    <TaxCatchAll xmlns="4873beb7-5857-4685-be1f-d57550cc96cc"/>
    <Markets xmlns="4873beb7-5857-4685-be1f-d57550cc96cc"/>
    <UAProjectedTotalWords xmlns="4873beb7-5857-4685-be1f-d57550cc96cc" xsi:nil="true"/>
    <LocMarketGroupTiers2 xmlns="4873beb7-5857-4685-be1f-d57550cc96cc" xsi:nil="true"/>
    <IntlLangReview xmlns="4873beb7-5857-4685-be1f-d57550cc96cc">false</IntlLangReview>
    <OutputCachingOn xmlns="4873beb7-5857-4685-be1f-d57550cc96cc">false</OutputCachingOn>
    <AverageRating xmlns="4873beb7-5857-4685-be1f-d57550cc96cc" xsi:nil="true"/>
    <APAuthor xmlns="4873beb7-5857-4685-be1f-d57550cc96cc">
      <UserInfo>
        <DisplayName>REDMOND\kristaa</DisplayName>
        <AccountId>136</AccountId>
        <AccountType/>
      </UserInfo>
    </APAuthor>
    <LocManualTestRequired xmlns="4873beb7-5857-4685-be1f-d57550cc96cc">false</LocManualTestRequired>
    <TPCommandLine xmlns="4873beb7-5857-4685-be1f-d57550cc96cc" xsi:nil="true"/>
    <TPAppVersion xmlns="4873beb7-5857-4685-be1f-d57550cc96cc" xsi:nil="true"/>
    <EditorialStatus xmlns="4873beb7-5857-4685-be1f-d57550cc96cc">Complete</EditorialStatus>
    <LastModifiedDateTime xmlns="4873beb7-5857-4685-be1f-d57550cc96cc" xsi:nil="true"/>
    <ScenarioTagsTaxHTField0 xmlns="4873beb7-5857-4685-be1f-d57550cc96cc">
      <Terms xmlns="http://schemas.microsoft.com/office/infopath/2007/PartnerControls"/>
    </ScenarioTagsTaxHTField0>
    <OriginalRelease xmlns="4873beb7-5857-4685-be1f-d57550cc96cc">15</OriginalRelease>
    <TPLaunchHelpLinkType xmlns="4873beb7-5857-4685-be1f-d57550cc96cc">Template</TPLaunchHelpLinkType>
    <LocalizationTagsTaxHTField0 xmlns="4873beb7-5857-4685-be1f-d57550cc96cc">
      <Terms xmlns="http://schemas.microsoft.com/office/infopath/2007/PartnerControls"/>
    </LocalizationTagsTaxHTField0>
  </documentManagement>
</p:properties>
</file>

<file path=customXml/itemProps1.xml><?xml version="1.0" encoding="utf-8"?>
<ds:datastoreItem xmlns:ds="http://schemas.openxmlformats.org/officeDocument/2006/customXml" ds:itemID="{A1110015-E380-4C53-980C-698226C61CAC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AF7E4019-AE58-4CAA-B67D-559F9FEEB202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4873beb7-5857-4685-be1f-d57550cc96cc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A9F945EE-6400-432A-A9B1-179A0A2A37CE}">
  <ds:schemaRefs>
    <ds:schemaRef ds:uri="http://schemas.microsoft.com/office/2006/metadata/properties"/>
    <ds:schemaRef ds:uri="http://schemas.microsoft.com/office/infopath/2007/PartnerControls"/>
    <ds:schemaRef ds:uri="4873beb7-5857-4685-be1f-d57550cc96cc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Poster (blue and brown design)</Template>
  <TotalTime>0</TotalTime>
  <Words>689</Words>
  <Application>Microsoft Macintosh PowerPoint</Application>
  <PresentationFormat>Custom</PresentationFormat>
  <Paragraphs>111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7" baseType="lpstr">
      <vt:lpstr>Calibri</vt:lpstr>
      <vt:lpstr>Calibri Light</vt:lpstr>
      <vt:lpstr>Cambria</vt:lpstr>
      <vt:lpstr>Times New Roman</vt:lpstr>
      <vt:lpstr>Arial</vt:lpstr>
      <vt:lpstr>Medical Poster</vt:lpstr>
      <vt:lpstr> Culturally Relevant Leisure Experiences as Predictors of Intercultural Sensitivity Among Study Abroad Students</vt:lpstr>
    </vt:vector>
  </TitlesOfParts>
  <Company/>
  <LinksUpToDate>false</LinksUpToDate>
  <SharedDoc>false</SharedDoc>
  <HyperlinksChanged>false</HyperlinksChanged>
  <AppVersion>15.0031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Samantha L Powers</dc:creator>
  <cp:lastModifiedBy/>
  <cp:revision>1</cp:revision>
  <cp:lastPrinted>2018-04-02T19:21:32Z</cp:lastPrinted>
  <dcterms:created xsi:type="dcterms:W3CDTF">2018-03-02T19:35:43Z</dcterms:created>
  <dcterms:modified xsi:type="dcterms:W3CDTF">2018-04-03T18:46:44Z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nternalTags">
    <vt:lpwstr/>
  </property>
  <property fmtid="{D5CDD505-2E9C-101B-9397-08002B2CF9AE}" pid="3" name="ContentTypeId">
    <vt:lpwstr>0x0101006EDDDB5EE6D98C44930B742096920B300400F5B6D36B3EF94B4E9A635CDF2A18F5B8</vt:lpwstr>
  </property>
  <property fmtid="{D5CDD505-2E9C-101B-9397-08002B2CF9AE}" pid="4" name="FeatureTags">
    <vt:lpwstr/>
  </property>
  <property fmtid="{D5CDD505-2E9C-101B-9397-08002B2CF9AE}" pid="5" name="LocalizationTags">
    <vt:lpwstr/>
  </property>
  <property fmtid="{D5CDD505-2E9C-101B-9397-08002B2CF9AE}" pid="6" name="ScenarioTags">
    <vt:lpwstr/>
  </property>
  <property fmtid="{D5CDD505-2E9C-101B-9397-08002B2CF9AE}" pid="7" name="CampaignTags">
    <vt:lpwstr/>
  </property>
</Properties>
</file>