
<file path=[Content_Types].xml><?xml version="1.0" encoding="utf-8"?>
<Types xmlns="http://schemas.openxmlformats.org/package/2006/content-types">
  <Default Extension="xml" ContentType="application/xml"/>
  <Default Extension="jpeg" ContentType="image/jpeg"/>
  <Default Extension="png" ContentType="image/png"/>
  <Default Extension="wdp" ContentType="image/vnd.ms-photo"/>
  <Default Extension="rels" ContentType="application/vnd.openxmlformats-package.relationships+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4"/>
  </p:sldMasterIdLst>
  <p:notesMasterIdLst>
    <p:notesMasterId r:id="rId6"/>
  </p:notesMasterIdLst>
  <p:handoutMasterIdLst>
    <p:handoutMasterId r:id="rId7"/>
  </p:handoutMasterIdLst>
  <p:sldIdLst>
    <p:sldId id="256" r:id="rId5"/>
  </p:sldIdLst>
  <p:sldSz cx="32918400" cy="21945600"/>
  <p:notesSz cx="6858000" cy="9144000"/>
  <p:defaultTextStyle>
    <a:defPPr>
      <a:defRPr lang="en-US"/>
    </a:defPPr>
    <a:lvl1pPr marL="0" algn="l" defTabSz="2633156" rtl="0" eaLnBrk="1" latinLnBrk="0" hangingPunct="1">
      <a:defRPr sz="5184" kern="1200">
        <a:solidFill>
          <a:schemeClr val="tx1"/>
        </a:solidFill>
        <a:latin typeface="+mn-lt"/>
        <a:ea typeface="+mn-ea"/>
        <a:cs typeface="+mn-cs"/>
      </a:defRPr>
    </a:lvl1pPr>
    <a:lvl2pPr marL="1316578" algn="l" defTabSz="2633156" rtl="0" eaLnBrk="1" latinLnBrk="0" hangingPunct="1">
      <a:defRPr sz="5184" kern="1200">
        <a:solidFill>
          <a:schemeClr val="tx1"/>
        </a:solidFill>
        <a:latin typeface="+mn-lt"/>
        <a:ea typeface="+mn-ea"/>
        <a:cs typeface="+mn-cs"/>
      </a:defRPr>
    </a:lvl2pPr>
    <a:lvl3pPr marL="2633156" algn="l" defTabSz="2633156" rtl="0" eaLnBrk="1" latinLnBrk="0" hangingPunct="1">
      <a:defRPr sz="5184" kern="1200">
        <a:solidFill>
          <a:schemeClr val="tx1"/>
        </a:solidFill>
        <a:latin typeface="+mn-lt"/>
        <a:ea typeface="+mn-ea"/>
        <a:cs typeface="+mn-cs"/>
      </a:defRPr>
    </a:lvl3pPr>
    <a:lvl4pPr marL="3949734" algn="l" defTabSz="2633156" rtl="0" eaLnBrk="1" latinLnBrk="0" hangingPunct="1">
      <a:defRPr sz="5184" kern="1200">
        <a:solidFill>
          <a:schemeClr val="tx1"/>
        </a:solidFill>
        <a:latin typeface="+mn-lt"/>
        <a:ea typeface="+mn-ea"/>
        <a:cs typeface="+mn-cs"/>
      </a:defRPr>
    </a:lvl4pPr>
    <a:lvl5pPr marL="5266312" algn="l" defTabSz="2633156" rtl="0" eaLnBrk="1" latinLnBrk="0" hangingPunct="1">
      <a:defRPr sz="5184" kern="1200">
        <a:solidFill>
          <a:schemeClr val="tx1"/>
        </a:solidFill>
        <a:latin typeface="+mn-lt"/>
        <a:ea typeface="+mn-ea"/>
        <a:cs typeface="+mn-cs"/>
      </a:defRPr>
    </a:lvl5pPr>
    <a:lvl6pPr marL="6582890" algn="l" defTabSz="2633156" rtl="0" eaLnBrk="1" latinLnBrk="0" hangingPunct="1">
      <a:defRPr sz="5184" kern="1200">
        <a:solidFill>
          <a:schemeClr val="tx1"/>
        </a:solidFill>
        <a:latin typeface="+mn-lt"/>
        <a:ea typeface="+mn-ea"/>
        <a:cs typeface="+mn-cs"/>
      </a:defRPr>
    </a:lvl6pPr>
    <a:lvl7pPr marL="7899468" algn="l" defTabSz="2633156" rtl="0" eaLnBrk="1" latinLnBrk="0" hangingPunct="1">
      <a:defRPr sz="5184" kern="1200">
        <a:solidFill>
          <a:schemeClr val="tx1"/>
        </a:solidFill>
        <a:latin typeface="+mn-lt"/>
        <a:ea typeface="+mn-ea"/>
        <a:cs typeface="+mn-cs"/>
      </a:defRPr>
    </a:lvl7pPr>
    <a:lvl8pPr marL="9216046" algn="l" defTabSz="2633156" rtl="0" eaLnBrk="1" latinLnBrk="0" hangingPunct="1">
      <a:defRPr sz="5184" kern="1200">
        <a:solidFill>
          <a:schemeClr val="tx1"/>
        </a:solidFill>
        <a:latin typeface="+mn-lt"/>
        <a:ea typeface="+mn-ea"/>
        <a:cs typeface="+mn-cs"/>
      </a:defRPr>
    </a:lvl8pPr>
    <a:lvl9pPr marL="10532624" algn="l" defTabSz="2633156" rtl="0" eaLnBrk="1" latinLnBrk="0" hangingPunct="1">
      <a:defRPr sz="5184"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7627"/>
    <a:srgbClr val="F35E36"/>
    <a:srgbClr val="DAEEF4"/>
    <a:srgbClr val="C94C0D"/>
    <a:srgbClr val="013591"/>
    <a:srgbClr val="7F7F7F"/>
    <a:srgbClr val="DBEEF4"/>
    <a:srgbClr val="B3EEEB"/>
    <a:srgbClr val="A7DCD9"/>
    <a:srgbClr val="BAFE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6340" autoAdjust="0"/>
    <p:restoredTop sz="94660"/>
  </p:normalViewPr>
  <p:slideViewPr>
    <p:cSldViewPr snapToGrid="0">
      <p:cViewPr>
        <p:scale>
          <a:sx n="39" d="100"/>
          <a:sy n="39" d="100"/>
        </p:scale>
        <p:origin x="232" y="-80"/>
      </p:cViewPr>
      <p:guideLst/>
    </p:cSldViewPr>
  </p:slideViewPr>
  <p:notesTextViewPr>
    <p:cViewPr>
      <p:scale>
        <a:sx n="1" d="1"/>
        <a:sy n="1" d="1"/>
      </p:scale>
      <p:origin x="0" y="0"/>
    </p:cViewPr>
  </p:notesTextViewPr>
  <p:notesViewPr>
    <p:cSldViewPr snapToGrid="0" showGuides="1">
      <p:cViewPr varScale="1">
        <p:scale>
          <a:sx n="65" d="100"/>
          <a:sy n="65" d="100"/>
        </p:scale>
        <p:origin x="2796" y="60"/>
      </p:cViewPr>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notesMaster" Target="notesMasters/notesMaster1.xml"/><Relationship Id="rId7" Type="http://schemas.openxmlformats.org/officeDocument/2006/relationships/handoutMaster" Target="handoutMasters/handoutMaster1.xml"/><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 Id="rId1" Type="http://schemas.openxmlformats.org/officeDocument/2006/relationships/customXml" Target="../customXml/item1.xml"/><Relationship Id="rId2" Type="http://schemas.openxmlformats.org/officeDocument/2006/relationships/customXml" Target="../customXml/item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4/4/18</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4/4/18</a:t>
            </a:fld>
            <a:endParaRPr lang="en-US"/>
          </a:p>
        </p:txBody>
      </p:sp>
      <p:sp>
        <p:nvSpPr>
          <p:cNvPr id="4" name="Slide Image Placeholder 3"/>
          <p:cNvSpPr>
            <a:spLocks noGrp="1" noRot="1" noChangeAspect="1"/>
          </p:cNvSpPr>
          <p:nvPr>
            <p:ph type="sldImg" idx="2"/>
          </p:nvPr>
        </p:nvSpPr>
        <p:spPr>
          <a:xfrm>
            <a:off x="1114425" y="1143000"/>
            <a:ext cx="462915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653064" rtl="0" eaLnBrk="1" latinLnBrk="0" hangingPunct="1">
      <a:defRPr sz="857" kern="1200">
        <a:solidFill>
          <a:schemeClr val="tx1"/>
        </a:solidFill>
        <a:latin typeface="+mn-lt"/>
        <a:ea typeface="+mn-ea"/>
        <a:cs typeface="+mn-cs"/>
      </a:defRPr>
    </a:lvl1pPr>
    <a:lvl2pPr marL="326532" algn="l" defTabSz="653064" rtl="0" eaLnBrk="1" latinLnBrk="0" hangingPunct="1">
      <a:defRPr sz="857" kern="1200">
        <a:solidFill>
          <a:schemeClr val="tx1"/>
        </a:solidFill>
        <a:latin typeface="+mn-lt"/>
        <a:ea typeface="+mn-ea"/>
        <a:cs typeface="+mn-cs"/>
      </a:defRPr>
    </a:lvl2pPr>
    <a:lvl3pPr marL="653064" algn="l" defTabSz="653064" rtl="0" eaLnBrk="1" latinLnBrk="0" hangingPunct="1">
      <a:defRPr sz="857" kern="1200">
        <a:solidFill>
          <a:schemeClr val="tx1"/>
        </a:solidFill>
        <a:latin typeface="+mn-lt"/>
        <a:ea typeface="+mn-ea"/>
        <a:cs typeface="+mn-cs"/>
      </a:defRPr>
    </a:lvl3pPr>
    <a:lvl4pPr marL="979597" algn="l" defTabSz="653064" rtl="0" eaLnBrk="1" latinLnBrk="0" hangingPunct="1">
      <a:defRPr sz="857" kern="1200">
        <a:solidFill>
          <a:schemeClr val="tx1"/>
        </a:solidFill>
        <a:latin typeface="+mn-lt"/>
        <a:ea typeface="+mn-ea"/>
        <a:cs typeface="+mn-cs"/>
      </a:defRPr>
    </a:lvl4pPr>
    <a:lvl5pPr marL="1306129" algn="l" defTabSz="653064" rtl="0" eaLnBrk="1" latinLnBrk="0" hangingPunct="1">
      <a:defRPr sz="857" kern="1200">
        <a:solidFill>
          <a:schemeClr val="tx1"/>
        </a:solidFill>
        <a:latin typeface="+mn-lt"/>
        <a:ea typeface="+mn-ea"/>
        <a:cs typeface="+mn-cs"/>
      </a:defRPr>
    </a:lvl5pPr>
    <a:lvl6pPr marL="1632661" algn="l" defTabSz="653064" rtl="0" eaLnBrk="1" latinLnBrk="0" hangingPunct="1">
      <a:defRPr sz="857" kern="1200">
        <a:solidFill>
          <a:schemeClr val="tx1"/>
        </a:solidFill>
        <a:latin typeface="+mn-lt"/>
        <a:ea typeface="+mn-ea"/>
        <a:cs typeface="+mn-cs"/>
      </a:defRPr>
    </a:lvl6pPr>
    <a:lvl7pPr marL="1959193" algn="l" defTabSz="653064" rtl="0" eaLnBrk="1" latinLnBrk="0" hangingPunct="1">
      <a:defRPr sz="857" kern="1200">
        <a:solidFill>
          <a:schemeClr val="tx1"/>
        </a:solidFill>
        <a:latin typeface="+mn-lt"/>
        <a:ea typeface="+mn-ea"/>
        <a:cs typeface="+mn-cs"/>
      </a:defRPr>
    </a:lvl7pPr>
    <a:lvl8pPr marL="2285726" algn="l" defTabSz="653064" rtl="0" eaLnBrk="1" latinLnBrk="0" hangingPunct="1">
      <a:defRPr sz="857" kern="1200">
        <a:solidFill>
          <a:schemeClr val="tx1"/>
        </a:solidFill>
        <a:latin typeface="+mn-lt"/>
        <a:ea typeface="+mn-ea"/>
        <a:cs typeface="+mn-cs"/>
      </a:defRPr>
    </a:lvl8pPr>
    <a:lvl9pPr marL="2612258" algn="l" defTabSz="653064" rtl="0" eaLnBrk="1" latinLnBrk="0" hangingPunct="1">
      <a:defRPr sz="857"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4800600" y="660400"/>
            <a:ext cx="23317200" cy="1676360"/>
          </a:xfrm>
        </p:spPr>
        <p:txBody>
          <a:bodyPr/>
          <a:lstStyle/>
          <a:p>
            <a:r>
              <a:rPr lang="en-US" smtClean="0"/>
              <a:t>Click to edit Master title style</a:t>
            </a:r>
            <a:endParaRPr lang="en-US"/>
          </a:p>
        </p:txBody>
      </p:sp>
      <p:sp>
        <p:nvSpPr>
          <p:cNvPr id="31" name="Text Placeholder 6"/>
          <p:cNvSpPr>
            <a:spLocks noGrp="1"/>
          </p:cNvSpPr>
          <p:nvPr>
            <p:ph type="body" sz="quarter" idx="36"/>
          </p:nvPr>
        </p:nvSpPr>
        <p:spPr bwMode="auto">
          <a:xfrm>
            <a:off x="4800600" y="2392402"/>
            <a:ext cx="23317200" cy="553998"/>
          </a:xfrm>
        </p:spPr>
        <p:txBody>
          <a:bodyPr>
            <a:noAutofit/>
          </a:bodyPr>
          <a:lstStyle>
            <a:lvl1pPr marL="0" indent="0">
              <a:spcBef>
                <a:spcPts val="0"/>
              </a:spcBef>
              <a:buNone/>
              <a:defRPr sz="1600">
                <a:solidFill>
                  <a:schemeClr val="bg1"/>
                </a:solidFill>
              </a:defRPr>
            </a:lvl1pPr>
            <a:lvl2pPr marL="0" indent="0">
              <a:spcBef>
                <a:spcPts val="0"/>
              </a:spcBef>
              <a:buNone/>
              <a:defRPr sz="1600">
                <a:solidFill>
                  <a:schemeClr val="bg1"/>
                </a:solidFill>
              </a:defRPr>
            </a:lvl2pPr>
            <a:lvl3pPr marL="0" indent="0">
              <a:spcBef>
                <a:spcPts val="0"/>
              </a:spcBef>
              <a:buNone/>
              <a:defRPr sz="1600">
                <a:solidFill>
                  <a:schemeClr val="bg1"/>
                </a:solidFill>
              </a:defRPr>
            </a:lvl3pPr>
            <a:lvl4pPr marL="0" indent="0">
              <a:spcBef>
                <a:spcPts val="0"/>
              </a:spcBef>
              <a:buNone/>
              <a:defRPr sz="1600">
                <a:solidFill>
                  <a:schemeClr val="bg1"/>
                </a:solidFill>
              </a:defRPr>
            </a:lvl4pPr>
            <a:lvl5pPr marL="0" indent="0">
              <a:spcBef>
                <a:spcPts val="0"/>
              </a:spcBef>
              <a:buNone/>
              <a:defRPr sz="1600">
                <a:solidFill>
                  <a:schemeClr val="bg1"/>
                </a:solidFill>
              </a:defRPr>
            </a:lvl5pPr>
            <a:lvl6pPr marL="0" indent="0">
              <a:spcBef>
                <a:spcPts val="0"/>
              </a:spcBef>
              <a:buNone/>
              <a:defRPr sz="1600">
                <a:solidFill>
                  <a:schemeClr val="bg1"/>
                </a:solidFill>
              </a:defRPr>
            </a:lvl6pPr>
            <a:lvl7pPr marL="0" indent="0">
              <a:spcBef>
                <a:spcPts val="0"/>
              </a:spcBef>
              <a:buNone/>
              <a:defRPr sz="1600">
                <a:solidFill>
                  <a:schemeClr val="bg1"/>
                </a:solidFill>
              </a:defRPr>
            </a:lvl7pPr>
            <a:lvl8pPr marL="0" indent="0">
              <a:spcBef>
                <a:spcPts val="0"/>
              </a:spcBef>
              <a:buNone/>
              <a:defRPr sz="1600">
                <a:solidFill>
                  <a:schemeClr val="bg1"/>
                </a:solidFill>
              </a:defRPr>
            </a:lvl8pPr>
            <a:lvl9pPr marL="0" indent="0">
              <a:spcBef>
                <a:spcPts val="0"/>
              </a:spcBef>
              <a:buNone/>
              <a:defRPr sz="1600">
                <a:solidFill>
                  <a:schemeClr val="bg1"/>
                </a:solidFill>
              </a:defRPr>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4/4/18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7" name="Text Placeholder 6"/>
          <p:cNvSpPr>
            <a:spLocks noGrp="1"/>
          </p:cNvSpPr>
          <p:nvPr>
            <p:ph type="body" sz="quarter" idx="13" hasCustomPrompt="1"/>
          </p:nvPr>
        </p:nvSpPr>
        <p:spPr>
          <a:xfrm>
            <a:off x="857250" y="3901440"/>
            <a:ext cx="9601200" cy="812800"/>
          </a:xfrm>
          <a:prstGeom prst="round1Rect">
            <a:avLst/>
          </a:prstGeom>
          <a:solidFill>
            <a:schemeClr val="accent2"/>
          </a:solidFill>
        </p:spPr>
        <p:txBody>
          <a:bodyPr lIns="365760" anchor="ctr">
            <a:noAutofit/>
          </a:bodyPr>
          <a:lstStyle>
            <a:lvl1pPr marL="0" indent="0">
              <a:spcBef>
                <a:spcPts val="0"/>
              </a:spcBef>
              <a:buNone/>
              <a:defRPr sz="4000" cap="all" baseline="0">
                <a:solidFill>
                  <a:schemeClr val="bg1"/>
                </a:solidFill>
                <a:latin typeface="+mj-lt"/>
              </a:defRPr>
            </a:lvl1pPr>
            <a:lvl2pPr marL="0" indent="0">
              <a:spcBef>
                <a:spcPts val="0"/>
              </a:spcBef>
              <a:buNone/>
              <a:defRPr sz="4000" cap="all" baseline="0">
                <a:solidFill>
                  <a:schemeClr val="bg1"/>
                </a:solidFill>
                <a:latin typeface="+mj-lt"/>
              </a:defRPr>
            </a:lvl2pPr>
            <a:lvl3pPr marL="0" indent="0">
              <a:spcBef>
                <a:spcPts val="0"/>
              </a:spcBef>
              <a:buNone/>
              <a:defRPr sz="4000" cap="all" baseline="0">
                <a:solidFill>
                  <a:schemeClr val="bg1"/>
                </a:solidFill>
                <a:latin typeface="+mj-lt"/>
              </a:defRPr>
            </a:lvl3pPr>
            <a:lvl4pPr marL="0" indent="0">
              <a:spcBef>
                <a:spcPts val="0"/>
              </a:spcBef>
              <a:buNone/>
              <a:defRPr sz="4000" cap="all" baseline="0">
                <a:solidFill>
                  <a:schemeClr val="bg1"/>
                </a:solidFill>
                <a:latin typeface="+mj-lt"/>
              </a:defRPr>
            </a:lvl4pPr>
            <a:lvl5pPr marL="0" indent="0">
              <a:spcBef>
                <a:spcPts val="0"/>
              </a:spcBef>
              <a:buNone/>
              <a:defRPr sz="4000" cap="all" baseline="0">
                <a:solidFill>
                  <a:schemeClr val="bg1"/>
                </a:solidFill>
                <a:latin typeface="+mj-lt"/>
              </a:defRPr>
            </a:lvl5pPr>
            <a:lvl6pPr marL="0" indent="0">
              <a:spcBef>
                <a:spcPts val="0"/>
              </a:spcBef>
              <a:buNone/>
              <a:defRPr sz="4000" cap="all" baseline="0">
                <a:solidFill>
                  <a:schemeClr val="bg1"/>
                </a:solidFill>
                <a:latin typeface="+mj-lt"/>
              </a:defRPr>
            </a:lvl6pPr>
            <a:lvl7pPr marL="0" indent="0">
              <a:spcBef>
                <a:spcPts val="0"/>
              </a:spcBef>
              <a:buNone/>
              <a:defRPr sz="4000" cap="all" baseline="0">
                <a:solidFill>
                  <a:schemeClr val="bg1"/>
                </a:solidFill>
                <a:latin typeface="+mj-lt"/>
              </a:defRPr>
            </a:lvl7pPr>
            <a:lvl8pPr marL="0" indent="0">
              <a:spcBef>
                <a:spcPts val="0"/>
              </a:spcBef>
              <a:buNone/>
              <a:defRPr sz="4000" cap="all" baseline="0">
                <a:solidFill>
                  <a:schemeClr val="bg1"/>
                </a:solidFill>
                <a:latin typeface="+mj-lt"/>
              </a:defRPr>
            </a:lvl8pPr>
            <a:lvl9pPr marL="0" indent="0">
              <a:spcBef>
                <a:spcPts val="0"/>
              </a:spcBef>
              <a:buNone/>
              <a:defRPr sz="4000" cap="all" baseline="0">
                <a:solidFill>
                  <a:schemeClr val="bg1"/>
                </a:solidFill>
                <a:latin typeface="+mj-lt"/>
              </a:defRPr>
            </a:lvl9pPr>
          </a:lstStyle>
          <a:p>
            <a:pPr lvl="0"/>
            <a:r>
              <a:rPr lang="en-US" dirty="0" smtClean="0"/>
              <a:t>Heading</a:t>
            </a:r>
            <a:endParaRPr lang="en-US" dirty="0"/>
          </a:p>
        </p:txBody>
      </p:sp>
      <p:sp>
        <p:nvSpPr>
          <p:cNvPr id="19" name="Content Placeholder 17"/>
          <p:cNvSpPr>
            <a:spLocks noGrp="1"/>
          </p:cNvSpPr>
          <p:nvPr>
            <p:ph sz="quarter" idx="24" hasCustomPrompt="1"/>
          </p:nvPr>
        </p:nvSpPr>
        <p:spPr>
          <a:xfrm>
            <a:off x="857250" y="4714240"/>
            <a:ext cx="96012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1" name="Text Placeholder 6"/>
          <p:cNvSpPr>
            <a:spLocks noGrp="1"/>
          </p:cNvSpPr>
          <p:nvPr>
            <p:ph type="body" sz="quarter" idx="17" hasCustomPrompt="1"/>
          </p:nvPr>
        </p:nvSpPr>
        <p:spPr>
          <a:xfrm>
            <a:off x="857250" y="10021824"/>
            <a:ext cx="9601200" cy="812800"/>
          </a:xfrm>
          <a:prstGeom prst="round1Rect">
            <a:avLst/>
          </a:prstGeom>
          <a:solidFill>
            <a:schemeClr val="accent3"/>
          </a:solidFill>
        </p:spPr>
        <p:txBody>
          <a:bodyPr lIns="365760" anchor="ctr">
            <a:noAutofit/>
          </a:bodyPr>
          <a:lstStyle>
            <a:lvl1pPr marL="0" indent="0">
              <a:spcBef>
                <a:spcPts val="0"/>
              </a:spcBef>
              <a:buNone/>
              <a:defRPr sz="4000" cap="all" baseline="0">
                <a:solidFill>
                  <a:schemeClr val="bg1"/>
                </a:solidFill>
                <a:latin typeface="+mj-lt"/>
              </a:defRPr>
            </a:lvl1pPr>
            <a:lvl2pPr marL="0" indent="0">
              <a:spcBef>
                <a:spcPts val="0"/>
              </a:spcBef>
              <a:buNone/>
              <a:defRPr sz="4000" cap="all" baseline="0">
                <a:solidFill>
                  <a:schemeClr val="bg1"/>
                </a:solidFill>
                <a:latin typeface="+mj-lt"/>
              </a:defRPr>
            </a:lvl2pPr>
            <a:lvl3pPr marL="0" indent="0">
              <a:spcBef>
                <a:spcPts val="0"/>
              </a:spcBef>
              <a:buNone/>
              <a:defRPr sz="4000" cap="all" baseline="0">
                <a:solidFill>
                  <a:schemeClr val="bg1"/>
                </a:solidFill>
                <a:latin typeface="+mj-lt"/>
              </a:defRPr>
            </a:lvl3pPr>
            <a:lvl4pPr marL="0" indent="0">
              <a:spcBef>
                <a:spcPts val="0"/>
              </a:spcBef>
              <a:buNone/>
              <a:defRPr sz="4000" cap="all" baseline="0">
                <a:solidFill>
                  <a:schemeClr val="bg1"/>
                </a:solidFill>
                <a:latin typeface="+mj-lt"/>
              </a:defRPr>
            </a:lvl4pPr>
            <a:lvl5pPr marL="0" indent="0">
              <a:spcBef>
                <a:spcPts val="0"/>
              </a:spcBef>
              <a:buNone/>
              <a:defRPr sz="4000" cap="all" baseline="0">
                <a:solidFill>
                  <a:schemeClr val="bg1"/>
                </a:solidFill>
                <a:latin typeface="+mj-lt"/>
              </a:defRPr>
            </a:lvl5pPr>
            <a:lvl6pPr marL="0" indent="0">
              <a:spcBef>
                <a:spcPts val="0"/>
              </a:spcBef>
              <a:buNone/>
              <a:defRPr sz="4000" cap="all" baseline="0">
                <a:solidFill>
                  <a:schemeClr val="bg1"/>
                </a:solidFill>
                <a:latin typeface="+mj-lt"/>
              </a:defRPr>
            </a:lvl6pPr>
            <a:lvl7pPr marL="0" indent="0">
              <a:spcBef>
                <a:spcPts val="0"/>
              </a:spcBef>
              <a:buNone/>
              <a:defRPr sz="4000" cap="all" baseline="0">
                <a:solidFill>
                  <a:schemeClr val="bg1"/>
                </a:solidFill>
                <a:latin typeface="+mj-lt"/>
              </a:defRPr>
            </a:lvl7pPr>
            <a:lvl8pPr marL="0" indent="0">
              <a:spcBef>
                <a:spcPts val="0"/>
              </a:spcBef>
              <a:buNone/>
              <a:defRPr sz="4000" cap="all" baseline="0">
                <a:solidFill>
                  <a:schemeClr val="bg1"/>
                </a:solidFill>
                <a:latin typeface="+mj-lt"/>
              </a:defRPr>
            </a:lvl8pPr>
            <a:lvl9pPr marL="0" indent="0">
              <a:spcBef>
                <a:spcPts val="0"/>
              </a:spcBef>
              <a:buNone/>
              <a:defRPr sz="4000" cap="all" baseline="0">
                <a:solidFill>
                  <a:schemeClr val="bg1"/>
                </a:solidFill>
                <a:latin typeface="+mj-lt"/>
              </a:defRPr>
            </a:lvl9pPr>
          </a:lstStyle>
          <a:p>
            <a:pPr lvl="0"/>
            <a:r>
              <a:rPr lang="en-US" dirty="0" smtClean="0"/>
              <a:t>Heading</a:t>
            </a:r>
            <a:endParaRPr lang="en-US" dirty="0"/>
          </a:p>
        </p:txBody>
      </p:sp>
      <p:sp>
        <p:nvSpPr>
          <p:cNvPr id="20" name="Content Placeholder 17"/>
          <p:cNvSpPr>
            <a:spLocks noGrp="1"/>
          </p:cNvSpPr>
          <p:nvPr>
            <p:ph sz="quarter" idx="25" hasCustomPrompt="1"/>
          </p:nvPr>
        </p:nvSpPr>
        <p:spPr>
          <a:xfrm>
            <a:off x="857250" y="10834624"/>
            <a:ext cx="9601200" cy="6058777"/>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3" name="Text Placeholder 6"/>
          <p:cNvSpPr>
            <a:spLocks noGrp="1"/>
          </p:cNvSpPr>
          <p:nvPr>
            <p:ph type="body" sz="quarter" idx="19" hasCustomPrompt="1"/>
          </p:nvPr>
        </p:nvSpPr>
        <p:spPr>
          <a:xfrm>
            <a:off x="857250" y="17221200"/>
            <a:ext cx="9601200" cy="812800"/>
          </a:xfrm>
          <a:prstGeom prst="round1Rect">
            <a:avLst/>
          </a:prstGeom>
          <a:solidFill>
            <a:schemeClr val="accent4"/>
          </a:solidFill>
        </p:spPr>
        <p:txBody>
          <a:bodyPr lIns="365760" anchor="ctr">
            <a:noAutofit/>
          </a:bodyPr>
          <a:lstStyle>
            <a:lvl1pPr marL="0" indent="0">
              <a:spcBef>
                <a:spcPts val="0"/>
              </a:spcBef>
              <a:buNone/>
              <a:defRPr sz="4000" cap="all" baseline="0">
                <a:solidFill>
                  <a:schemeClr val="bg1"/>
                </a:solidFill>
                <a:latin typeface="+mj-lt"/>
              </a:defRPr>
            </a:lvl1pPr>
            <a:lvl2pPr marL="0" indent="0">
              <a:spcBef>
                <a:spcPts val="0"/>
              </a:spcBef>
              <a:buNone/>
              <a:defRPr sz="4000" cap="all" baseline="0">
                <a:solidFill>
                  <a:schemeClr val="bg1"/>
                </a:solidFill>
                <a:latin typeface="+mj-lt"/>
              </a:defRPr>
            </a:lvl2pPr>
            <a:lvl3pPr marL="0" indent="0">
              <a:spcBef>
                <a:spcPts val="0"/>
              </a:spcBef>
              <a:buNone/>
              <a:defRPr sz="4000" cap="all" baseline="0">
                <a:solidFill>
                  <a:schemeClr val="bg1"/>
                </a:solidFill>
                <a:latin typeface="+mj-lt"/>
              </a:defRPr>
            </a:lvl3pPr>
            <a:lvl4pPr marL="0" indent="0">
              <a:spcBef>
                <a:spcPts val="0"/>
              </a:spcBef>
              <a:buNone/>
              <a:defRPr sz="4000" cap="all" baseline="0">
                <a:solidFill>
                  <a:schemeClr val="bg1"/>
                </a:solidFill>
                <a:latin typeface="+mj-lt"/>
              </a:defRPr>
            </a:lvl4pPr>
            <a:lvl5pPr marL="0" indent="0">
              <a:spcBef>
                <a:spcPts val="0"/>
              </a:spcBef>
              <a:buNone/>
              <a:defRPr sz="4000" cap="all" baseline="0">
                <a:solidFill>
                  <a:schemeClr val="bg1"/>
                </a:solidFill>
                <a:latin typeface="+mj-lt"/>
              </a:defRPr>
            </a:lvl5pPr>
            <a:lvl6pPr marL="0" indent="0">
              <a:spcBef>
                <a:spcPts val="0"/>
              </a:spcBef>
              <a:buNone/>
              <a:defRPr sz="4000" cap="all" baseline="0">
                <a:solidFill>
                  <a:schemeClr val="bg1"/>
                </a:solidFill>
                <a:latin typeface="+mj-lt"/>
              </a:defRPr>
            </a:lvl6pPr>
            <a:lvl7pPr marL="0" indent="0">
              <a:spcBef>
                <a:spcPts val="0"/>
              </a:spcBef>
              <a:buNone/>
              <a:defRPr sz="4000" cap="all" baseline="0">
                <a:solidFill>
                  <a:schemeClr val="bg1"/>
                </a:solidFill>
                <a:latin typeface="+mj-lt"/>
              </a:defRPr>
            </a:lvl7pPr>
            <a:lvl8pPr marL="0" indent="0">
              <a:spcBef>
                <a:spcPts val="0"/>
              </a:spcBef>
              <a:buNone/>
              <a:defRPr sz="4000" cap="all" baseline="0">
                <a:solidFill>
                  <a:schemeClr val="bg1"/>
                </a:solidFill>
                <a:latin typeface="+mj-lt"/>
              </a:defRPr>
            </a:lvl8pPr>
            <a:lvl9pPr marL="0" indent="0">
              <a:spcBef>
                <a:spcPts val="0"/>
              </a:spcBef>
              <a:buNone/>
              <a:defRPr sz="4000" cap="all" baseline="0">
                <a:solidFill>
                  <a:schemeClr val="bg1"/>
                </a:solidFill>
                <a:latin typeface="+mj-lt"/>
              </a:defRPr>
            </a:lvl9pPr>
          </a:lstStyle>
          <a:p>
            <a:pPr lvl="0"/>
            <a:r>
              <a:rPr lang="en-US" dirty="0" smtClean="0"/>
              <a:t>Heading</a:t>
            </a:r>
            <a:endParaRPr lang="en-US" dirty="0"/>
          </a:p>
        </p:txBody>
      </p:sp>
      <p:sp>
        <p:nvSpPr>
          <p:cNvPr id="21" name="Content Placeholder 17"/>
          <p:cNvSpPr>
            <a:spLocks noGrp="1"/>
          </p:cNvSpPr>
          <p:nvPr>
            <p:ph sz="quarter" idx="26" hasCustomPrompt="1"/>
          </p:nvPr>
        </p:nvSpPr>
        <p:spPr>
          <a:xfrm>
            <a:off x="857250" y="18038064"/>
            <a:ext cx="9601200" cy="3048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5" name="Text Placeholder 6"/>
          <p:cNvSpPr>
            <a:spLocks noGrp="1"/>
          </p:cNvSpPr>
          <p:nvPr>
            <p:ph type="body" sz="quarter" idx="21" hasCustomPrompt="1"/>
          </p:nvPr>
        </p:nvSpPr>
        <p:spPr>
          <a:xfrm>
            <a:off x="11658600" y="3901440"/>
            <a:ext cx="9601200" cy="812800"/>
          </a:xfrm>
          <a:prstGeom prst="round1Rect">
            <a:avLst/>
          </a:prstGeom>
          <a:solidFill>
            <a:schemeClr val="accent5"/>
          </a:solidFill>
        </p:spPr>
        <p:txBody>
          <a:bodyPr lIns="365760" anchor="ctr">
            <a:noAutofit/>
          </a:bodyPr>
          <a:lstStyle>
            <a:lvl1pPr marL="0" indent="0">
              <a:spcBef>
                <a:spcPts val="0"/>
              </a:spcBef>
              <a:buNone/>
              <a:defRPr sz="4000" cap="all" baseline="0">
                <a:solidFill>
                  <a:schemeClr val="bg1"/>
                </a:solidFill>
                <a:latin typeface="+mj-lt"/>
              </a:defRPr>
            </a:lvl1pPr>
            <a:lvl2pPr marL="0" indent="0">
              <a:spcBef>
                <a:spcPts val="0"/>
              </a:spcBef>
              <a:buNone/>
              <a:defRPr sz="4000" cap="all" baseline="0">
                <a:solidFill>
                  <a:schemeClr val="bg1"/>
                </a:solidFill>
                <a:latin typeface="+mj-lt"/>
              </a:defRPr>
            </a:lvl2pPr>
            <a:lvl3pPr marL="0" indent="0">
              <a:spcBef>
                <a:spcPts val="0"/>
              </a:spcBef>
              <a:buNone/>
              <a:defRPr sz="4000" cap="all" baseline="0">
                <a:solidFill>
                  <a:schemeClr val="bg1"/>
                </a:solidFill>
                <a:latin typeface="+mj-lt"/>
              </a:defRPr>
            </a:lvl3pPr>
            <a:lvl4pPr marL="0" indent="0">
              <a:spcBef>
                <a:spcPts val="0"/>
              </a:spcBef>
              <a:buNone/>
              <a:defRPr sz="4000" cap="all" baseline="0">
                <a:solidFill>
                  <a:schemeClr val="bg1"/>
                </a:solidFill>
                <a:latin typeface="+mj-lt"/>
              </a:defRPr>
            </a:lvl4pPr>
            <a:lvl5pPr marL="0" indent="0">
              <a:spcBef>
                <a:spcPts val="0"/>
              </a:spcBef>
              <a:buNone/>
              <a:defRPr sz="4000" cap="all" baseline="0">
                <a:solidFill>
                  <a:schemeClr val="bg1"/>
                </a:solidFill>
                <a:latin typeface="+mj-lt"/>
              </a:defRPr>
            </a:lvl5pPr>
            <a:lvl6pPr marL="0" indent="0">
              <a:spcBef>
                <a:spcPts val="0"/>
              </a:spcBef>
              <a:buNone/>
              <a:defRPr sz="4000" cap="all" baseline="0">
                <a:solidFill>
                  <a:schemeClr val="bg1"/>
                </a:solidFill>
                <a:latin typeface="+mj-lt"/>
              </a:defRPr>
            </a:lvl6pPr>
            <a:lvl7pPr marL="0" indent="0">
              <a:spcBef>
                <a:spcPts val="0"/>
              </a:spcBef>
              <a:buNone/>
              <a:defRPr sz="4000" cap="all" baseline="0">
                <a:solidFill>
                  <a:schemeClr val="bg1"/>
                </a:solidFill>
                <a:latin typeface="+mj-lt"/>
              </a:defRPr>
            </a:lvl7pPr>
            <a:lvl8pPr marL="0" indent="0">
              <a:spcBef>
                <a:spcPts val="0"/>
              </a:spcBef>
              <a:buNone/>
              <a:defRPr sz="4000" cap="all" baseline="0">
                <a:solidFill>
                  <a:schemeClr val="bg1"/>
                </a:solidFill>
                <a:latin typeface="+mj-lt"/>
              </a:defRPr>
            </a:lvl8pPr>
            <a:lvl9pPr marL="0" indent="0">
              <a:spcBef>
                <a:spcPts val="0"/>
              </a:spcBef>
              <a:buNone/>
              <a:defRPr sz="4000" cap="all" baseline="0">
                <a:solidFill>
                  <a:schemeClr val="bg1"/>
                </a:solidFill>
                <a:latin typeface="+mj-lt"/>
              </a:defRPr>
            </a:lvl9pPr>
          </a:lstStyle>
          <a:p>
            <a:pPr lvl="0"/>
            <a:r>
              <a:rPr lang="en-US" dirty="0" smtClean="0"/>
              <a:t>Heading</a:t>
            </a:r>
            <a:endParaRPr lang="en-US" dirty="0"/>
          </a:p>
        </p:txBody>
      </p:sp>
      <p:sp>
        <p:nvSpPr>
          <p:cNvPr id="22" name="Content Placeholder 17"/>
          <p:cNvSpPr>
            <a:spLocks noGrp="1"/>
          </p:cNvSpPr>
          <p:nvPr>
            <p:ph sz="quarter" idx="27" hasCustomPrompt="1"/>
          </p:nvPr>
        </p:nvSpPr>
        <p:spPr>
          <a:xfrm>
            <a:off x="11658600" y="4714240"/>
            <a:ext cx="9601200" cy="3048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8" name="Content Placeholder 17"/>
          <p:cNvSpPr>
            <a:spLocks noGrp="1"/>
          </p:cNvSpPr>
          <p:nvPr>
            <p:ph sz="quarter" idx="23" hasCustomPrompt="1"/>
          </p:nvPr>
        </p:nvSpPr>
        <p:spPr>
          <a:xfrm>
            <a:off x="11658600" y="7965440"/>
            <a:ext cx="9601200" cy="41148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3" name="Content Placeholder 17"/>
          <p:cNvSpPr>
            <a:spLocks noGrp="1"/>
          </p:cNvSpPr>
          <p:nvPr>
            <p:ph sz="quarter" idx="28" hasCustomPrompt="1"/>
          </p:nvPr>
        </p:nvSpPr>
        <p:spPr>
          <a:xfrm>
            <a:off x="11658600" y="15646400"/>
            <a:ext cx="9601200" cy="1168400"/>
          </a:xfrm>
        </p:spPr>
        <p:txBody>
          <a:bodyPr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p:txBody>
      </p:sp>
      <p:sp>
        <p:nvSpPr>
          <p:cNvPr id="24" name="Text Placeholder 6"/>
          <p:cNvSpPr>
            <a:spLocks noGrp="1"/>
          </p:cNvSpPr>
          <p:nvPr>
            <p:ph type="body" sz="quarter" idx="29" hasCustomPrompt="1"/>
          </p:nvPr>
        </p:nvSpPr>
        <p:spPr>
          <a:xfrm>
            <a:off x="11658600" y="17221200"/>
            <a:ext cx="9601200" cy="812800"/>
          </a:xfrm>
          <a:prstGeom prst="round1Rect">
            <a:avLst/>
          </a:prstGeom>
          <a:solidFill>
            <a:schemeClr val="accent6"/>
          </a:solidFill>
        </p:spPr>
        <p:txBody>
          <a:bodyPr lIns="365760" anchor="ctr">
            <a:noAutofit/>
          </a:bodyPr>
          <a:lstStyle>
            <a:lvl1pPr marL="0" indent="0">
              <a:spcBef>
                <a:spcPts val="0"/>
              </a:spcBef>
              <a:buNone/>
              <a:defRPr sz="4000" cap="all" baseline="0">
                <a:solidFill>
                  <a:schemeClr val="bg1"/>
                </a:solidFill>
                <a:latin typeface="+mj-lt"/>
              </a:defRPr>
            </a:lvl1pPr>
            <a:lvl2pPr marL="0" indent="0">
              <a:spcBef>
                <a:spcPts val="0"/>
              </a:spcBef>
              <a:buNone/>
              <a:defRPr sz="4000" cap="all" baseline="0">
                <a:solidFill>
                  <a:schemeClr val="bg1"/>
                </a:solidFill>
                <a:latin typeface="+mj-lt"/>
              </a:defRPr>
            </a:lvl2pPr>
            <a:lvl3pPr marL="0" indent="0">
              <a:spcBef>
                <a:spcPts val="0"/>
              </a:spcBef>
              <a:buNone/>
              <a:defRPr sz="4000" cap="all" baseline="0">
                <a:solidFill>
                  <a:schemeClr val="bg1"/>
                </a:solidFill>
                <a:latin typeface="+mj-lt"/>
              </a:defRPr>
            </a:lvl3pPr>
            <a:lvl4pPr marL="0" indent="0">
              <a:spcBef>
                <a:spcPts val="0"/>
              </a:spcBef>
              <a:buNone/>
              <a:defRPr sz="4000" cap="all" baseline="0">
                <a:solidFill>
                  <a:schemeClr val="bg1"/>
                </a:solidFill>
                <a:latin typeface="+mj-lt"/>
              </a:defRPr>
            </a:lvl4pPr>
            <a:lvl5pPr marL="0" indent="0">
              <a:spcBef>
                <a:spcPts val="0"/>
              </a:spcBef>
              <a:buNone/>
              <a:defRPr sz="4000" cap="all" baseline="0">
                <a:solidFill>
                  <a:schemeClr val="bg1"/>
                </a:solidFill>
                <a:latin typeface="+mj-lt"/>
              </a:defRPr>
            </a:lvl5pPr>
            <a:lvl6pPr marL="0" indent="0">
              <a:spcBef>
                <a:spcPts val="0"/>
              </a:spcBef>
              <a:buNone/>
              <a:defRPr sz="4000" cap="all" baseline="0">
                <a:solidFill>
                  <a:schemeClr val="bg1"/>
                </a:solidFill>
                <a:latin typeface="+mj-lt"/>
              </a:defRPr>
            </a:lvl6pPr>
            <a:lvl7pPr marL="0" indent="0">
              <a:spcBef>
                <a:spcPts val="0"/>
              </a:spcBef>
              <a:buNone/>
              <a:defRPr sz="4000" cap="all" baseline="0">
                <a:solidFill>
                  <a:schemeClr val="bg1"/>
                </a:solidFill>
                <a:latin typeface="+mj-lt"/>
              </a:defRPr>
            </a:lvl7pPr>
            <a:lvl8pPr marL="0" indent="0">
              <a:spcBef>
                <a:spcPts val="0"/>
              </a:spcBef>
              <a:buNone/>
              <a:defRPr sz="4000" cap="all" baseline="0">
                <a:solidFill>
                  <a:schemeClr val="bg1"/>
                </a:solidFill>
                <a:latin typeface="+mj-lt"/>
              </a:defRPr>
            </a:lvl8pPr>
            <a:lvl9pPr marL="0" indent="0">
              <a:spcBef>
                <a:spcPts val="0"/>
              </a:spcBef>
              <a:buNone/>
              <a:defRPr sz="4000" cap="all" baseline="0">
                <a:solidFill>
                  <a:schemeClr val="bg1"/>
                </a:solidFill>
                <a:latin typeface="+mj-lt"/>
              </a:defRPr>
            </a:lvl9pPr>
          </a:lstStyle>
          <a:p>
            <a:pPr lvl="0"/>
            <a:r>
              <a:rPr lang="en-US" dirty="0" smtClean="0"/>
              <a:t>Heading</a:t>
            </a:r>
            <a:endParaRPr lang="en-US" dirty="0"/>
          </a:p>
        </p:txBody>
      </p:sp>
      <p:sp>
        <p:nvSpPr>
          <p:cNvPr id="25" name="Content Placeholder 17"/>
          <p:cNvSpPr>
            <a:spLocks noGrp="1"/>
          </p:cNvSpPr>
          <p:nvPr>
            <p:ph sz="quarter" idx="30" hasCustomPrompt="1"/>
          </p:nvPr>
        </p:nvSpPr>
        <p:spPr>
          <a:xfrm>
            <a:off x="11658600" y="18038064"/>
            <a:ext cx="9601200" cy="3048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6" name="Text Placeholder 6"/>
          <p:cNvSpPr>
            <a:spLocks noGrp="1"/>
          </p:cNvSpPr>
          <p:nvPr>
            <p:ph type="body" sz="quarter" idx="31" hasCustomPrompt="1"/>
          </p:nvPr>
        </p:nvSpPr>
        <p:spPr>
          <a:xfrm>
            <a:off x="22425660" y="3901440"/>
            <a:ext cx="9601200" cy="812800"/>
          </a:xfrm>
          <a:prstGeom prst="round1Rect">
            <a:avLst/>
          </a:prstGeom>
          <a:solidFill>
            <a:schemeClr val="accent6"/>
          </a:solidFill>
        </p:spPr>
        <p:txBody>
          <a:bodyPr lIns="365760" anchor="ctr">
            <a:noAutofit/>
          </a:bodyPr>
          <a:lstStyle>
            <a:lvl1pPr marL="0" indent="0">
              <a:spcBef>
                <a:spcPts val="0"/>
              </a:spcBef>
              <a:buNone/>
              <a:defRPr sz="4000" cap="all" baseline="0">
                <a:solidFill>
                  <a:schemeClr val="bg1"/>
                </a:solidFill>
                <a:latin typeface="+mj-lt"/>
              </a:defRPr>
            </a:lvl1pPr>
            <a:lvl2pPr marL="0" indent="0">
              <a:spcBef>
                <a:spcPts val="0"/>
              </a:spcBef>
              <a:buNone/>
              <a:defRPr sz="4000" cap="all" baseline="0">
                <a:solidFill>
                  <a:schemeClr val="bg1"/>
                </a:solidFill>
                <a:latin typeface="+mj-lt"/>
              </a:defRPr>
            </a:lvl2pPr>
            <a:lvl3pPr marL="0" indent="0">
              <a:spcBef>
                <a:spcPts val="0"/>
              </a:spcBef>
              <a:buNone/>
              <a:defRPr sz="4000" cap="all" baseline="0">
                <a:solidFill>
                  <a:schemeClr val="bg1"/>
                </a:solidFill>
                <a:latin typeface="+mj-lt"/>
              </a:defRPr>
            </a:lvl3pPr>
            <a:lvl4pPr marL="0" indent="0">
              <a:spcBef>
                <a:spcPts val="0"/>
              </a:spcBef>
              <a:buNone/>
              <a:defRPr sz="4000" cap="all" baseline="0">
                <a:solidFill>
                  <a:schemeClr val="bg1"/>
                </a:solidFill>
                <a:latin typeface="+mj-lt"/>
              </a:defRPr>
            </a:lvl4pPr>
            <a:lvl5pPr marL="0" indent="0">
              <a:spcBef>
                <a:spcPts val="0"/>
              </a:spcBef>
              <a:buNone/>
              <a:defRPr sz="4000" cap="all" baseline="0">
                <a:solidFill>
                  <a:schemeClr val="bg1"/>
                </a:solidFill>
                <a:latin typeface="+mj-lt"/>
              </a:defRPr>
            </a:lvl5pPr>
            <a:lvl6pPr marL="0" indent="0">
              <a:spcBef>
                <a:spcPts val="0"/>
              </a:spcBef>
              <a:buNone/>
              <a:defRPr sz="4000" cap="all" baseline="0">
                <a:solidFill>
                  <a:schemeClr val="bg1"/>
                </a:solidFill>
                <a:latin typeface="+mj-lt"/>
              </a:defRPr>
            </a:lvl6pPr>
            <a:lvl7pPr marL="0" indent="0">
              <a:spcBef>
                <a:spcPts val="0"/>
              </a:spcBef>
              <a:buNone/>
              <a:defRPr sz="4000" cap="all" baseline="0">
                <a:solidFill>
                  <a:schemeClr val="bg1"/>
                </a:solidFill>
                <a:latin typeface="+mj-lt"/>
              </a:defRPr>
            </a:lvl7pPr>
            <a:lvl8pPr marL="0" indent="0">
              <a:spcBef>
                <a:spcPts val="0"/>
              </a:spcBef>
              <a:buNone/>
              <a:defRPr sz="4000" cap="all" baseline="0">
                <a:solidFill>
                  <a:schemeClr val="bg1"/>
                </a:solidFill>
                <a:latin typeface="+mj-lt"/>
              </a:defRPr>
            </a:lvl8pPr>
            <a:lvl9pPr marL="0" indent="0">
              <a:spcBef>
                <a:spcPts val="0"/>
              </a:spcBef>
              <a:buNone/>
              <a:defRPr sz="4000" cap="all" baseline="0">
                <a:solidFill>
                  <a:schemeClr val="bg1"/>
                </a:solidFill>
                <a:latin typeface="+mj-lt"/>
              </a:defRPr>
            </a:lvl9pPr>
          </a:lstStyle>
          <a:p>
            <a:pPr lvl="0"/>
            <a:r>
              <a:rPr lang="en-US" dirty="0" smtClean="0"/>
              <a:t>Heading</a:t>
            </a:r>
            <a:endParaRPr lang="en-US" dirty="0"/>
          </a:p>
        </p:txBody>
      </p:sp>
      <p:sp>
        <p:nvSpPr>
          <p:cNvPr id="27" name="Content Placeholder 17"/>
          <p:cNvSpPr>
            <a:spLocks noGrp="1"/>
          </p:cNvSpPr>
          <p:nvPr>
            <p:ph sz="quarter" idx="32" hasCustomPrompt="1"/>
          </p:nvPr>
        </p:nvSpPr>
        <p:spPr>
          <a:xfrm>
            <a:off x="22425660" y="4714240"/>
            <a:ext cx="9601200" cy="48768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8" name="Content Placeholder 17"/>
          <p:cNvSpPr>
            <a:spLocks noGrp="1"/>
          </p:cNvSpPr>
          <p:nvPr>
            <p:ph sz="quarter" idx="33" hasCustomPrompt="1"/>
          </p:nvPr>
        </p:nvSpPr>
        <p:spPr>
          <a:xfrm>
            <a:off x="22425660" y="10558272"/>
            <a:ext cx="9601200" cy="48768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9" name="Text Placeholder 6"/>
          <p:cNvSpPr>
            <a:spLocks noGrp="1"/>
          </p:cNvSpPr>
          <p:nvPr>
            <p:ph type="body" sz="quarter" idx="34" hasCustomPrompt="1"/>
          </p:nvPr>
        </p:nvSpPr>
        <p:spPr>
          <a:xfrm>
            <a:off x="22425660" y="17221200"/>
            <a:ext cx="9601200" cy="812800"/>
          </a:xfrm>
          <a:prstGeom prst="round1Rect">
            <a:avLst/>
          </a:prstGeom>
          <a:solidFill>
            <a:schemeClr val="accent1"/>
          </a:solidFill>
        </p:spPr>
        <p:txBody>
          <a:bodyPr lIns="365760" anchor="ctr">
            <a:noAutofit/>
          </a:bodyPr>
          <a:lstStyle>
            <a:lvl1pPr marL="0" indent="0">
              <a:spcBef>
                <a:spcPts val="0"/>
              </a:spcBef>
              <a:buNone/>
              <a:defRPr sz="4000" cap="all" baseline="0">
                <a:solidFill>
                  <a:schemeClr val="bg1"/>
                </a:solidFill>
                <a:latin typeface="+mj-lt"/>
              </a:defRPr>
            </a:lvl1pPr>
            <a:lvl2pPr marL="0" indent="0">
              <a:spcBef>
                <a:spcPts val="0"/>
              </a:spcBef>
              <a:buNone/>
              <a:defRPr sz="4000" cap="all" baseline="0">
                <a:solidFill>
                  <a:schemeClr val="bg1"/>
                </a:solidFill>
                <a:latin typeface="+mj-lt"/>
              </a:defRPr>
            </a:lvl2pPr>
            <a:lvl3pPr marL="0" indent="0">
              <a:spcBef>
                <a:spcPts val="0"/>
              </a:spcBef>
              <a:buNone/>
              <a:defRPr sz="4000" cap="all" baseline="0">
                <a:solidFill>
                  <a:schemeClr val="bg1"/>
                </a:solidFill>
                <a:latin typeface="+mj-lt"/>
              </a:defRPr>
            </a:lvl3pPr>
            <a:lvl4pPr marL="0" indent="0">
              <a:spcBef>
                <a:spcPts val="0"/>
              </a:spcBef>
              <a:buNone/>
              <a:defRPr sz="4000" cap="all" baseline="0">
                <a:solidFill>
                  <a:schemeClr val="bg1"/>
                </a:solidFill>
                <a:latin typeface="+mj-lt"/>
              </a:defRPr>
            </a:lvl4pPr>
            <a:lvl5pPr marL="0" indent="0">
              <a:spcBef>
                <a:spcPts val="0"/>
              </a:spcBef>
              <a:buNone/>
              <a:defRPr sz="4000" cap="all" baseline="0">
                <a:solidFill>
                  <a:schemeClr val="bg1"/>
                </a:solidFill>
                <a:latin typeface="+mj-lt"/>
              </a:defRPr>
            </a:lvl5pPr>
            <a:lvl6pPr marL="0" indent="0">
              <a:spcBef>
                <a:spcPts val="0"/>
              </a:spcBef>
              <a:buNone/>
              <a:defRPr sz="4000" cap="all" baseline="0">
                <a:solidFill>
                  <a:schemeClr val="bg1"/>
                </a:solidFill>
                <a:latin typeface="+mj-lt"/>
              </a:defRPr>
            </a:lvl6pPr>
            <a:lvl7pPr marL="0" indent="0">
              <a:spcBef>
                <a:spcPts val="0"/>
              </a:spcBef>
              <a:buNone/>
              <a:defRPr sz="4000" cap="all" baseline="0">
                <a:solidFill>
                  <a:schemeClr val="bg1"/>
                </a:solidFill>
                <a:latin typeface="+mj-lt"/>
              </a:defRPr>
            </a:lvl7pPr>
            <a:lvl8pPr marL="0" indent="0">
              <a:spcBef>
                <a:spcPts val="0"/>
              </a:spcBef>
              <a:buNone/>
              <a:defRPr sz="4000" cap="all" baseline="0">
                <a:solidFill>
                  <a:schemeClr val="bg1"/>
                </a:solidFill>
                <a:latin typeface="+mj-lt"/>
              </a:defRPr>
            </a:lvl8pPr>
            <a:lvl9pPr marL="0" indent="0">
              <a:spcBef>
                <a:spcPts val="0"/>
              </a:spcBef>
              <a:buNone/>
              <a:defRPr sz="4000" cap="all" baseline="0">
                <a:solidFill>
                  <a:schemeClr val="bg1"/>
                </a:solidFill>
                <a:latin typeface="+mj-lt"/>
              </a:defRPr>
            </a:lvl9pPr>
          </a:lstStyle>
          <a:p>
            <a:pPr lvl="0"/>
            <a:r>
              <a:rPr lang="en-US" dirty="0" smtClean="0"/>
              <a:t>Heading</a:t>
            </a:r>
            <a:endParaRPr lang="en-US" dirty="0"/>
          </a:p>
        </p:txBody>
      </p:sp>
      <p:sp>
        <p:nvSpPr>
          <p:cNvPr id="30" name="Content Placeholder 17"/>
          <p:cNvSpPr>
            <a:spLocks noGrp="1"/>
          </p:cNvSpPr>
          <p:nvPr>
            <p:ph sz="quarter" idx="35" hasCustomPrompt="1"/>
          </p:nvPr>
        </p:nvSpPr>
        <p:spPr>
          <a:xfrm>
            <a:off x="22425660" y="18038064"/>
            <a:ext cx="9601200" cy="3048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32" name="Instructions"/>
          <p:cNvSpPr/>
          <p:nvPr userDrawn="1"/>
        </p:nvSpPr>
        <p:spPr>
          <a:xfrm>
            <a:off x="32918400" y="1701799"/>
            <a:ext cx="9335453" cy="21945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t"/>
          <a:lstStyle/>
          <a:p>
            <a:pPr lvl="0">
              <a:spcBef>
                <a:spcPts val="800"/>
              </a:spcBef>
            </a:pPr>
            <a:r>
              <a:rPr sz="64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800"/>
              </a:spcBef>
            </a:pPr>
            <a:r>
              <a:rPr lang="en-US" sz="4400" dirty="0" smtClean="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200"/>
              </a:spcBef>
            </a:pPr>
            <a:endParaRPr sz="4000" dirty="0">
              <a:solidFill>
                <a:prstClr val="white">
                  <a:lumMod val="50000"/>
                </a:prstClr>
              </a:solidFill>
              <a:latin typeface="Calibri Light" panose="020F0302020204030204" pitchFamily="34" charset="0"/>
              <a:cs typeface="Calibri" panose="020F0502020204030204" pitchFamily="34" charset="0"/>
            </a:endParaRPr>
          </a:p>
          <a:p>
            <a:pPr lvl="0">
              <a:spcBef>
                <a:spcPts val="800"/>
              </a:spcBef>
            </a:pPr>
            <a:r>
              <a:rPr sz="5867"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800"/>
              </a:spcBef>
            </a:pPr>
            <a:r>
              <a:rPr sz="4400" dirty="0">
                <a:solidFill>
                  <a:prstClr val="white">
                    <a:lumMod val="50000"/>
                  </a:prstClr>
                </a:solidFill>
                <a:latin typeface="Calibri Light" panose="020F0302020204030204" pitchFamily="34" charset="0"/>
                <a:cs typeface="Calibri" panose="020F0502020204030204" pitchFamily="34" charset="0"/>
              </a:rPr>
              <a:t>The placeholders in this </a:t>
            </a:r>
            <a:r>
              <a:rPr lang="en-US" sz="4400" dirty="0" smtClean="0">
                <a:solidFill>
                  <a:prstClr val="white">
                    <a:lumMod val="50000"/>
                  </a:prstClr>
                </a:solidFill>
                <a:latin typeface="Calibri Light" panose="020F0302020204030204" pitchFamily="34" charset="0"/>
                <a:cs typeface="Calibri" panose="020F0502020204030204" pitchFamily="34" charset="0"/>
              </a:rPr>
              <a:t>poster </a:t>
            </a:r>
            <a:r>
              <a:rPr sz="4400" dirty="0" smtClean="0">
                <a:solidFill>
                  <a:prstClr val="white">
                    <a:lumMod val="50000"/>
                  </a:prstClr>
                </a:solidFill>
                <a:latin typeface="Calibri Light" panose="020F0302020204030204" pitchFamily="34" charset="0"/>
                <a:cs typeface="Calibri" panose="020F0502020204030204" pitchFamily="34" charset="0"/>
              </a:rPr>
              <a:t>are </a:t>
            </a:r>
            <a:r>
              <a:rPr sz="4400" dirty="0">
                <a:solidFill>
                  <a:prstClr val="white">
                    <a:lumMod val="50000"/>
                  </a:prstClr>
                </a:solidFill>
                <a:latin typeface="Calibri Light" panose="020F0302020204030204" pitchFamily="34" charset="0"/>
                <a:cs typeface="Calibri" panose="020F0502020204030204" pitchFamily="34" charset="0"/>
              </a:rPr>
              <a:t>formatted for you. </a:t>
            </a:r>
            <a:r>
              <a:rPr lang="en-US" sz="4400" dirty="0" smtClean="0">
                <a:solidFill>
                  <a:prstClr val="white">
                    <a:lumMod val="50000"/>
                  </a:prstClr>
                </a:solidFill>
                <a:latin typeface="Calibri Light" panose="020F0302020204030204" pitchFamily="34" charset="0"/>
                <a:cs typeface="Calibri" panose="020F0502020204030204" pitchFamily="34" charset="0"/>
              </a:rPr>
              <a:t>Type</a:t>
            </a:r>
            <a:r>
              <a:rPr lang="en-US" sz="4400" baseline="0" dirty="0" smtClean="0">
                <a:solidFill>
                  <a:prstClr val="white">
                    <a:lumMod val="50000"/>
                  </a:prstClr>
                </a:solidFill>
                <a:latin typeface="Calibri Light" panose="020F0302020204030204" pitchFamily="34" charset="0"/>
                <a:cs typeface="Calibri" panose="020F0502020204030204" pitchFamily="34" charset="0"/>
              </a:rPr>
              <a:t> in the placeholders </a:t>
            </a:r>
            <a:r>
              <a:rPr lang="en-US" sz="4400" dirty="0" smtClean="0">
                <a:solidFill>
                  <a:prstClr val="white">
                    <a:lumMod val="50000"/>
                  </a:prstClr>
                </a:solidFill>
                <a:latin typeface="Calibri Light" panose="020F0302020204030204" pitchFamily="34" charset="0"/>
                <a:cs typeface="Calibri" panose="020F0502020204030204" pitchFamily="34" charset="0"/>
              </a:rPr>
              <a:t>to add text, or c</a:t>
            </a:r>
            <a:r>
              <a:rPr lang="en-US" sz="4400" baseline="0" dirty="0" smtClean="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1600"/>
              </a:spcBef>
            </a:pPr>
            <a:r>
              <a:rPr lang="en-US" sz="4400" dirty="0" smtClean="0">
                <a:solidFill>
                  <a:prstClr val="white">
                    <a:lumMod val="50000"/>
                  </a:prstClr>
                </a:solidFill>
                <a:latin typeface="Calibri Light" panose="020F0302020204030204" pitchFamily="34" charset="0"/>
                <a:cs typeface="Calibri" panose="020F0502020204030204" pitchFamily="34" charset="0"/>
              </a:rPr>
              <a:t>T</a:t>
            </a:r>
            <a:r>
              <a:rPr sz="4400" dirty="0" smtClean="0">
                <a:solidFill>
                  <a:prstClr val="white">
                    <a:lumMod val="50000"/>
                  </a:prstClr>
                </a:solidFill>
                <a:latin typeface="Calibri Light" panose="020F0302020204030204" pitchFamily="34" charset="0"/>
                <a:cs typeface="Calibri" panose="020F0502020204030204" pitchFamily="34" charset="0"/>
              </a:rPr>
              <a:t>o </a:t>
            </a:r>
            <a:r>
              <a:rPr sz="4400" dirty="0">
                <a:solidFill>
                  <a:prstClr val="white">
                    <a:lumMod val="50000"/>
                  </a:prstClr>
                </a:solidFill>
                <a:latin typeface="Calibri Light" panose="020F0302020204030204" pitchFamily="34" charset="0"/>
                <a:cs typeface="Calibri" panose="020F0502020204030204" pitchFamily="34" charset="0"/>
              </a:rPr>
              <a:t>add or remove bullet points from text, just click the Bullets button on the Home tab.</a:t>
            </a:r>
          </a:p>
          <a:p>
            <a:pPr lvl="0">
              <a:spcBef>
                <a:spcPts val="1600"/>
              </a:spcBef>
            </a:pPr>
            <a:r>
              <a:rPr sz="4400" dirty="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4400" dirty="0" smtClean="0">
                <a:solidFill>
                  <a:prstClr val="white">
                    <a:lumMod val="50000"/>
                  </a:prstClr>
                </a:solidFill>
                <a:latin typeface="Calibri Light" panose="020F0302020204030204" pitchFamily="34" charset="0"/>
                <a:cs typeface="Calibri" panose="020F0502020204030204" pitchFamily="34" charset="0"/>
              </a:rPr>
              <a:t>content</a:t>
            </a:r>
            <a:r>
              <a:rPr sz="4400" dirty="0" smtClean="0">
                <a:solidFill>
                  <a:prstClr val="white">
                    <a:lumMod val="50000"/>
                  </a:prstClr>
                </a:solidFill>
                <a:latin typeface="Calibri Light" panose="020F0302020204030204" pitchFamily="34" charset="0"/>
                <a:cs typeface="Calibri" panose="020F0502020204030204" pitchFamily="34" charset="0"/>
              </a:rPr>
              <a:t> </a:t>
            </a:r>
            <a:r>
              <a:rPr sz="4400" dirty="0">
                <a:solidFill>
                  <a:prstClr val="white">
                    <a:lumMod val="50000"/>
                  </a:prstClr>
                </a:solidFill>
                <a:latin typeface="Calibri Light" panose="020F0302020204030204" pitchFamily="34" charset="0"/>
                <a:cs typeface="Calibri" panose="020F0502020204030204" pitchFamily="34" charset="0"/>
              </a:rPr>
              <a:t>or body text, just make a copy of what you need and drag it into place. PowerPoint’s Smart Guides will help you align it with everything else.</a:t>
            </a:r>
          </a:p>
          <a:p>
            <a:pPr lvl="0">
              <a:spcBef>
                <a:spcPts val="1600"/>
              </a:spcBef>
            </a:pPr>
            <a:r>
              <a:rPr sz="4400" dirty="0">
                <a:solidFill>
                  <a:prstClr val="white">
                    <a:lumMod val="50000"/>
                  </a:prstClr>
                </a:solidFill>
                <a:latin typeface="Calibri Light" panose="020F0302020204030204" pitchFamily="34" charset="0"/>
                <a:cs typeface="Calibri" panose="020F0502020204030204" pitchFamily="34" charset="0"/>
              </a:rPr>
              <a:t>Want to use your own pictures instead of ours? No problem! Just </a:t>
            </a:r>
            <a:r>
              <a:rPr lang="en-US" sz="4400" dirty="0" smtClean="0">
                <a:solidFill>
                  <a:prstClr val="white">
                    <a:lumMod val="50000"/>
                  </a:prstClr>
                </a:solidFill>
                <a:latin typeface="Calibri Light" panose="020F0302020204030204" pitchFamily="34" charset="0"/>
                <a:cs typeface="Calibri" panose="020F0502020204030204" pitchFamily="34" charset="0"/>
              </a:rPr>
              <a:t>right-</a:t>
            </a:r>
            <a:r>
              <a:rPr sz="4400" dirty="0" smtClean="0">
                <a:solidFill>
                  <a:prstClr val="white">
                    <a:lumMod val="50000"/>
                  </a:prstClr>
                </a:solidFill>
                <a:latin typeface="Calibri Light" panose="020F0302020204030204" pitchFamily="34" charset="0"/>
                <a:cs typeface="Calibri" panose="020F0502020204030204" pitchFamily="34" charset="0"/>
              </a:rPr>
              <a:t>click </a:t>
            </a:r>
            <a:r>
              <a:rPr sz="4400" dirty="0">
                <a:solidFill>
                  <a:prstClr val="white">
                    <a:lumMod val="50000"/>
                  </a:prstClr>
                </a:solidFill>
                <a:latin typeface="Calibri Light" panose="020F0302020204030204" pitchFamily="34" charset="0"/>
                <a:cs typeface="Calibri" panose="020F0502020204030204" pitchFamily="34" charset="0"/>
              </a:rPr>
              <a:t>a </a:t>
            </a:r>
            <a:r>
              <a:rPr sz="4400" dirty="0" smtClean="0">
                <a:solidFill>
                  <a:prstClr val="white">
                    <a:lumMod val="50000"/>
                  </a:prstClr>
                </a:solidFill>
                <a:latin typeface="Calibri Light" panose="020F0302020204030204" pitchFamily="34" charset="0"/>
                <a:cs typeface="Calibri" panose="020F0502020204030204" pitchFamily="34" charset="0"/>
              </a:rPr>
              <a:t>picture</a:t>
            </a:r>
            <a:r>
              <a:rPr lang="en-US" sz="4400" dirty="0" smtClean="0">
                <a:solidFill>
                  <a:prstClr val="white">
                    <a:lumMod val="50000"/>
                  </a:prstClr>
                </a:solidFill>
                <a:latin typeface="Calibri Light" panose="020F0302020204030204" pitchFamily="34" charset="0"/>
                <a:cs typeface="Calibri" panose="020F0502020204030204" pitchFamily="34" charset="0"/>
              </a:rPr>
              <a:t> and choose Change Picture. Maintain the</a:t>
            </a:r>
            <a:r>
              <a:rPr lang="en-US" sz="4400" baseline="0" dirty="0" smtClean="0">
                <a:solidFill>
                  <a:prstClr val="white">
                    <a:lumMod val="50000"/>
                  </a:prstClr>
                </a:solidFill>
                <a:latin typeface="Calibri Light" panose="020F0302020204030204" pitchFamily="34" charset="0"/>
                <a:cs typeface="Calibri" panose="020F0502020204030204" pitchFamily="34" charset="0"/>
              </a:rPr>
              <a:t> proportion of pictures as you r</a:t>
            </a:r>
            <a:r>
              <a:rPr lang="en-US" sz="4400" dirty="0" smtClean="0">
                <a:solidFill>
                  <a:prstClr val="white">
                    <a:lumMod val="50000"/>
                  </a:prstClr>
                </a:solidFill>
                <a:latin typeface="Calibri Light" panose="020F0302020204030204" pitchFamily="34" charset="0"/>
                <a:cs typeface="Calibri" panose="020F0502020204030204" pitchFamily="34" charset="0"/>
              </a:rPr>
              <a:t>esize</a:t>
            </a:r>
            <a:r>
              <a:rPr lang="en-US" sz="4400" baseline="0" dirty="0" smtClean="0">
                <a:solidFill>
                  <a:prstClr val="white">
                    <a:lumMod val="50000"/>
                  </a:prstClr>
                </a:solidFill>
                <a:latin typeface="Calibri Light" panose="020F0302020204030204" pitchFamily="34" charset="0"/>
                <a:cs typeface="Calibri" panose="020F0502020204030204" pitchFamily="34" charset="0"/>
              </a:rPr>
              <a:t> by dragging a corner.</a:t>
            </a:r>
            <a:endParaRPr sz="4400" dirty="0">
              <a:solidFill>
                <a:prstClr val="white">
                  <a:lumMod val="50000"/>
                </a:prstClr>
              </a:solidFill>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6876" userDrawn="1">
          <p15:clr>
            <a:srgbClr val="A4A3A4"/>
          </p15:clr>
        </p15:guide>
        <p15:guide id="2" pos="13860" userDrawn="1">
          <p15:clr>
            <a:srgbClr val="A4A3A4"/>
          </p15:clr>
        </p15:guide>
      </p15:sldGuideLst>
    </p:ext>
  </p:extLst>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invGray">
          <a:xfrm>
            <a:off x="0" y="0"/>
            <a:ext cx="32918400" cy="33528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456"/>
          </a:p>
        </p:txBody>
      </p:sp>
      <p:sp>
        <p:nvSpPr>
          <p:cNvPr id="2" name="Title Placeholder 1"/>
          <p:cNvSpPr>
            <a:spLocks noGrp="1"/>
          </p:cNvSpPr>
          <p:nvPr>
            <p:ph type="title"/>
          </p:nvPr>
        </p:nvSpPr>
        <p:spPr bwMode="auto">
          <a:xfrm>
            <a:off x="4800600" y="660400"/>
            <a:ext cx="23317200" cy="167636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00600" y="4013200"/>
            <a:ext cx="23317200" cy="157530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7250" y="21409799"/>
            <a:ext cx="7406640" cy="304800"/>
          </a:xfrm>
          <a:prstGeom prst="rect">
            <a:avLst/>
          </a:prstGeom>
        </p:spPr>
        <p:txBody>
          <a:bodyPr vert="horz" lIns="91440" tIns="45720" rIns="91440" bIns="45720" rtlCol="0" anchor="ctr"/>
          <a:lstStyle>
            <a:lvl1pPr algn="l">
              <a:defRPr sz="1067">
                <a:solidFill>
                  <a:schemeClr val="tx1">
                    <a:tint val="75000"/>
                  </a:schemeClr>
                </a:solidFill>
              </a:defRPr>
            </a:lvl1pPr>
          </a:lstStyle>
          <a:p>
            <a:fld id="{ECAA57DF-1C19-4726-AB84-014692BAD8F5}" type="datetimeFigureOut">
              <a:rPr lang="en-US" smtClean="0"/>
              <a:pPr/>
              <a:t>4/4/18</a:t>
            </a:fld>
            <a:endParaRPr lang="en-US"/>
          </a:p>
        </p:txBody>
      </p:sp>
      <p:sp>
        <p:nvSpPr>
          <p:cNvPr id="5" name="Footer Placeholder 4"/>
          <p:cNvSpPr>
            <a:spLocks noGrp="1"/>
          </p:cNvSpPr>
          <p:nvPr>
            <p:ph type="ftr" sz="quarter" idx="3"/>
          </p:nvPr>
        </p:nvSpPr>
        <p:spPr>
          <a:xfrm>
            <a:off x="8263890" y="21409799"/>
            <a:ext cx="16390620" cy="304800"/>
          </a:xfrm>
          <a:prstGeom prst="rect">
            <a:avLst/>
          </a:prstGeom>
        </p:spPr>
        <p:txBody>
          <a:bodyPr vert="horz" lIns="91440" tIns="45720" rIns="91440" bIns="45720" rtlCol="0" anchor="ctr"/>
          <a:lstStyle>
            <a:lvl1pPr algn="ctr">
              <a:defRPr sz="1067">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24654510" y="21409799"/>
            <a:ext cx="7406640" cy="304800"/>
          </a:xfrm>
          <a:prstGeom prst="rect">
            <a:avLst/>
          </a:prstGeom>
        </p:spPr>
        <p:txBody>
          <a:bodyPr vert="horz" lIns="91440" tIns="45720" rIns="91440" bIns="45720" rtlCol="0" anchor="ctr"/>
          <a:lstStyle>
            <a:lvl1pPr algn="r">
              <a:defRPr sz="1067">
                <a:solidFill>
                  <a:schemeClr val="tx1">
                    <a:tint val="75000"/>
                  </a:schemeClr>
                </a:solidFill>
              </a:defRPr>
            </a:lvl1pPr>
          </a:lstStyle>
          <a:p>
            <a:fld id="{91B4C631-C489-4C11-812F-2172FBEAE82B}" type="slidenum">
              <a:rPr lang="en-US" smtClean="0"/>
              <a:pPr/>
              <a:t>‹#›</a:t>
            </a:fld>
            <a:endParaRPr lang="en-US"/>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2926226" rtl="0" eaLnBrk="1" latinLnBrk="0" hangingPunct="1">
        <a:lnSpc>
          <a:spcPct val="90000"/>
        </a:lnSpc>
        <a:spcBef>
          <a:spcPct val="0"/>
        </a:spcBef>
        <a:buNone/>
        <a:defRPr sz="5867" b="1" kern="1200">
          <a:solidFill>
            <a:schemeClr val="bg1"/>
          </a:solidFill>
          <a:latin typeface="+mj-lt"/>
          <a:ea typeface="+mj-ea"/>
          <a:cs typeface="+mj-cs"/>
        </a:defRPr>
      </a:lvl1pPr>
    </p:titleStyle>
    <p:bodyStyle>
      <a:lvl1pPr marL="304815" indent="-304815" algn="l" defTabSz="2926226" rtl="0" eaLnBrk="1" latinLnBrk="0" hangingPunct="1">
        <a:lnSpc>
          <a:spcPct val="100000"/>
        </a:lnSpc>
        <a:spcBef>
          <a:spcPts val="800"/>
        </a:spcBef>
        <a:buClr>
          <a:schemeClr val="accent2"/>
        </a:buClr>
        <a:buFont typeface="Arial" panose="020B0604020202020204" pitchFamily="34" charset="0"/>
        <a:buChar char="•"/>
        <a:defRPr sz="1867" kern="1200">
          <a:solidFill>
            <a:schemeClr val="tx1"/>
          </a:solidFill>
          <a:latin typeface="+mn-lt"/>
          <a:ea typeface="+mn-ea"/>
          <a:cs typeface="+mn-cs"/>
        </a:defRPr>
      </a:lvl1pPr>
      <a:lvl2pPr marL="731557" indent="-304815" algn="l" defTabSz="2926226" rtl="0" eaLnBrk="1" latinLnBrk="0" hangingPunct="1">
        <a:lnSpc>
          <a:spcPct val="100000"/>
        </a:lnSpc>
        <a:spcBef>
          <a:spcPts val="800"/>
        </a:spcBef>
        <a:buClr>
          <a:schemeClr val="accent2"/>
        </a:buClr>
        <a:buFont typeface="Arial" panose="020B0604020202020204" pitchFamily="34" charset="0"/>
        <a:buChar char="•"/>
        <a:defRPr sz="1600" kern="1200">
          <a:solidFill>
            <a:schemeClr val="tx1"/>
          </a:solidFill>
          <a:latin typeface="+mn-lt"/>
          <a:ea typeface="+mn-ea"/>
          <a:cs typeface="+mn-cs"/>
        </a:defRPr>
      </a:lvl2pPr>
      <a:lvl3pPr marL="731557" indent="-304815" algn="l" defTabSz="2926226" rtl="0" eaLnBrk="1" latinLnBrk="0" hangingPunct="1">
        <a:lnSpc>
          <a:spcPct val="100000"/>
        </a:lnSpc>
        <a:spcBef>
          <a:spcPts val="800"/>
        </a:spcBef>
        <a:buClr>
          <a:schemeClr val="accent2"/>
        </a:buClr>
        <a:buFont typeface="Arial" panose="020B0604020202020204" pitchFamily="34" charset="0"/>
        <a:buChar char="•"/>
        <a:defRPr sz="1600" kern="1200">
          <a:solidFill>
            <a:schemeClr val="tx1"/>
          </a:solidFill>
          <a:latin typeface="+mn-lt"/>
          <a:ea typeface="+mn-ea"/>
          <a:cs typeface="+mn-cs"/>
        </a:defRPr>
      </a:lvl3pPr>
      <a:lvl4pPr marL="731557" indent="-304815" algn="l" defTabSz="2926226" rtl="0" eaLnBrk="1" latinLnBrk="0" hangingPunct="1">
        <a:lnSpc>
          <a:spcPct val="100000"/>
        </a:lnSpc>
        <a:spcBef>
          <a:spcPts val="800"/>
        </a:spcBef>
        <a:buClr>
          <a:schemeClr val="accent2"/>
        </a:buClr>
        <a:buFont typeface="Arial" panose="020B0604020202020204" pitchFamily="34" charset="0"/>
        <a:buChar char="•"/>
        <a:defRPr sz="1600" kern="1200">
          <a:solidFill>
            <a:schemeClr val="tx1"/>
          </a:solidFill>
          <a:latin typeface="+mn-lt"/>
          <a:ea typeface="+mn-ea"/>
          <a:cs typeface="+mn-cs"/>
        </a:defRPr>
      </a:lvl4pPr>
      <a:lvl5pPr marL="731557" indent="-304815" algn="l" defTabSz="2926226" rtl="0" eaLnBrk="1" latinLnBrk="0" hangingPunct="1">
        <a:lnSpc>
          <a:spcPct val="100000"/>
        </a:lnSpc>
        <a:spcBef>
          <a:spcPts val="800"/>
        </a:spcBef>
        <a:buClr>
          <a:schemeClr val="accent2"/>
        </a:buClr>
        <a:buFont typeface="Arial" panose="020B0604020202020204" pitchFamily="34" charset="0"/>
        <a:buChar char="•"/>
        <a:defRPr sz="1600" kern="1200">
          <a:solidFill>
            <a:schemeClr val="tx1"/>
          </a:solidFill>
          <a:latin typeface="+mn-lt"/>
          <a:ea typeface="+mn-ea"/>
          <a:cs typeface="+mn-cs"/>
        </a:defRPr>
      </a:lvl5pPr>
      <a:lvl6pPr marL="731557" indent="-304815" algn="l" defTabSz="2926226" rtl="0" eaLnBrk="1" latinLnBrk="0" hangingPunct="1">
        <a:lnSpc>
          <a:spcPct val="100000"/>
        </a:lnSpc>
        <a:spcBef>
          <a:spcPts val="8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731557" indent="-304815" algn="l" defTabSz="2926226" rtl="0" eaLnBrk="1" latinLnBrk="0" hangingPunct="1">
        <a:lnSpc>
          <a:spcPct val="100000"/>
        </a:lnSpc>
        <a:spcBef>
          <a:spcPts val="8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731557" indent="-304815" algn="l" defTabSz="2926226" rtl="0" eaLnBrk="1" latinLnBrk="0" hangingPunct="1">
        <a:lnSpc>
          <a:spcPct val="100000"/>
        </a:lnSpc>
        <a:spcBef>
          <a:spcPts val="800"/>
        </a:spcBef>
        <a:buClr>
          <a:schemeClr val="accent2"/>
        </a:buClr>
        <a:buFont typeface="Arial" panose="020B0604020202020204" pitchFamily="34" charset="0"/>
        <a:buChar char="•"/>
        <a:defRPr sz="1600" kern="1200">
          <a:solidFill>
            <a:schemeClr val="tx1"/>
          </a:solidFill>
          <a:latin typeface="+mn-lt"/>
          <a:ea typeface="+mn-ea"/>
          <a:cs typeface="+mn-cs"/>
        </a:defRPr>
      </a:lvl8pPr>
      <a:lvl9pPr marL="731557" indent="-304815" algn="l" defTabSz="2926226" rtl="0" eaLnBrk="1" latinLnBrk="0" hangingPunct="1">
        <a:lnSpc>
          <a:spcPct val="100000"/>
        </a:lnSpc>
        <a:spcBef>
          <a:spcPts val="800"/>
        </a:spcBef>
        <a:buClr>
          <a:schemeClr val="accent2"/>
        </a:buClr>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2926226" rtl="0" eaLnBrk="1" latinLnBrk="0" hangingPunct="1">
        <a:defRPr sz="5760" kern="1200">
          <a:solidFill>
            <a:schemeClr val="tx1"/>
          </a:solidFill>
          <a:latin typeface="+mn-lt"/>
          <a:ea typeface="+mn-ea"/>
          <a:cs typeface="+mn-cs"/>
        </a:defRPr>
      </a:lvl1pPr>
      <a:lvl2pPr marL="1463113" algn="l" defTabSz="2926226" rtl="0" eaLnBrk="1" latinLnBrk="0" hangingPunct="1">
        <a:defRPr sz="5760" kern="1200">
          <a:solidFill>
            <a:schemeClr val="tx1"/>
          </a:solidFill>
          <a:latin typeface="+mn-lt"/>
          <a:ea typeface="+mn-ea"/>
          <a:cs typeface="+mn-cs"/>
        </a:defRPr>
      </a:lvl2pPr>
      <a:lvl3pPr marL="2926226" algn="l" defTabSz="2926226" rtl="0" eaLnBrk="1" latinLnBrk="0" hangingPunct="1">
        <a:defRPr sz="5760" kern="1200">
          <a:solidFill>
            <a:schemeClr val="tx1"/>
          </a:solidFill>
          <a:latin typeface="+mn-lt"/>
          <a:ea typeface="+mn-ea"/>
          <a:cs typeface="+mn-cs"/>
        </a:defRPr>
      </a:lvl3pPr>
      <a:lvl4pPr marL="4389339" algn="l" defTabSz="2926226" rtl="0" eaLnBrk="1" latinLnBrk="0" hangingPunct="1">
        <a:defRPr sz="5760" kern="1200">
          <a:solidFill>
            <a:schemeClr val="tx1"/>
          </a:solidFill>
          <a:latin typeface="+mn-lt"/>
          <a:ea typeface="+mn-ea"/>
          <a:cs typeface="+mn-cs"/>
        </a:defRPr>
      </a:lvl4pPr>
      <a:lvl5pPr marL="5852453" algn="l" defTabSz="2926226" rtl="0" eaLnBrk="1" latinLnBrk="0" hangingPunct="1">
        <a:defRPr sz="5760" kern="1200">
          <a:solidFill>
            <a:schemeClr val="tx1"/>
          </a:solidFill>
          <a:latin typeface="+mn-lt"/>
          <a:ea typeface="+mn-ea"/>
          <a:cs typeface="+mn-cs"/>
        </a:defRPr>
      </a:lvl5pPr>
      <a:lvl6pPr marL="7315566" algn="l" defTabSz="2926226" rtl="0" eaLnBrk="1" latinLnBrk="0" hangingPunct="1">
        <a:defRPr sz="5760" kern="1200">
          <a:solidFill>
            <a:schemeClr val="tx1"/>
          </a:solidFill>
          <a:latin typeface="+mn-lt"/>
          <a:ea typeface="+mn-ea"/>
          <a:cs typeface="+mn-cs"/>
        </a:defRPr>
      </a:lvl6pPr>
      <a:lvl7pPr marL="8778679" algn="l" defTabSz="2926226" rtl="0" eaLnBrk="1" latinLnBrk="0" hangingPunct="1">
        <a:defRPr sz="5760" kern="1200">
          <a:solidFill>
            <a:schemeClr val="tx1"/>
          </a:solidFill>
          <a:latin typeface="+mn-lt"/>
          <a:ea typeface="+mn-ea"/>
          <a:cs typeface="+mn-cs"/>
        </a:defRPr>
      </a:lvl7pPr>
      <a:lvl8pPr marL="10241792" algn="l" defTabSz="2926226" rtl="0" eaLnBrk="1" latinLnBrk="0" hangingPunct="1">
        <a:defRPr sz="5760" kern="1200">
          <a:solidFill>
            <a:schemeClr val="tx1"/>
          </a:solidFill>
          <a:latin typeface="+mn-lt"/>
          <a:ea typeface="+mn-ea"/>
          <a:cs typeface="+mn-cs"/>
        </a:defRPr>
      </a:lvl8pPr>
      <a:lvl9pPr marL="11704905" algn="l" defTabSz="2926226" rtl="0" eaLnBrk="1" latinLnBrk="0" hangingPunct="1">
        <a:defRPr sz="576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6912" userDrawn="1">
          <p15:clr>
            <a:srgbClr val="A4A3A4"/>
          </p15:clr>
        </p15:guide>
        <p15:guide id="2" pos="540" userDrawn="1">
          <p15:clr>
            <a:srgbClr val="A4A3A4"/>
          </p15:clr>
        </p15:guide>
        <p15:guide id="3" pos="20196" userDrawn="1">
          <p15:clr>
            <a:srgbClr val="A4A3A4"/>
          </p15:clr>
        </p15:guide>
        <p15:guide id="4" pos="10368" userDrawn="1">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4" Type="http://schemas.microsoft.com/office/2007/relationships/hdphoto" Target="../media/hdphoto1.wdp"/><Relationship Id="rId5" Type="http://schemas.openxmlformats.org/officeDocument/2006/relationships/hyperlink" Target="mailto:sld225@wildcats.unh.edu" TargetMode="External"/><Relationship Id="rId6" Type="http://schemas.openxmlformats.org/officeDocument/2006/relationships/image" Target="../media/image3.png"/><Relationship Id="rId7" Type="http://schemas.openxmlformats.org/officeDocument/2006/relationships/image" Target="../media/image4.tiff"/><Relationship Id="rId1" Type="http://schemas.openxmlformats.org/officeDocument/2006/relationships/slideLayout" Target="../slideLayouts/slideLayout1.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1301"/>
            <a:ext cx="32918400" cy="3348037"/>
          </a:xfrm>
          <a:prstGeom prst="rect">
            <a:avLst/>
          </a:prstGeom>
          <a:solidFill>
            <a:srgbClr val="0135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smtClean="0"/>
          </a:p>
        </p:txBody>
      </p:sp>
      <p:sp>
        <p:nvSpPr>
          <p:cNvPr id="4" name="Title 3"/>
          <p:cNvSpPr>
            <a:spLocks noGrp="1"/>
          </p:cNvSpPr>
          <p:nvPr>
            <p:ph type="title"/>
          </p:nvPr>
        </p:nvSpPr>
        <p:spPr>
          <a:xfrm>
            <a:off x="4997225" y="304298"/>
            <a:ext cx="22619889" cy="1853882"/>
          </a:xfrm>
        </p:spPr>
        <p:txBody>
          <a:bodyPr>
            <a:normAutofit/>
          </a:bodyPr>
          <a:lstStyle/>
          <a:p>
            <a:pPr algn="ctr"/>
            <a:r>
              <a:rPr lang="en-US" sz="6000" b="0" dirty="0"/>
              <a:t>The Role of Classroom Design in Facilitating </a:t>
            </a:r>
            <a:r>
              <a:rPr lang="en-US" sz="6000" b="0" dirty="0" smtClean="0"/>
              <a:t>Student</a:t>
            </a:r>
            <a:br>
              <a:rPr lang="en-US" sz="6000" b="0" dirty="0" smtClean="0"/>
            </a:br>
            <a:r>
              <a:rPr lang="en-US" sz="6000" b="0" dirty="0" smtClean="0"/>
              <a:t>Engagement</a:t>
            </a:r>
            <a:r>
              <a:rPr lang="en-US" sz="6000" b="0" dirty="0"/>
              <a:t> </a:t>
            </a:r>
            <a:r>
              <a:rPr lang="en-US" sz="6000" b="0" dirty="0" smtClean="0"/>
              <a:t>in </a:t>
            </a:r>
            <a:r>
              <a:rPr lang="en-US" sz="6000" b="0" dirty="0"/>
              <a:t>Recreation and Leisure Education </a:t>
            </a:r>
            <a:endParaRPr lang="en-US" sz="6000" b="0" dirty="0">
              <a:effectLst/>
            </a:endParaRPr>
          </a:p>
        </p:txBody>
      </p:sp>
      <p:sp>
        <p:nvSpPr>
          <p:cNvPr id="23" name="Text Placeholder 22"/>
          <p:cNvSpPr>
            <a:spLocks noGrp="1"/>
          </p:cNvSpPr>
          <p:nvPr>
            <p:ph type="body" sz="quarter" idx="36"/>
          </p:nvPr>
        </p:nvSpPr>
        <p:spPr>
          <a:xfrm>
            <a:off x="9219650" y="2158180"/>
            <a:ext cx="14281238" cy="1066434"/>
          </a:xfrm>
        </p:spPr>
        <p:txBody>
          <a:bodyPr/>
          <a:lstStyle/>
          <a:p>
            <a:pPr algn="ctr"/>
            <a:r>
              <a:rPr lang="en-US" sz="2800" dirty="0" smtClean="0"/>
              <a:t>Samantha L. Powers, Sean McLaughlin, M.S., Robert J. Barcelona, Ph.D., Nate E. Trauntvein, Ph.D.</a:t>
            </a:r>
          </a:p>
          <a:p>
            <a:pPr algn="ctr"/>
            <a:r>
              <a:rPr lang="en-US" sz="2800" dirty="0" smtClean="0"/>
              <a:t>Department of Recreation Management &amp; Policy, University of New Hampshire</a:t>
            </a:r>
          </a:p>
          <a:p>
            <a:pPr algn="ctr"/>
            <a:endParaRPr lang="en-US" sz="2400" dirty="0" smtClean="0"/>
          </a:p>
          <a:p>
            <a:pPr algn="ctr"/>
            <a:endParaRPr lang="en-US" dirty="0"/>
          </a:p>
        </p:txBody>
      </p:sp>
      <p:sp>
        <p:nvSpPr>
          <p:cNvPr id="5" name="Text Placeholder 4"/>
          <p:cNvSpPr>
            <a:spLocks noGrp="1"/>
          </p:cNvSpPr>
          <p:nvPr>
            <p:ph type="body" sz="quarter" idx="13"/>
          </p:nvPr>
        </p:nvSpPr>
        <p:spPr>
          <a:xfrm>
            <a:off x="1163331" y="4036748"/>
            <a:ext cx="9561659" cy="816012"/>
          </a:xfrm>
          <a:solidFill>
            <a:srgbClr val="F37627"/>
          </a:solidFill>
        </p:spPr>
        <p:txBody>
          <a:bodyPr/>
          <a:lstStyle/>
          <a:p>
            <a:r>
              <a:rPr lang="en-US" dirty="0" smtClean="0"/>
              <a:t>Background</a:t>
            </a:r>
            <a:endParaRPr lang="en-US" dirty="0"/>
          </a:p>
        </p:txBody>
      </p:sp>
      <p:sp>
        <p:nvSpPr>
          <p:cNvPr id="7" name="Text Placeholder 6"/>
          <p:cNvSpPr>
            <a:spLocks noGrp="1"/>
          </p:cNvSpPr>
          <p:nvPr>
            <p:ph type="body" sz="quarter" idx="17"/>
          </p:nvPr>
        </p:nvSpPr>
        <p:spPr>
          <a:xfrm>
            <a:off x="11544473" y="4036301"/>
            <a:ext cx="9601200" cy="812800"/>
          </a:xfrm>
          <a:solidFill>
            <a:srgbClr val="F37627"/>
          </a:solidFill>
        </p:spPr>
        <p:txBody>
          <a:bodyPr/>
          <a:lstStyle/>
          <a:p>
            <a:r>
              <a:rPr lang="en-US" dirty="0" smtClean="0"/>
              <a:t>methodology</a:t>
            </a:r>
            <a:endParaRPr lang="en-US" dirty="0"/>
          </a:p>
        </p:txBody>
      </p:sp>
      <p:sp>
        <p:nvSpPr>
          <p:cNvPr id="8" name="Text Placeholder 7"/>
          <p:cNvSpPr>
            <a:spLocks noGrp="1"/>
          </p:cNvSpPr>
          <p:nvPr>
            <p:ph type="body" sz="quarter" idx="19"/>
          </p:nvPr>
        </p:nvSpPr>
        <p:spPr>
          <a:xfrm>
            <a:off x="11544473" y="10321172"/>
            <a:ext cx="9601200" cy="865575"/>
          </a:xfrm>
          <a:solidFill>
            <a:srgbClr val="F37627"/>
          </a:solidFill>
        </p:spPr>
        <p:txBody>
          <a:bodyPr/>
          <a:lstStyle/>
          <a:p>
            <a:r>
              <a:rPr lang="en-US" sz="3600" dirty="0" smtClean="0"/>
              <a:t>Differences in Classroom  engagement</a:t>
            </a:r>
            <a:endParaRPr lang="en-US" sz="3600" dirty="0"/>
          </a:p>
        </p:txBody>
      </p:sp>
      <p:sp>
        <p:nvSpPr>
          <p:cNvPr id="9" name="Text Placeholder 8"/>
          <p:cNvSpPr>
            <a:spLocks noGrp="1"/>
          </p:cNvSpPr>
          <p:nvPr>
            <p:ph type="body" sz="quarter" idx="21"/>
          </p:nvPr>
        </p:nvSpPr>
        <p:spPr>
          <a:xfrm>
            <a:off x="1123789" y="10753960"/>
            <a:ext cx="9601200" cy="766125"/>
          </a:xfrm>
          <a:solidFill>
            <a:srgbClr val="F37627"/>
          </a:solidFill>
        </p:spPr>
        <p:txBody>
          <a:bodyPr/>
          <a:lstStyle/>
          <a:p>
            <a:r>
              <a:rPr lang="en-US" dirty="0" smtClean="0"/>
              <a:t>TEAL vs. traditional lecture</a:t>
            </a:r>
            <a:endParaRPr lang="en-US" dirty="0"/>
          </a:p>
        </p:txBody>
      </p:sp>
      <p:sp>
        <p:nvSpPr>
          <p:cNvPr id="21" name="Text Placeholder 20"/>
          <p:cNvSpPr>
            <a:spLocks noGrp="1"/>
          </p:cNvSpPr>
          <p:nvPr>
            <p:ph type="body" sz="quarter" idx="34"/>
          </p:nvPr>
        </p:nvSpPr>
        <p:spPr>
          <a:xfrm>
            <a:off x="1123789" y="15863630"/>
            <a:ext cx="9601200" cy="812800"/>
          </a:xfrm>
          <a:solidFill>
            <a:srgbClr val="F37627"/>
          </a:solidFill>
        </p:spPr>
        <p:txBody>
          <a:bodyPr/>
          <a:lstStyle/>
          <a:p>
            <a:r>
              <a:rPr lang="en-US" dirty="0" smtClean="0"/>
              <a:t>Research Questions</a:t>
            </a:r>
            <a:endParaRPr lang="en-US" dirty="0"/>
          </a:p>
        </p:txBody>
      </p:sp>
      <p:sp>
        <p:nvSpPr>
          <p:cNvPr id="3" name="Rectangle 2"/>
          <p:cNvSpPr/>
          <p:nvPr/>
        </p:nvSpPr>
        <p:spPr>
          <a:xfrm>
            <a:off x="1163330" y="4918943"/>
            <a:ext cx="9601200" cy="5693866"/>
          </a:xfrm>
          <a:prstGeom prst="rect">
            <a:avLst/>
          </a:prstGeom>
        </p:spPr>
        <p:txBody>
          <a:bodyPr wrap="square">
            <a:spAutoFit/>
          </a:bodyPr>
          <a:lstStyle/>
          <a:p>
            <a:pPr>
              <a:spcBef>
                <a:spcPct val="20000"/>
              </a:spcBef>
            </a:pPr>
            <a:r>
              <a:rPr lang="en-US" sz="2800" dirty="0" smtClean="0"/>
              <a:t>Classrooms intentionally </a:t>
            </a:r>
            <a:r>
              <a:rPr lang="en-US" sz="2800" dirty="0"/>
              <a:t>designed to incorporate technology have a unique advantage when it comes to active learning, and </a:t>
            </a:r>
            <a:r>
              <a:rPr lang="en-US" sz="2800" dirty="0" smtClean="0"/>
              <a:t>may </a:t>
            </a:r>
            <a:r>
              <a:rPr lang="en-US" sz="2800" dirty="0"/>
              <a:t>be able to better meet Chickering and Ehrman’s Seven Principles for Good Practice in Undergraduate Education (1996). Some classrooms, such as Technology Enabled Active Learning (TEAL) classrooms, are specifically designed to incorporate technology and support an environment of active learning. Previous research suggests that intentionally designed active learning spaces can play an important role in the overall effectiveness of education (Temple, 2008). The purpose of this study was to evaluate the effectiveness of an intentionally designed, technology classroom through the measurement of student perception of active engagement. </a:t>
            </a:r>
          </a:p>
        </p:txBody>
      </p:sp>
      <p:sp>
        <p:nvSpPr>
          <p:cNvPr id="82" name="Text Placeholder 17"/>
          <p:cNvSpPr txBox="1">
            <a:spLocks/>
          </p:cNvSpPr>
          <p:nvPr/>
        </p:nvSpPr>
        <p:spPr>
          <a:xfrm>
            <a:off x="21931162" y="12668427"/>
            <a:ext cx="9601200" cy="812800"/>
          </a:xfrm>
          <a:prstGeom prst="round1Rect">
            <a:avLst/>
          </a:prstGeom>
          <a:solidFill>
            <a:srgbClr val="F37627"/>
          </a:solidFill>
        </p:spPr>
        <p:txBody>
          <a:bodyPr vert="horz" lIns="365760" tIns="45720" rIns="91440" bIns="45720" rtlCol="0" anchor="ctr">
            <a:noAutofit/>
          </a:bodyPr>
          <a:lstStyle>
            <a:lvl1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1pPr>
            <a:lvl2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2pPr>
            <a:lvl3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3pPr>
            <a:lvl4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4pPr>
            <a:lvl5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5pPr>
            <a:lvl6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6pPr>
            <a:lvl7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7pPr>
            <a:lvl8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8pPr>
            <a:lvl9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9pPr>
          </a:lstStyle>
          <a:p>
            <a:r>
              <a:rPr lang="en-US" dirty="0" smtClean="0"/>
              <a:t>Discussion</a:t>
            </a:r>
            <a:endParaRPr lang="en-US" dirty="0"/>
          </a:p>
        </p:txBody>
      </p:sp>
      <p:sp>
        <p:nvSpPr>
          <p:cNvPr id="48" name="Content Placeholder 13"/>
          <p:cNvSpPr>
            <a:spLocks noGrp="1"/>
          </p:cNvSpPr>
          <p:nvPr>
            <p:ph sz="quarter" idx="27"/>
          </p:nvPr>
        </p:nvSpPr>
        <p:spPr>
          <a:xfrm>
            <a:off x="11544473" y="4757277"/>
            <a:ext cx="9525394" cy="5310227"/>
          </a:xfrm>
          <a:noFill/>
        </p:spPr>
        <p:txBody>
          <a:bodyPr>
            <a:noAutofit/>
          </a:bodyPr>
          <a:lstStyle/>
          <a:p>
            <a:pPr defTabSz="914400">
              <a:spcBef>
                <a:spcPts val="0"/>
              </a:spcBef>
              <a:buClrTx/>
            </a:pPr>
            <a:r>
              <a:rPr lang="en-US" sz="2800" dirty="0"/>
              <a:t>Q</a:t>
            </a:r>
            <a:r>
              <a:rPr lang="en-US" sz="2800" dirty="0" smtClean="0"/>
              <a:t>uantitative</a:t>
            </a:r>
            <a:r>
              <a:rPr lang="en-US" sz="2800" dirty="0"/>
              <a:t>, retrospective </a:t>
            </a:r>
            <a:r>
              <a:rPr lang="en-US" sz="2800" dirty="0" smtClean="0"/>
              <a:t>web-based survey </a:t>
            </a:r>
            <a:r>
              <a:rPr lang="en-US" sz="2800" dirty="0"/>
              <a:t>to collect students’ self-reported data on classroom engagement in a recreation management </a:t>
            </a:r>
            <a:r>
              <a:rPr lang="en-US" sz="2800" dirty="0" smtClean="0"/>
              <a:t>course</a:t>
            </a:r>
          </a:p>
          <a:p>
            <a:pPr defTabSz="914400">
              <a:spcBef>
                <a:spcPts val="0"/>
              </a:spcBef>
              <a:buClrTx/>
            </a:pPr>
            <a:r>
              <a:rPr lang="en-US" sz="2800" dirty="0"/>
              <a:t>Modified version of Wiggins et al.’s (2017) </a:t>
            </a:r>
            <a:r>
              <a:rPr lang="en-US" sz="2800" dirty="0" smtClean="0"/>
              <a:t>ASPECT</a:t>
            </a:r>
          </a:p>
          <a:p>
            <a:pPr lvl="1" defTabSz="914400">
              <a:spcBef>
                <a:spcPts val="0"/>
              </a:spcBef>
              <a:buClrTx/>
            </a:pPr>
            <a:r>
              <a:rPr lang="en-US" sz="2800" dirty="0" smtClean="0"/>
              <a:t>24 Likert scale items</a:t>
            </a:r>
          </a:p>
          <a:p>
            <a:pPr defTabSz="914400">
              <a:spcBef>
                <a:spcPts val="0"/>
              </a:spcBef>
              <a:buClrTx/>
            </a:pPr>
            <a:r>
              <a:rPr lang="en-US" sz="2800" dirty="0"/>
              <a:t>Distributed to students in 2 sections of the course: 1 section TEAL and 1 section traditional </a:t>
            </a:r>
            <a:r>
              <a:rPr lang="en-US" sz="2800" dirty="0" smtClean="0"/>
              <a:t>lecture</a:t>
            </a:r>
          </a:p>
          <a:p>
            <a:pPr defTabSz="914400">
              <a:spcBef>
                <a:spcPts val="0"/>
              </a:spcBef>
              <a:buClrTx/>
            </a:pPr>
            <a:r>
              <a:rPr lang="en-US" sz="2800" dirty="0"/>
              <a:t>Instructor and content kept consistent</a:t>
            </a:r>
          </a:p>
          <a:p>
            <a:pPr marL="0" indent="0" defTabSz="914400">
              <a:spcBef>
                <a:spcPts val="0"/>
              </a:spcBef>
              <a:buClrTx/>
              <a:buNone/>
            </a:pPr>
            <a:r>
              <a:rPr lang="en-US" sz="2800" dirty="0" smtClean="0"/>
              <a:t>TEAL </a:t>
            </a:r>
            <a:r>
              <a:rPr lang="en-US" sz="2800" dirty="0"/>
              <a:t>students were asked to respond to additional statements regarding role of classroom design in facilitating their learning experience as well as an open-ended question for general comments about experience in the TEAL </a:t>
            </a:r>
            <a:r>
              <a:rPr lang="en-US" sz="2800" dirty="0" smtClean="0"/>
              <a:t>classroom</a:t>
            </a:r>
            <a:endParaRPr lang="en-US" sz="2500" dirty="0" smtClean="0"/>
          </a:p>
          <a:p>
            <a:pPr defTabSz="914400">
              <a:spcBef>
                <a:spcPts val="0"/>
              </a:spcBef>
              <a:buClrTx/>
            </a:pPr>
            <a:endParaRPr lang="en-US" sz="2500" dirty="0" smtClean="0"/>
          </a:p>
        </p:txBody>
      </p:sp>
      <p:pic>
        <p:nvPicPr>
          <p:cNvPr id="14" name="Content Placeholder 13"/>
          <p:cNvPicPr>
            <a:picLocks noGrp="1" noChangeAspect="1"/>
          </p:cNvPicPr>
          <p:nvPr>
            <p:ph sz="quarter" idx="27"/>
          </p:nvPr>
        </p:nvPicPr>
        <p:blipFill>
          <a:blip r:embed="rId2">
            <a:extLst>
              <a:ext uri="{28A0092B-C50C-407E-A947-70E740481C1C}">
                <a14:useLocalDpi xmlns:a14="http://schemas.microsoft.com/office/drawing/2010/main" val="0"/>
              </a:ext>
            </a:extLst>
          </a:blip>
          <a:stretch>
            <a:fillRect/>
          </a:stretch>
        </p:blipFill>
        <p:spPr>
          <a:xfrm>
            <a:off x="1531404" y="11745581"/>
            <a:ext cx="4684662" cy="3691276"/>
          </a:xfrm>
        </p:spPr>
      </p:pic>
      <p:sp>
        <p:nvSpPr>
          <p:cNvPr id="46" name="Rectangle 7"/>
          <p:cNvSpPr>
            <a:spLocks noChangeArrowheads="1"/>
          </p:cNvSpPr>
          <p:nvPr/>
        </p:nvSpPr>
        <p:spPr bwMode="auto">
          <a:xfrm>
            <a:off x="1163330" y="16739484"/>
            <a:ext cx="9561659"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ctr" anchorCtr="0" compatLnSpc="1">
            <a:prstTxWarp prst="textNoShape">
              <a:avLst/>
            </a:prstTxWarp>
            <a:spAutoFit/>
          </a:bodyPr>
          <a:lstStyle/>
          <a:p>
            <a:pPr marL="457200" marR="0" lvl="0" indent="-457200" algn="l" defTabSz="914400" rtl="0" eaLnBrk="0" fontAlgn="base" latinLnBrk="0" hangingPunct="0">
              <a:lnSpc>
                <a:spcPct val="100000"/>
              </a:lnSpc>
              <a:spcBef>
                <a:spcPct val="0"/>
              </a:spcBef>
              <a:spcAft>
                <a:spcPct val="0"/>
              </a:spcAft>
              <a:buClrTx/>
              <a:buSzTx/>
              <a:buFont typeface="+mj-lt"/>
              <a:buAutoNum type="arabicPeriod"/>
              <a:tabLst/>
            </a:pPr>
            <a:r>
              <a:rPr kumimoji="0" lang="x-none" altLang="x-none" sz="2800" b="0" i="0" u="none" strike="noStrike" cap="none" normalizeH="0" baseline="0" dirty="0" smtClean="0">
                <a:ln>
                  <a:noFill/>
                </a:ln>
                <a:solidFill>
                  <a:schemeClr val="tx1"/>
                </a:solidFill>
                <a:effectLst/>
                <a:latin typeface="Calibri" charset="0"/>
                <a:ea typeface="Calibri" charset="0"/>
                <a:cs typeface="Calibri" charset="0"/>
              </a:rPr>
              <a:t>Is </a:t>
            </a:r>
            <a:r>
              <a:rPr kumimoji="0" lang="x-none" altLang="x-none" sz="2800" b="0" i="0" u="none" strike="noStrike" cap="none" normalizeH="0" baseline="0" dirty="0">
                <a:ln>
                  <a:noFill/>
                </a:ln>
                <a:solidFill>
                  <a:schemeClr val="tx1"/>
                </a:solidFill>
                <a:effectLst/>
                <a:latin typeface="Calibri" charset="0"/>
                <a:ea typeface="Calibri" charset="0"/>
                <a:cs typeface="Calibri" charset="0"/>
              </a:rPr>
              <a:t>there a significant difference in student perception of classroom engagement (ASPECT: Value of Group Work, Personal Effort, and Instructor Contribution) between students who are taught in a </a:t>
            </a:r>
            <a:r>
              <a:rPr kumimoji="0" lang="en-US" altLang="x-none" sz="2800" b="0" i="0" u="none" strike="noStrike" cap="none" normalizeH="0" baseline="0" dirty="0" smtClean="0">
                <a:ln>
                  <a:noFill/>
                </a:ln>
                <a:solidFill>
                  <a:schemeClr val="tx1"/>
                </a:solidFill>
                <a:effectLst/>
                <a:latin typeface="Calibri" charset="0"/>
                <a:ea typeface="Calibri" charset="0"/>
                <a:cs typeface="Calibri" charset="0"/>
              </a:rPr>
              <a:t>TEAL</a:t>
            </a:r>
            <a:r>
              <a:rPr kumimoji="0" lang="en-US" altLang="x-none" sz="2800" b="0" i="0" u="none" strike="noStrike" cap="none" normalizeH="0" dirty="0" smtClean="0">
                <a:ln>
                  <a:noFill/>
                </a:ln>
                <a:solidFill>
                  <a:schemeClr val="tx1"/>
                </a:solidFill>
                <a:effectLst/>
                <a:latin typeface="Calibri" charset="0"/>
                <a:ea typeface="Calibri" charset="0"/>
                <a:cs typeface="Calibri" charset="0"/>
              </a:rPr>
              <a:t> </a:t>
            </a:r>
            <a:r>
              <a:rPr kumimoji="0" lang="x-none" altLang="x-none" sz="2800" b="0" i="0" u="none" strike="noStrike" cap="none" normalizeH="0" baseline="0" dirty="0" smtClean="0">
                <a:ln>
                  <a:noFill/>
                </a:ln>
                <a:solidFill>
                  <a:schemeClr val="tx1"/>
                </a:solidFill>
                <a:effectLst/>
                <a:latin typeface="Calibri" charset="0"/>
                <a:ea typeface="Calibri" charset="0"/>
                <a:cs typeface="Calibri" charset="0"/>
              </a:rPr>
              <a:t>classroom </a:t>
            </a:r>
            <a:r>
              <a:rPr kumimoji="0" lang="x-none" altLang="x-none" sz="2800" b="0" i="0" u="none" strike="noStrike" cap="none" normalizeH="0" baseline="0" dirty="0">
                <a:ln>
                  <a:noFill/>
                </a:ln>
                <a:solidFill>
                  <a:schemeClr val="tx1"/>
                </a:solidFill>
                <a:effectLst/>
                <a:latin typeface="Calibri" charset="0"/>
                <a:ea typeface="Calibri" charset="0"/>
                <a:cs typeface="Calibri" charset="0"/>
              </a:rPr>
              <a:t>and those who are taught in a traditional </a:t>
            </a:r>
            <a:r>
              <a:rPr kumimoji="0" lang="x-none" altLang="x-none" sz="2800" b="0" i="0" u="none" strike="noStrike" cap="none" normalizeH="0" baseline="0" dirty="0" smtClean="0">
                <a:ln>
                  <a:noFill/>
                </a:ln>
                <a:solidFill>
                  <a:schemeClr val="tx1"/>
                </a:solidFill>
                <a:effectLst/>
                <a:latin typeface="Calibri" charset="0"/>
                <a:ea typeface="Calibri" charset="0"/>
                <a:cs typeface="Calibri" charset="0"/>
              </a:rPr>
              <a:t>classroom?</a:t>
            </a:r>
            <a:endParaRPr lang="en-US" altLang="x-none" sz="2800" dirty="0">
              <a:latin typeface="Calibri" charset="0"/>
              <a:ea typeface="Calibri" charset="0"/>
              <a:cs typeface="Calibri" charset="0"/>
            </a:endParaRPr>
          </a:p>
          <a:p>
            <a:pPr marL="457200" marR="0" lvl="0" indent="-457200" algn="l" defTabSz="914400" rtl="0" eaLnBrk="0" fontAlgn="base" latinLnBrk="0" hangingPunct="0">
              <a:lnSpc>
                <a:spcPct val="100000"/>
              </a:lnSpc>
              <a:spcBef>
                <a:spcPct val="0"/>
              </a:spcBef>
              <a:spcAft>
                <a:spcPct val="0"/>
              </a:spcAft>
              <a:buClrTx/>
              <a:buSzTx/>
              <a:buFont typeface="+mj-lt"/>
              <a:buAutoNum type="arabicPeriod"/>
              <a:tabLst/>
            </a:pPr>
            <a:r>
              <a:rPr lang="en-US" altLang="x-none" sz="2800" dirty="0" smtClean="0">
                <a:latin typeface="Calibri" charset="0"/>
                <a:ea typeface="Calibri" charset="0"/>
                <a:cs typeface="Calibri" charset="0"/>
              </a:rPr>
              <a:t>Is </a:t>
            </a:r>
            <a:r>
              <a:rPr lang="en-US" altLang="x-none" sz="2800" dirty="0">
                <a:latin typeface="Calibri" charset="0"/>
                <a:ea typeface="Calibri" charset="0"/>
                <a:cs typeface="Calibri" charset="0"/>
              </a:rPr>
              <a:t>there a significant relationship between student perception of Value of Group Work and various aspects of the classroom design while </a:t>
            </a:r>
            <a:r>
              <a:rPr lang="en-US" altLang="x-none" sz="2800" dirty="0" smtClean="0">
                <a:latin typeface="Calibri" charset="0"/>
                <a:ea typeface="Calibri" charset="0"/>
                <a:cs typeface="Calibri" charset="0"/>
              </a:rPr>
              <a:t>controlling for </a:t>
            </a:r>
            <a:r>
              <a:rPr lang="en-US" altLang="x-none" sz="2800" dirty="0">
                <a:latin typeface="Calibri" charset="0"/>
                <a:ea typeface="Calibri" charset="0"/>
                <a:cs typeface="Calibri" charset="0"/>
              </a:rPr>
              <a:t>the Contribution of the Instructor and the Personal Effort of the student? </a:t>
            </a:r>
          </a:p>
        </p:txBody>
      </p:sp>
      <p:pic>
        <p:nvPicPr>
          <p:cNvPr id="49" name="Picture 48"/>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3395"/>
                    </a14:imgEffect>
                    <a14:imgEffect>
                      <a14:saturation sat="0"/>
                    </a14:imgEffect>
                  </a14:imgLayer>
                </a14:imgProps>
              </a:ext>
              <a:ext uri="{28A0092B-C50C-407E-A947-70E740481C1C}">
                <a14:useLocalDpi xmlns:a14="http://schemas.microsoft.com/office/drawing/2010/main" val="0"/>
              </a:ext>
            </a:extLst>
          </a:blip>
          <a:srcRect l="4565" t="5838" r="3907" b="3525"/>
          <a:stretch/>
        </p:blipFill>
        <p:spPr>
          <a:xfrm>
            <a:off x="6656201" y="11704758"/>
            <a:ext cx="3540811" cy="3732099"/>
          </a:xfrm>
          <a:prstGeom prst="rect">
            <a:avLst/>
          </a:prstGeom>
        </p:spPr>
      </p:pic>
      <p:graphicFrame>
        <p:nvGraphicFramePr>
          <p:cNvPr id="58" name="Table 57"/>
          <p:cNvGraphicFramePr>
            <a:graphicFrameLocks noGrp="1"/>
          </p:cNvGraphicFramePr>
          <p:nvPr>
            <p:extLst>
              <p:ext uri="{D42A27DB-BD31-4B8C-83A1-F6EECF244321}">
                <p14:modId xmlns:p14="http://schemas.microsoft.com/office/powerpoint/2010/main" val="214276647"/>
              </p:ext>
            </p:extLst>
          </p:nvPr>
        </p:nvGraphicFramePr>
        <p:xfrm>
          <a:off x="11605259" y="14617808"/>
          <a:ext cx="9248959" cy="3671362"/>
        </p:xfrm>
        <a:graphic>
          <a:graphicData uri="http://schemas.openxmlformats.org/drawingml/2006/table">
            <a:tbl>
              <a:tblPr firstRow="1" firstCol="1" bandRow="1" bandCol="1">
                <a:tableStyleId>{7E9639D4-E3E2-4D34-9284-5A2195B3D0D7}</a:tableStyleId>
              </a:tblPr>
              <a:tblGrid>
                <a:gridCol w="2382933"/>
                <a:gridCol w="702512"/>
                <a:gridCol w="1961181"/>
                <a:gridCol w="2019725"/>
                <a:gridCol w="1083041"/>
                <a:gridCol w="1099567"/>
              </a:tblGrid>
              <a:tr h="829308">
                <a:tc>
                  <a:txBody>
                    <a:bodyPr/>
                    <a:lstStyle/>
                    <a:p>
                      <a:pPr algn="ctr">
                        <a:tabLst>
                          <a:tab pos="228600" algn="l"/>
                        </a:tabLst>
                      </a:pPr>
                      <a:r>
                        <a:rPr lang="en-US" sz="2800" dirty="0" smtClean="0">
                          <a:solidFill>
                            <a:schemeClr val="tx1"/>
                          </a:solidFill>
                          <a:effectLst/>
                        </a:rPr>
                        <a:t>ASPECT </a:t>
                      </a:r>
                      <a:r>
                        <a:rPr lang="en-US" sz="2800" dirty="0">
                          <a:solidFill>
                            <a:schemeClr val="tx1"/>
                          </a:solidFill>
                          <a:effectLst/>
                        </a:rPr>
                        <a:t>Factors </a:t>
                      </a:r>
                      <a:endParaRPr lang="en-US" sz="2800" dirty="0">
                        <a:solidFill>
                          <a:schemeClr val="tx1"/>
                        </a:solidFill>
                        <a:effectLst/>
                        <a:latin typeface="Calibri" charset="0"/>
                      </a:endParaRPr>
                    </a:p>
                  </a:txBody>
                  <a:tcPr marL="73025" marR="27305" marT="0" marB="0" anchor="b">
                    <a:solidFill>
                      <a:srgbClr val="DAEEF4"/>
                    </a:solidFill>
                  </a:tcPr>
                </a:tc>
                <a:tc>
                  <a:txBody>
                    <a:bodyPr/>
                    <a:lstStyle/>
                    <a:p>
                      <a:pPr algn="ctr">
                        <a:tabLst>
                          <a:tab pos="228600" algn="l"/>
                        </a:tabLst>
                      </a:pPr>
                      <a:r>
                        <a:rPr lang="en-US" sz="2800" dirty="0">
                          <a:solidFill>
                            <a:schemeClr val="tx1"/>
                          </a:solidFill>
                          <a:effectLst/>
                        </a:rPr>
                        <a:t>N</a:t>
                      </a:r>
                      <a:endParaRPr lang="en-US" sz="2800" dirty="0">
                        <a:solidFill>
                          <a:schemeClr val="tx1"/>
                        </a:solidFill>
                        <a:effectLst/>
                        <a:latin typeface="Calibri" charset="0"/>
                      </a:endParaRPr>
                    </a:p>
                  </a:txBody>
                  <a:tcPr marL="73025" marR="27305" marT="0" marB="0" anchor="b">
                    <a:solidFill>
                      <a:srgbClr val="DAEEF4"/>
                    </a:solidFill>
                  </a:tcPr>
                </a:tc>
                <a:tc>
                  <a:txBody>
                    <a:bodyPr/>
                    <a:lstStyle/>
                    <a:p>
                      <a:pPr algn="ctr">
                        <a:tabLst>
                          <a:tab pos="228600" algn="l"/>
                        </a:tabLst>
                      </a:pPr>
                      <a:r>
                        <a:rPr lang="en-US" sz="2800" dirty="0">
                          <a:solidFill>
                            <a:schemeClr val="tx1"/>
                          </a:solidFill>
                          <a:effectLst/>
                        </a:rPr>
                        <a:t>TEAL </a:t>
                      </a:r>
                      <a:r>
                        <a:rPr lang="en-US" sz="2800" dirty="0" smtClean="0">
                          <a:solidFill>
                            <a:schemeClr val="tx1"/>
                          </a:solidFill>
                          <a:effectLst/>
                        </a:rPr>
                        <a:t>Mean</a:t>
                      </a:r>
                      <a:r>
                        <a:rPr lang="en-US" sz="2800" baseline="30000" dirty="0" smtClean="0">
                          <a:solidFill>
                            <a:schemeClr val="tx1"/>
                          </a:solidFill>
                          <a:effectLst/>
                        </a:rPr>
                        <a:t>a</a:t>
                      </a:r>
                      <a:r>
                        <a:rPr lang="en-US" sz="2800" dirty="0" smtClean="0">
                          <a:solidFill>
                            <a:schemeClr val="tx1"/>
                          </a:solidFill>
                          <a:effectLst/>
                        </a:rPr>
                        <a:t> </a:t>
                      </a:r>
                      <a:r>
                        <a:rPr lang="en-US" sz="2800" dirty="0">
                          <a:solidFill>
                            <a:schemeClr val="tx1"/>
                          </a:solidFill>
                          <a:effectLst/>
                        </a:rPr>
                        <a:t>(</a:t>
                      </a:r>
                      <a:r>
                        <a:rPr lang="en-US" sz="2800" i="1" dirty="0">
                          <a:solidFill>
                            <a:schemeClr val="tx1"/>
                          </a:solidFill>
                          <a:effectLst/>
                        </a:rPr>
                        <a:t>SD</a:t>
                      </a:r>
                      <a:r>
                        <a:rPr lang="en-US" sz="2800" dirty="0">
                          <a:solidFill>
                            <a:schemeClr val="tx1"/>
                          </a:solidFill>
                          <a:effectLst/>
                        </a:rPr>
                        <a:t>)</a:t>
                      </a:r>
                      <a:endParaRPr lang="en-US" sz="2800" dirty="0">
                        <a:solidFill>
                          <a:schemeClr val="tx1"/>
                        </a:solidFill>
                        <a:effectLst/>
                        <a:latin typeface="Calibri" charset="0"/>
                      </a:endParaRPr>
                    </a:p>
                  </a:txBody>
                  <a:tcPr marL="73025" marR="27305" marT="0" marB="0" anchor="b">
                    <a:solidFill>
                      <a:srgbClr val="DAEEF4"/>
                    </a:solidFill>
                  </a:tcPr>
                </a:tc>
                <a:tc>
                  <a:txBody>
                    <a:bodyPr/>
                    <a:lstStyle/>
                    <a:p>
                      <a:pPr algn="ctr">
                        <a:tabLst>
                          <a:tab pos="228600" algn="l"/>
                        </a:tabLst>
                      </a:pPr>
                      <a:r>
                        <a:rPr lang="en-US" sz="2800" dirty="0">
                          <a:solidFill>
                            <a:schemeClr val="tx1"/>
                          </a:solidFill>
                          <a:effectLst/>
                        </a:rPr>
                        <a:t>Traditional </a:t>
                      </a:r>
                      <a:r>
                        <a:rPr lang="en-US" sz="2800" dirty="0" smtClean="0">
                          <a:solidFill>
                            <a:schemeClr val="tx1"/>
                          </a:solidFill>
                          <a:effectLst/>
                        </a:rPr>
                        <a:t>Mean</a:t>
                      </a:r>
                      <a:r>
                        <a:rPr lang="en-US" sz="2800" baseline="30000" dirty="0" smtClean="0">
                          <a:solidFill>
                            <a:schemeClr val="tx1"/>
                          </a:solidFill>
                          <a:effectLst/>
                        </a:rPr>
                        <a:t>a</a:t>
                      </a:r>
                      <a:r>
                        <a:rPr lang="en-US" sz="2800" dirty="0" smtClean="0">
                          <a:solidFill>
                            <a:schemeClr val="tx1"/>
                          </a:solidFill>
                          <a:effectLst/>
                        </a:rPr>
                        <a:t> </a:t>
                      </a:r>
                      <a:r>
                        <a:rPr lang="en-US" sz="2800" dirty="0">
                          <a:solidFill>
                            <a:schemeClr val="tx1"/>
                          </a:solidFill>
                          <a:effectLst/>
                        </a:rPr>
                        <a:t>(</a:t>
                      </a:r>
                      <a:r>
                        <a:rPr lang="en-US" sz="2800" i="1" dirty="0">
                          <a:solidFill>
                            <a:schemeClr val="tx1"/>
                          </a:solidFill>
                          <a:effectLst/>
                        </a:rPr>
                        <a:t>SD</a:t>
                      </a:r>
                      <a:r>
                        <a:rPr lang="en-US" sz="2800" dirty="0">
                          <a:solidFill>
                            <a:schemeClr val="tx1"/>
                          </a:solidFill>
                          <a:effectLst/>
                        </a:rPr>
                        <a:t>)</a:t>
                      </a:r>
                      <a:endParaRPr lang="en-US" sz="2800" dirty="0">
                        <a:solidFill>
                          <a:schemeClr val="tx1"/>
                        </a:solidFill>
                        <a:effectLst/>
                        <a:latin typeface="Calibri" charset="0"/>
                      </a:endParaRPr>
                    </a:p>
                  </a:txBody>
                  <a:tcPr marL="73025" marR="27305" marT="0" marB="0" anchor="b">
                    <a:solidFill>
                      <a:srgbClr val="DAEEF4"/>
                    </a:solidFill>
                  </a:tcPr>
                </a:tc>
                <a:tc>
                  <a:txBody>
                    <a:bodyPr/>
                    <a:lstStyle/>
                    <a:p>
                      <a:pPr algn="ctr">
                        <a:tabLst>
                          <a:tab pos="228600" algn="l"/>
                        </a:tabLst>
                      </a:pPr>
                      <a:r>
                        <a:rPr lang="en-US" sz="2800" i="1" dirty="0">
                          <a:solidFill>
                            <a:schemeClr val="tx1"/>
                          </a:solidFill>
                          <a:effectLst/>
                        </a:rPr>
                        <a:t>F </a:t>
                      </a:r>
                      <a:r>
                        <a:rPr lang="en-US" sz="2800" dirty="0">
                          <a:solidFill>
                            <a:schemeClr val="tx1"/>
                          </a:solidFill>
                          <a:effectLst/>
                        </a:rPr>
                        <a:t>Value</a:t>
                      </a:r>
                      <a:endParaRPr lang="en-US" sz="2800" dirty="0">
                        <a:solidFill>
                          <a:schemeClr val="tx1"/>
                        </a:solidFill>
                        <a:effectLst/>
                        <a:latin typeface="Calibri" charset="0"/>
                      </a:endParaRPr>
                    </a:p>
                  </a:txBody>
                  <a:tcPr marL="73025" marR="27305" marT="0" marB="0" anchor="b">
                    <a:solidFill>
                      <a:srgbClr val="DAEEF4"/>
                    </a:solidFill>
                  </a:tcPr>
                </a:tc>
                <a:tc>
                  <a:txBody>
                    <a:bodyPr/>
                    <a:lstStyle/>
                    <a:p>
                      <a:pPr algn="ctr">
                        <a:tabLst>
                          <a:tab pos="228600" algn="l"/>
                        </a:tabLst>
                      </a:pPr>
                      <a:r>
                        <a:rPr lang="en-US" sz="2800" dirty="0">
                          <a:solidFill>
                            <a:schemeClr val="tx1"/>
                          </a:solidFill>
                          <a:effectLst/>
                        </a:rPr>
                        <a:t>Sig.</a:t>
                      </a:r>
                      <a:endParaRPr lang="en-US" sz="2800" dirty="0">
                        <a:solidFill>
                          <a:schemeClr val="tx1"/>
                        </a:solidFill>
                        <a:effectLst/>
                        <a:latin typeface="Calibri" charset="0"/>
                      </a:endParaRPr>
                    </a:p>
                  </a:txBody>
                  <a:tcPr marL="73025" marR="27305" marT="0" marB="0" anchor="b">
                    <a:solidFill>
                      <a:srgbClr val="DAEEF4"/>
                    </a:solidFill>
                  </a:tcPr>
                </a:tc>
              </a:tr>
              <a:tr h="649269">
                <a:tc>
                  <a:txBody>
                    <a:bodyPr/>
                    <a:lstStyle/>
                    <a:p>
                      <a:pPr algn="l"/>
                      <a:r>
                        <a:rPr lang="en-US" sz="2800" dirty="0">
                          <a:effectLst/>
                        </a:rPr>
                        <a:t>Value of Group Work</a:t>
                      </a:r>
                      <a:endParaRPr lang="en-US" sz="2800" dirty="0">
                        <a:effectLst/>
                        <a:latin typeface="Calibri" charset="0"/>
                      </a:endParaRPr>
                    </a:p>
                  </a:txBody>
                  <a:tcPr marL="73025" marR="27305" marT="0" marB="0" anchor="b"/>
                </a:tc>
                <a:tc>
                  <a:txBody>
                    <a:bodyPr/>
                    <a:lstStyle/>
                    <a:p>
                      <a:pPr algn="ctr"/>
                      <a:r>
                        <a:rPr lang="en-US" sz="2800">
                          <a:effectLst/>
                        </a:rPr>
                        <a:t>86</a:t>
                      </a:r>
                      <a:endParaRPr lang="en-US" sz="2800">
                        <a:effectLst/>
                        <a:latin typeface="Calibri" charset="0"/>
                      </a:endParaRPr>
                    </a:p>
                  </a:txBody>
                  <a:tcPr marL="73025" marR="27305" marT="0" marB="0" anchor="b"/>
                </a:tc>
                <a:tc>
                  <a:txBody>
                    <a:bodyPr/>
                    <a:lstStyle/>
                    <a:p>
                      <a:pPr algn="ctr"/>
                      <a:r>
                        <a:rPr lang="en-US" sz="2800" dirty="0">
                          <a:effectLst/>
                        </a:rPr>
                        <a:t>5.16 (.58)</a:t>
                      </a:r>
                      <a:endParaRPr lang="en-US" sz="2800" dirty="0">
                        <a:effectLst/>
                        <a:latin typeface="Calibri" charset="0"/>
                      </a:endParaRPr>
                    </a:p>
                  </a:txBody>
                  <a:tcPr marL="73025" marR="27305" marT="0" marB="0" anchor="b"/>
                </a:tc>
                <a:tc>
                  <a:txBody>
                    <a:bodyPr/>
                    <a:lstStyle/>
                    <a:p>
                      <a:pPr algn="ctr">
                        <a:tabLst>
                          <a:tab pos="228600" algn="l"/>
                        </a:tabLst>
                      </a:pPr>
                      <a:r>
                        <a:rPr lang="en-US" sz="2800" dirty="0">
                          <a:effectLst/>
                        </a:rPr>
                        <a:t>4.80 (.78)</a:t>
                      </a:r>
                      <a:endParaRPr lang="en-US" sz="2800" dirty="0">
                        <a:effectLst/>
                        <a:latin typeface="Calibri" charset="0"/>
                      </a:endParaRPr>
                    </a:p>
                  </a:txBody>
                  <a:tcPr marL="73025" marR="27305" marT="0" marB="0" anchor="b"/>
                </a:tc>
                <a:tc>
                  <a:txBody>
                    <a:bodyPr/>
                    <a:lstStyle/>
                    <a:p>
                      <a:pPr algn="ctr">
                        <a:tabLst>
                          <a:tab pos="228600" algn="l"/>
                        </a:tabLst>
                      </a:pPr>
                      <a:r>
                        <a:rPr lang="en-US" sz="2800" dirty="0">
                          <a:effectLst/>
                        </a:rPr>
                        <a:t>7.634</a:t>
                      </a:r>
                      <a:endParaRPr lang="en-US" sz="2800" dirty="0">
                        <a:effectLst/>
                        <a:latin typeface="Calibri" charset="0"/>
                      </a:endParaRPr>
                    </a:p>
                  </a:txBody>
                  <a:tcPr marL="73025" marR="27305" marT="0" marB="0" anchor="b"/>
                </a:tc>
                <a:tc>
                  <a:txBody>
                    <a:bodyPr/>
                    <a:lstStyle/>
                    <a:p>
                      <a:pPr algn="ctr">
                        <a:tabLst>
                          <a:tab pos="228600" algn="l"/>
                        </a:tabLst>
                      </a:pPr>
                      <a:r>
                        <a:rPr lang="en-US" sz="2800" i="1" dirty="0">
                          <a:effectLst/>
                        </a:rPr>
                        <a:t>.007</a:t>
                      </a:r>
                      <a:endParaRPr lang="en-US" sz="2800" i="1" dirty="0">
                        <a:effectLst/>
                        <a:latin typeface="Calibri" charset="0"/>
                      </a:endParaRPr>
                    </a:p>
                  </a:txBody>
                  <a:tcPr marL="73025" marR="27305" marT="0" marB="0" anchor="b"/>
                </a:tc>
              </a:tr>
              <a:tr h="649269">
                <a:tc>
                  <a:txBody>
                    <a:bodyPr/>
                    <a:lstStyle/>
                    <a:p>
                      <a:pPr algn="l"/>
                      <a:r>
                        <a:rPr lang="en-US" sz="2800" dirty="0">
                          <a:effectLst/>
                        </a:rPr>
                        <a:t>Personal Effort</a:t>
                      </a:r>
                      <a:endParaRPr lang="en-US" sz="2800" dirty="0">
                        <a:effectLst/>
                        <a:latin typeface="Calibri" charset="0"/>
                      </a:endParaRPr>
                    </a:p>
                  </a:txBody>
                  <a:tcPr marL="73025" marR="27305" marT="0" marB="0" anchor="b"/>
                </a:tc>
                <a:tc>
                  <a:txBody>
                    <a:bodyPr/>
                    <a:lstStyle/>
                    <a:p>
                      <a:pPr algn="ctr"/>
                      <a:r>
                        <a:rPr lang="en-US" sz="2800">
                          <a:effectLst/>
                        </a:rPr>
                        <a:t>86</a:t>
                      </a:r>
                      <a:endParaRPr lang="en-US" sz="2800">
                        <a:effectLst/>
                        <a:latin typeface="Calibri" charset="0"/>
                      </a:endParaRPr>
                    </a:p>
                  </a:txBody>
                  <a:tcPr marL="73025" marR="27305" marT="0" marB="0" anchor="b"/>
                </a:tc>
                <a:tc>
                  <a:txBody>
                    <a:bodyPr/>
                    <a:lstStyle/>
                    <a:p>
                      <a:pPr algn="ctr"/>
                      <a:r>
                        <a:rPr lang="en-US" sz="2800" dirty="0">
                          <a:effectLst/>
                        </a:rPr>
                        <a:t>5.32 (.56)</a:t>
                      </a:r>
                      <a:endParaRPr lang="en-US" sz="2800" dirty="0">
                        <a:effectLst/>
                        <a:latin typeface="Calibri" charset="0"/>
                      </a:endParaRPr>
                    </a:p>
                  </a:txBody>
                  <a:tcPr marL="73025" marR="27305" marT="0" marB="0" anchor="b"/>
                </a:tc>
                <a:tc>
                  <a:txBody>
                    <a:bodyPr/>
                    <a:lstStyle/>
                    <a:p>
                      <a:pPr algn="ctr">
                        <a:tabLst>
                          <a:tab pos="228600" algn="l"/>
                        </a:tabLst>
                      </a:pPr>
                      <a:r>
                        <a:rPr lang="en-US" sz="2800" dirty="0">
                          <a:effectLst/>
                        </a:rPr>
                        <a:t>5.08 (.49)</a:t>
                      </a:r>
                      <a:endParaRPr lang="en-US" sz="2800" dirty="0">
                        <a:effectLst/>
                        <a:latin typeface="Calibri" charset="0"/>
                      </a:endParaRPr>
                    </a:p>
                  </a:txBody>
                  <a:tcPr marL="73025" marR="27305" marT="0" marB="0" anchor="b"/>
                </a:tc>
                <a:tc>
                  <a:txBody>
                    <a:bodyPr/>
                    <a:lstStyle/>
                    <a:p>
                      <a:pPr algn="ctr">
                        <a:tabLst>
                          <a:tab pos="228600" algn="l"/>
                        </a:tabLst>
                      </a:pPr>
                      <a:r>
                        <a:rPr lang="en-US" sz="2800" dirty="0">
                          <a:effectLst/>
                        </a:rPr>
                        <a:t>4.326</a:t>
                      </a:r>
                      <a:endParaRPr lang="en-US" sz="2800" dirty="0">
                        <a:effectLst/>
                        <a:latin typeface="Calibri" charset="0"/>
                      </a:endParaRPr>
                    </a:p>
                  </a:txBody>
                  <a:tcPr marL="73025" marR="27305" marT="0" marB="0" anchor="b"/>
                </a:tc>
                <a:tc>
                  <a:txBody>
                    <a:bodyPr/>
                    <a:lstStyle/>
                    <a:p>
                      <a:pPr algn="ctr">
                        <a:tabLst>
                          <a:tab pos="228600" algn="l"/>
                        </a:tabLst>
                      </a:pPr>
                      <a:r>
                        <a:rPr lang="en-US" sz="2800" i="1" dirty="0">
                          <a:effectLst/>
                        </a:rPr>
                        <a:t>.041</a:t>
                      </a:r>
                      <a:endParaRPr lang="en-US" sz="2800" i="1" dirty="0">
                        <a:effectLst/>
                        <a:latin typeface="Calibri" charset="0"/>
                      </a:endParaRPr>
                    </a:p>
                  </a:txBody>
                  <a:tcPr marL="73025" marR="27305" marT="0" marB="0" anchor="b"/>
                </a:tc>
              </a:tr>
              <a:tr h="649269">
                <a:tc>
                  <a:txBody>
                    <a:bodyPr/>
                    <a:lstStyle/>
                    <a:p>
                      <a:pPr algn="l"/>
                      <a:r>
                        <a:rPr lang="en-US" sz="2800">
                          <a:effectLst/>
                        </a:rPr>
                        <a:t>Instructor Contribution</a:t>
                      </a:r>
                      <a:endParaRPr lang="en-US" sz="2800">
                        <a:effectLst/>
                        <a:latin typeface="Calibri" charset="0"/>
                      </a:endParaRPr>
                    </a:p>
                  </a:txBody>
                  <a:tcPr marL="73025" marR="27305" marT="0" marB="0" anchor="b"/>
                </a:tc>
                <a:tc>
                  <a:txBody>
                    <a:bodyPr/>
                    <a:lstStyle/>
                    <a:p>
                      <a:pPr algn="ctr"/>
                      <a:r>
                        <a:rPr lang="en-US" sz="2800">
                          <a:effectLst/>
                        </a:rPr>
                        <a:t>85</a:t>
                      </a:r>
                      <a:endParaRPr lang="en-US" sz="2800">
                        <a:effectLst/>
                        <a:latin typeface="Calibri" charset="0"/>
                      </a:endParaRPr>
                    </a:p>
                  </a:txBody>
                  <a:tcPr marL="73025" marR="27305" marT="0" marB="0" anchor="b"/>
                </a:tc>
                <a:tc>
                  <a:txBody>
                    <a:bodyPr/>
                    <a:lstStyle/>
                    <a:p>
                      <a:pPr algn="ctr"/>
                      <a:r>
                        <a:rPr lang="en-US" sz="2800">
                          <a:effectLst/>
                        </a:rPr>
                        <a:t>5.52 (.50)</a:t>
                      </a:r>
                      <a:endParaRPr lang="en-US" sz="2800">
                        <a:effectLst/>
                        <a:latin typeface="Calibri" charset="0"/>
                      </a:endParaRPr>
                    </a:p>
                  </a:txBody>
                  <a:tcPr marL="73025" marR="27305" marT="0" marB="0" anchor="b"/>
                </a:tc>
                <a:tc>
                  <a:txBody>
                    <a:bodyPr/>
                    <a:lstStyle/>
                    <a:p>
                      <a:pPr algn="ctr">
                        <a:tabLst>
                          <a:tab pos="228600" algn="l"/>
                        </a:tabLst>
                      </a:pPr>
                      <a:r>
                        <a:rPr lang="en-US" sz="2800" dirty="0">
                          <a:effectLst/>
                        </a:rPr>
                        <a:t>5.43 (.56)</a:t>
                      </a:r>
                      <a:endParaRPr lang="en-US" sz="2800" dirty="0">
                        <a:effectLst/>
                        <a:latin typeface="Calibri" charset="0"/>
                      </a:endParaRPr>
                    </a:p>
                  </a:txBody>
                  <a:tcPr marL="73025" marR="27305" marT="0" marB="0" anchor="b"/>
                </a:tc>
                <a:tc>
                  <a:txBody>
                    <a:bodyPr/>
                    <a:lstStyle/>
                    <a:p>
                      <a:pPr algn="ctr">
                        <a:tabLst>
                          <a:tab pos="228600" algn="l"/>
                        </a:tabLst>
                      </a:pPr>
                      <a:r>
                        <a:rPr lang="en-US" sz="2800" dirty="0">
                          <a:effectLst/>
                        </a:rPr>
                        <a:t>.651</a:t>
                      </a:r>
                      <a:endParaRPr lang="en-US" sz="2800" dirty="0">
                        <a:effectLst/>
                        <a:latin typeface="Calibri" charset="0"/>
                      </a:endParaRPr>
                    </a:p>
                  </a:txBody>
                  <a:tcPr marL="73025" marR="27305" marT="0" marB="0" anchor="b"/>
                </a:tc>
                <a:tc>
                  <a:txBody>
                    <a:bodyPr/>
                    <a:lstStyle/>
                    <a:p>
                      <a:pPr algn="ctr">
                        <a:tabLst>
                          <a:tab pos="228600" algn="l"/>
                        </a:tabLst>
                      </a:pPr>
                      <a:r>
                        <a:rPr lang="en-US" sz="2800" dirty="0">
                          <a:effectLst/>
                        </a:rPr>
                        <a:t>.422</a:t>
                      </a:r>
                      <a:endParaRPr lang="en-US" sz="2800" dirty="0">
                        <a:effectLst/>
                        <a:latin typeface="Calibri" charset="0"/>
                      </a:endParaRPr>
                    </a:p>
                  </a:txBody>
                  <a:tcPr marL="73025" marR="27305" marT="0" marB="0" anchor="b"/>
                </a:tc>
              </a:tr>
              <a:tr h="461773">
                <a:tc gridSpan="6">
                  <a:txBody>
                    <a:bodyPr/>
                    <a:lstStyle/>
                    <a:p>
                      <a:pPr algn="l"/>
                      <a:r>
                        <a:rPr lang="en-US" sz="1800" baseline="30000" dirty="0">
                          <a:effectLst/>
                        </a:rPr>
                        <a:t>a</a:t>
                      </a:r>
                      <a:r>
                        <a:rPr lang="en-US" sz="1800" dirty="0">
                          <a:effectLst/>
                        </a:rPr>
                        <a:t> For Traditional Lecture respondents, n = 38, For TEAL respondents, n = 51</a:t>
                      </a:r>
                      <a:endParaRPr lang="en-US" sz="1800" b="0" dirty="0">
                        <a:effectLst/>
                        <a:latin typeface="Calibri" charset="0"/>
                      </a:endParaRPr>
                    </a:p>
                  </a:txBody>
                  <a:tcPr marL="73025" marR="27305" marT="0"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bl>
          </a:graphicData>
        </a:graphic>
      </p:graphicFrame>
      <p:sp>
        <p:nvSpPr>
          <p:cNvPr id="60" name="TextBox 59"/>
          <p:cNvSpPr txBox="1"/>
          <p:nvPr/>
        </p:nvSpPr>
        <p:spPr>
          <a:xfrm>
            <a:off x="11574866" y="18463033"/>
            <a:ext cx="9570807" cy="2246769"/>
          </a:xfrm>
          <a:prstGeom prst="rect">
            <a:avLst/>
          </a:prstGeom>
          <a:noFill/>
        </p:spPr>
        <p:txBody>
          <a:bodyPr wrap="square" rtlCol="0">
            <a:spAutoFit/>
          </a:bodyPr>
          <a:lstStyle/>
          <a:p>
            <a:pPr marL="342900" indent="-342900">
              <a:buFont typeface="Arial" charset="0"/>
              <a:buChar char="•"/>
            </a:pPr>
            <a:r>
              <a:rPr lang="en-US" sz="2800" dirty="0" smtClean="0"/>
              <a:t>Students in the TEAL classroom scored significantly higher in Value of Group Work and Personal Effort</a:t>
            </a:r>
          </a:p>
          <a:p>
            <a:pPr marL="342900" indent="-342900">
              <a:buFont typeface="Arial" charset="0"/>
              <a:buChar char="•"/>
            </a:pPr>
            <a:r>
              <a:rPr lang="en-US" sz="2800" dirty="0" smtClean="0"/>
              <a:t>It is important to note there were no significant differences in Instructor </a:t>
            </a:r>
            <a:r>
              <a:rPr lang="en-US" sz="2800" dirty="0"/>
              <a:t>C</a:t>
            </a:r>
            <a:r>
              <a:rPr lang="en-US" sz="2800" dirty="0" smtClean="0"/>
              <a:t>ontribution, which was used as a control measure in this study, suggesting consistency of instructor</a:t>
            </a:r>
          </a:p>
        </p:txBody>
      </p:sp>
      <p:sp>
        <p:nvSpPr>
          <p:cNvPr id="63" name="TextBox 62"/>
          <p:cNvSpPr txBox="1"/>
          <p:nvPr/>
        </p:nvSpPr>
        <p:spPr>
          <a:xfrm>
            <a:off x="11605259" y="11308376"/>
            <a:ext cx="9464607" cy="3108543"/>
          </a:xfrm>
          <a:prstGeom prst="rect">
            <a:avLst/>
          </a:prstGeom>
          <a:noFill/>
        </p:spPr>
        <p:txBody>
          <a:bodyPr wrap="square" rtlCol="0">
            <a:spAutoFit/>
          </a:bodyPr>
          <a:lstStyle/>
          <a:p>
            <a:r>
              <a:rPr lang="en-US" sz="2800" dirty="0"/>
              <a:t>The sections were similarly distributed by </a:t>
            </a:r>
            <a:r>
              <a:rPr lang="en-US" sz="2800" dirty="0" smtClean="0"/>
              <a:t>gender, class standing, and major option. Students </a:t>
            </a:r>
            <a:r>
              <a:rPr lang="en-US" sz="2800" dirty="0"/>
              <a:t>were asked to self-report their GPA, and there were slight differences in self-reported GPA between the sections, with the students in the traditional classroom averaging a higher GPA compared to those in the TEAL classroom (</a:t>
            </a:r>
            <a:r>
              <a:rPr lang="en-US" sz="2800" i="1" dirty="0"/>
              <a:t>M</a:t>
            </a:r>
            <a:r>
              <a:rPr lang="en-US" sz="2800" dirty="0"/>
              <a:t> = 3.27, </a:t>
            </a:r>
            <a:r>
              <a:rPr lang="en-US" sz="2800" i="1" dirty="0"/>
              <a:t>SD</a:t>
            </a:r>
            <a:r>
              <a:rPr lang="en-US" sz="2800" dirty="0"/>
              <a:t> = .34; </a:t>
            </a:r>
            <a:r>
              <a:rPr lang="en-US" sz="2800" i="1" dirty="0"/>
              <a:t>M</a:t>
            </a:r>
            <a:r>
              <a:rPr lang="en-US" sz="2800" dirty="0"/>
              <a:t> = 3.09, </a:t>
            </a:r>
            <a:r>
              <a:rPr lang="en-US" sz="2800" i="1" dirty="0"/>
              <a:t>SD</a:t>
            </a:r>
            <a:r>
              <a:rPr lang="en-US" sz="2800" dirty="0"/>
              <a:t> = .43, respectively</a:t>
            </a:r>
            <a:r>
              <a:rPr lang="en-US" sz="2800" dirty="0" smtClean="0"/>
              <a:t>)</a:t>
            </a:r>
          </a:p>
        </p:txBody>
      </p:sp>
      <p:sp>
        <p:nvSpPr>
          <p:cNvPr id="6" name="TextBox 5"/>
          <p:cNvSpPr txBox="1"/>
          <p:nvPr/>
        </p:nvSpPr>
        <p:spPr>
          <a:xfrm>
            <a:off x="25375811" y="20846626"/>
            <a:ext cx="6227120" cy="584775"/>
          </a:xfrm>
          <a:prstGeom prst="rect">
            <a:avLst/>
          </a:prstGeom>
          <a:noFill/>
        </p:spPr>
        <p:txBody>
          <a:bodyPr wrap="square" rtlCol="0">
            <a:spAutoFit/>
          </a:bodyPr>
          <a:lstStyle/>
          <a:p>
            <a:pPr algn="r"/>
            <a:r>
              <a:rPr lang="en-US" sz="3200" dirty="0" smtClean="0"/>
              <a:t>Contact: </a:t>
            </a:r>
            <a:r>
              <a:rPr lang="en-US" sz="3200" dirty="0" smtClean="0">
                <a:hlinkClick r:id="rId5"/>
              </a:rPr>
              <a:t>sld225@wildcats.unh.edu</a:t>
            </a:r>
            <a:endParaRPr lang="en-US" sz="3200" dirty="0" smtClean="0"/>
          </a:p>
        </p:txBody>
      </p:sp>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3789" y="629482"/>
            <a:ext cx="2170405" cy="2090823"/>
          </a:xfrm>
          <a:prstGeom prst="rect">
            <a:avLst/>
          </a:prstGeom>
        </p:spPr>
      </p:pic>
      <p:pic>
        <p:nvPicPr>
          <p:cNvPr id="11" name="Picture 10"/>
          <p:cNvPicPr>
            <a:picLocks noChangeAspect="1"/>
          </p:cNvPicPr>
          <p:nvPr/>
        </p:nvPicPr>
        <p:blipFill>
          <a:blip r:embed="rId7"/>
          <a:stretch>
            <a:fillRect/>
          </a:stretch>
        </p:blipFill>
        <p:spPr>
          <a:xfrm>
            <a:off x="22136655" y="4994863"/>
            <a:ext cx="9184668" cy="5828732"/>
          </a:xfrm>
          <a:prstGeom prst="rect">
            <a:avLst/>
          </a:prstGeom>
        </p:spPr>
      </p:pic>
      <p:sp>
        <p:nvSpPr>
          <p:cNvPr id="12" name="TextBox 11"/>
          <p:cNvSpPr txBox="1"/>
          <p:nvPr/>
        </p:nvSpPr>
        <p:spPr>
          <a:xfrm flipH="1">
            <a:off x="21965156" y="13639879"/>
            <a:ext cx="9637775" cy="7417415"/>
          </a:xfrm>
          <a:prstGeom prst="rect">
            <a:avLst/>
          </a:prstGeom>
          <a:noFill/>
        </p:spPr>
        <p:txBody>
          <a:bodyPr wrap="square" rtlCol="0">
            <a:spAutoFit/>
          </a:bodyPr>
          <a:lstStyle/>
          <a:p>
            <a:pPr marL="457200" indent="-457200">
              <a:buFont typeface="Arial" charset="0"/>
              <a:buChar char="•"/>
            </a:pPr>
            <a:r>
              <a:rPr lang="en-US" sz="2800" dirty="0" smtClean="0">
                <a:ln w="0"/>
                <a:effectLst>
                  <a:outerShdw blurRad="38100" dist="25400" dir="5400000" algn="ctr" rotWithShape="0">
                    <a:srgbClr val="6E747A">
                      <a:alpha val="43000"/>
                    </a:srgbClr>
                  </a:outerShdw>
                </a:effectLst>
              </a:rPr>
              <a:t>Overall positive perceptions of the classroom among TEAL students</a:t>
            </a:r>
          </a:p>
          <a:p>
            <a:pPr marL="457200" indent="-457200">
              <a:buFont typeface="Arial" charset="0"/>
              <a:buChar char="•"/>
            </a:pPr>
            <a:r>
              <a:rPr lang="en-US" sz="2800" dirty="0" smtClean="0">
                <a:ln w="0"/>
                <a:effectLst>
                  <a:outerShdw blurRad="38100" dist="25400" dir="5400000" algn="ctr" rotWithShape="0">
                    <a:srgbClr val="6E747A">
                      <a:alpha val="43000"/>
                    </a:srgbClr>
                  </a:outerShdw>
                </a:effectLst>
              </a:rPr>
              <a:t>Open-ended comments suggest general satisfaction with the TEAL classroom</a:t>
            </a:r>
          </a:p>
          <a:p>
            <a:pPr marL="1773778" lvl="1" indent="-457200">
              <a:buFont typeface="Arial" charset="0"/>
              <a:buChar char="•"/>
            </a:pPr>
            <a:r>
              <a:rPr lang="en-US" sz="2800" dirty="0" smtClean="0">
                <a:ln w="0"/>
                <a:effectLst>
                  <a:outerShdw blurRad="38100" dist="25400" dir="5400000" algn="ctr" rotWithShape="0">
                    <a:srgbClr val="6E747A">
                      <a:alpha val="43000"/>
                    </a:srgbClr>
                  </a:outerShdw>
                </a:effectLst>
              </a:rPr>
              <a:t>Although students identified the awkwardness of having lectures in the classroom</a:t>
            </a:r>
          </a:p>
          <a:p>
            <a:pPr marL="1773778" lvl="1" indent="-457200">
              <a:buFont typeface="Arial" charset="0"/>
              <a:buChar char="•"/>
            </a:pPr>
            <a:r>
              <a:rPr lang="en-US" sz="2800" dirty="0" smtClean="0">
                <a:ln w="0"/>
                <a:effectLst>
                  <a:outerShdw blurRad="38100" dist="25400" dir="5400000" algn="ctr" rotWithShape="0">
                    <a:srgbClr val="6E747A">
                      <a:alpha val="43000"/>
                    </a:srgbClr>
                  </a:outerShdw>
                </a:effectLst>
              </a:rPr>
              <a:t>Emphasis on TEAL being designed for group work</a:t>
            </a:r>
          </a:p>
          <a:p>
            <a:pPr marL="457200" indent="-457200">
              <a:buFont typeface="Arial" charset="0"/>
              <a:buChar char="•"/>
            </a:pPr>
            <a:r>
              <a:rPr lang="en-US" sz="2800" dirty="0" smtClean="0">
                <a:ln w="0"/>
                <a:effectLst>
                  <a:outerShdw blurRad="38100" dist="25400" dir="5400000" algn="ctr" rotWithShape="0">
                    <a:srgbClr val="6E747A">
                      <a:alpha val="43000"/>
                    </a:srgbClr>
                  </a:outerShdw>
                </a:effectLst>
              </a:rPr>
              <a:t>Significant differences between TEAL and traditional classrooms on Value of Group Work and Personal Effort</a:t>
            </a:r>
          </a:p>
          <a:p>
            <a:pPr marL="457200" indent="-457200">
              <a:buFont typeface="Arial" charset="0"/>
              <a:buChar char="•"/>
            </a:pPr>
            <a:r>
              <a:rPr lang="en-US" sz="2800" dirty="0" smtClean="0">
                <a:ln w="0"/>
                <a:effectLst>
                  <a:outerShdw blurRad="38100" dist="25400" dir="5400000" algn="ctr" rotWithShape="0">
                    <a:srgbClr val="6E747A">
                      <a:alpha val="43000"/>
                    </a:srgbClr>
                  </a:outerShdw>
                </a:effectLst>
              </a:rPr>
              <a:t>TEAL classroom could be used in conjunction with traditional classrooms, ideal for flipped classroom</a:t>
            </a:r>
          </a:p>
          <a:p>
            <a:pPr marL="457200" indent="-457200">
              <a:buFont typeface="Arial" charset="0"/>
              <a:buChar char="•"/>
            </a:pPr>
            <a:r>
              <a:rPr lang="en-US" sz="2800" dirty="0" smtClean="0">
                <a:ln w="0"/>
                <a:effectLst>
                  <a:outerShdw blurRad="38100" dist="25400" dir="5400000" algn="ctr" rotWithShape="0">
                    <a:srgbClr val="6E747A">
                      <a:alpha val="43000"/>
                    </a:srgbClr>
                  </a:outerShdw>
                </a:effectLst>
              </a:rPr>
              <a:t>Future research</a:t>
            </a:r>
          </a:p>
          <a:p>
            <a:pPr marL="1773778" lvl="1" indent="-457200">
              <a:buFont typeface="Arial" charset="0"/>
              <a:buChar char="•"/>
            </a:pPr>
            <a:r>
              <a:rPr lang="en-US" sz="2800" dirty="0" smtClean="0">
                <a:ln w="0"/>
                <a:effectLst>
                  <a:outerShdw blurRad="38100" dist="25400" dir="5400000" algn="ctr" rotWithShape="0">
                    <a:srgbClr val="6E747A">
                      <a:alpha val="43000"/>
                    </a:srgbClr>
                  </a:outerShdw>
                </a:effectLst>
              </a:rPr>
              <a:t>Seek </a:t>
            </a:r>
            <a:r>
              <a:rPr lang="en-US" sz="2800" dirty="0">
                <a:ln w="0"/>
                <a:effectLst>
                  <a:outerShdw blurRad="38100" dist="25400" dir="5400000" algn="ctr" rotWithShape="0">
                    <a:srgbClr val="6E747A">
                      <a:alpha val="43000"/>
                    </a:srgbClr>
                  </a:outerShdw>
                </a:effectLst>
              </a:rPr>
              <a:t>to control for increased effort of instructor to teach in the TEAL </a:t>
            </a:r>
            <a:r>
              <a:rPr lang="en-US" sz="2800" dirty="0" smtClean="0">
                <a:ln w="0"/>
                <a:effectLst>
                  <a:outerShdw blurRad="38100" dist="25400" dir="5400000" algn="ctr" rotWithShape="0">
                    <a:srgbClr val="6E747A">
                      <a:alpha val="43000"/>
                    </a:srgbClr>
                  </a:outerShdw>
                </a:effectLst>
              </a:rPr>
              <a:t>room</a:t>
            </a:r>
          </a:p>
          <a:p>
            <a:pPr marL="1773778" lvl="1" indent="-457200">
              <a:buFont typeface="Arial" charset="0"/>
              <a:buChar char="•"/>
            </a:pPr>
            <a:r>
              <a:rPr lang="en-US" sz="2800" dirty="0" smtClean="0">
                <a:ln w="0"/>
                <a:effectLst>
                  <a:outerShdw blurRad="38100" dist="25400" dir="5400000" algn="ctr" rotWithShape="0">
                    <a:srgbClr val="6E747A">
                      <a:alpha val="43000"/>
                    </a:srgbClr>
                  </a:outerShdw>
                </a:effectLst>
              </a:rPr>
              <a:t>Examine possible other factors besides classroom design</a:t>
            </a:r>
            <a:endParaRPr lang="en-US" sz="2800" dirty="0">
              <a:ln w="0"/>
              <a:effectLst>
                <a:outerShdw blurRad="38100" dist="25400" dir="5400000" algn="ctr" rotWithShape="0">
                  <a:srgbClr val="6E747A">
                    <a:alpha val="43000"/>
                  </a:srgbClr>
                </a:outerShdw>
              </a:effectLst>
            </a:endParaRPr>
          </a:p>
          <a:p>
            <a:pPr marL="457200" indent="-457200">
              <a:buFont typeface="Arial" charset="0"/>
              <a:buChar char="•"/>
            </a:pPr>
            <a:endParaRPr lang="en-US" sz="2800" dirty="0" smtClean="0">
              <a:ln w="0"/>
              <a:effectLst>
                <a:outerShdw blurRad="38100" dist="25400" dir="5400000" algn="ctr" rotWithShape="0">
                  <a:srgbClr val="6E747A">
                    <a:alpha val="43000"/>
                  </a:srgbClr>
                </a:outerShdw>
              </a:effectLst>
            </a:endParaRPr>
          </a:p>
        </p:txBody>
      </p:sp>
      <p:sp>
        <p:nvSpPr>
          <p:cNvPr id="13" name="TextBox 12"/>
          <p:cNvSpPr txBox="1"/>
          <p:nvPr/>
        </p:nvSpPr>
        <p:spPr>
          <a:xfrm>
            <a:off x="21925616" y="10982247"/>
            <a:ext cx="9606746" cy="1384995"/>
          </a:xfrm>
          <a:prstGeom prst="rect">
            <a:avLst/>
          </a:prstGeom>
          <a:noFill/>
        </p:spPr>
        <p:txBody>
          <a:bodyPr wrap="square" rtlCol="0">
            <a:spAutoFit/>
          </a:bodyPr>
          <a:lstStyle/>
          <a:p>
            <a:r>
              <a:rPr lang="en-US" sz="2800" dirty="0" smtClean="0"/>
              <a:t>Personal Effort, Central Position of Instructor, and Instructor Contribution explained over 70% of the variance in TEAL student perception of group work</a:t>
            </a:r>
          </a:p>
        </p:txBody>
      </p:sp>
      <p:sp>
        <p:nvSpPr>
          <p:cNvPr id="26" name="Text Placeholder 6"/>
          <p:cNvSpPr>
            <a:spLocks noGrp="1"/>
          </p:cNvSpPr>
          <p:nvPr>
            <p:ph type="body" sz="quarter" idx="17"/>
          </p:nvPr>
        </p:nvSpPr>
        <p:spPr>
          <a:xfrm>
            <a:off x="22136655" y="4036301"/>
            <a:ext cx="9601200" cy="812800"/>
          </a:xfrm>
          <a:solidFill>
            <a:srgbClr val="F37627"/>
          </a:solidFill>
        </p:spPr>
        <p:txBody>
          <a:bodyPr/>
          <a:lstStyle/>
          <a:p>
            <a:r>
              <a:rPr lang="en-US" dirty="0" smtClean="0"/>
              <a:t>Group work &amp; Classroom Design</a:t>
            </a:r>
            <a:endParaRPr lang="en-US" dirty="0"/>
          </a:p>
        </p:txBody>
      </p:sp>
    </p:spTree>
    <p:extLst>
      <p:ext uri="{BB962C8B-B14F-4D97-AF65-F5344CB8AC3E}">
        <p14:creationId xmlns:p14="http://schemas.microsoft.com/office/powerpoint/2010/main" val="931198942"/>
      </p:ext>
    </p:extLst>
  </p:cSld>
  <p:clrMapOvr>
    <a:masterClrMapping/>
  </p:clrMapOvr>
  <p:timing>
    <p:tnLst>
      <p:par>
        <p:cTn id="1" dur="indefinite" restart="never" nodeType="tmRoot"/>
      </p:par>
    </p:tnLst>
  </p:timing>
</p:sld>
</file>

<file path=ppt/theme/theme1.xml><?xml version="1.0" encoding="utf-8"?>
<a:theme xmlns:a="http://schemas.openxmlformats.org/drawingml/2006/main" name="Medical Poster">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true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1669414</Value>
      <Value>1669470</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 xsi:nil="true"/>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2013-01-21T12:05:00+00:00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2029-01-01T08:00:00+00:00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ApprovalLog xmlns="4873beb7-5857-4685-be1f-d57550cc96cc" xsi:nil="tru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TP104001550</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875987</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LocMarketGroupTiers2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REDMOND\kristaa</DisplayName>
        <AccountId>136</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15</OriginalRelease>
    <TPLaunchHelpLinkType xmlns="4873beb7-5857-4685-be1f-d57550cc96cc">Template</TPLaunchHelpLinkType>
    <LocalizationTagsTaxHTField0 xmlns="4873beb7-5857-4685-be1f-d57550cc96cc">
      <Terms xmlns="http://schemas.microsoft.com/office/infopath/2007/PartnerControls"/>
    </LocalizationTagsTaxHTField0>
  </documentManagement>
</p:properties>
</file>

<file path=customXml/item3.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F7E4019-AE58-4CAA-B67D-559F9FEEB20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9F945EE-6400-432A-A9B1-179A0A2A37CE}">
  <ds:schemaRefs>
    <ds:schemaRef ds:uri="http://schemas.microsoft.com/office/2006/metadata/properties"/>
    <ds:schemaRef ds:uri="http://schemas.microsoft.com/office/infopath/2007/PartnerControls"/>
    <ds:schemaRef ds:uri="4873beb7-5857-4685-be1f-d57550cc96cc"/>
  </ds:schemaRefs>
</ds:datastoreItem>
</file>

<file path=customXml/itemProps3.xml><?xml version="1.0" encoding="utf-8"?>
<ds:datastoreItem xmlns:ds="http://schemas.openxmlformats.org/officeDocument/2006/customXml" ds:itemID="{A1110015-E380-4C53-980C-698226C61C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Poster (blue and brown design)</Template>
  <TotalTime>0</TotalTime>
  <Words>669</Words>
  <Application>Microsoft Macintosh PowerPoint</Application>
  <PresentationFormat>Custom</PresentationFormat>
  <Paragraphs>58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Calibri</vt:lpstr>
      <vt:lpstr>Calibri Light</vt:lpstr>
      <vt:lpstr>Cambria</vt:lpstr>
      <vt:lpstr>Arial</vt:lpstr>
      <vt:lpstr>Medical Poster</vt:lpstr>
      <vt:lpstr>The Role of Classroom Design in Facilitating Student Engagement in Recreation and Leisure Education </vt:lpstr>
    </vt:vector>
  </TitlesOfParts>
  <Company/>
  <LinksUpToDate>false</LinksUpToDate>
  <SharedDoc>false</SharedDoc>
  <HyperlinksChanged>false</HyperlinksChanged>
  <AppVersion>15.0031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Samantha L Powers</dc:creator>
  <cp:lastModifiedBy/>
  <cp:revision>1</cp:revision>
  <cp:lastPrinted>2018-04-03T18:51:16Z</cp:lastPrinted>
  <dcterms:created xsi:type="dcterms:W3CDTF">2018-03-02T19:35:43Z</dcterms:created>
  <dcterms:modified xsi:type="dcterms:W3CDTF">2018-04-04T17:30:07Z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