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51206400" cy="32918400"/>
  <p:notesSz cx="7099300" cy="10234613"/>
  <p:custDataLst>
    <p:tags r:id="rId4"/>
  </p:custDataLst>
  <p:defaultTextStyle>
    <a:defPPr>
      <a:defRPr lang="en-US"/>
    </a:defPPr>
    <a:lvl1pPr algn="l" rtl="0" fontAlgn="base">
      <a:spcBef>
        <a:spcPct val="0"/>
      </a:spcBef>
      <a:spcAft>
        <a:spcPct val="0"/>
      </a:spcAft>
      <a:defRPr sz="9299" kern="1200">
        <a:solidFill>
          <a:schemeClr val="tx1"/>
        </a:solidFill>
        <a:latin typeface="Arial"/>
        <a:ea typeface="+mn-ea"/>
        <a:cs typeface="+mn-cs"/>
      </a:defRPr>
    </a:lvl1pPr>
    <a:lvl2pPr marL="457172" algn="l" rtl="0" fontAlgn="base">
      <a:spcBef>
        <a:spcPct val="0"/>
      </a:spcBef>
      <a:spcAft>
        <a:spcPct val="0"/>
      </a:spcAft>
      <a:defRPr sz="9299" kern="1200">
        <a:solidFill>
          <a:schemeClr val="tx1"/>
        </a:solidFill>
        <a:latin typeface="Arial"/>
        <a:ea typeface="+mn-ea"/>
        <a:cs typeface="+mn-cs"/>
      </a:defRPr>
    </a:lvl2pPr>
    <a:lvl3pPr marL="914343" algn="l" rtl="0" fontAlgn="base">
      <a:spcBef>
        <a:spcPct val="0"/>
      </a:spcBef>
      <a:spcAft>
        <a:spcPct val="0"/>
      </a:spcAft>
      <a:defRPr sz="9299" kern="1200">
        <a:solidFill>
          <a:schemeClr val="tx1"/>
        </a:solidFill>
        <a:latin typeface="Arial"/>
        <a:ea typeface="+mn-ea"/>
        <a:cs typeface="+mn-cs"/>
      </a:defRPr>
    </a:lvl3pPr>
    <a:lvl4pPr marL="1371515" algn="l" rtl="0" fontAlgn="base">
      <a:spcBef>
        <a:spcPct val="0"/>
      </a:spcBef>
      <a:spcAft>
        <a:spcPct val="0"/>
      </a:spcAft>
      <a:defRPr sz="9299" kern="1200">
        <a:solidFill>
          <a:schemeClr val="tx1"/>
        </a:solidFill>
        <a:latin typeface="Arial"/>
        <a:ea typeface="+mn-ea"/>
        <a:cs typeface="+mn-cs"/>
      </a:defRPr>
    </a:lvl4pPr>
    <a:lvl5pPr marL="1828686" algn="l" rtl="0" fontAlgn="base">
      <a:spcBef>
        <a:spcPct val="0"/>
      </a:spcBef>
      <a:spcAft>
        <a:spcPct val="0"/>
      </a:spcAft>
      <a:defRPr sz="9299" kern="1200">
        <a:solidFill>
          <a:schemeClr val="tx1"/>
        </a:solidFill>
        <a:latin typeface="Arial"/>
        <a:ea typeface="+mn-ea"/>
        <a:cs typeface="+mn-cs"/>
      </a:defRPr>
    </a:lvl5pPr>
    <a:lvl6pPr marL="2285858" algn="l" defTabSz="914343" rtl="0" eaLnBrk="1" latinLnBrk="0" hangingPunct="1">
      <a:defRPr sz="9299" kern="1200">
        <a:solidFill>
          <a:schemeClr val="tx1"/>
        </a:solidFill>
        <a:latin typeface="Arial"/>
        <a:ea typeface="+mn-ea"/>
        <a:cs typeface="+mn-cs"/>
      </a:defRPr>
    </a:lvl6pPr>
    <a:lvl7pPr marL="2743028" algn="l" defTabSz="914343" rtl="0" eaLnBrk="1" latinLnBrk="0" hangingPunct="1">
      <a:defRPr sz="9299" kern="1200">
        <a:solidFill>
          <a:schemeClr val="tx1"/>
        </a:solidFill>
        <a:latin typeface="Arial"/>
        <a:ea typeface="+mn-ea"/>
        <a:cs typeface="+mn-cs"/>
      </a:defRPr>
    </a:lvl7pPr>
    <a:lvl8pPr marL="3200200" algn="l" defTabSz="914343" rtl="0" eaLnBrk="1" latinLnBrk="0" hangingPunct="1">
      <a:defRPr sz="9299" kern="1200">
        <a:solidFill>
          <a:schemeClr val="tx1"/>
        </a:solidFill>
        <a:latin typeface="Arial"/>
        <a:ea typeface="+mn-ea"/>
        <a:cs typeface="+mn-cs"/>
      </a:defRPr>
    </a:lvl8pPr>
    <a:lvl9pPr marL="3657371" algn="l" defTabSz="914343" rtl="0" eaLnBrk="1" latinLnBrk="0" hangingPunct="1">
      <a:defRPr sz="9299" kern="1200">
        <a:solidFill>
          <a:schemeClr val="tx1"/>
        </a:solidFill>
        <a:latin typeface="Arial"/>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612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E8F4"/>
    <a:srgbClr val="FFCCCC"/>
    <a:srgbClr val="0066FF"/>
    <a:srgbClr val="CCECFF"/>
    <a:srgbClr val="001E7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218" autoAdjust="0"/>
    <p:restoredTop sz="95401" autoAdjust="0"/>
  </p:normalViewPr>
  <p:slideViewPr>
    <p:cSldViewPr snapToGrid="0">
      <p:cViewPr>
        <p:scale>
          <a:sx n="40" d="100"/>
          <a:sy n="40" d="100"/>
        </p:scale>
        <p:origin x="-4758" y="30"/>
      </p:cViewPr>
      <p:guideLst>
        <p:guide orient="horz" pos="10368"/>
        <p:guide pos="16128"/>
      </p:guideLst>
    </p:cSldViewPr>
  </p:slideViewPr>
  <p:notesTextViewPr>
    <p:cViewPr>
      <p:scale>
        <a:sx n="100" d="100"/>
        <a:sy n="100" d="100"/>
      </p:scale>
      <p:origin x="0" y="0"/>
    </p:cViewPr>
  </p:notesText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tags" Target="tags/tag1.xml"/><Relationship Id="rId9"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575" cy="5127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021138" y="0"/>
            <a:ext cx="3076575" cy="512763"/>
          </a:xfrm>
          <a:prstGeom prst="rect">
            <a:avLst/>
          </a:prstGeom>
        </p:spPr>
        <p:txBody>
          <a:bodyPr vert="horz" lIns="91440" tIns="45720" rIns="91440" bIns="45720" rtlCol="0"/>
          <a:lstStyle>
            <a:lvl1pPr algn="r">
              <a:defRPr sz="1200"/>
            </a:lvl1pPr>
          </a:lstStyle>
          <a:p>
            <a:fld id="{B2D6EBFB-7846-4668-994C-E4E736D0EF3C}" type="datetimeFigureOut">
              <a:rPr lang="en-US" smtClean="0"/>
              <a:t>4/6/2018</a:t>
            </a:fld>
            <a:endParaRPr lang="en-US"/>
          </a:p>
        </p:txBody>
      </p:sp>
      <p:sp>
        <p:nvSpPr>
          <p:cNvPr id="4" name="Slide Image Placeholder 3"/>
          <p:cNvSpPr>
            <a:spLocks noGrp="1" noRot="1" noChangeAspect="1"/>
          </p:cNvSpPr>
          <p:nvPr>
            <p:ph type="sldImg" idx="2"/>
          </p:nvPr>
        </p:nvSpPr>
        <p:spPr>
          <a:xfrm>
            <a:off x="863600" y="1279525"/>
            <a:ext cx="5372100" cy="34544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9613" y="4926013"/>
            <a:ext cx="5680075" cy="402907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21850"/>
            <a:ext cx="3076575" cy="51276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21138" y="9721850"/>
            <a:ext cx="3076575" cy="512763"/>
          </a:xfrm>
          <a:prstGeom prst="rect">
            <a:avLst/>
          </a:prstGeom>
        </p:spPr>
        <p:txBody>
          <a:bodyPr vert="horz" lIns="91440" tIns="45720" rIns="91440" bIns="45720" rtlCol="0" anchor="b"/>
          <a:lstStyle>
            <a:lvl1pPr algn="r">
              <a:defRPr sz="1200"/>
            </a:lvl1pPr>
          </a:lstStyle>
          <a:p>
            <a:fld id="{B344E415-1084-4C60-857E-0BF78EE87E56}" type="slidenum">
              <a:rPr lang="en-US" smtClean="0"/>
              <a:t>‹#›</a:t>
            </a:fld>
            <a:endParaRPr lang="en-US"/>
          </a:p>
        </p:txBody>
      </p:sp>
    </p:spTree>
    <p:extLst>
      <p:ext uri="{BB962C8B-B14F-4D97-AF65-F5344CB8AC3E}">
        <p14:creationId xmlns:p14="http://schemas.microsoft.com/office/powerpoint/2010/main" val="21172043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44E415-1084-4C60-857E-0BF78EE87E56}" type="slidenum">
              <a:rPr lang="en-US" smtClean="0"/>
              <a:t>1</a:t>
            </a:fld>
            <a:endParaRPr lang="en-US"/>
          </a:p>
        </p:txBody>
      </p:sp>
    </p:spTree>
    <p:extLst>
      <p:ext uri="{BB962C8B-B14F-4D97-AF65-F5344CB8AC3E}">
        <p14:creationId xmlns:p14="http://schemas.microsoft.com/office/powerpoint/2010/main" val="2392585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1259" y="10226677"/>
            <a:ext cx="43523956" cy="7054850"/>
          </a:xfrm>
        </p:spPr>
        <p:txBody>
          <a:bodyPr/>
          <a:lstStyle>
            <a:defPPr>
              <a:defRPr kern="1200" smtId="4294967295"/>
            </a:defPPr>
          </a:lstStyle>
          <a:p>
            <a:r>
              <a:rPr lang="en-US"/>
              <a:t>Click to edit Master title style</a:t>
            </a:r>
          </a:p>
        </p:txBody>
      </p:sp>
      <p:sp>
        <p:nvSpPr>
          <p:cNvPr id="3" name="Subtitle 2"/>
          <p:cNvSpPr>
            <a:spLocks noGrp="1"/>
          </p:cNvSpPr>
          <p:nvPr>
            <p:ph type="subTitle" idx="1"/>
          </p:nvPr>
        </p:nvSpPr>
        <p:spPr>
          <a:xfrm>
            <a:off x="7680657" y="18653126"/>
            <a:ext cx="35845217" cy="8413750"/>
          </a:xfrm>
        </p:spPr>
        <p:txBody>
          <a:bodyPr/>
          <a:lstStyle>
            <a:defPPr>
              <a:defRPr kern="1200" smtId="4294967295"/>
            </a:defPPr>
            <a:lvl1pPr marL="0" indent="0" algn="ctr">
              <a:buNone/>
              <a:defRPr/>
            </a:lvl1pPr>
            <a:lvl2pPr marL="293691" indent="0" algn="ctr">
              <a:buNone/>
              <a:defRPr/>
            </a:lvl2pPr>
            <a:lvl3pPr marL="587391" indent="0" algn="ctr">
              <a:buNone/>
              <a:defRPr/>
            </a:lvl3pPr>
            <a:lvl4pPr marL="881090" indent="0" algn="ctr">
              <a:buNone/>
              <a:defRPr/>
            </a:lvl4pPr>
            <a:lvl5pPr marL="1174773" indent="0" algn="ctr">
              <a:buNone/>
              <a:defRPr/>
            </a:lvl5pPr>
            <a:lvl6pPr marL="1468464" indent="0" algn="ctr">
              <a:buNone/>
              <a:defRPr/>
            </a:lvl6pPr>
            <a:lvl7pPr marL="1762163" indent="0" algn="ctr">
              <a:buNone/>
              <a:defRPr/>
            </a:lvl7pPr>
            <a:lvl8pPr marL="2055854" indent="0" algn="ctr">
              <a:buNone/>
              <a:defRPr/>
            </a:lvl8pPr>
            <a:lvl9pPr marL="2349548"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E9E44D62-E9B9-4A1F-9D60-78A1B8BD2136}" type="slidenum">
              <a:rPr lang="en-US"/>
              <a:pPr>
                <a:defRPr/>
              </a:pPr>
              <a:t>‹#›</a:t>
            </a:fld>
            <a:endParaRPr lang="en-US"/>
          </a:p>
        </p:txBody>
      </p:sp>
    </p:spTree>
    <p:extLst>
      <p:ext uri="{BB962C8B-B14F-4D97-AF65-F5344CB8AC3E}">
        <p14:creationId xmlns:p14="http://schemas.microsoft.com/office/powerpoint/2010/main" val="1652127471"/>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Content Placeholder 2"/>
          <p:cNvSpPr>
            <a:spLocks noGrp="1"/>
          </p:cNvSpPr>
          <p:nvPr>
            <p:ph idx="1"/>
          </p:nvPr>
        </p:nvSpPr>
        <p:spPr/>
        <p:txBody>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D772C493-C7EB-4BEF-9EB3-C72AA1A173D7}" type="slidenum">
              <a:rPr lang="en-US"/>
              <a:pPr>
                <a:defRPr/>
              </a:pPr>
              <a:t>‹#›</a:t>
            </a:fld>
            <a:endParaRPr lang="en-US"/>
          </a:p>
        </p:txBody>
      </p:sp>
    </p:spTree>
    <p:extLst>
      <p:ext uri="{BB962C8B-B14F-4D97-AF65-F5344CB8AC3E}">
        <p14:creationId xmlns:p14="http://schemas.microsoft.com/office/powerpoint/2010/main" val="2428922162"/>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46" y="21153458"/>
            <a:ext cx="43525813" cy="6537325"/>
          </a:xfrm>
        </p:spPr>
        <p:txBody>
          <a:bodyPr anchor="t"/>
          <a:lstStyle>
            <a:defPPr>
              <a:defRPr kern="1200" smtId="4294967295"/>
            </a:defPPr>
            <a:lvl1pPr algn="l">
              <a:defRPr sz="2568" b="1" cap="all"/>
            </a:lvl1pPr>
          </a:lstStyle>
          <a:p>
            <a:r>
              <a:rPr lang="en-US"/>
              <a:t>Click to edit Master title style</a:t>
            </a:r>
          </a:p>
        </p:txBody>
      </p:sp>
      <p:sp>
        <p:nvSpPr>
          <p:cNvPr id="3" name="Text Placeholder 2"/>
          <p:cNvSpPr>
            <a:spLocks noGrp="1"/>
          </p:cNvSpPr>
          <p:nvPr>
            <p:ph type="body" idx="1"/>
          </p:nvPr>
        </p:nvSpPr>
        <p:spPr>
          <a:xfrm>
            <a:off x="4044946" y="13952550"/>
            <a:ext cx="43525813" cy="7200901"/>
          </a:xfrm>
        </p:spPr>
        <p:txBody>
          <a:bodyPr anchor="b"/>
          <a:lstStyle>
            <a:defPPr>
              <a:defRPr kern="1200" smtId="4294967295"/>
            </a:defPPr>
            <a:lvl1pPr marL="0" indent="0">
              <a:buNone/>
              <a:defRPr sz="1288"/>
            </a:lvl1pPr>
            <a:lvl2pPr marL="293691" indent="0">
              <a:buNone/>
              <a:defRPr sz="1160"/>
            </a:lvl2pPr>
            <a:lvl3pPr marL="587391" indent="0">
              <a:buNone/>
              <a:defRPr sz="1032"/>
            </a:lvl3pPr>
            <a:lvl4pPr marL="881090" indent="0">
              <a:buNone/>
              <a:defRPr sz="896"/>
            </a:lvl4pPr>
            <a:lvl5pPr marL="1174773" indent="0">
              <a:buNone/>
              <a:defRPr sz="896"/>
            </a:lvl5pPr>
            <a:lvl6pPr marL="1468464" indent="0">
              <a:buNone/>
              <a:defRPr sz="896"/>
            </a:lvl6pPr>
            <a:lvl7pPr marL="1762163" indent="0">
              <a:buNone/>
              <a:defRPr sz="896"/>
            </a:lvl7pPr>
            <a:lvl8pPr marL="2055854" indent="0">
              <a:buNone/>
              <a:defRPr sz="896"/>
            </a:lvl8pPr>
            <a:lvl9pPr marL="2349548" indent="0">
              <a:buNone/>
              <a:defRPr sz="896"/>
            </a:lvl9pPr>
          </a:lstStyle>
          <a:p>
            <a:pPr lvl="0"/>
            <a:r>
              <a:rPr lang="en-US"/>
              <a:t>Click to edit Master text styles</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3239EF23-2AC5-4B50-8C9E-5F8D49668A77}" type="slidenum">
              <a:rPr lang="en-US"/>
              <a:pPr>
                <a:defRPr/>
              </a:pPr>
              <a:t>‹#›</a:t>
            </a:fld>
            <a:endParaRPr lang="en-US"/>
          </a:p>
        </p:txBody>
      </p:sp>
    </p:spTree>
    <p:extLst>
      <p:ext uri="{BB962C8B-B14F-4D97-AF65-F5344CB8AC3E}">
        <p14:creationId xmlns:p14="http://schemas.microsoft.com/office/powerpoint/2010/main" val="448625829"/>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Content Placeholder 2"/>
          <p:cNvSpPr>
            <a:spLocks noGrp="1"/>
          </p:cNvSpPr>
          <p:nvPr>
            <p:ph sz="half" idx="1"/>
          </p:nvPr>
        </p:nvSpPr>
        <p:spPr>
          <a:xfrm>
            <a:off x="2559583" y="7680326"/>
            <a:ext cx="22954717" cy="21724938"/>
          </a:xfrm>
        </p:spPr>
        <p:txBody>
          <a:bodyPr/>
          <a:lstStyle>
            <a:defPPr>
              <a:defRPr kern="1200" smtId="4294967295"/>
            </a:defPPr>
            <a:lvl1pPr>
              <a:defRPr sz="1800"/>
            </a:lvl1pPr>
            <a:lvl2pPr>
              <a:defRPr sz="1544"/>
            </a:lvl2pPr>
            <a:lvl3pPr>
              <a:defRPr sz="1288"/>
            </a:lvl3pPr>
            <a:lvl4pPr>
              <a:defRPr sz="1160"/>
            </a:lvl4pPr>
            <a:lvl5pPr>
              <a:defRPr sz="1160"/>
            </a:lvl5pPr>
            <a:lvl6pPr>
              <a:defRPr sz="1160"/>
            </a:lvl6pPr>
            <a:lvl7pPr>
              <a:defRPr sz="1160"/>
            </a:lvl7pPr>
            <a:lvl8pPr>
              <a:defRPr sz="1160"/>
            </a:lvl8pPr>
            <a:lvl9pPr>
              <a:defRPr sz="11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5692110" y="7680326"/>
            <a:ext cx="22954717" cy="21724938"/>
          </a:xfrm>
        </p:spPr>
        <p:txBody>
          <a:bodyPr/>
          <a:lstStyle>
            <a:defPPr>
              <a:defRPr kern="1200" smtId="4294967295"/>
            </a:defPPr>
            <a:lvl1pPr>
              <a:defRPr sz="1800"/>
            </a:lvl1pPr>
            <a:lvl2pPr>
              <a:defRPr sz="1544"/>
            </a:lvl2pPr>
            <a:lvl3pPr>
              <a:defRPr sz="1288"/>
            </a:lvl3pPr>
            <a:lvl4pPr>
              <a:defRPr sz="1160"/>
            </a:lvl4pPr>
            <a:lvl5pPr>
              <a:defRPr sz="1160"/>
            </a:lvl5pPr>
            <a:lvl6pPr>
              <a:defRPr sz="1160"/>
            </a:lvl6pPr>
            <a:lvl7pPr>
              <a:defRPr sz="1160"/>
            </a:lvl7pPr>
            <a:lvl8pPr>
              <a:defRPr sz="1160"/>
            </a:lvl8pPr>
            <a:lvl9pPr>
              <a:defRPr sz="11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smtId="4294967295"/>
            </a:defPPr>
            <a:lvl1pPr>
              <a:defRPr/>
            </a:lvl1pPr>
          </a:lstStyle>
          <a:p>
            <a:pPr>
              <a:defRPr/>
            </a:pPr>
            <a:fld id="{0BBD8762-0F6F-41F2-8E1E-C5EF6CE7FF3C}" type="slidenum">
              <a:rPr lang="en-US"/>
              <a:pPr>
                <a:defRPr/>
              </a:pPr>
              <a:t>‹#›</a:t>
            </a:fld>
            <a:endParaRPr lang="en-US"/>
          </a:p>
        </p:txBody>
      </p:sp>
    </p:spTree>
    <p:extLst>
      <p:ext uri="{BB962C8B-B14F-4D97-AF65-F5344CB8AC3E}">
        <p14:creationId xmlns:p14="http://schemas.microsoft.com/office/powerpoint/2010/main" val="3305397227"/>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vl1pPr>
              <a:defRPr/>
            </a:lvl1pPr>
          </a:lstStyle>
          <a:p>
            <a:r>
              <a:rPr lang="en-US"/>
              <a:t>Click to edit Master title style</a:t>
            </a:r>
          </a:p>
        </p:txBody>
      </p:sp>
      <p:sp>
        <p:nvSpPr>
          <p:cNvPr id="3" name="Text Placeholder 2"/>
          <p:cNvSpPr>
            <a:spLocks noGrp="1"/>
          </p:cNvSpPr>
          <p:nvPr>
            <p:ph type="body" idx="1"/>
          </p:nvPr>
        </p:nvSpPr>
        <p:spPr>
          <a:xfrm>
            <a:off x="2559624" y="7369195"/>
            <a:ext cx="22625055" cy="3070225"/>
          </a:xfrm>
        </p:spPr>
        <p:txBody>
          <a:bodyPr anchor="b"/>
          <a:lstStyle>
            <a:defPPr>
              <a:defRPr kern="1200" smtId="4294967295"/>
            </a:defPPr>
            <a:lvl1pPr marL="0" indent="0">
              <a:buNone/>
              <a:defRPr sz="1544" b="1"/>
            </a:lvl1pPr>
            <a:lvl2pPr marL="293691" indent="0">
              <a:buNone/>
              <a:defRPr sz="1288" b="1"/>
            </a:lvl2pPr>
            <a:lvl3pPr marL="587391" indent="0">
              <a:buNone/>
              <a:defRPr sz="1160" b="1"/>
            </a:lvl3pPr>
            <a:lvl4pPr marL="881090" indent="0">
              <a:buNone/>
              <a:defRPr sz="1032" b="1"/>
            </a:lvl4pPr>
            <a:lvl5pPr marL="1174773" indent="0">
              <a:buNone/>
              <a:defRPr sz="1032" b="1"/>
            </a:lvl5pPr>
            <a:lvl6pPr marL="1468464" indent="0">
              <a:buNone/>
              <a:defRPr sz="1032" b="1"/>
            </a:lvl6pPr>
            <a:lvl7pPr marL="1762163" indent="0">
              <a:buNone/>
              <a:defRPr sz="1032" b="1"/>
            </a:lvl7pPr>
            <a:lvl8pPr marL="2055854" indent="0">
              <a:buNone/>
              <a:defRPr sz="1032" b="1"/>
            </a:lvl8pPr>
            <a:lvl9pPr marL="2349548" indent="0">
              <a:buNone/>
              <a:defRPr sz="1032" b="1"/>
            </a:lvl9pPr>
          </a:lstStyle>
          <a:p>
            <a:pPr lvl="0"/>
            <a:r>
              <a:rPr lang="en-US"/>
              <a:t>Click to edit Master text styles</a:t>
            </a:r>
          </a:p>
        </p:txBody>
      </p:sp>
      <p:sp>
        <p:nvSpPr>
          <p:cNvPr id="4" name="Content Placeholder 3"/>
          <p:cNvSpPr>
            <a:spLocks noGrp="1"/>
          </p:cNvSpPr>
          <p:nvPr>
            <p:ph sz="half" idx="2"/>
          </p:nvPr>
        </p:nvSpPr>
        <p:spPr>
          <a:xfrm>
            <a:off x="2559624" y="10439404"/>
            <a:ext cx="22625055" cy="18965862"/>
          </a:xfrm>
        </p:spPr>
        <p:txBody>
          <a:bodyPr/>
          <a:lstStyle>
            <a:defPPr>
              <a:defRPr kern="1200" smtId="4294967295"/>
            </a:defPPr>
            <a:lvl1pPr>
              <a:defRPr sz="1544"/>
            </a:lvl1pPr>
            <a:lvl2pPr>
              <a:defRPr sz="1288"/>
            </a:lvl2pPr>
            <a:lvl3pPr>
              <a:defRPr sz="1160"/>
            </a:lvl3pPr>
            <a:lvl4pPr>
              <a:defRPr sz="1032"/>
            </a:lvl4pPr>
            <a:lvl5pPr>
              <a:defRPr sz="1032"/>
            </a:lvl5pPr>
            <a:lvl6pPr>
              <a:defRPr sz="1032"/>
            </a:lvl6pPr>
            <a:lvl7pPr>
              <a:defRPr sz="1032"/>
            </a:lvl7pPr>
            <a:lvl8pPr>
              <a:defRPr sz="1032"/>
            </a:lvl8pPr>
            <a:lvl9pPr>
              <a:defRPr sz="10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6012574" y="7369195"/>
            <a:ext cx="22634313" cy="3070225"/>
          </a:xfrm>
        </p:spPr>
        <p:txBody>
          <a:bodyPr anchor="b"/>
          <a:lstStyle>
            <a:defPPr>
              <a:defRPr kern="1200" smtId="4294967295"/>
            </a:defPPr>
            <a:lvl1pPr marL="0" indent="0">
              <a:buNone/>
              <a:defRPr sz="1544" b="1"/>
            </a:lvl1pPr>
            <a:lvl2pPr marL="293691" indent="0">
              <a:buNone/>
              <a:defRPr sz="1288" b="1"/>
            </a:lvl2pPr>
            <a:lvl3pPr marL="587391" indent="0">
              <a:buNone/>
              <a:defRPr sz="1160" b="1"/>
            </a:lvl3pPr>
            <a:lvl4pPr marL="881090" indent="0">
              <a:buNone/>
              <a:defRPr sz="1032" b="1"/>
            </a:lvl4pPr>
            <a:lvl5pPr marL="1174773" indent="0">
              <a:buNone/>
              <a:defRPr sz="1032" b="1"/>
            </a:lvl5pPr>
            <a:lvl6pPr marL="1468464" indent="0">
              <a:buNone/>
              <a:defRPr sz="1032" b="1"/>
            </a:lvl6pPr>
            <a:lvl7pPr marL="1762163" indent="0">
              <a:buNone/>
              <a:defRPr sz="1032" b="1"/>
            </a:lvl7pPr>
            <a:lvl8pPr marL="2055854" indent="0">
              <a:buNone/>
              <a:defRPr sz="1032" b="1"/>
            </a:lvl8pPr>
            <a:lvl9pPr marL="2349548" indent="0">
              <a:buNone/>
              <a:defRPr sz="1032" b="1"/>
            </a:lvl9pPr>
          </a:lstStyle>
          <a:p>
            <a:pPr lvl="0"/>
            <a:r>
              <a:rPr lang="en-US"/>
              <a:t>Click to edit Master text styles</a:t>
            </a:r>
          </a:p>
        </p:txBody>
      </p:sp>
      <p:sp>
        <p:nvSpPr>
          <p:cNvPr id="6" name="Content Placeholder 5"/>
          <p:cNvSpPr>
            <a:spLocks noGrp="1"/>
          </p:cNvSpPr>
          <p:nvPr>
            <p:ph sz="quarter" idx="4"/>
          </p:nvPr>
        </p:nvSpPr>
        <p:spPr>
          <a:xfrm>
            <a:off x="26012574" y="10439404"/>
            <a:ext cx="22634313" cy="18965862"/>
          </a:xfrm>
        </p:spPr>
        <p:txBody>
          <a:bodyPr/>
          <a:lstStyle>
            <a:defPPr>
              <a:defRPr kern="1200" smtId="4294967295"/>
            </a:defPPr>
            <a:lvl1pPr>
              <a:defRPr sz="1544"/>
            </a:lvl1pPr>
            <a:lvl2pPr>
              <a:defRPr sz="1288"/>
            </a:lvl2pPr>
            <a:lvl3pPr>
              <a:defRPr sz="1160"/>
            </a:lvl3pPr>
            <a:lvl4pPr>
              <a:defRPr sz="1032"/>
            </a:lvl4pPr>
            <a:lvl5pPr>
              <a:defRPr sz="1032"/>
            </a:lvl5pPr>
            <a:lvl6pPr>
              <a:defRPr sz="1032"/>
            </a:lvl6pPr>
            <a:lvl7pPr>
              <a:defRPr sz="1032"/>
            </a:lvl7pPr>
            <a:lvl8pPr>
              <a:defRPr sz="1032"/>
            </a:lvl8pPr>
            <a:lvl9pPr>
              <a:defRPr sz="10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8"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9" name="Rectangle 6"/>
          <p:cNvSpPr>
            <a:spLocks noGrp="1" noChangeArrowheads="1"/>
          </p:cNvSpPr>
          <p:nvPr>
            <p:ph type="sldNum" sz="quarter" idx="12"/>
          </p:nvPr>
        </p:nvSpPr>
        <p:spPr/>
        <p:txBody>
          <a:bodyPr/>
          <a:lstStyle>
            <a:defPPr>
              <a:defRPr kern="1200" smtId="4294967295"/>
            </a:defPPr>
            <a:lvl1pPr>
              <a:defRPr/>
            </a:lvl1pPr>
          </a:lstStyle>
          <a:p>
            <a:pPr>
              <a:defRPr/>
            </a:pPr>
            <a:fld id="{C245EB89-E1F0-4213-BFCF-D6A06A13C4EF}" type="slidenum">
              <a:rPr lang="en-US"/>
              <a:pPr>
                <a:defRPr/>
              </a:pPr>
              <a:t>‹#›</a:t>
            </a:fld>
            <a:endParaRPr lang="en-US"/>
          </a:p>
        </p:txBody>
      </p:sp>
    </p:spTree>
    <p:extLst>
      <p:ext uri="{BB962C8B-B14F-4D97-AF65-F5344CB8AC3E}">
        <p14:creationId xmlns:p14="http://schemas.microsoft.com/office/powerpoint/2010/main" val="403735668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4"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5" name="Rectangle 6"/>
          <p:cNvSpPr>
            <a:spLocks noGrp="1" noChangeArrowheads="1"/>
          </p:cNvSpPr>
          <p:nvPr>
            <p:ph type="sldNum" sz="quarter" idx="12"/>
          </p:nvPr>
        </p:nvSpPr>
        <p:spPr/>
        <p:txBody>
          <a:bodyPr/>
          <a:lstStyle>
            <a:defPPr>
              <a:defRPr kern="1200" smtId="4294967295"/>
            </a:defPPr>
            <a:lvl1pPr>
              <a:defRPr/>
            </a:lvl1pPr>
          </a:lstStyle>
          <a:p>
            <a:pPr>
              <a:defRPr/>
            </a:pPr>
            <a:fld id="{F9249905-9305-4041-8B60-8DE0824E8129}" type="slidenum">
              <a:rPr lang="en-US"/>
              <a:pPr>
                <a:defRPr/>
              </a:pPr>
              <a:t>‹#›</a:t>
            </a:fld>
            <a:endParaRPr lang="en-US"/>
          </a:p>
        </p:txBody>
      </p:sp>
    </p:spTree>
    <p:extLst>
      <p:ext uri="{BB962C8B-B14F-4D97-AF65-F5344CB8AC3E}">
        <p14:creationId xmlns:p14="http://schemas.microsoft.com/office/powerpoint/2010/main" val="832812194"/>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3"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4" name="Rectangle 6"/>
          <p:cNvSpPr>
            <a:spLocks noGrp="1" noChangeArrowheads="1"/>
          </p:cNvSpPr>
          <p:nvPr>
            <p:ph type="sldNum" sz="quarter" idx="12"/>
          </p:nvPr>
        </p:nvSpPr>
        <p:spPr/>
        <p:txBody>
          <a:bodyPr/>
          <a:lstStyle>
            <a:defPPr>
              <a:defRPr kern="1200" smtId="4294967295"/>
            </a:defPPr>
            <a:lvl1pPr>
              <a:defRPr/>
            </a:lvl1pPr>
          </a:lstStyle>
          <a:p>
            <a:pPr>
              <a:defRPr/>
            </a:pPr>
            <a:fld id="{97C76933-D99D-4DC1-BD09-1072CC92B201}" type="slidenum">
              <a:rPr lang="en-US"/>
              <a:pPr>
                <a:defRPr/>
              </a:pPr>
              <a:t>‹#›</a:t>
            </a:fld>
            <a:endParaRPr lang="en-US"/>
          </a:p>
        </p:txBody>
      </p:sp>
    </p:spTree>
    <p:extLst>
      <p:ext uri="{BB962C8B-B14F-4D97-AF65-F5344CB8AC3E}">
        <p14:creationId xmlns:p14="http://schemas.microsoft.com/office/powerpoint/2010/main" val="754493674"/>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59573" y="1311277"/>
            <a:ext cx="16846555" cy="5576888"/>
          </a:xfrm>
        </p:spPr>
        <p:txBody>
          <a:bodyPr anchor="b"/>
          <a:lstStyle>
            <a:defPPr>
              <a:defRPr kern="1200" smtId="4294967295"/>
            </a:defPPr>
            <a:lvl1pPr algn="l">
              <a:defRPr sz="1288" b="1"/>
            </a:lvl1pPr>
          </a:lstStyle>
          <a:p>
            <a:r>
              <a:rPr lang="en-US"/>
              <a:t>Click to edit Master title style</a:t>
            </a:r>
          </a:p>
        </p:txBody>
      </p:sp>
      <p:sp>
        <p:nvSpPr>
          <p:cNvPr id="3" name="Content Placeholder 2"/>
          <p:cNvSpPr>
            <a:spLocks noGrp="1"/>
          </p:cNvSpPr>
          <p:nvPr>
            <p:ph idx="1"/>
          </p:nvPr>
        </p:nvSpPr>
        <p:spPr>
          <a:xfrm>
            <a:off x="20021017" y="1311288"/>
            <a:ext cx="28625800" cy="28093989"/>
          </a:xfrm>
        </p:spPr>
        <p:txBody>
          <a:bodyPr/>
          <a:lstStyle>
            <a:defPPr>
              <a:defRPr kern="1200" smtId="4294967295"/>
            </a:defPPr>
            <a:lvl1pPr>
              <a:defRPr sz="2056"/>
            </a:lvl1pPr>
            <a:lvl2pPr>
              <a:defRPr sz="1800"/>
            </a:lvl2pPr>
            <a:lvl3pPr>
              <a:defRPr sz="1544"/>
            </a:lvl3pPr>
            <a:lvl4pPr>
              <a:defRPr sz="1288"/>
            </a:lvl4pPr>
            <a:lvl5pPr>
              <a:defRPr sz="1288"/>
            </a:lvl5pPr>
            <a:lvl6pPr>
              <a:defRPr sz="1288"/>
            </a:lvl6pPr>
            <a:lvl7pPr>
              <a:defRPr sz="1288"/>
            </a:lvl7pPr>
            <a:lvl8pPr>
              <a:defRPr sz="1288"/>
            </a:lvl8pPr>
            <a:lvl9pPr>
              <a:defRPr sz="128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59573" y="6888178"/>
            <a:ext cx="16846555" cy="22517101"/>
          </a:xfrm>
        </p:spPr>
        <p:txBody>
          <a:bodyPr/>
          <a:lstStyle>
            <a:defPPr>
              <a:defRPr kern="1200" smtId="4294967295"/>
            </a:defPPr>
            <a:lvl1pPr marL="0" indent="0">
              <a:buNone/>
              <a:defRPr sz="896"/>
            </a:lvl1pPr>
            <a:lvl2pPr marL="293691" indent="0">
              <a:buNone/>
              <a:defRPr sz="800"/>
            </a:lvl2pPr>
            <a:lvl3pPr marL="587391" indent="0">
              <a:buNone/>
              <a:defRPr sz="800"/>
            </a:lvl3pPr>
            <a:lvl4pPr marL="881090" indent="0">
              <a:buNone/>
              <a:defRPr sz="800"/>
            </a:lvl4pPr>
            <a:lvl5pPr marL="1174773" indent="0">
              <a:buNone/>
              <a:defRPr sz="800"/>
            </a:lvl5pPr>
            <a:lvl6pPr marL="1468464" indent="0">
              <a:buNone/>
              <a:defRPr sz="800"/>
            </a:lvl6pPr>
            <a:lvl7pPr marL="1762163" indent="0">
              <a:buNone/>
              <a:defRPr sz="800"/>
            </a:lvl7pPr>
            <a:lvl8pPr marL="2055854" indent="0">
              <a:buNone/>
              <a:defRPr sz="800"/>
            </a:lvl8pPr>
            <a:lvl9pPr marL="2349548" indent="0">
              <a:buNone/>
              <a:defRPr sz="800"/>
            </a:lvl9pPr>
          </a:lstStyle>
          <a:p>
            <a:pPr lvl="0"/>
            <a:r>
              <a:rPr lang="en-US"/>
              <a:t>Click to edit Master text styles</a:t>
            </a:r>
          </a:p>
        </p:txBody>
      </p:sp>
      <p:sp>
        <p:nvSpPr>
          <p:cNvPr id="5"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smtId="4294967295"/>
            </a:defPPr>
            <a:lvl1pPr>
              <a:defRPr/>
            </a:lvl1pPr>
          </a:lstStyle>
          <a:p>
            <a:pPr>
              <a:defRPr/>
            </a:pPr>
            <a:fld id="{EF6A5529-8465-4E7D-9DB8-D374C51CD792}" type="slidenum">
              <a:rPr lang="en-US"/>
              <a:pPr>
                <a:defRPr/>
              </a:pPr>
              <a:t>‹#›</a:t>
            </a:fld>
            <a:endParaRPr lang="en-US"/>
          </a:p>
        </p:txBody>
      </p:sp>
    </p:spTree>
    <p:extLst>
      <p:ext uri="{BB962C8B-B14F-4D97-AF65-F5344CB8AC3E}">
        <p14:creationId xmlns:p14="http://schemas.microsoft.com/office/powerpoint/2010/main" val="382911112"/>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442" y="23042583"/>
            <a:ext cx="30724213" cy="2720975"/>
          </a:xfrm>
        </p:spPr>
        <p:txBody>
          <a:bodyPr anchor="b"/>
          <a:lstStyle>
            <a:defPPr>
              <a:defRPr kern="1200" smtId="4294967295"/>
            </a:defPPr>
            <a:lvl1pPr algn="l">
              <a:defRPr sz="1288" b="1"/>
            </a:lvl1pPr>
          </a:lstStyle>
          <a:p>
            <a:r>
              <a:rPr lang="en-US"/>
              <a:t>Click to edit Master title style</a:t>
            </a:r>
          </a:p>
        </p:txBody>
      </p:sp>
      <p:sp>
        <p:nvSpPr>
          <p:cNvPr id="3" name="Picture Placeholder 2"/>
          <p:cNvSpPr>
            <a:spLocks noGrp="1"/>
          </p:cNvSpPr>
          <p:nvPr>
            <p:ph type="pic" idx="1"/>
          </p:nvPr>
        </p:nvSpPr>
        <p:spPr>
          <a:xfrm>
            <a:off x="10036442" y="2941638"/>
            <a:ext cx="30724213" cy="19750088"/>
          </a:xfrm>
        </p:spPr>
        <p:txBody>
          <a:bodyPr/>
          <a:lstStyle>
            <a:defPPr>
              <a:defRPr kern="1200" smtId="4294967295"/>
            </a:defPPr>
            <a:lvl1pPr marL="0" indent="0">
              <a:buNone/>
              <a:defRPr sz="2056"/>
            </a:lvl1pPr>
            <a:lvl2pPr marL="293691" indent="0">
              <a:buNone/>
              <a:defRPr sz="1800"/>
            </a:lvl2pPr>
            <a:lvl3pPr marL="587391" indent="0">
              <a:buNone/>
              <a:defRPr sz="1544"/>
            </a:lvl3pPr>
            <a:lvl4pPr marL="881090" indent="0">
              <a:buNone/>
              <a:defRPr sz="1288"/>
            </a:lvl4pPr>
            <a:lvl5pPr marL="1174773" indent="0">
              <a:buNone/>
              <a:defRPr sz="1288"/>
            </a:lvl5pPr>
            <a:lvl6pPr marL="1468464" indent="0">
              <a:buNone/>
              <a:defRPr sz="1288"/>
            </a:lvl6pPr>
            <a:lvl7pPr marL="1762163" indent="0">
              <a:buNone/>
              <a:defRPr sz="1288"/>
            </a:lvl7pPr>
            <a:lvl8pPr marL="2055854" indent="0">
              <a:buNone/>
              <a:defRPr sz="1288"/>
            </a:lvl8pPr>
            <a:lvl9pPr marL="2349548" indent="0">
              <a:buNone/>
              <a:defRPr sz="1288"/>
            </a:lvl9pPr>
          </a:lstStyle>
          <a:p>
            <a:pPr lvl="0"/>
            <a:endParaRPr lang="en-US" noProof="0"/>
          </a:p>
        </p:txBody>
      </p:sp>
      <p:sp>
        <p:nvSpPr>
          <p:cNvPr id="4" name="Text Placeholder 3"/>
          <p:cNvSpPr>
            <a:spLocks noGrp="1"/>
          </p:cNvSpPr>
          <p:nvPr>
            <p:ph type="body" sz="half" idx="2"/>
          </p:nvPr>
        </p:nvSpPr>
        <p:spPr>
          <a:xfrm>
            <a:off x="10036442" y="25763557"/>
            <a:ext cx="30724213" cy="3862387"/>
          </a:xfrm>
        </p:spPr>
        <p:txBody>
          <a:bodyPr/>
          <a:lstStyle>
            <a:defPPr>
              <a:defRPr kern="1200" smtId="4294967295"/>
            </a:defPPr>
            <a:lvl1pPr marL="0" indent="0">
              <a:buNone/>
              <a:defRPr sz="896"/>
            </a:lvl1pPr>
            <a:lvl2pPr marL="293691" indent="0">
              <a:buNone/>
              <a:defRPr sz="800"/>
            </a:lvl2pPr>
            <a:lvl3pPr marL="587391" indent="0">
              <a:buNone/>
              <a:defRPr sz="800"/>
            </a:lvl3pPr>
            <a:lvl4pPr marL="881090" indent="0">
              <a:buNone/>
              <a:defRPr sz="800"/>
            </a:lvl4pPr>
            <a:lvl5pPr marL="1174773" indent="0">
              <a:buNone/>
              <a:defRPr sz="800"/>
            </a:lvl5pPr>
            <a:lvl6pPr marL="1468464" indent="0">
              <a:buNone/>
              <a:defRPr sz="800"/>
            </a:lvl6pPr>
            <a:lvl7pPr marL="1762163" indent="0">
              <a:buNone/>
              <a:defRPr sz="800"/>
            </a:lvl7pPr>
            <a:lvl8pPr marL="2055854" indent="0">
              <a:buNone/>
              <a:defRPr sz="800"/>
            </a:lvl8pPr>
            <a:lvl9pPr marL="2349548" indent="0">
              <a:buNone/>
              <a:defRPr sz="800"/>
            </a:lvl9pPr>
          </a:lstStyle>
          <a:p>
            <a:pPr lvl="0"/>
            <a:r>
              <a:rPr lang="en-US"/>
              <a:t>Click to edit Master text styles</a:t>
            </a:r>
          </a:p>
        </p:txBody>
      </p:sp>
      <p:sp>
        <p:nvSpPr>
          <p:cNvPr id="5"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6"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7" name="Rectangle 6"/>
          <p:cNvSpPr>
            <a:spLocks noGrp="1" noChangeArrowheads="1"/>
          </p:cNvSpPr>
          <p:nvPr>
            <p:ph type="sldNum" sz="quarter" idx="12"/>
          </p:nvPr>
        </p:nvSpPr>
        <p:spPr/>
        <p:txBody>
          <a:bodyPr/>
          <a:lstStyle>
            <a:defPPr>
              <a:defRPr kern="1200" smtId="4294967295"/>
            </a:defPPr>
            <a:lvl1pPr>
              <a:defRPr/>
            </a:lvl1pPr>
          </a:lstStyle>
          <a:p>
            <a:pPr>
              <a:defRPr/>
            </a:pPr>
            <a:fld id="{3C022C6C-C3BF-4CE1-8842-0AC597017372}" type="slidenum">
              <a:rPr lang="en-US"/>
              <a:pPr>
                <a:defRPr/>
              </a:pPr>
              <a:t>‹#›</a:t>
            </a:fld>
            <a:endParaRPr lang="en-US"/>
          </a:p>
        </p:txBody>
      </p:sp>
    </p:spTree>
    <p:extLst>
      <p:ext uri="{BB962C8B-B14F-4D97-AF65-F5344CB8AC3E}">
        <p14:creationId xmlns:p14="http://schemas.microsoft.com/office/powerpoint/2010/main" val="2601810504"/>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Vertical Text Placeholder 2"/>
          <p:cNvSpPr>
            <a:spLocks noGrp="1"/>
          </p:cNvSpPr>
          <p:nvPr>
            <p:ph type="body" orient="vert" idx="1"/>
          </p:nvPr>
        </p:nvSpPr>
        <p:spPr/>
        <p:txBody>
          <a:bodyPr vert="eaVert"/>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8A277C51-0625-40F0-8A02-D153CC2D7029}" type="slidenum">
              <a:rPr lang="en-US"/>
              <a:pPr>
                <a:defRPr/>
              </a:pPr>
              <a:t>‹#›</a:t>
            </a:fld>
            <a:endParaRPr lang="en-US"/>
          </a:p>
        </p:txBody>
      </p:sp>
    </p:spTree>
    <p:extLst>
      <p:ext uri="{BB962C8B-B14F-4D97-AF65-F5344CB8AC3E}">
        <p14:creationId xmlns:p14="http://schemas.microsoft.com/office/powerpoint/2010/main" val="424285903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125014" y="1317629"/>
            <a:ext cx="11521813" cy="28087638"/>
          </a:xfrm>
        </p:spPr>
        <p:txBody>
          <a:bodyPr vert="eaVert"/>
          <a:lstStyle>
            <a:defPPr>
              <a:defRPr kern="1200" smtId="4294967295"/>
            </a:defPPr>
          </a:lstStyle>
          <a:p>
            <a:r>
              <a:rPr lang="en-US"/>
              <a:t>Click to edit Master title style</a:t>
            </a:r>
          </a:p>
        </p:txBody>
      </p:sp>
      <p:sp>
        <p:nvSpPr>
          <p:cNvPr id="3" name="Vertical Text Placeholder 2"/>
          <p:cNvSpPr>
            <a:spLocks noGrp="1"/>
          </p:cNvSpPr>
          <p:nvPr>
            <p:ph type="body" orient="vert" idx="1"/>
          </p:nvPr>
        </p:nvSpPr>
        <p:spPr>
          <a:xfrm>
            <a:off x="2559643" y="1317629"/>
            <a:ext cx="34387631" cy="28087638"/>
          </a:xfrm>
        </p:spPr>
        <p:txBody>
          <a:bodyPr vert="eaVert"/>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6C9A1A37-7051-412A-8F35-8483CD8F48E7}" type="slidenum">
              <a:rPr lang="en-US"/>
              <a:pPr>
                <a:defRPr/>
              </a:pPr>
              <a:t>‹#›</a:t>
            </a:fld>
            <a:endParaRPr lang="en-US"/>
          </a:p>
        </p:txBody>
      </p:sp>
    </p:spTree>
    <p:extLst>
      <p:ext uri="{BB962C8B-B14F-4D97-AF65-F5344CB8AC3E}">
        <p14:creationId xmlns:p14="http://schemas.microsoft.com/office/powerpoint/2010/main" val="3709170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559615" y="1317625"/>
            <a:ext cx="46087244" cy="54864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70258" tIns="235129" rIns="470258" bIns="235129" anchor="ctr" anchorCtr="0" compatLnSpc="1">
            <a:prstTxWarp prst="textNoShape">
              <a:avLst/>
            </a:prstTxWarp>
          </a:bodyPr>
          <a:lstStyle>
            <a:defPPr>
              <a:defRPr kern="1200" smtId="4294967295"/>
            </a:defPPr>
          </a:lstStyle>
          <a:p>
            <a:pPr lvl="0"/>
            <a:r>
              <a:rPr lang="en-US"/>
              <a:t>Click to edit Master title style</a:t>
            </a:r>
          </a:p>
        </p:txBody>
      </p:sp>
      <p:sp>
        <p:nvSpPr>
          <p:cNvPr id="1027" name="Rectangle 3"/>
          <p:cNvSpPr>
            <a:spLocks noGrp="1" noChangeArrowheads="1"/>
          </p:cNvSpPr>
          <p:nvPr>
            <p:ph type="body" idx="1"/>
          </p:nvPr>
        </p:nvSpPr>
        <p:spPr bwMode="auto">
          <a:xfrm>
            <a:off x="2559615" y="7680326"/>
            <a:ext cx="46087244" cy="2172493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70258" tIns="235129" rIns="470258" bIns="235129" anchor="t" anchorCtr="0" compatLnSpc="1">
            <a:prstTxWarp prst="textNoShape">
              <a:avLst/>
            </a:prstTxWarp>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559615" y="29976762"/>
            <a:ext cx="11949644" cy="2286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70258" tIns="235129" rIns="470258" bIns="235129" anchor="t" anchorCtr="0" compatLnSpc="1">
            <a:prstTxWarp prst="textNoShape">
              <a:avLst/>
            </a:prstTxWarp>
          </a:bodyPr>
          <a:lstStyle>
            <a:defPPr>
              <a:defRPr kern="1200" smtId="4294967295"/>
            </a:defPPr>
            <a:lvl1pPr defTabSz="3020559">
              <a:defRPr sz="4624" smtClean="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7494815" y="29976762"/>
            <a:ext cx="16216844" cy="2286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70258" tIns="235129" rIns="470258" bIns="235129" anchor="t" anchorCtr="0" compatLnSpc="1">
            <a:prstTxWarp prst="textNoShape">
              <a:avLst/>
            </a:prstTxWarp>
          </a:bodyPr>
          <a:lstStyle>
            <a:defPPr>
              <a:defRPr kern="1200" smtId="4294967295"/>
            </a:defPPr>
            <a:lvl1pPr algn="ctr" defTabSz="3020559">
              <a:defRPr sz="4624" smtClean="0">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6697215" y="29976762"/>
            <a:ext cx="11949644" cy="2286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70258" tIns="235129" rIns="470258" bIns="235129" anchor="t" anchorCtr="0" compatLnSpc="1">
            <a:prstTxWarp prst="textNoShape">
              <a:avLst/>
            </a:prstTxWarp>
          </a:bodyPr>
          <a:lstStyle>
            <a:defPPr>
              <a:defRPr kern="1200" smtId="4294967295"/>
            </a:defPPr>
            <a:lvl1pPr algn="r" defTabSz="3020559">
              <a:defRPr sz="4624" smtClean="0">
                <a:latin typeface="Arial" pitchFamily="34" charset="0"/>
              </a:defRPr>
            </a:lvl1pPr>
          </a:lstStyle>
          <a:p>
            <a:pPr>
              <a:defRPr/>
            </a:pPr>
            <a:fld id="{25043CB6-A91D-4176-912B-555F54C38C99}" type="slidenum">
              <a:rPr lang="en-US"/>
              <a:pPr>
                <a:defRPr/>
              </a:pPr>
              <a:t>‹#›</a:t>
            </a:fld>
            <a:endParaRPr lang="en-US"/>
          </a:p>
        </p:txBody>
      </p:sp>
      <p:pic>
        <p:nvPicPr>
          <p:cNvPr id="1031" name="New picture"/>
          <p:cNvPicPr/>
          <p:nvPr/>
        </p:nvPicPr>
        <p:blipFill dpi="0">
          <a:blip r:embed="rId13"/>
          <a:stretch>
            <a:fillRect/>
          </a:stretch>
        </p:blipFill>
        <p:spPr>
          <a:xfrm rot="16200000">
            <a:off x="-9505955" y="16329039"/>
            <a:ext cx="15367000" cy="1822455"/>
          </a:xfrm>
          <a:prstGeom prst="rect">
            <a:avLst/>
          </a:prstGeom>
        </p:spPr>
      </p:pic>
      <p:pic>
        <p:nvPicPr>
          <p:cNvPr id="1032" name="New picture"/>
          <p:cNvPicPr/>
          <p:nvPr/>
        </p:nvPicPr>
        <p:blipFill dpi="0">
          <a:blip r:embed="rId13"/>
          <a:stretch>
            <a:fillRect/>
          </a:stretch>
        </p:blipFill>
        <p:spPr>
          <a:xfrm rot="5400000">
            <a:off x="45345355" y="16329039"/>
            <a:ext cx="15367000" cy="1822455"/>
          </a:xfrm>
          <a:prstGeom prst="rect">
            <a:avLst/>
          </a:prstGeom>
        </p:spPr>
      </p:pic>
      <p:pic>
        <p:nvPicPr>
          <p:cNvPr id="1033" name="New picture"/>
          <p:cNvPicPr/>
          <p:nvPr/>
        </p:nvPicPr>
        <p:blipFill dpi="0">
          <a:blip r:embed="rId14"/>
          <a:stretch>
            <a:fillRect/>
          </a:stretch>
        </p:blipFill>
        <p:spPr>
          <a:xfrm>
            <a:off x="66738" y="33426413"/>
            <a:ext cx="51073055" cy="2019301"/>
          </a:xfrm>
          <a:prstGeom prst="rect">
            <a:avLst/>
          </a:prstGeom>
        </p:spPr>
      </p:pic>
      <p:sp>
        <p:nvSpPr>
          <p:cNvPr id="1034" name="New shape"/>
          <p:cNvSpPr/>
          <p:nvPr/>
        </p:nvSpPr>
        <p:spPr>
          <a:xfrm>
            <a:off x="66677" y="33997901"/>
            <a:ext cx="25603200" cy="127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smtId="4294967295"/>
            </a:defPPr>
          </a:lstStyle>
          <a:p>
            <a:pPr algn="l"/>
            <a:r>
              <a:rPr sz="4088">
                <a:solidFill>
                  <a:srgbClr val="808080"/>
                </a:solidFill>
              </a:rPr>
              <a:t>Template ID: bluediamonds  Size: 36x48</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defPPr>
        <a:defRPr kern="1200" smtId="4294967295"/>
      </a:defPPr>
      <a:lvl1pPr algn="ctr" defTabSz="3020559" rtl="0" eaLnBrk="0" fontAlgn="base" hangingPunct="0">
        <a:spcBef>
          <a:spcPct val="0"/>
        </a:spcBef>
        <a:spcAft>
          <a:spcPct val="0"/>
        </a:spcAft>
        <a:defRPr sz="14519">
          <a:solidFill>
            <a:schemeClr val="tx2"/>
          </a:solidFill>
          <a:latin typeface="+mj-lt"/>
          <a:ea typeface="+mj-ea"/>
          <a:cs typeface="+mj-cs"/>
        </a:defRPr>
      </a:lvl1pPr>
      <a:lvl2pPr algn="ctr" defTabSz="3020559" rtl="0" eaLnBrk="0" fontAlgn="base" hangingPunct="0">
        <a:spcBef>
          <a:spcPct val="0"/>
        </a:spcBef>
        <a:spcAft>
          <a:spcPct val="0"/>
        </a:spcAft>
        <a:defRPr sz="14519">
          <a:solidFill>
            <a:schemeClr val="tx2"/>
          </a:solidFill>
          <a:latin typeface="Arial" pitchFamily="34" charset="0"/>
        </a:defRPr>
      </a:lvl2pPr>
      <a:lvl3pPr algn="ctr" defTabSz="3020559" rtl="0" eaLnBrk="0" fontAlgn="base" hangingPunct="0">
        <a:spcBef>
          <a:spcPct val="0"/>
        </a:spcBef>
        <a:spcAft>
          <a:spcPct val="0"/>
        </a:spcAft>
        <a:defRPr sz="14519">
          <a:solidFill>
            <a:schemeClr val="tx2"/>
          </a:solidFill>
          <a:latin typeface="Arial" pitchFamily="34" charset="0"/>
        </a:defRPr>
      </a:lvl3pPr>
      <a:lvl4pPr algn="ctr" defTabSz="3020559" rtl="0" eaLnBrk="0" fontAlgn="base" hangingPunct="0">
        <a:spcBef>
          <a:spcPct val="0"/>
        </a:spcBef>
        <a:spcAft>
          <a:spcPct val="0"/>
        </a:spcAft>
        <a:defRPr sz="14519">
          <a:solidFill>
            <a:schemeClr val="tx2"/>
          </a:solidFill>
          <a:latin typeface="Arial" pitchFamily="34" charset="0"/>
        </a:defRPr>
      </a:lvl4pPr>
      <a:lvl5pPr algn="ctr" defTabSz="3020559" rtl="0" eaLnBrk="0" fontAlgn="base" hangingPunct="0">
        <a:spcBef>
          <a:spcPct val="0"/>
        </a:spcBef>
        <a:spcAft>
          <a:spcPct val="0"/>
        </a:spcAft>
        <a:defRPr sz="14519">
          <a:solidFill>
            <a:schemeClr val="tx2"/>
          </a:solidFill>
          <a:latin typeface="Arial" pitchFamily="34" charset="0"/>
        </a:defRPr>
      </a:lvl5pPr>
      <a:lvl6pPr marL="293691" algn="ctr" defTabSz="3020559" rtl="0" fontAlgn="base">
        <a:spcBef>
          <a:spcPct val="0"/>
        </a:spcBef>
        <a:spcAft>
          <a:spcPct val="0"/>
        </a:spcAft>
        <a:defRPr sz="14519">
          <a:solidFill>
            <a:schemeClr val="tx2"/>
          </a:solidFill>
          <a:latin typeface="Arial" pitchFamily="34" charset="0"/>
        </a:defRPr>
      </a:lvl6pPr>
      <a:lvl7pPr marL="587391" algn="ctr" defTabSz="3020559" rtl="0" fontAlgn="base">
        <a:spcBef>
          <a:spcPct val="0"/>
        </a:spcBef>
        <a:spcAft>
          <a:spcPct val="0"/>
        </a:spcAft>
        <a:defRPr sz="14519">
          <a:solidFill>
            <a:schemeClr val="tx2"/>
          </a:solidFill>
          <a:latin typeface="Arial" pitchFamily="34" charset="0"/>
        </a:defRPr>
      </a:lvl7pPr>
      <a:lvl8pPr marL="881090" algn="ctr" defTabSz="3020559" rtl="0" fontAlgn="base">
        <a:spcBef>
          <a:spcPct val="0"/>
        </a:spcBef>
        <a:spcAft>
          <a:spcPct val="0"/>
        </a:spcAft>
        <a:defRPr sz="14519">
          <a:solidFill>
            <a:schemeClr val="tx2"/>
          </a:solidFill>
          <a:latin typeface="Arial" pitchFamily="34" charset="0"/>
        </a:defRPr>
      </a:lvl8pPr>
      <a:lvl9pPr marL="1174773" algn="ctr" defTabSz="3020559" rtl="0" fontAlgn="base">
        <a:spcBef>
          <a:spcPct val="0"/>
        </a:spcBef>
        <a:spcAft>
          <a:spcPct val="0"/>
        </a:spcAft>
        <a:defRPr sz="14519">
          <a:solidFill>
            <a:schemeClr val="tx2"/>
          </a:solidFill>
          <a:latin typeface="Arial" pitchFamily="34" charset="0"/>
        </a:defRPr>
      </a:lvl9pPr>
    </p:titleStyle>
    <p:bodyStyle>
      <a:defPPr>
        <a:defRPr kern="1200" smtId="4294967295"/>
      </a:defPPr>
      <a:lvl1pPr marL="1132966" indent="-1132966" algn="l" defTabSz="3020559" rtl="0" eaLnBrk="0" fontAlgn="base" hangingPunct="0">
        <a:spcBef>
          <a:spcPct val="20000"/>
        </a:spcBef>
        <a:spcAft>
          <a:spcPct val="0"/>
        </a:spcAft>
        <a:buChar char="•"/>
        <a:defRPr sz="10600">
          <a:solidFill>
            <a:schemeClr val="tx1"/>
          </a:solidFill>
          <a:latin typeface="+mn-lt"/>
          <a:ea typeface="+mn-ea"/>
          <a:cs typeface="+mn-cs"/>
        </a:defRPr>
      </a:lvl1pPr>
      <a:lvl2pPr marL="2454585" indent="-944305" algn="l" defTabSz="3020559" rtl="0" eaLnBrk="0" fontAlgn="base" hangingPunct="0">
        <a:spcBef>
          <a:spcPct val="20000"/>
        </a:spcBef>
        <a:spcAft>
          <a:spcPct val="0"/>
        </a:spcAft>
        <a:buChar char="–"/>
        <a:defRPr sz="9256">
          <a:solidFill>
            <a:schemeClr val="tx1"/>
          </a:solidFill>
          <a:latin typeface="+mn-lt"/>
        </a:defRPr>
      </a:lvl2pPr>
      <a:lvl3pPr marL="3776203" indent="-755652" algn="l" defTabSz="3020559" rtl="0" eaLnBrk="0" fontAlgn="base" hangingPunct="0">
        <a:spcBef>
          <a:spcPct val="20000"/>
        </a:spcBef>
        <a:spcAft>
          <a:spcPct val="0"/>
        </a:spcAft>
        <a:buChar char="•"/>
        <a:defRPr sz="7903">
          <a:solidFill>
            <a:schemeClr val="tx1"/>
          </a:solidFill>
          <a:latin typeface="+mn-lt"/>
        </a:defRPr>
      </a:lvl3pPr>
      <a:lvl4pPr marL="5286483" indent="-755652" algn="l" defTabSz="3020559" rtl="0" eaLnBrk="0" fontAlgn="base" hangingPunct="0">
        <a:spcBef>
          <a:spcPct val="20000"/>
        </a:spcBef>
        <a:spcAft>
          <a:spcPct val="0"/>
        </a:spcAft>
        <a:buChar char="–"/>
        <a:defRPr sz="6624">
          <a:solidFill>
            <a:schemeClr val="tx1"/>
          </a:solidFill>
          <a:latin typeface="+mn-lt"/>
        </a:defRPr>
      </a:lvl4pPr>
      <a:lvl5pPr marL="6796771" indent="-754627" algn="l" defTabSz="3020559" rtl="0" eaLnBrk="0" fontAlgn="base" hangingPunct="0">
        <a:spcBef>
          <a:spcPct val="20000"/>
        </a:spcBef>
        <a:spcAft>
          <a:spcPct val="0"/>
        </a:spcAft>
        <a:buChar char="»"/>
        <a:defRPr sz="6624">
          <a:solidFill>
            <a:schemeClr val="tx1"/>
          </a:solidFill>
          <a:latin typeface="+mn-lt"/>
        </a:defRPr>
      </a:lvl5pPr>
      <a:lvl6pPr marL="7090454" indent="-754627" algn="l" defTabSz="3020559" rtl="0" fontAlgn="base">
        <a:spcBef>
          <a:spcPct val="20000"/>
        </a:spcBef>
        <a:spcAft>
          <a:spcPct val="0"/>
        </a:spcAft>
        <a:buChar char="»"/>
        <a:defRPr sz="6624">
          <a:solidFill>
            <a:schemeClr val="tx1"/>
          </a:solidFill>
          <a:latin typeface="+mn-lt"/>
        </a:defRPr>
      </a:lvl6pPr>
      <a:lvl7pPr marL="7384145" indent="-754627" algn="l" defTabSz="3020559" rtl="0" fontAlgn="base">
        <a:spcBef>
          <a:spcPct val="20000"/>
        </a:spcBef>
        <a:spcAft>
          <a:spcPct val="0"/>
        </a:spcAft>
        <a:buChar char="»"/>
        <a:defRPr sz="6624">
          <a:solidFill>
            <a:schemeClr val="tx1"/>
          </a:solidFill>
          <a:latin typeface="+mn-lt"/>
        </a:defRPr>
      </a:lvl7pPr>
      <a:lvl8pPr marL="7677852" indent="-754627" algn="l" defTabSz="3020559" rtl="0" fontAlgn="base">
        <a:spcBef>
          <a:spcPct val="20000"/>
        </a:spcBef>
        <a:spcAft>
          <a:spcPct val="0"/>
        </a:spcAft>
        <a:buChar char="»"/>
        <a:defRPr sz="6624">
          <a:solidFill>
            <a:schemeClr val="tx1"/>
          </a:solidFill>
          <a:latin typeface="+mn-lt"/>
        </a:defRPr>
      </a:lvl8pPr>
      <a:lvl9pPr marL="7971543" indent="-754627" algn="l" defTabSz="3020559" rtl="0" fontAlgn="base">
        <a:spcBef>
          <a:spcPct val="20000"/>
        </a:spcBef>
        <a:spcAft>
          <a:spcPct val="0"/>
        </a:spcAft>
        <a:buChar char="»"/>
        <a:defRPr sz="6624">
          <a:solidFill>
            <a:schemeClr val="tx1"/>
          </a:solidFill>
          <a:latin typeface="+mn-lt"/>
        </a:defRPr>
      </a:lvl9pPr>
    </p:bodyStyle>
    <p:otherStyle>
      <a:defPPr>
        <a:defRPr lang="en-US"/>
      </a:defPPr>
      <a:lvl1pPr marL="0" algn="l" defTabSz="587391" rtl="0" eaLnBrk="1" latinLnBrk="0" hangingPunct="1">
        <a:defRPr sz="1160" kern="1200">
          <a:solidFill>
            <a:schemeClr val="tx1"/>
          </a:solidFill>
          <a:latin typeface="+mn-lt"/>
          <a:ea typeface="+mn-ea"/>
          <a:cs typeface="+mn-cs"/>
        </a:defRPr>
      </a:lvl1pPr>
      <a:lvl2pPr marL="293691" algn="l" defTabSz="587391" rtl="0" eaLnBrk="1" latinLnBrk="0" hangingPunct="1">
        <a:defRPr sz="1160" kern="1200">
          <a:solidFill>
            <a:schemeClr val="tx1"/>
          </a:solidFill>
          <a:latin typeface="+mn-lt"/>
          <a:ea typeface="+mn-ea"/>
          <a:cs typeface="+mn-cs"/>
        </a:defRPr>
      </a:lvl2pPr>
      <a:lvl3pPr marL="587391" algn="l" defTabSz="587391" rtl="0" eaLnBrk="1" latinLnBrk="0" hangingPunct="1">
        <a:defRPr sz="1160" kern="1200">
          <a:solidFill>
            <a:schemeClr val="tx1"/>
          </a:solidFill>
          <a:latin typeface="+mn-lt"/>
          <a:ea typeface="+mn-ea"/>
          <a:cs typeface="+mn-cs"/>
        </a:defRPr>
      </a:lvl3pPr>
      <a:lvl4pPr marL="881090" algn="l" defTabSz="587391" rtl="0" eaLnBrk="1" latinLnBrk="0" hangingPunct="1">
        <a:defRPr sz="1160" kern="1200">
          <a:solidFill>
            <a:schemeClr val="tx1"/>
          </a:solidFill>
          <a:latin typeface="+mn-lt"/>
          <a:ea typeface="+mn-ea"/>
          <a:cs typeface="+mn-cs"/>
        </a:defRPr>
      </a:lvl4pPr>
      <a:lvl5pPr marL="1174773" algn="l" defTabSz="587391" rtl="0" eaLnBrk="1" latinLnBrk="0" hangingPunct="1">
        <a:defRPr sz="1160" kern="1200">
          <a:solidFill>
            <a:schemeClr val="tx1"/>
          </a:solidFill>
          <a:latin typeface="+mn-lt"/>
          <a:ea typeface="+mn-ea"/>
          <a:cs typeface="+mn-cs"/>
        </a:defRPr>
      </a:lvl5pPr>
      <a:lvl6pPr marL="1468464" algn="l" defTabSz="587391" rtl="0" eaLnBrk="1" latinLnBrk="0" hangingPunct="1">
        <a:defRPr sz="1160" kern="1200">
          <a:solidFill>
            <a:schemeClr val="tx1"/>
          </a:solidFill>
          <a:latin typeface="+mn-lt"/>
          <a:ea typeface="+mn-ea"/>
          <a:cs typeface="+mn-cs"/>
        </a:defRPr>
      </a:lvl6pPr>
      <a:lvl7pPr marL="1762163" algn="l" defTabSz="587391" rtl="0" eaLnBrk="1" latinLnBrk="0" hangingPunct="1">
        <a:defRPr sz="1160" kern="1200">
          <a:solidFill>
            <a:schemeClr val="tx1"/>
          </a:solidFill>
          <a:latin typeface="+mn-lt"/>
          <a:ea typeface="+mn-ea"/>
          <a:cs typeface="+mn-cs"/>
        </a:defRPr>
      </a:lvl7pPr>
      <a:lvl8pPr marL="2055854" algn="l" defTabSz="587391" rtl="0" eaLnBrk="1" latinLnBrk="0" hangingPunct="1">
        <a:defRPr sz="1160" kern="1200">
          <a:solidFill>
            <a:schemeClr val="tx1"/>
          </a:solidFill>
          <a:latin typeface="+mn-lt"/>
          <a:ea typeface="+mn-ea"/>
          <a:cs typeface="+mn-cs"/>
        </a:defRPr>
      </a:lvl8pPr>
      <a:lvl9pPr marL="2349548" algn="l" defTabSz="587391" rtl="0" eaLnBrk="1" latinLnBrk="0" hangingPunct="1">
        <a:defRPr sz="1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18" Type="http://schemas.openxmlformats.org/officeDocument/2006/relationships/image" Target="../media/image18.jpg"/><Relationship Id="rId3" Type="http://schemas.openxmlformats.org/officeDocument/2006/relationships/image" Target="../media/image3.tif"/><Relationship Id="rId7" Type="http://schemas.openxmlformats.org/officeDocument/2006/relationships/image" Target="../media/image7.png"/><Relationship Id="rId12" Type="http://schemas.openxmlformats.org/officeDocument/2006/relationships/image" Target="../media/image12.jpg"/><Relationship Id="rId17" Type="http://schemas.openxmlformats.org/officeDocument/2006/relationships/image" Target="../media/image17.jpg"/><Relationship Id="rId2" Type="http://schemas.openxmlformats.org/officeDocument/2006/relationships/notesSlide" Target="../notesSlides/notesSlide1.xml"/><Relationship Id="rId16"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6.jpeg"/><Relationship Id="rId11" Type="http://schemas.openxmlformats.org/officeDocument/2006/relationships/image" Target="../media/image11.jpg"/><Relationship Id="rId5" Type="http://schemas.openxmlformats.org/officeDocument/2006/relationships/image" Target="../media/image5.png"/><Relationship Id="rId15" Type="http://schemas.openxmlformats.org/officeDocument/2006/relationships/image" Target="../media/image15.jpeg"/><Relationship Id="rId10" Type="http://schemas.openxmlformats.org/officeDocument/2006/relationships/image" Target="../media/image10.jpg"/><Relationship Id="rId19" Type="http://schemas.openxmlformats.org/officeDocument/2006/relationships/image" Target="../media/image19.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50000">
              <a:srgbClr val="E1EEFF"/>
            </a:gs>
            <a:gs pos="0">
              <a:srgbClr val="FFFFFF"/>
            </a:gs>
            <a:gs pos="100000">
              <a:schemeClr val="accent5">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2058" name="Rectangle 11"/>
          <p:cNvSpPr>
            <a:spLocks noChangeArrowheads="1"/>
          </p:cNvSpPr>
          <p:nvPr/>
        </p:nvSpPr>
        <p:spPr bwMode="auto">
          <a:xfrm>
            <a:off x="15071839" y="5621496"/>
            <a:ext cx="35873304" cy="832104"/>
          </a:xfrm>
          <a:prstGeom prst="rect">
            <a:avLst/>
          </a:prstGeom>
          <a:gradFill>
            <a:gsLst>
              <a:gs pos="5000">
                <a:schemeClr val="accent6">
                  <a:lumMod val="75000"/>
                </a:schemeClr>
              </a:gs>
              <a:gs pos="100000">
                <a:schemeClr val="accent5">
                  <a:lumMod val="60000"/>
                  <a:lumOff val="40000"/>
                </a:schemeClr>
              </a:gs>
            </a:gsLst>
            <a:lin ang="0" scaled="1"/>
            <a:tileRect/>
          </a:gradFill>
          <a:ln>
            <a:noFill/>
          </a:ln>
          <a:effectLst>
            <a:outerShdw dist="107763" dir="2700000" algn="ctr" rotWithShape="0">
              <a:schemeClr val="bg2"/>
            </a:outerShdw>
          </a:effectLst>
        </p:spPr>
        <p:txBody>
          <a:bodyPr wrap="none" lIns="88176" tIns="44088" rIns="88176" bIns="44088" anchor="ctr"/>
          <a:lstStyle>
            <a:defPPr>
              <a:defRPr kern="1200" smtId="4294967295"/>
            </a:defPPr>
          </a:lstStyle>
          <a:p>
            <a:pPr defTabSz="3021575"/>
            <a:r>
              <a:rPr lang="en-US" sz="3288" dirty="0">
                <a:solidFill>
                  <a:schemeClr val="bg1"/>
                </a:solidFill>
                <a:latin typeface="+mj-lt"/>
              </a:rPr>
              <a:t>RESULTS</a:t>
            </a:r>
          </a:p>
        </p:txBody>
      </p:sp>
      <p:grpSp>
        <p:nvGrpSpPr>
          <p:cNvPr id="28" name="Group 27">
            <a:extLst>
              <a:ext uri="{FF2B5EF4-FFF2-40B4-BE49-F238E27FC236}">
                <a16:creationId xmlns:a16="http://schemas.microsoft.com/office/drawing/2014/main" id="{1ED27F8C-7BE5-4F53-8916-6AA7FFC84A9F}"/>
              </a:ext>
            </a:extLst>
          </p:cNvPr>
          <p:cNvGrpSpPr/>
          <p:nvPr/>
        </p:nvGrpSpPr>
        <p:grpSpPr>
          <a:xfrm>
            <a:off x="0" y="213904"/>
            <a:ext cx="51206400" cy="5127616"/>
            <a:chOff x="6792688" y="2743208"/>
            <a:chExt cx="37621037" cy="5127616"/>
          </a:xfrm>
        </p:grpSpPr>
        <p:sp>
          <p:nvSpPr>
            <p:cNvPr id="30" name="Rectangle 27"/>
            <p:cNvSpPr>
              <a:spLocks noChangeArrowheads="1"/>
            </p:cNvSpPr>
            <p:nvPr/>
          </p:nvSpPr>
          <p:spPr bwMode="auto">
            <a:xfrm>
              <a:off x="6792693" y="2743208"/>
              <a:ext cx="37621032" cy="5127616"/>
            </a:xfrm>
            <a:prstGeom prst="rect">
              <a:avLst/>
            </a:prstGeom>
            <a:solidFill>
              <a:schemeClr val="accent6">
                <a:lumMod val="60000"/>
                <a:lumOff val="40000"/>
              </a:schemeClr>
            </a:solidFill>
            <a:ln>
              <a:noFill/>
            </a:ln>
          </p:spPr>
          <p:txBody>
            <a:bodyPr wrap="none" anchor="ctr"/>
            <a:lstStyle>
              <a:defPPr>
                <a:defRPr kern="1200" smtId="4294967295"/>
              </a:defPPr>
            </a:lstStyle>
            <a:p>
              <a:endParaRPr lang="en-US" sz="5976"/>
            </a:p>
          </p:txBody>
        </p:sp>
        <p:sp>
          <p:nvSpPr>
            <p:cNvPr id="31" name="Text Placeholder 54"/>
            <p:cNvSpPr txBox="1">
              <a:spLocks/>
            </p:cNvSpPr>
            <p:nvPr/>
          </p:nvSpPr>
          <p:spPr>
            <a:xfrm>
              <a:off x="14246484" y="6901526"/>
              <a:ext cx="19161752" cy="793576"/>
            </a:xfrm>
            <a:prstGeom prst="rect">
              <a:avLst/>
            </a:prstGeom>
          </p:spPr>
          <p:txBody>
            <a:bodyPr>
              <a:noAutofit/>
            </a:bodyPr>
            <a:lstStyle>
              <a:defPPr>
                <a:defRPr kern="1200" smtId="4294967295"/>
              </a:defPPr>
              <a:lvl1pPr marL="1653481" indent="-1653481" algn="l" defTabSz="4408289" rtl="0" eaLnBrk="0" fontAlgn="base" hangingPunct="0">
                <a:spcBef>
                  <a:spcPct val="20000"/>
                </a:spcBef>
                <a:spcAft>
                  <a:spcPct val="0"/>
                </a:spcAft>
                <a:buChar char="•"/>
                <a:defRPr sz="15469">
                  <a:solidFill>
                    <a:schemeClr val="tx1"/>
                  </a:solidFill>
                  <a:latin typeface="+mn-lt"/>
                  <a:ea typeface="+mn-ea"/>
                  <a:cs typeface="+mn-cs"/>
                </a:defRPr>
              </a:lvl1pPr>
              <a:lvl2pPr marL="3582293" indent="-1378148" algn="l" defTabSz="4408289" rtl="0" eaLnBrk="0" fontAlgn="base" hangingPunct="0">
                <a:spcBef>
                  <a:spcPct val="20000"/>
                </a:spcBef>
                <a:spcAft>
                  <a:spcPct val="0"/>
                </a:spcAft>
                <a:buChar char="–"/>
                <a:defRPr sz="13500">
                  <a:solidFill>
                    <a:schemeClr val="tx1"/>
                  </a:solidFill>
                  <a:latin typeface="+mn-lt"/>
                </a:defRPr>
              </a:lvl2pPr>
              <a:lvl3pPr marL="5511106" indent="-1102817" algn="l" defTabSz="4408289" rtl="0" eaLnBrk="0" fontAlgn="base" hangingPunct="0">
                <a:spcBef>
                  <a:spcPct val="20000"/>
                </a:spcBef>
                <a:spcAft>
                  <a:spcPct val="0"/>
                </a:spcAft>
                <a:buChar char="•"/>
                <a:defRPr sz="11531">
                  <a:solidFill>
                    <a:schemeClr val="tx1"/>
                  </a:solidFill>
                  <a:latin typeface="+mn-lt"/>
                </a:defRPr>
              </a:lvl3pPr>
              <a:lvl4pPr marL="7715250" indent="-1102817" algn="l" defTabSz="4408289" rtl="0" eaLnBrk="0" fontAlgn="base" hangingPunct="0">
                <a:spcBef>
                  <a:spcPct val="20000"/>
                </a:spcBef>
                <a:spcAft>
                  <a:spcPct val="0"/>
                </a:spcAft>
                <a:buChar char="–"/>
                <a:defRPr sz="9656">
                  <a:solidFill>
                    <a:schemeClr val="tx1"/>
                  </a:solidFill>
                  <a:latin typeface="+mn-lt"/>
                </a:defRPr>
              </a:lvl4pPr>
              <a:lvl5pPr marL="9919395" indent="-1101328" algn="l" defTabSz="4408289" rtl="0" eaLnBrk="0" fontAlgn="base" hangingPunct="0">
                <a:spcBef>
                  <a:spcPct val="20000"/>
                </a:spcBef>
                <a:spcAft>
                  <a:spcPct val="0"/>
                </a:spcAft>
                <a:buChar char="»"/>
                <a:defRPr sz="9656">
                  <a:solidFill>
                    <a:schemeClr val="tx1"/>
                  </a:solidFill>
                  <a:latin typeface="+mn-lt"/>
                </a:defRPr>
              </a:lvl5pPr>
              <a:lvl6pPr marL="10348020" indent="-1101328" algn="l" defTabSz="4408289" rtl="0" fontAlgn="base">
                <a:spcBef>
                  <a:spcPct val="20000"/>
                </a:spcBef>
                <a:spcAft>
                  <a:spcPct val="0"/>
                </a:spcAft>
                <a:buChar char="»"/>
                <a:defRPr sz="9656">
                  <a:solidFill>
                    <a:schemeClr val="tx1"/>
                  </a:solidFill>
                  <a:latin typeface="+mn-lt"/>
                </a:defRPr>
              </a:lvl6pPr>
              <a:lvl7pPr marL="10776645" indent="-1101328" algn="l" defTabSz="4408289" rtl="0" fontAlgn="base">
                <a:spcBef>
                  <a:spcPct val="20000"/>
                </a:spcBef>
                <a:spcAft>
                  <a:spcPct val="0"/>
                </a:spcAft>
                <a:buChar char="»"/>
                <a:defRPr sz="9656">
                  <a:solidFill>
                    <a:schemeClr val="tx1"/>
                  </a:solidFill>
                  <a:latin typeface="+mn-lt"/>
                </a:defRPr>
              </a:lvl7pPr>
              <a:lvl8pPr marL="11205270" indent="-1101328" algn="l" defTabSz="4408289" rtl="0" fontAlgn="base">
                <a:spcBef>
                  <a:spcPct val="20000"/>
                </a:spcBef>
                <a:spcAft>
                  <a:spcPct val="0"/>
                </a:spcAft>
                <a:buChar char="»"/>
                <a:defRPr sz="9656">
                  <a:solidFill>
                    <a:schemeClr val="tx1"/>
                  </a:solidFill>
                  <a:latin typeface="+mn-lt"/>
                </a:defRPr>
              </a:lvl8pPr>
              <a:lvl9pPr marL="11633895" indent="-1101328" algn="l" defTabSz="4408289" rtl="0" fontAlgn="base">
                <a:spcBef>
                  <a:spcPct val="20000"/>
                </a:spcBef>
                <a:spcAft>
                  <a:spcPct val="0"/>
                </a:spcAft>
                <a:buChar char="»"/>
                <a:defRPr sz="9656">
                  <a:solidFill>
                    <a:schemeClr val="tx1"/>
                  </a:solidFill>
                  <a:latin typeface="+mn-lt"/>
                </a:defRPr>
              </a:lvl9pPr>
            </a:lstStyle>
            <a:p>
              <a:pPr marL="0" indent="0" algn="ctr">
                <a:buNone/>
              </a:pPr>
              <a:r>
                <a:rPr lang="en-US" altLang="en-US" sz="4112" kern="0" dirty="0">
                  <a:solidFill>
                    <a:schemeClr val="bg1"/>
                  </a:solidFill>
                  <a:latin typeface="Arial" panose="020B0604020202020204" pitchFamily="34" charset="0"/>
                  <a:cs typeface="Arial" panose="020B0604020202020204" pitchFamily="34" charset="0"/>
                </a:rPr>
                <a:t>Department of Molecular, Cellular and Biomedical Sciences, University of New Hampshire, Durham, NH 03824</a:t>
              </a:r>
            </a:p>
          </p:txBody>
        </p:sp>
        <p:sp>
          <p:nvSpPr>
            <p:cNvPr id="34" name="Text Placeholder 55"/>
            <p:cNvSpPr txBox="1">
              <a:spLocks/>
            </p:cNvSpPr>
            <p:nvPr/>
          </p:nvSpPr>
          <p:spPr>
            <a:xfrm>
              <a:off x="9401248" y="5662002"/>
              <a:ext cx="28852224" cy="837290"/>
            </a:xfrm>
            <a:prstGeom prst="rect">
              <a:avLst/>
            </a:prstGeom>
          </p:spPr>
          <p:txBody>
            <a:bodyPr>
              <a:noAutofit/>
            </a:bodyPr>
            <a:lstStyle>
              <a:defPPr>
                <a:defRPr kern="1200" smtId="4294967295"/>
              </a:defPPr>
              <a:lvl1pPr marL="1653481" indent="-1653481" algn="l" defTabSz="4408289" rtl="0" eaLnBrk="0" fontAlgn="base" hangingPunct="0">
                <a:spcBef>
                  <a:spcPct val="20000"/>
                </a:spcBef>
                <a:spcAft>
                  <a:spcPct val="0"/>
                </a:spcAft>
                <a:buChar char="•"/>
                <a:defRPr sz="15469">
                  <a:solidFill>
                    <a:schemeClr val="tx1"/>
                  </a:solidFill>
                  <a:latin typeface="+mn-lt"/>
                  <a:ea typeface="+mn-ea"/>
                  <a:cs typeface="+mn-cs"/>
                </a:defRPr>
              </a:lvl1pPr>
              <a:lvl2pPr marL="3582293" indent="-1378148" algn="l" defTabSz="4408289" rtl="0" eaLnBrk="0" fontAlgn="base" hangingPunct="0">
                <a:spcBef>
                  <a:spcPct val="20000"/>
                </a:spcBef>
                <a:spcAft>
                  <a:spcPct val="0"/>
                </a:spcAft>
                <a:buChar char="–"/>
                <a:defRPr sz="13500">
                  <a:solidFill>
                    <a:schemeClr val="tx1"/>
                  </a:solidFill>
                  <a:latin typeface="+mn-lt"/>
                </a:defRPr>
              </a:lvl2pPr>
              <a:lvl3pPr marL="5511106" indent="-1102817" algn="l" defTabSz="4408289" rtl="0" eaLnBrk="0" fontAlgn="base" hangingPunct="0">
                <a:spcBef>
                  <a:spcPct val="20000"/>
                </a:spcBef>
                <a:spcAft>
                  <a:spcPct val="0"/>
                </a:spcAft>
                <a:buChar char="•"/>
                <a:defRPr sz="11531">
                  <a:solidFill>
                    <a:schemeClr val="tx1"/>
                  </a:solidFill>
                  <a:latin typeface="+mn-lt"/>
                </a:defRPr>
              </a:lvl3pPr>
              <a:lvl4pPr marL="7715250" indent="-1102817" algn="l" defTabSz="4408289" rtl="0" eaLnBrk="0" fontAlgn="base" hangingPunct="0">
                <a:spcBef>
                  <a:spcPct val="20000"/>
                </a:spcBef>
                <a:spcAft>
                  <a:spcPct val="0"/>
                </a:spcAft>
                <a:buChar char="–"/>
                <a:defRPr sz="9656">
                  <a:solidFill>
                    <a:schemeClr val="tx1"/>
                  </a:solidFill>
                  <a:latin typeface="+mn-lt"/>
                </a:defRPr>
              </a:lvl4pPr>
              <a:lvl5pPr marL="9919395" indent="-1101328" algn="l" defTabSz="4408289" rtl="0" eaLnBrk="0" fontAlgn="base" hangingPunct="0">
                <a:spcBef>
                  <a:spcPct val="20000"/>
                </a:spcBef>
                <a:spcAft>
                  <a:spcPct val="0"/>
                </a:spcAft>
                <a:buChar char="»"/>
                <a:defRPr sz="9656">
                  <a:solidFill>
                    <a:schemeClr val="tx1"/>
                  </a:solidFill>
                  <a:latin typeface="+mn-lt"/>
                </a:defRPr>
              </a:lvl5pPr>
              <a:lvl6pPr marL="10348020" indent="-1101328" algn="l" defTabSz="4408289" rtl="0" fontAlgn="base">
                <a:spcBef>
                  <a:spcPct val="20000"/>
                </a:spcBef>
                <a:spcAft>
                  <a:spcPct val="0"/>
                </a:spcAft>
                <a:buChar char="»"/>
                <a:defRPr sz="9656">
                  <a:solidFill>
                    <a:schemeClr val="tx1"/>
                  </a:solidFill>
                  <a:latin typeface="+mn-lt"/>
                </a:defRPr>
              </a:lvl6pPr>
              <a:lvl7pPr marL="10776645" indent="-1101328" algn="l" defTabSz="4408289" rtl="0" fontAlgn="base">
                <a:spcBef>
                  <a:spcPct val="20000"/>
                </a:spcBef>
                <a:spcAft>
                  <a:spcPct val="0"/>
                </a:spcAft>
                <a:buChar char="»"/>
                <a:defRPr sz="9656">
                  <a:solidFill>
                    <a:schemeClr val="tx1"/>
                  </a:solidFill>
                  <a:latin typeface="+mn-lt"/>
                </a:defRPr>
              </a:lvl7pPr>
              <a:lvl8pPr marL="11205270" indent="-1101328" algn="l" defTabSz="4408289" rtl="0" fontAlgn="base">
                <a:spcBef>
                  <a:spcPct val="20000"/>
                </a:spcBef>
                <a:spcAft>
                  <a:spcPct val="0"/>
                </a:spcAft>
                <a:buChar char="»"/>
                <a:defRPr sz="9656">
                  <a:solidFill>
                    <a:schemeClr val="tx1"/>
                  </a:solidFill>
                  <a:latin typeface="+mn-lt"/>
                </a:defRPr>
              </a:lvl8pPr>
              <a:lvl9pPr marL="11633895" indent="-1101328" algn="l" defTabSz="4408289" rtl="0" fontAlgn="base">
                <a:spcBef>
                  <a:spcPct val="20000"/>
                </a:spcBef>
                <a:spcAft>
                  <a:spcPct val="0"/>
                </a:spcAft>
                <a:buChar char="»"/>
                <a:defRPr sz="9656">
                  <a:solidFill>
                    <a:schemeClr val="tx1"/>
                  </a:solidFill>
                  <a:latin typeface="+mn-lt"/>
                </a:defRPr>
              </a:lvl9pPr>
            </a:lstStyle>
            <a:p>
              <a:pPr marL="0" indent="0" algn="ctr">
                <a:buNone/>
              </a:pPr>
              <a:r>
                <a:rPr lang="en-US" sz="4624" kern="0" dirty="0">
                  <a:solidFill>
                    <a:schemeClr val="bg1"/>
                  </a:solidFill>
                  <a:latin typeface="Arial" panose="020B0604020202020204" pitchFamily="34" charset="0"/>
                  <a:cs typeface="Arial" panose="020B0604020202020204" pitchFamily="34" charset="0"/>
                </a:rPr>
                <a:t>Weiguo Han, Brandon L. </a:t>
              </a:r>
              <a:r>
                <a:rPr lang="en-US" sz="4624" kern="0" dirty="0" err="1">
                  <a:solidFill>
                    <a:schemeClr val="bg1"/>
                  </a:solidFill>
                  <a:latin typeface="Arial" panose="020B0604020202020204" pitchFamily="34" charset="0"/>
                  <a:cs typeface="Arial" panose="020B0604020202020204" pitchFamily="34" charset="0"/>
                </a:rPr>
                <a:t>Sklavanitis</a:t>
              </a:r>
              <a:r>
                <a:rPr lang="en-US" sz="4624" kern="0" dirty="0">
                  <a:solidFill>
                    <a:schemeClr val="bg1"/>
                  </a:solidFill>
                  <a:latin typeface="Arial" panose="020B0604020202020204" pitchFamily="34" charset="0"/>
                  <a:cs typeface="Arial" panose="020B0604020202020204" pitchFamily="34" charset="0"/>
                </a:rPr>
                <a:t>, David A. Jackson, Stephan J. </a:t>
              </a:r>
              <a:r>
                <a:rPr lang="en-US" sz="4624" kern="0" dirty="0" err="1">
                  <a:solidFill>
                    <a:schemeClr val="bg1"/>
                  </a:solidFill>
                  <a:latin typeface="Arial" panose="020B0604020202020204" pitchFamily="34" charset="0"/>
                  <a:cs typeface="Arial" panose="020B0604020202020204" pitchFamily="34" charset="0"/>
                </a:rPr>
                <a:t>Matissek</a:t>
              </a:r>
              <a:r>
                <a:rPr lang="en-US" sz="4624" kern="0" dirty="0">
                  <a:solidFill>
                    <a:schemeClr val="bg1"/>
                  </a:solidFill>
                  <a:latin typeface="Arial" panose="020B0604020202020204" pitchFamily="34" charset="0"/>
                  <a:cs typeface="Arial" panose="020B0604020202020204" pitchFamily="34" charset="0"/>
                </a:rPr>
                <a:t>, Kaia </a:t>
              </a:r>
              <a:r>
                <a:rPr lang="en-US" sz="4624" kern="0" dirty="0" err="1">
                  <a:solidFill>
                    <a:schemeClr val="bg1"/>
                  </a:solidFill>
                  <a:latin typeface="Arial" panose="020B0604020202020204" pitchFamily="34" charset="0"/>
                  <a:cs typeface="Arial" panose="020B0604020202020204" pitchFamily="34" charset="0"/>
                </a:rPr>
                <a:t>Gervolin</a:t>
              </a:r>
              <a:r>
                <a:rPr lang="en-US" sz="4624" kern="0" dirty="0">
                  <a:solidFill>
                    <a:schemeClr val="bg1"/>
                  </a:solidFill>
                  <a:latin typeface="Arial" panose="020B0604020202020204" pitchFamily="34" charset="0"/>
                  <a:cs typeface="Arial" panose="020B0604020202020204" pitchFamily="34" charset="0"/>
                </a:rPr>
                <a:t> and </a:t>
              </a:r>
              <a:r>
                <a:rPr lang="en-US" sz="4624" kern="0" dirty="0" err="1">
                  <a:solidFill>
                    <a:schemeClr val="bg1"/>
                  </a:solidFill>
                  <a:latin typeface="Arial" panose="020B0604020202020204" pitchFamily="34" charset="0"/>
                  <a:cs typeface="Arial" panose="020B0604020202020204" pitchFamily="34" charset="0"/>
                </a:rPr>
                <a:t>Sherine</a:t>
              </a:r>
              <a:r>
                <a:rPr lang="en-US" sz="4624" kern="0" dirty="0">
                  <a:solidFill>
                    <a:schemeClr val="bg1"/>
                  </a:solidFill>
                  <a:latin typeface="Arial" panose="020B0604020202020204" pitchFamily="34" charset="0"/>
                  <a:cs typeface="Arial" panose="020B0604020202020204" pitchFamily="34" charset="0"/>
                </a:rPr>
                <a:t> F. </a:t>
              </a:r>
              <a:r>
                <a:rPr lang="en-US" sz="4624" kern="0" dirty="0" err="1">
                  <a:solidFill>
                    <a:schemeClr val="bg1"/>
                  </a:solidFill>
                  <a:latin typeface="Arial" panose="020B0604020202020204" pitchFamily="34" charset="0"/>
                  <a:cs typeface="Arial" panose="020B0604020202020204" pitchFamily="34" charset="0"/>
                </a:rPr>
                <a:t>Elsawa</a:t>
              </a:r>
              <a:endParaRPr lang="en-US" sz="4624" kern="0" dirty="0">
                <a:solidFill>
                  <a:schemeClr val="bg1"/>
                </a:solidFill>
              </a:endParaRPr>
            </a:p>
          </p:txBody>
        </p:sp>
        <p:sp>
          <p:nvSpPr>
            <p:cNvPr id="35" name="Text Placeholder 56"/>
            <p:cNvSpPr txBox="1">
              <a:spLocks/>
            </p:cNvSpPr>
            <p:nvPr/>
          </p:nvSpPr>
          <p:spPr>
            <a:xfrm>
              <a:off x="6792688" y="2837325"/>
              <a:ext cx="34069344" cy="2952744"/>
            </a:xfrm>
            <a:prstGeom prst="rect">
              <a:avLst/>
            </a:prstGeom>
          </p:spPr>
          <p:txBody>
            <a:bodyPr>
              <a:noAutofit/>
            </a:bodyPr>
            <a:lstStyle>
              <a:defPPr>
                <a:defRPr kern="1200" smtId="4294967295"/>
              </a:defPPr>
              <a:lvl1pPr marL="1653481" indent="-1653481" algn="l" defTabSz="4408289" rtl="0" eaLnBrk="0" fontAlgn="base" hangingPunct="0">
                <a:spcBef>
                  <a:spcPct val="20000"/>
                </a:spcBef>
                <a:spcAft>
                  <a:spcPct val="0"/>
                </a:spcAft>
                <a:buChar char="•"/>
                <a:defRPr sz="15469">
                  <a:solidFill>
                    <a:schemeClr val="tx1"/>
                  </a:solidFill>
                  <a:latin typeface="+mn-lt"/>
                  <a:ea typeface="+mn-ea"/>
                  <a:cs typeface="+mn-cs"/>
                </a:defRPr>
              </a:lvl1pPr>
              <a:lvl2pPr marL="3582293" indent="-1378148" algn="l" defTabSz="4408289" rtl="0" eaLnBrk="0" fontAlgn="base" hangingPunct="0">
                <a:spcBef>
                  <a:spcPct val="20000"/>
                </a:spcBef>
                <a:spcAft>
                  <a:spcPct val="0"/>
                </a:spcAft>
                <a:buChar char="–"/>
                <a:defRPr sz="13500">
                  <a:solidFill>
                    <a:schemeClr val="tx1"/>
                  </a:solidFill>
                  <a:latin typeface="+mn-lt"/>
                </a:defRPr>
              </a:lvl2pPr>
              <a:lvl3pPr marL="5511106" indent="-1102817" algn="l" defTabSz="4408289" rtl="0" eaLnBrk="0" fontAlgn="base" hangingPunct="0">
                <a:spcBef>
                  <a:spcPct val="20000"/>
                </a:spcBef>
                <a:spcAft>
                  <a:spcPct val="0"/>
                </a:spcAft>
                <a:buChar char="•"/>
                <a:defRPr sz="11531">
                  <a:solidFill>
                    <a:schemeClr val="tx1"/>
                  </a:solidFill>
                  <a:latin typeface="+mn-lt"/>
                </a:defRPr>
              </a:lvl3pPr>
              <a:lvl4pPr marL="7715250" indent="-1102817" algn="l" defTabSz="4408289" rtl="0" eaLnBrk="0" fontAlgn="base" hangingPunct="0">
                <a:spcBef>
                  <a:spcPct val="20000"/>
                </a:spcBef>
                <a:spcAft>
                  <a:spcPct val="0"/>
                </a:spcAft>
                <a:buChar char="–"/>
                <a:defRPr sz="9656">
                  <a:solidFill>
                    <a:schemeClr val="tx1"/>
                  </a:solidFill>
                  <a:latin typeface="+mn-lt"/>
                </a:defRPr>
              </a:lvl4pPr>
              <a:lvl5pPr marL="9919395" indent="-1101328" algn="l" defTabSz="4408289" rtl="0" eaLnBrk="0" fontAlgn="base" hangingPunct="0">
                <a:spcBef>
                  <a:spcPct val="20000"/>
                </a:spcBef>
                <a:spcAft>
                  <a:spcPct val="0"/>
                </a:spcAft>
                <a:buChar char="»"/>
                <a:defRPr sz="9656">
                  <a:solidFill>
                    <a:schemeClr val="tx1"/>
                  </a:solidFill>
                  <a:latin typeface="+mn-lt"/>
                </a:defRPr>
              </a:lvl5pPr>
              <a:lvl6pPr marL="10348020" indent="-1101328" algn="l" defTabSz="4408289" rtl="0" fontAlgn="base">
                <a:spcBef>
                  <a:spcPct val="20000"/>
                </a:spcBef>
                <a:spcAft>
                  <a:spcPct val="0"/>
                </a:spcAft>
                <a:buChar char="»"/>
                <a:defRPr sz="9656">
                  <a:solidFill>
                    <a:schemeClr val="tx1"/>
                  </a:solidFill>
                  <a:latin typeface="+mn-lt"/>
                </a:defRPr>
              </a:lvl6pPr>
              <a:lvl7pPr marL="10776645" indent="-1101328" algn="l" defTabSz="4408289" rtl="0" fontAlgn="base">
                <a:spcBef>
                  <a:spcPct val="20000"/>
                </a:spcBef>
                <a:spcAft>
                  <a:spcPct val="0"/>
                </a:spcAft>
                <a:buChar char="»"/>
                <a:defRPr sz="9656">
                  <a:solidFill>
                    <a:schemeClr val="tx1"/>
                  </a:solidFill>
                  <a:latin typeface="+mn-lt"/>
                </a:defRPr>
              </a:lvl7pPr>
              <a:lvl8pPr marL="11205270" indent="-1101328" algn="l" defTabSz="4408289" rtl="0" fontAlgn="base">
                <a:spcBef>
                  <a:spcPct val="20000"/>
                </a:spcBef>
                <a:spcAft>
                  <a:spcPct val="0"/>
                </a:spcAft>
                <a:buChar char="»"/>
                <a:defRPr sz="9656">
                  <a:solidFill>
                    <a:schemeClr val="tx1"/>
                  </a:solidFill>
                  <a:latin typeface="+mn-lt"/>
                </a:defRPr>
              </a:lvl8pPr>
              <a:lvl9pPr marL="11633895" indent="-1101328" algn="l" defTabSz="4408289" rtl="0" fontAlgn="base">
                <a:spcBef>
                  <a:spcPct val="20000"/>
                </a:spcBef>
                <a:spcAft>
                  <a:spcPct val="0"/>
                </a:spcAft>
                <a:buChar char="»"/>
                <a:defRPr sz="9656">
                  <a:solidFill>
                    <a:schemeClr val="tx1"/>
                  </a:solidFill>
                  <a:latin typeface="+mn-lt"/>
                </a:defRPr>
              </a:lvl9pPr>
            </a:lstStyle>
            <a:p>
              <a:pPr marL="0" indent="0" algn="ctr">
                <a:buNone/>
              </a:pPr>
              <a:r>
                <a:rPr lang="en-US" sz="8224" kern="0" dirty="0">
                  <a:solidFill>
                    <a:schemeClr val="bg1"/>
                  </a:solidFill>
                  <a:latin typeface="+mj-lt"/>
                  <a:cs typeface="Arial" panose="020B0604020202020204" pitchFamily="34" charset="0"/>
                </a:rPr>
                <a:t>The tumor microenvironment protects against Ibrutinib but not Rituximab-mediated control of Waldenström macroglobulinemia (WM) </a:t>
              </a:r>
              <a:r>
                <a:rPr lang="en-US" sz="8224" i="1" kern="0" dirty="0">
                  <a:solidFill>
                    <a:schemeClr val="bg1"/>
                  </a:solidFill>
                  <a:latin typeface="+mj-lt"/>
                  <a:cs typeface="Arial" panose="020B0604020202020204" pitchFamily="34" charset="0"/>
                </a:rPr>
                <a:t>in vivo</a:t>
              </a:r>
            </a:p>
          </p:txBody>
        </p:sp>
      </p:grpSp>
      <p:grpSp>
        <p:nvGrpSpPr>
          <p:cNvPr id="173" name="Group 172">
            <a:extLst>
              <a:ext uri="{FF2B5EF4-FFF2-40B4-BE49-F238E27FC236}">
                <a16:creationId xmlns:a16="http://schemas.microsoft.com/office/drawing/2014/main" id="{68CFE651-6A25-4864-8B97-438034A38E1A}"/>
              </a:ext>
            </a:extLst>
          </p:cNvPr>
          <p:cNvGrpSpPr/>
          <p:nvPr/>
        </p:nvGrpSpPr>
        <p:grpSpPr>
          <a:xfrm>
            <a:off x="269667" y="20982993"/>
            <a:ext cx="14524018" cy="4814017"/>
            <a:chOff x="269667" y="20982993"/>
            <a:chExt cx="14524018" cy="4814017"/>
          </a:xfrm>
        </p:grpSpPr>
        <p:sp>
          <p:nvSpPr>
            <p:cNvPr id="38" name="Rectangle 5"/>
            <p:cNvSpPr>
              <a:spLocks noChangeArrowheads="1"/>
            </p:cNvSpPr>
            <p:nvPr/>
          </p:nvSpPr>
          <p:spPr bwMode="auto">
            <a:xfrm>
              <a:off x="269667" y="20982993"/>
              <a:ext cx="14524018" cy="832104"/>
            </a:xfrm>
            <a:prstGeom prst="rect">
              <a:avLst/>
            </a:prstGeom>
            <a:gradFill>
              <a:gsLst>
                <a:gs pos="5000">
                  <a:schemeClr val="accent6">
                    <a:lumMod val="75000"/>
                  </a:schemeClr>
                </a:gs>
                <a:gs pos="100000">
                  <a:schemeClr val="accent5">
                    <a:lumMod val="60000"/>
                    <a:lumOff val="40000"/>
                  </a:schemeClr>
                </a:gs>
              </a:gsLst>
              <a:lin ang="0" scaled="1"/>
              <a:tileRect/>
            </a:gradFill>
            <a:ln>
              <a:noFill/>
            </a:ln>
            <a:effectLst>
              <a:outerShdw dist="107763" dir="2700000" algn="ctr" rotWithShape="0">
                <a:schemeClr val="bg2"/>
              </a:outerShdw>
            </a:effectLst>
          </p:spPr>
          <p:txBody>
            <a:bodyPr wrap="none" lIns="88176" tIns="44088" rIns="88176" bIns="44088" anchor="ctr"/>
            <a:lstStyle>
              <a:defPPr>
                <a:defRPr kern="1200" smtId="4294967295"/>
              </a:defPPr>
            </a:lstStyle>
            <a:p>
              <a:pPr defTabSz="3021575"/>
              <a:r>
                <a:rPr lang="en-US" sz="3288" dirty="0">
                  <a:solidFill>
                    <a:schemeClr val="bg1"/>
                  </a:solidFill>
                  <a:latin typeface="+mj-lt"/>
                  <a:sym typeface="Symbol" pitchFamily="18" charset="2"/>
                </a:rPr>
                <a:t>BACKGROUND</a:t>
              </a:r>
              <a:endParaRPr lang="en-US" sz="3288" dirty="0">
                <a:solidFill>
                  <a:schemeClr val="bg1"/>
                </a:solidFill>
                <a:latin typeface="+mj-lt"/>
              </a:endParaRPr>
            </a:p>
          </p:txBody>
        </p:sp>
        <p:sp>
          <p:nvSpPr>
            <p:cNvPr id="14" name="TextBox 13"/>
            <p:cNvSpPr txBox="1"/>
            <p:nvPr/>
          </p:nvSpPr>
          <p:spPr>
            <a:xfrm>
              <a:off x="547819" y="21934414"/>
              <a:ext cx="13968848" cy="3862596"/>
            </a:xfrm>
            <a:prstGeom prst="rect">
              <a:avLst/>
            </a:prstGeom>
            <a:noFill/>
          </p:spPr>
          <p:txBody>
            <a:bodyPr wrap="square" rtlCol="0">
              <a:spAutoFit/>
            </a:bodyPr>
            <a:lstStyle/>
            <a:p>
              <a:pPr marL="313259" indent="-313259">
                <a:lnSpc>
                  <a:spcPct val="125000"/>
                </a:lnSpc>
                <a:buFontTx/>
                <a:buChar char="•"/>
              </a:pPr>
              <a:r>
                <a:rPr lang="en-US" sz="2800" dirty="0"/>
                <a:t>Waldenström macroglobulinemia (WM)</a:t>
              </a:r>
            </a:p>
            <a:p>
              <a:pPr marL="313259" indent="-313259">
                <a:lnSpc>
                  <a:spcPct val="125000"/>
                </a:lnSpc>
                <a:buFontTx/>
                <a:buChar char="•"/>
              </a:pPr>
              <a:r>
                <a:rPr lang="en-US" sz="2800" dirty="0"/>
                <a:t>The TME promotes malignant B cells </a:t>
              </a:r>
              <a:r>
                <a:rPr lang="mr-IN" sz="2800" dirty="0"/>
                <a:t>–</a:t>
              </a:r>
              <a:r>
                <a:rPr lang="en-US" sz="2800" dirty="0"/>
                <a:t> resistance to therapy</a:t>
              </a:r>
            </a:p>
            <a:p>
              <a:pPr marL="313259" indent="-313259">
                <a:lnSpc>
                  <a:spcPct val="125000"/>
                </a:lnSpc>
                <a:buFontTx/>
                <a:buChar char="•"/>
              </a:pPr>
              <a:r>
                <a:rPr lang="en-US" sz="2800" dirty="0"/>
                <a:t>CCL5 regulates IL-6 secretion (TME) leading to increased IgM secretion by WM cells</a:t>
              </a:r>
            </a:p>
            <a:p>
              <a:pPr marL="313259" indent="-313259">
                <a:lnSpc>
                  <a:spcPct val="125000"/>
                </a:lnSpc>
                <a:buFontTx/>
                <a:buChar char="•"/>
              </a:pPr>
              <a:r>
                <a:rPr lang="en-US" sz="2800" dirty="0"/>
                <a:t>Ibrutinib (BTK inhibitor) FDA approved for WM</a:t>
              </a:r>
            </a:p>
            <a:p>
              <a:pPr marL="313259" indent="-313259">
                <a:lnSpc>
                  <a:spcPct val="125000"/>
                </a:lnSpc>
                <a:buFontTx/>
                <a:buChar char="•"/>
              </a:pPr>
              <a:r>
                <a:rPr lang="en-US" sz="2800" dirty="0"/>
                <a:t>Rituximab (αCD20 monoclonal Ab) R-CHOP in WM</a:t>
              </a:r>
            </a:p>
            <a:p>
              <a:pPr marL="313259" indent="-313259">
                <a:lnSpc>
                  <a:spcPct val="125000"/>
                </a:lnSpc>
                <a:buFontTx/>
                <a:buChar char="•"/>
              </a:pPr>
              <a:r>
                <a:rPr lang="en-US" sz="2800" dirty="0"/>
                <a:t>Goal of this research: to block IL-6 using the monoclonal antibody </a:t>
              </a:r>
              <a:r>
                <a:rPr lang="en-US" sz="2800" dirty="0" err="1"/>
                <a:t>Actemra</a:t>
              </a:r>
              <a:r>
                <a:rPr lang="en-US" sz="2800" dirty="0"/>
                <a:t> in combination with either Rituximab or Ibrutinib.</a:t>
              </a:r>
            </a:p>
          </p:txBody>
        </p:sp>
      </p:grpSp>
      <p:grpSp>
        <p:nvGrpSpPr>
          <p:cNvPr id="2049" name="Group 2048">
            <a:extLst>
              <a:ext uri="{FF2B5EF4-FFF2-40B4-BE49-F238E27FC236}">
                <a16:creationId xmlns:a16="http://schemas.microsoft.com/office/drawing/2014/main" id="{CC2E743A-B55F-4CAC-9143-46971ED47B09}"/>
              </a:ext>
            </a:extLst>
          </p:cNvPr>
          <p:cNvGrpSpPr/>
          <p:nvPr/>
        </p:nvGrpSpPr>
        <p:grpSpPr>
          <a:xfrm>
            <a:off x="269666" y="5620808"/>
            <a:ext cx="14524019" cy="15144402"/>
            <a:chOff x="367637" y="5837375"/>
            <a:chExt cx="14524019" cy="15144402"/>
          </a:xfrm>
        </p:grpSpPr>
        <p:sp>
          <p:nvSpPr>
            <p:cNvPr id="2" name="Rectangle 5"/>
            <p:cNvSpPr>
              <a:spLocks noChangeArrowheads="1"/>
            </p:cNvSpPr>
            <p:nvPr/>
          </p:nvSpPr>
          <p:spPr bwMode="auto">
            <a:xfrm>
              <a:off x="367637" y="5837375"/>
              <a:ext cx="14524019" cy="832792"/>
            </a:xfrm>
            <a:prstGeom prst="rect">
              <a:avLst/>
            </a:prstGeom>
            <a:gradFill>
              <a:gsLst>
                <a:gs pos="5000">
                  <a:schemeClr val="accent6">
                    <a:lumMod val="75000"/>
                  </a:schemeClr>
                </a:gs>
                <a:gs pos="100000">
                  <a:schemeClr val="accent5">
                    <a:lumMod val="60000"/>
                    <a:lumOff val="40000"/>
                  </a:schemeClr>
                </a:gs>
              </a:gsLst>
              <a:lin ang="0" scaled="1"/>
              <a:tileRect/>
            </a:gradFill>
            <a:ln>
              <a:noFill/>
            </a:ln>
            <a:effectLst>
              <a:outerShdw dist="107763" dir="2700000" algn="ctr" rotWithShape="0">
                <a:schemeClr val="bg2"/>
              </a:outerShdw>
            </a:effectLst>
          </p:spPr>
          <p:txBody>
            <a:bodyPr wrap="none" lIns="88176" tIns="44088" rIns="88176" bIns="44088" anchor="ctr"/>
            <a:lstStyle>
              <a:defPPr>
                <a:defRPr kern="1200" smtId="4294967295"/>
              </a:defPPr>
            </a:lstStyle>
            <a:p>
              <a:pPr defTabSz="3021575"/>
              <a:r>
                <a:rPr lang="en-US" sz="3288" dirty="0">
                  <a:solidFill>
                    <a:schemeClr val="bg1"/>
                  </a:solidFill>
                  <a:latin typeface="+mj-lt"/>
                  <a:sym typeface="Symbol" pitchFamily="18" charset="2"/>
                </a:rPr>
                <a:t>ABSTRACT</a:t>
              </a:r>
              <a:endParaRPr lang="en-US" sz="3288" dirty="0">
                <a:solidFill>
                  <a:schemeClr val="bg1"/>
                </a:solidFill>
                <a:latin typeface="+mj-lt"/>
              </a:endParaRPr>
            </a:p>
          </p:txBody>
        </p:sp>
        <p:sp>
          <p:nvSpPr>
            <p:cNvPr id="15" name="TextBox 14"/>
            <p:cNvSpPr txBox="1"/>
            <p:nvPr/>
          </p:nvSpPr>
          <p:spPr>
            <a:xfrm>
              <a:off x="645790" y="6670167"/>
              <a:ext cx="13955783" cy="14311610"/>
            </a:xfrm>
            <a:prstGeom prst="rect">
              <a:avLst/>
            </a:prstGeom>
            <a:noFill/>
          </p:spPr>
          <p:txBody>
            <a:bodyPr wrap="square" rtlCol="0">
              <a:spAutoFit/>
            </a:bodyPr>
            <a:lstStyle/>
            <a:p>
              <a:r>
                <a:rPr lang="en-US" sz="2800" dirty="0"/>
                <a:t>The tumor microenvironment (TME) plays an important role in the development and progression of cancer. It has also been shown to play a protective role in resistance to therapy. Therefore, understanding the role of the TME is a vital component of our understanding of malignant cell biology. In Waldenström macroglobulinemia (WM), a B cell malignancy characterized by the overproduction of a monoclonal IgM protein, several studies have shown that the TME plays an important role in malignant disease. Therefore, the goal of this study was to investigate the efficacy of combined targeting of the TME with either Ibrutinib or Rituximab therapy in WM </a:t>
              </a:r>
              <a:r>
                <a:rPr lang="en-US" sz="2800" i="1" dirty="0"/>
                <a:t>in vivo.</a:t>
              </a:r>
              <a:r>
                <a:rPr lang="en-US" sz="2800" dirty="0"/>
                <a:t> SCID mice were injected with RPCI-WM1 + HS-5 stromal cells (5:1 ratio) and upon tumor development, mice were treatment with Ibrutinib (αBTK), Actemra (αIL-6), or a combination of </a:t>
              </a:r>
              <a:r>
                <a:rPr lang="en-US" sz="2800" dirty="0" err="1"/>
                <a:t>Ibrutinib+Actemra</a:t>
              </a:r>
              <a:r>
                <a:rPr lang="en-US" sz="2800" dirty="0"/>
                <a:t> or vehicle controls. An additional group of mice were injected with BCWM.1 + HS-5 cells (5:1 ratio) subcutaneously followed by treatment with </a:t>
              </a:r>
              <a:r>
                <a:rPr lang="en-US" sz="2800" dirty="0" err="1"/>
                <a:t>Rituxmab</a:t>
              </a:r>
              <a:r>
                <a:rPr lang="en-US" sz="2800" dirty="0"/>
                <a:t> (αCD20), Actemra (αIL-6) or both </a:t>
              </a:r>
              <a:r>
                <a:rPr lang="en-US" sz="2800" dirty="0" err="1"/>
                <a:t>Rituximab+Actemra</a:t>
              </a:r>
              <a:r>
                <a:rPr lang="en-US" sz="2800" dirty="0"/>
                <a:t> or controls. There was no improvement in survival of mice treated with Ibrutinib or Actemra as single therapy and combined treatment did not improve survival compared to controls. We also found a reduction in tumor growth rate in mice treated with Ibrutinib + Actemra compared with mice treated with Ibrutinib alone. There was no difference in human IgM secretion among different groups when examining serum samples by ELISA. In the cohort of mice treated with Rituximab, we found that the TME did not provide a protective effect on Rituximab therapy as Rituximab significantly enhanced the survival of mice (p&lt;0.0001). Consequently, combined treatment with Rituximab and Actemra did not improve survival compared with Rituximab alone. We also found that mice treated with Rituximab alone had a significant reduction in tumor growth rate and combined therapy did not reduce tumor growth rate beyond that of Rituximab alone. Furthermore, we found a significant reduction in human IgM secretion in mice serum in mice treated with Rituximab alone (p=0.005) or combined therapy (p=0.0007) compared with control mice. However, there was no difference between Actemra alone and combined therapy, although, Actemra alone did reduce IgM secretion (p=0.0099). There was no significant change in mice weight over the course of the treatment suggesting that none of these therapies had toxic effects. Taken together, our data suggests that the TME provided a protective effect against Ibrutinib, but not Rituximab therapy and inhibition of IL-6, a cytokine known to modulate the TME in WM did not enhance either therapy, although targeting IL-6 alone may be beneficial by reducing IgM secretion.. </a:t>
              </a:r>
            </a:p>
          </p:txBody>
        </p:sp>
      </p:grpSp>
      <p:grpSp>
        <p:nvGrpSpPr>
          <p:cNvPr id="27" name="Group 26"/>
          <p:cNvGrpSpPr/>
          <p:nvPr/>
        </p:nvGrpSpPr>
        <p:grpSpPr>
          <a:xfrm>
            <a:off x="15071839" y="27973606"/>
            <a:ext cx="17373600" cy="4515157"/>
            <a:chOff x="15874686" y="26998707"/>
            <a:chExt cx="15800065" cy="5267669"/>
          </a:xfrm>
        </p:grpSpPr>
        <p:sp>
          <p:nvSpPr>
            <p:cNvPr id="43" name="Rectangle 11"/>
            <p:cNvSpPr>
              <a:spLocks noChangeArrowheads="1"/>
            </p:cNvSpPr>
            <p:nvPr/>
          </p:nvSpPr>
          <p:spPr bwMode="auto">
            <a:xfrm>
              <a:off x="15874686" y="26998707"/>
              <a:ext cx="15800065" cy="970785"/>
            </a:xfrm>
            <a:prstGeom prst="rect">
              <a:avLst/>
            </a:prstGeom>
            <a:gradFill>
              <a:gsLst>
                <a:gs pos="5000">
                  <a:schemeClr val="accent6">
                    <a:lumMod val="75000"/>
                  </a:schemeClr>
                </a:gs>
                <a:gs pos="100000">
                  <a:schemeClr val="accent5">
                    <a:lumMod val="60000"/>
                    <a:lumOff val="40000"/>
                  </a:schemeClr>
                </a:gs>
              </a:gsLst>
              <a:lin ang="0" scaled="1"/>
              <a:tileRect/>
            </a:gradFill>
            <a:ln>
              <a:noFill/>
            </a:ln>
            <a:effectLst>
              <a:outerShdw dist="107763" dir="2700000" algn="ctr" rotWithShape="0">
                <a:schemeClr val="bg2"/>
              </a:outerShdw>
            </a:effectLst>
          </p:spPr>
          <p:txBody>
            <a:bodyPr wrap="none" lIns="88176" tIns="44088" rIns="88176" bIns="44088" anchor="ctr"/>
            <a:lstStyle>
              <a:defPPr>
                <a:defRPr kern="1200" smtId="4294967295"/>
              </a:defPPr>
            </a:lstStyle>
            <a:p>
              <a:pPr defTabSz="3021575"/>
              <a:r>
                <a:rPr lang="en-US" sz="3288" dirty="0">
                  <a:solidFill>
                    <a:schemeClr val="bg1"/>
                  </a:solidFill>
                  <a:latin typeface="+mj-lt"/>
                </a:rPr>
                <a:t>CONCLUSIONS</a:t>
              </a:r>
            </a:p>
          </p:txBody>
        </p:sp>
        <p:sp>
          <p:nvSpPr>
            <p:cNvPr id="16" name="TextBox 15"/>
            <p:cNvSpPr txBox="1"/>
            <p:nvPr/>
          </p:nvSpPr>
          <p:spPr>
            <a:xfrm>
              <a:off x="16082581" y="28388405"/>
              <a:ext cx="15284392" cy="3877971"/>
            </a:xfrm>
            <a:prstGeom prst="rect">
              <a:avLst/>
            </a:prstGeom>
            <a:noFill/>
          </p:spPr>
          <p:txBody>
            <a:bodyPr wrap="square" rtlCol="0">
              <a:spAutoFit/>
            </a:bodyPr>
            <a:lstStyle/>
            <a:p>
              <a:pPr marL="313259" indent="-313259">
                <a:buFont typeface="Arial" panose="020B0604020202020204" pitchFamily="34" charset="0"/>
                <a:buChar char="•"/>
              </a:pPr>
              <a:r>
                <a:rPr lang="en-US" sz="3000" b="1" dirty="0"/>
                <a:t>TME protected against Ibrutinib-mediated therapy but not Rituximab-mediated therapy;</a:t>
              </a:r>
            </a:p>
            <a:p>
              <a:pPr marL="313259" indent="-313259">
                <a:buFont typeface="Arial" panose="020B0604020202020204" pitchFamily="34" charset="0"/>
                <a:buChar char="•"/>
              </a:pPr>
              <a:endParaRPr lang="en-US" sz="3000" b="1" dirty="0"/>
            </a:p>
            <a:p>
              <a:pPr marL="313259" indent="-313259">
                <a:buFont typeface="Arial" panose="020B0604020202020204" pitchFamily="34" charset="0"/>
                <a:buChar char="•"/>
              </a:pPr>
              <a:r>
                <a:rPr lang="en-US" sz="3000" b="1" dirty="0"/>
                <a:t>Targeting the TME provides no survival benefit;</a:t>
              </a:r>
            </a:p>
            <a:p>
              <a:pPr marL="313259" indent="-313259">
                <a:buFont typeface="Arial" panose="020B0604020202020204" pitchFamily="34" charset="0"/>
                <a:buChar char="•"/>
              </a:pPr>
              <a:endParaRPr lang="en-US" sz="3000" b="1" dirty="0"/>
            </a:p>
            <a:p>
              <a:pPr marL="313259" indent="-313259">
                <a:buFont typeface="Arial" panose="020B0604020202020204" pitchFamily="34" charset="0"/>
                <a:buChar char="•"/>
              </a:pPr>
              <a:r>
                <a:rPr lang="en-US" sz="3000" b="1" dirty="0"/>
                <a:t>Combined targeting of the TME and BTK reduces tumor growth rate in Ibrutinib group.</a:t>
              </a:r>
            </a:p>
            <a:p>
              <a:pPr marL="313259" indent="-313259">
                <a:buFont typeface="Arial" panose="020B0604020202020204" pitchFamily="34" charset="0"/>
                <a:buChar char="•"/>
              </a:pPr>
              <a:endParaRPr lang="en-US" sz="3000" b="1" dirty="0"/>
            </a:p>
            <a:p>
              <a:pPr marL="313259" indent="-313259">
                <a:buFont typeface="Arial" panose="020B0604020202020204" pitchFamily="34" charset="0"/>
                <a:buChar char="•"/>
              </a:pPr>
              <a:r>
                <a:rPr lang="en-US" sz="3000" b="1" dirty="0"/>
                <a:t>Actemra may provide therapeutic benefit by reducing IgM secretion.</a:t>
              </a:r>
            </a:p>
          </p:txBody>
        </p:sp>
      </p:grpSp>
      <p:grpSp>
        <p:nvGrpSpPr>
          <p:cNvPr id="172" name="Group 171">
            <a:extLst>
              <a:ext uri="{FF2B5EF4-FFF2-40B4-BE49-F238E27FC236}">
                <a16:creationId xmlns:a16="http://schemas.microsoft.com/office/drawing/2014/main" id="{2159D66F-611D-449A-B3A7-2FA5F22C06FF}"/>
              </a:ext>
            </a:extLst>
          </p:cNvPr>
          <p:cNvGrpSpPr/>
          <p:nvPr/>
        </p:nvGrpSpPr>
        <p:grpSpPr>
          <a:xfrm>
            <a:off x="269667" y="25969391"/>
            <a:ext cx="14524018" cy="6833825"/>
            <a:chOff x="269667" y="25969391"/>
            <a:chExt cx="14524018" cy="6833825"/>
          </a:xfrm>
        </p:grpSpPr>
        <p:sp>
          <p:nvSpPr>
            <p:cNvPr id="41" name="Rectangle 5"/>
            <p:cNvSpPr>
              <a:spLocks noChangeArrowheads="1"/>
            </p:cNvSpPr>
            <p:nvPr/>
          </p:nvSpPr>
          <p:spPr bwMode="auto">
            <a:xfrm>
              <a:off x="269667" y="25969391"/>
              <a:ext cx="14524018" cy="832104"/>
            </a:xfrm>
            <a:prstGeom prst="rect">
              <a:avLst/>
            </a:prstGeom>
            <a:gradFill>
              <a:gsLst>
                <a:gs pos="5000">
                  <a:schemeClr val="accent6">
                    <a:lumMod val="75000"/>
                  </a:schemeClr>
                </a:gs>
                <a:gs pos="100000">
                  <a:schemeClr val="accent5">
                    <a:lumMod val="60000"/>
                    <a:lumOff val="40000"/>
                  </a:schemeClr>
                </a:gs>
              </a:gsLst>
              <a:lin ang="0" scaled="1"/>
              <a:tileRect/>
            </a:gradFill>
            <a:ln>
              <a:noFill/>
            </a:ln>
            <a:effectLst>
              <a:outerShdw dist="107763" dir="2700000" algn="ctr" rotWithShape="0">
                <a:schemeClr val="bg2"/>
              </a:outerShdw>
            </a:effectLst>
          </p:spPr>
          <p:txBody>
            <a:bodyPr wrap="none" lIns="88176" tIns="44088" rIns="88176" bIns="44088" anchor="ctr"/>
            <a:lstStyle>
              <a:defPPr>
                <a:defRPr kern="1200" smtId="4294967295"/>
              </a:defPPr>
            </a:lstStyle>
            <a:p>
              <a:pPr defTabSz="3021575"/>
              <a:r>
                <a:rPr lang="en-US" sz="3288" dirty="0">
                  <a:solidFill>
                    <a:schemeClr val="bg1"/>
                  </a:solidFill>
                  <a:latin typeface="+mj-lt"/>
                  <a:sym typeface="Symbol" pitchFamily="18" charset="2"/>
                </a:rPr>
                <a:t>METHODS</a:t>
              </a:r>
              <a:endParaRPr lang="en-US" sz="3288" dirty="0">
                <a:solidFill>
                  <a:schemeClr val="bg1"/>
                </a:solidFill>
                <a:latin typeface="+mj-lt"/>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r="11363" b="13404"/>
            <a:stretch/>
          </p:blipFill>
          <p:spPr>
            <a:xfrm>
              <a:off x="2545494" y="26942496"/>
              <a:ext cx="9960432" cy="5860720"/>
            </a:xfrm>
            <a:prstGeom prst="rect">
              <a:avLst/>
            </a:prstGeom>
          </p:spPr>
        </p:pic>
      </p:grpSp>
      <p:sp>
        <p:nvSpPr>
          <p:cNvPr id="59" name="Rectangle 58"/>
          <p:cNvSpPr/>
          <p:nvPr/>
        </p:nvSpPr>
        <p:spPr bwMode="auto">
          <a:xfrm>
            <a:off x="15704980" y="16591133"/>
            <a:ext cx="7919741" cy="8439433"/>
          </a:xfrm>
          <a:prstGeom prst="rect">
            <a:avLst/>
          </a:prstGeom>
          <a:noFill/>
          <a:ln w="9525" cap="flat" cmpd="sng" algn="ctr">
            <a:noFill/>
            <a:prstDash val="solid"/>
            <a:round/>
            <a:headEnd type="none" w="med" len="med"/>
            <a:tailEnd type="none" w="med" len="med"/>
          </a:ln>
          <a:effectLst/>
          <a:extLst/>
        </p:spPr>
        <p:txBody>
          <a:bodyPr vert="horz" wrap="square" lIns="62704" tIns="31352" rIns="62704" bIns="31352" numCol="1" rtlCol="0" anchor="t" anchorCtr="0" compatLnSpc="1">
            <a:prstTxWarp prst="textNoShape">
              <a:avLst/>
            </a:prstTxWarp>
          </a:bodyPr>
          <a:lstStyle/>
          <a:p>
            <a:pPr defTabSz="3221829"/>
            <a:endParaRPr lang="en-US" sz="6376">
              <a:latin typeface="Arial" pitchFamily="34" charset="0"/>
            </a:endParaRPr>
          </a:p>
        </p:txBody>
      </p:sp>
      <p:sp>
        <p:nvSpPr>
          <p:cNvPr id="60" name="Rectangle 59"/>
          <p:cNvSpPr/>
          <p:nvPr/>
        </p:nvSpPr>
        <p:spPr bwMode="auto">
          <a:xfrm>
            <a:off x="34646567" y="15757578"/>
            <a:ext cx="5079952" cy="7200640"/>
          </a:xfrm>
          <a:prstGeom prst="rect">
            <a:avLst/>
          </a:prstGeom>
          <a:noFill/>
          <a:ln w="9525" cap="flat" cmpd="sng" algn="ctr">
            <a:noFill/>
            <a:prstDash val="solid"/>
            <a:round/>
            <a:headEnd type="none" w="med" len="med"/>
            <a:tailEnd type="none" w="med" len="med"/>
          </a:ln>
          <a:effectLst/>
          <a:extLst/>
        </p:spPr>
        <p:txBody>
          <a:bodyPr vert="horz" wrap="square" lIns="62704" tIns="31352" rIns="62704" bIns="31352" numCol="1" rtlCol="0" anchor="t" anchorCtr="0" compatLnSpc="1">
            <a:prstTxWarp prst="textNoShape">
              <a:avLst/>
            </a:prstTxWarp>
          </a:bodyPr>
          <a:lstStyle/>
          <a:p>
            <a:pPr defTabSz="3221829"/>
            <a:endParaRPr lang="en-US" sz="6376">
              <a:latin typeface="Arial" pitchFamily="34" charset="0"/>
            </a:endParaRPr>
          </a:p>
        </p:txBody>
      </p:sp>
      <p:grpSp>
        <p:nvGrpSpPr>
          <p:cNvPr id="171" name="Group 170">
            <a:extLst>
              <a:ext uri="{FF2B5EF4-FFF2-40B4-BE49-F238E27FC236}">
                <a16:creationId xmlns:a16="http://schemas.microsoft.com/office/drawing/2014/main" id="{9F90DBE7-AD06-45FE-A113-91F584844B2E}"/>
              </a:ext>
            </a:extLst>
          </p:cNvPr>
          <p:cNvGrpSpPr/>
          <p:nvPr/>
        </p:nvGrpSpPr>
        <p:grpSpPr>
          <a:xfrm>
            <a:off x="33571541" y="27971268"/>
            <a:ext cx="17373600" cy="4750977"/>
            <a:chOff x="33571541" y="27971268"/>
            <a:chExt cx="17373600" cy="4750977"/>
          </a:xfrm>
        </p:grpSpPr>
        <p:sp>
          <p:nvSpPr>
            <p:cNvPr id="33" name="Text Placeholder 462"/>
            <p:cNvSpPr txBox="1">
              <a:spLocks/>
            </p:cNvSpPr>
            <p:nvPr/>
          </p:nvSpPr>
          <p:spPr>
            <a:xfrm>
              <a:off x="33636856" y="29189163"/>
              <a:ext cx="14140544" cy="3533082"/>
            </a:xfrm>
            <a:prstGeom prst="rect">
              <a:avLst/>
            </a:prstGeom>
          </p:spPr>
          <p:txBody>
            <a:bodyPr/>
            <a:lstStyle>
              <a:defPPr>
                <a:defRPr kern="1200" smtId="4294967295"/>
              </a:defPPr>
              <a:lvl1pPr marL="1653481" indent="-1653481" algn="l" defTabSz="4408289" rtl="0" eaLnBrk="0" fontAlgn="base" hangingPunct="0">
                <a:spcBef>
                  <a:spcPct val="20000"/>
                </a:spcBef>
                <a:spcAft>
                  <a:spcPct val="0"/>
                </a:spcAft>
                <a:buChar char="•"/>
                <a:defRPr sz="15469">
                  <a:solidFill>
                    <a:schemeClr val="tx1"/>
                  </a:solidFill>
                  <a:latin typeface="+mn-lt"/>
                  <a:ea typeface="+mn-ea"/>
                  <a:cs typeface="+mn-cs"/>
                </a:defRPr>
              </a:lvl1pPr>
              <a:lvl2pPr marL="3582293" indent="-1378148" algn="l" defTabSz="4408289" rtl="0" eaLnBrk="0" fontAlgn="base" hangingPunct="0">
                <a:spcBef>
                  <a:spcPct val="20000"/>
                </a:spcBef>
                <a:spcAft>
                  <a:spcPct val="0"/>
                </a:spcAft>
                <a:buChar char="–"/>
                <a:defRPr sz="13500">
                  <a:solidFill>
                    <a:schemeClr val="tx1"/>
                  </a:solidFill>
                  <a:latin typeface="+mn-lt"/>
                </a:defRPr>
              </a:lvl2pPr>
              <a:lvl3pPr marL="5511106" indent="-1102817" algn="l" defTabSz="4408289" rtl="0" eaLnBrk="0" fontAlgn="base" hangingPunct="0">
                <a:spcBef>
                  <a:spcPct val="20000"/>
                </a:spcBef>
                <a:spcAft>
                  <a:spcPct val="0"/>
                </a:spcAft>
                <a:buChar char="•"/>
                <a:defRPr sz="11531">
                  <a:solidFill>
                    <a:schemeClr val="tx1"/>
                  </a:solidFill>
                  <a:latin typeface="+mn-lt"/>
                </a:defRPr>
              </a:lvl3pPr>
              <a:lvl4pPr marL="7715250" indent="-1102817" algn="l" defTabSz="4408289" rtl="0" eaLnBrk="0" fontAlgn="base" hangingPunct="0">
                <a:spcBef>
                  <a:spcPct val="20000"/>
                </a:spcBef>
                <a:spcAft>
                  <a:spcPct val="0"/>
                </a:spcAft>
                <a:buChar char="–"/>
                <a:defRPr sz="9656">
                  <a:solidFill>
                    <a:schemeClr val="tx1"/>
                  </a:solidFill>
                  <a:latin typeface="+mn-lt"/>
                </a:defRPr>
              </a:lvl4pPr>
              <a:lvl5pPr marL="9919395" indent="-1101328" algn="l" defTabSz="4408289" rtl="0" eaLnBrk="0" fontAlgn="base" hangingPunct="0">
                <a:spcBef>
                  <a:spcPct val="20000"/>
                </a:spcBef>
                <a:spcAft>
                  <a:spcPct val="0"/>
                </a:spcAft>
                <a:buChar char="»"/>
                <a:defRPr sz="9656">
                  <a:solidFill>
                    <a:schemeClr val="tx1"/>
                  </a:solidFill>
                  <a:latin typeface="+mn-lt"/>
                </a:defRPr>
              </a:lvl5pPr>
              <a:lvl6pPr marL="10348020" indent="-1101328" algn="l" defTabSz="4408289" rtl="0" fontAlgn="base">
                <a:spcBef>
                  <a:spcPct val="20000"/>
                </a:spcBef>
                <a:spcAft>
                  <a:spcPct val="0"/>
                </a:spcAft>
                <a:buChar char="»"/>
                <a:defRPr sz="9656">
                  <a:solidFill>
                    <a:schemeClr val="tx1"/>
                  </a:solidFill>
                  <a:latin typeface="+mn-lt"/>
                </a:defRPr>
              </a:lvl6pPr>
              <a:lvl7pPr marL="10776645" indent="-1101328" algn="l" defTabSz="4408289" rtl="0" fontAlgn="base">
                <a:spcBef>
                  <a:spcPct val="20000"/>
                </a:spcBef>
                <a:spcAft>
                  <a:spcPct val="0"/>
                </a:spcAft>
                <a:buChar char="»"/>
                <a:defRPr sz="9656">
                  <a:solidFill>
                    <a:schemeClr val="tx1"/>
                  </a:solidFill>
                  <a:latin typeface="+mn-lt"/>
                </a:defRPr>
              </a:lvl7pPr>
              <a:lvl8pPr marL="11205270" indent="-1101328" algn="l" defTabSz="4408289" rtl="0" fontAlgn="base">
                <a:spcBef>
                  <a:spcPct val="20000"/>
                </a:spcBef>
                <a:spcAft>
                  <a:spcPct val="0"/>
                </a:spcAft>
                <a:buChar char="»"/>
                <a:defRPr sz="9656">
                  <a:solidFill>
                    <a:schemeClr val="tx1"/>
                  </a:solidFill>
                  <a:latin typeface="+mn-lt"/>
                </a:defRPr>
              </a:lvl8pPr>
              <a:lvl9pPr marL="11633895" indent="-1101328" algn="l" defTabSz="4408289" rtl="0" fontAlgn="base">
                <a:spcBef>
                  <a:spcPct val="20000"/>
                </a:spcBef>
                <a:spcAft>
                  <a:spcPct val="0"/>
                </a:spcAft>
                <a:buChar char="»"/>
                <a:defRPr sz="9656">
                  <a:solidFill>
                    <a:schemeClr val="tx1"/>
                  </a:solidFill>
                  <a:latin typeface="+mn-lt"/>
                </a:defRPr>
              </a:lvl9pPr>
            </a:lstStyle>
            <a:p>
              <a:pPr marL="0" indent="0">
                <a:buNone/>
              </a:pPr>
              <a:r>
                <a:rPr lang="en-US" sz="3200" kern="0" dirty="0">
                  <a:cs typeface="Arial"/>
                </a:rPr>
                <a:t>This research was supported by NIH grant CA175872, a grant from the International </a:t>
              </a:r>
              <a:r>
                <a:rPr lang="en-US" sz="3200" kern="0" dirty="0" err="1">
                  <a:cs typeface="Arial"/>
                </a:rPr>
                <a:t>Waldenstrom</a:t>
              </a:r>
              <a:r>
                <a:rPr lang="en-US" sz="3200" kern="0" dirty="0">
                  <a:cs typeface="Arial"/>
                </a:rPr>
                <a:t> Macroglobulinemia foundation.</a:t>
              </a:r>
            </a:p>
            <a:p>
              <a:pPr marL="0" indent="0">
                <a:buNone/>
              </a:pPr>
              <a:endParaRPr lang="en-US" sz="1000" kern="0" dirty="0">
                <a:cs typeface="Arial"/>
              </a:endParaRPr>
            </a:p>
            <a:p>
              <a:pPr marL="0" indent="0">
                <a:buNone/>
              </a:pPr>
              <a:r>
                <a:rPr lang="en-US" sz="3200" kern="0" dirty="0">
                  <a:cs typeface="Arial"/>
                </a:rPr>
                <a:t>We would like to thank my previous institute Northern Illinois University Department of Biological Sciences and my current institute University of New Hampshire Department of Molecular, Cellular and Biomedical Sciences for GTA support.</a:t>
              </a:r>
            </a:p>
          </p:txBody>
        </p:sp>
        <p:sp>
          <p:nvSpPr>
            <p:cNvPr id="105" name="Rectangle 5"/>
            <p:cNvSpPr>
              <a:spLocks noChangeArrowheads="1"/>
            </p:cNvSpPr>
            <p:nvPr/>
          </p:nvSpPr>
          <p:spPr bwMode="auto">
            <a:xfrm>
              <a:off x="33571541" y="27971268"/>
              <a:ext cx="17373600" cy="832104"/>
            </a:xfrm>
            <a:prstGeom prst="rect">
              <a:avLst/>
            </a:prstGeom>
            <a:gradFill>
              <a:gsLst>
                <a:gs pos="5000">
                  <a:schemeClr val="accent6">
                    <a:lumMod val="75000"/>
                  </a:schemeClr>
                </a:gs>
                <a:gs pos="100000">
                  <a:schemeClr val="accent5">
                    <a:lumMod val="60000"/>
                    <a:lumOff val="40000"/>
                  </a:schemeClr>
                </a:gs>
              </a:gsLst>
              <a:lin ang="0" scaled="1"/>
              <a:tileRect/>
            </a:gradFill>
            <a:ln>
              <a:noFill/>
            </a:ln>
            <a:effectLst>
              <a:outerShdw dist="107763" dir="2700000" algn="ctr" rotWithShape="0">
                <a:schemeClr val="bg2"/>
              </a:outerShdw>
            </a:effectLst>
          </p:spPr>
          <p:txBody>
            <a:bodyPr wrap="none" lIns="88176" tIns="44088" rIns="88176" bIns="44088" anchor="ctr"/>
            <a:lstStyle>
              <a:defPPr>
                <a:defRPr kern="1200" smtId="4294967295"/>
              </a:defPPr>
            </a:lstStyle>
            <a:p>
              <a:pPr defTabSz="3021575"/>
              <a:r>
                <a:rPr lang="en-US" sz="3288" dirty="0">
                  <a:solidFill>
                    <a:schemeClr val="bg1"/>
                  </a:solidFill>
                  <a:latin typeface="+mj-lt"/>
                  <a:sym typeface="Symbol" pitchFamily="18" charset="2"/>
                </a:rPr>
                <a:t>ACKNOWLEDGMENT</a:t>
              </a:r>
              <a:endParaRPr lang="en-US" sz="3288" dirty="0">
                <a:solidFill>
                  <a:schemeClr val="bg1"/>
                </a:solidFill>
                <a:latin typeface="+mj-lt"/>
              </a:endParaRPr>
            </a:p>
          </p:txBody>
        </p:sp>
        <p:grpSp>
          <p:nvGrpSpPr>
            <p:cNvPr id="165" name="Group 164">
              <a:extLst>
                <a:ext uri="{FF2B5EF4-FFF2-40B4-BE49-F238E27FC236}">
                  <a16:creationId xmlns:a16="http://schemas.microsoft.com/office/drawing/2014/main" id="{77F7CA80-757E-4081-A634-DF8979D0CE64}"/>
                </a:ext>
              </a:extLst>
            </p:cNvPr>
            <p:cNvGrpSpPr/>
            <p:nvPr/>
          </p:nvGrpSpPr>
          <p:grpSpPr>
            <a:xfrm>
              <a:off x="47380673" y="29189163"/>
              <a:ext cx="3168360" cy="3454593"/>
              <a:chOff x="47250045" y="29189163"/>
              <a:chExt cx="3168360" cy="3454593"/>
            </a:xfrm>
          </p:grpSpPr>
          <p:pic>
            <p:nvPicPr>
              <p:cNvPr id="85" name="Picture 8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42094" y="30829091"/>
                <a:ext cx="1588169" cy="1297342"/>
              </a:xfrm>
              <a:prstGeom prst="rect">
                <a:avLst/>
              </a:prstGeom>
              <a:noFill/>
              <a:ln>
                <a:noFill/>
              </a:ln>
              <a:effectLst/>
              <a:extLst>
                <a:ext uri="{909E8E84-426E-40dd-AFC4-6F175D3DCCD1}">
                  <a14:hiddenFill xmlns:a14="http://schemas.microsoft.com/office/drawing/2010/main" xmlns="" xmlns:lc="http://schemas.openxmlformats.org/drawingml/2006/lockedCanvas">
                    <a:solidFill>
                      <a:schemeClr val="accent1"/>
                    </a:solidFill>
                  </a14:hiddenFill>
                </a:ext>
                <a:ext uri="{91240B29-F687-4f45-9708-019B960494DF}">
                  <a14:hiddenLine xmlns:a14="http://schemas.microsoft.com/office/drawing/2010/main" xmlns="" xmlns:lc="http://schemas.openxmlformats.org/drawingml/2006/lockedCanvas" w="9525">
                    <a:solidFill>
                      <a:schemeClr val="tx1"/>
                    </a:solidFill>
                    <a:miter lim="800000"/>
                    <a:headEnd/>
                    <a:tailEnd/>
                  </a14:hiddenLine>
                </a:ext>
                <a:ext uri="{AF507438-7753-43e0-B8FC-AC1667EBCBE1}">
                  <a14:hiddenEffects xmlns:a14="http://schemas.microsoft.com/office/drawing/2010/main" xmlns="" xmlns:lc="http://schemas.openxmlformats.org/drawingml/2006/lockedCanvas">
                    <a:effectLst>
                      <a:outerShdw blurRad="63500" dist="38099" dir="2700000" algn="ctr" rotWithShape="0">
                        <a:schemeClr val="bg2">
                          <a:alpha val="74998"/>
                        </a:schemeClr>
                      </a:outerShdw>
                    </a:effectLst>
                  </a14:hiddenEffects>
                </a:ext>
              </a:extLst>
            </p:spPr>
          </p:pic>
          <p:pic>
            <p:nvPicPr>
              <p:cNvPr id="90" name="Picture 89" descr="2014-02-11 15.43.01.png"/>
              <p:cNvPicPr>
                <a:picLocks noChangeAspect="1"/>
              </p:cNvPicPr>
              <p:nvPr/>
            </p:nvPicPr>
            <p:blipFill rotWithShape="1">
              <a:blip r:embed="rId5" cstate="print">
                <a:extLst>
                  <a:ext uri="{28A0092B-C50C-407E-A947-70E740481C1C}">
                    <a14:useLocalDpi xmlns:a14="http://schemas.microsoft.com/office/drawing/2010/main" val="0"/>
                  </a:ext>
                </a:extLst>
              </a:blip>
              <a:srcRect l="8188" t="7715" r="16351" b="70208"/>
              <a:stretch/>
            </p:blipFill>
            <p:spPr>
              <a:xfrm>
                <a:off x="47250045" y="32246974"/>
                <a:ext cx="3168360" cy="396782"/>
              </a:xfrm>
              <a:prstGeom prst="rect">
                <a:avLst/>
              </a:prstGeom>
            </p:spPr>
          </p:pic>
          <p:pic>
            <p:nvPicPr>
              <p:cNvPr id="91" name="Picture 90" descr="NIH.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042094" y="29189163"/>
                <a:ext cx="1588169" cy="1519387"/>
              </a:xfrm>
              <a:prstGeom prst="rect">
                <a:avLst/>
              </a:prstGeom>
            </p:spPr>
          </p:pic>
        </p:grpSp>
      </p:grpSp>
      <p:grpSp>
        <p:nvGrpSpPr>
          <p:cNvPr id="120" name="Group 119">
            <a:extLst>
              <a:ext uri="{FF2B5EF4-FFF2-40B4-BE49-F238E27FC236}">
                <a16:creationId xmlns:a16="http://schemas.microsoft.com/office/drawing/2014/main" id="{3F1EDA7A-4219-4FD9-AF74-D25975AE4A39}"/>
              </a:ext>
            </a:extLst>
          </p:cNvPr>
          <p:cNvGrpSpPr/>
          <p:nvPr/>
        </p:nvGrpSpPr>
        <p:grpSpPr>
          <a:xfrm>
            <a:off x="15133694" y="6620301"/>
            <a:ext cx="6388455" cy="10318379"/>
            <a:chOff x="14935199" y="7112874"/>
            <a:chExt cx="6388455" cy="10318379"/>
          </a:xfrm>
        </p:grpSpPr>
        <p:sp>
          <p:nvSpPr>
            <p:cNvPr id="61" name="Rectangle 60"/>
            <p:cNvSpPr/>
            <p:nvPr/>
          </p:nvSpPr>
          <p:spPr bwMode="auto">
            <a:xfrm>
              <a:off x="14935199" y="7112874"/>
              <a:ext cx="6388455" cy="10318379"/>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62704" tIns="31352" rIns="62704" bIns="31352" numCol="1" rtlCol="0" anchor="t" anchorCtr="0" compatLnSpc="1">
              <a:prstTxWarp prst="textNoShape">
                <a:avLst/>
              </a:prstTxWarp>
            </a:bodyPr>
            <a:lstStyle/>
            <a:p>
              <a:pPr defTabSz="3221829"/>
              <a:endParaRPr lang="en-US" sz="6376">
                <a:latin typeface="Arial" pitchFamily="34" charset="0"/>
              </a:endParaRPr>
            </a:p>
          </p:txBody>
        </p:sp>
        <p:grpSp>
          <p:nvGrpSpPr>
            <p:cNvPr id="2062" name="Group 2061">
              <a:extLst>
                <a:ext uri="{FF2B5EF4-FFF2-40B4-BE49-F238E27FC236}">
                  <a16:creationId xmlns:a16="http://schemas.microsoft.com/office/drawing/2014/main" id="{FCDE44A3-5FB4-4103-AA72-CC2A17D9B89E}"/>
                </a:ext>
              </a:extLst>
            </p:cNvPr>
            <p:cNvGrpSpPr/>
            <p:nvPr/>
          </p:nvGrpSpPr>
          <p:grpSpPr>
            <a:xfrm>
              <a:off x="15071839" y="7583137"/>
              <a:ext cx="6167132" cy="8426607"/>
              <a:chOff x="15701364" y="6890933"/>
              <a:chExt cx="6167132" cy="8426607"/>
            </a:xfrm>
          </p:grpSpPr>
          <p:sp>
            <p:nvSpPr>
              <p:cNvPr id="5" name="Rectangle 4"/>
              <p:cNvSpPr/>
              <p:nvPr/>
            </p:nvSpPr>
            <p:spPr>
              <a:xfrm>
                <a:off x="15843826" y="12639884"/>
                <a:ext cx="5838408" cy="2677656"/>
              </a:xfrm>
              <a:prstGeom prst="rect">
                <a:avLst/>
              </a:prstGeom>
              <a:solidFill>
                <a:srgbClr val="FFFFFF"/>
              </a:solidFill>
              <a:ln>
                <a:noFill/>
              </a:ln>
            </p:spPr>
            <p:txBody>
              <a:bodyPr wrap="square">
                <a:spAutoFit/>
              </a:bodyPr>
              <a:lstStyle/>
              <a:p>
                <a:r>
                  <a:rPr lang="en-US" sz="2400" dirty="0"/>
                  <a:t>Figure 1. </a:t>
                </a:r>
                <a:r>
                  <a:rPr lang="en-US" sz="2400" b="1" dirty="0">
                    <a:solidFill>
                      <a:srgbClr val="000000"/>
                    </a:solidFill>
                    <a:latin typeface="Arial" panose="020B0604020202020204" pitchFamily="34" charset="0"/>
                    <a:cs typeface="Arial" panose="020B0604020202020204" pitchFamily="34" charset="0"/>
                  </a:rPr>
                  <a:t>The TME protects against Ibrutinib-mediated survival.</a:t>
                </a:r>
              </a:p>
              <a:p>
                <a:r>
                  <a:rPr lang="en-US" sz="2400" dirty="0"/>
                  <a:t>Groups of mice (n=10/</a:t>
                </a:r>
                <a:r>
                  <a:rPr lang="en-US" sz="2400" dirty="0" err="1"/>
                  <a:t>gp</a:t>
                </a:r>
                <a:r>
                  <a:rPr lang="en-US" sz="2400" dirty="0"/>
                  <a:t>) were treated with Ibrutinib, Actemra, Ibrutinib + Actemra or vehicle controls as indicated in methods. Mice survival was monitored 3x/week and recorded. </a:t>
                </a:r>
              </a:p>
            </p:txBody>
          </p:sp>
          <p:pic>
            <p:nvPicPr>
              <p:cNvPr id="2051" name="Picture 2050">
                <a:extLst>
                  <a:ext uri="{FF2B5EF4-FFF2-40B4-BE49-F238E27FC236}">
                    <a16:creationId xmlns:a16="http://schemas.microsoft.com/office/drawing/2014/main" id="{83FDB446-91A4-4FCB-ABD2-686A6BCF1E7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701364" y="6890933"/>
                <a:ext cx="6167132" cy="4833056"/>
              </a:xfrm>
              <a:prstGeom prst="rect">
                <a:avLst/>
              </a:prstGeom>
            </p:spPr>
          </p:pic>
        </p:grpSp>
      </p:grpSp>
      <p:grpSp>
        <p:nvGrpSpPr>
          <p:cNvPr id="121" name="Group 120">
            <a:extLst>
              <a:ext uri="{FF2B5EF4-FFF2-40B4-BE49-F238E27FC236}">
                <a16:creationId xmlns:a16="http://schemas.microsoft.com/office/drawing/2014/main" id="{FA323B73-868D-4879-A1CB-C75B90E44B89}"/>
              </a:ext>
            </a:extLst>
          </p:cNvPr>
          <p:cNvGrpSpPr/>
          <p:nvPr/>
        </p:nvGrpSpPr>
        <p:grpSpPr>
          <a:xfrm>
            <a:off x="21581612" y="6623019"/>
            <a:ext cx="9456581" cy="10315661"/>
            <a:chOff x="21385670" y="7112874"/>
            <a:chExt cx="9456581" cy="10315661"/>
          </a:xfrm>
        </p:grpSpPr>
        <p:sp>
          <p:nvSpPr>
            <p:cNvPr id="62" name="Rectangle 61"/>
            <p:cNvSpPr/>
            <p:nvPr/>
          </p:nvSpPr>
          <p:spPr bwMode="auto">
            <a:xfrm>
              <a:off x="21385670" y="7112874"/>
              <a:ext cx="9456581" cy="10315661"/>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62704" tIns="31352" rIns="62704" bIns="31352" numCol="1" rtlCol="0" anchor="t" anchorCtr="0" compatLnSpc="1">
              <a:prstTxWarp prst="textNoShape">
                <a:avLst/>
              </a:prstTxWarp>
            </a:bodyPr>
            <a:lstStyle/>
            <a:p>
              <a:pPr defTabSz="3221829"/>
              <a:endParaRPr lang="en-US" sz="6376">
                <a:latin typeface="Arial" pitchFamily="34" charset="0"/>
              </a:endParaRPr>
            </a:p>
          </p:txBody>
        </p:sp>
        <p:grpSp>
          <p:nvGrpSpPr>
            <p:cNvPr id="2061" name="Group 2060">
              <a:extLst>
                <a:ext uri="{FF2B5EF4-FFF2-40B4-BE49-F238E27FC236}">
                  <a16:creationId xmlns:a16="http://schemas.microsoft.com/office/drawing/2014/main" id="{44ECDA0C-EA4F-4F2A-8FC7-E32DACEB5140}"/>
                </a:ext>
              </a:extLst>
            </p:cNvPr>
            <p:cNvGrpSpPr/>
            <p:nvPr/>
          </p:nvGrpSpPr>
          <p:grpSpPr>
            <a:xfrm>
              <a:off x="21496494" y="7706031"/>
              <a:ext cx="9278060" cy="8854993"/>
              <a:chOff x="21980566" y="7013827"/>
              <a:chExt cx="9278060" cy="8854993"/>
            </a:xfrm>
          </p:grpSpPr>
          <p:sp>
            <p:nvSpPr>
              <p:cNvPr id="82" name="Rectangle 81"/>
              <p:cNvSpPr/>
              <p:nvPr/>
            </p:nvSpPr>
            <p:spPr>
              <a:xfrm>
                <a:off x="22124945" y="12637166"/>
                <a:ext cx="8895274" cy="3231654"/>
              </a:xfrm>
              <a:prstGeom prst="rect">
                <a:avLst/>
              </a:prstGeom>
              <a:solidFill>
                <a:srgbClr val="FFFFFF"/>
              </a:solidFill>
            </p:spPr>
            <p:txBody>
              <a:bodyPr wrap="square">
                <a:spAutoFit/>
              </a:bodyPr>
              <a:lstStyle/>
              <a:p>
                <a:r>
                  <a:rPr lang="en-US" sz="2400" dirty="0"/>
                  <a:t>Figure 2. </a:t>
                </a:r>
                <a:r>
                  <a:rPr lang="en-US" sz="2400" b="1" dirty="0">
                    <a:solidFill>
                      <a:srgbClr val="000000"/>
                    </a:solidFill>
                  </a:rPr>
                  <a:t>Ibrutinib + Actemra enhanced the control of tumor growth.</a:t>
                </a:r>
                <a:endParaRPr lang="en-US" sz="2400" b="1" dirty="0"/>
              </a:p>
              <a:p>
                <a:r>
                  <a:rPr lang="en-US" sz="2400" dirty="0"/>
                  <a:t>Relative tumor growth rate compared to original (1</a:t>
                </a:r>
                <a:r>
                  <a:rPr lang="en-US" sz="2400" baseline="30000" dirty="0"/>
                  <a:t>st</a:t>
                </a:r>
                <a:r>
                  <a:rPr lang="en-US" sz="2400" dirty="0"/>
                  <a:t> recorded) tumor volume in groups of mice treated with Rituximab, Actemra, Rituximab + Actemra or vehicle controls. A reduction in tumor growth rate was observed in mice treated with Ibrutinib + </a:t>
                </a:r>
                <a:r>
                  <a:rPr lang="en-US" sz="2400" dirty="0" err="1"/>
                  <a:t>Actemra</a:t>
                </a:r>
                <a:r>
                  <a:rPr lang="en-US" sz="2400" dirty="0"/>
                  <a:t> compared with mice treated with Ibrutinib alone. Graphs on the right show day 7 and 17 tumor growth rates.</a:t>
                </a:r>
              </a:p>
              <a:p>
                <a:endParaRPr lang="en-US" sz="1200" dirty="0"/>
              </a:p>
            </p:txBody>
          </p:sp>
          <p:grpSp>
            <p:nvGrpSpPr>
              <p:cNvPr id="2060" name="Group 2059">
                <a:extLst>
                  <a:ext uri="{FF2B5EF4-FFF2-40B4-BE49-F238E27FC236}">
                    <a16:creationId xmlns:a16="http://schemas.microsoft.com/office/drawing/2014/main" id="{9143514A-B682-4DB4-BC0D-3B2EA137F46D}"/>
                  </a:ext>
                </a:extLst>
              </p:cNvPr>
              <p:cNvGrpSpPr/>
              <p:nvPr/>
            </p:nvGrpSpPr>
            <p:grpSpPr>
              <a:xfrm>
                <a:off x="21980566" y="7013827"/>
                <a:ext cx="9278060" cy="4546618"/>
                <a:chOff x="22135769" y="7010328"/>
                <a:chExt cx="9278060" cy="4546618"/>
              </a:xfrm>
            </p:grpSpPr>
            <p:pic>
              <p:nvPicPr>
                <p:cNvPr id="2053" name="Picture 2052">
                  <a:extLst>
                    <a:ext uri="{FF2B5EF4-FFF2-40B4-BE49-F238E27FC236}">
                      <a16:creationId xmlns:a16="http://schemas.microsoft.com/office/drawing/2014/main" id="{C7A435E3-FA6F-4156-BB06-9CB9BBC95EE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135769" y="7033759"/>
                  <a:ext cx="6324932" cy="4523187"/>
                </a:xfrm>
                <a:prstGeom prst="rect">
                  <a:avLst/>
                </a:prstGeom>
              </p:spPr>
            </p:pic>
            <p:pic>
              <p:nvPicPr>
                <p:cNvPr id="2055" name="Picture 2054">
                  <a:extLst>
                    <a:ext uri="{FF2B5EF4-FFF2-40B4-BE49-F238E27FC236}">
                      <a16:creationId xmlns:a16="http://schemas.microsoft.com/office/drawing/2014/main" id="{661FC99A-57C5-4D83-9B04-2BDFEBE9FC1B}"/>
                    </a:ext>
                  </a:extLst>
                </p:cNvPr>
                <p:cNvPicPr>
                  <a:picLocks noChangeAspect="1"/>
                </p:cNvPicPr>
                <p:nvPr/>
              </p:nvPicPr>
              <p:blipFill rotWithShape="1">
                <a:blip r:embed="rId9">
                  <a:extLst>
                    <a:ext uri="{28A0092B-C50C-407E-A947-70E740481C1C}">
                      <a14:useLocalDpi xmlns:a14="http://schemas.microsoft.com/office/drawing/2010/main" val="0"/>
                    </a:ext>
                  </a:extLst>
                </a:blip>
                <a:srcRect l="7691" r="12189"/>
                <a:stretch/>
              </p:blipFill>
              <p:spPr>
                <a:xfrm>
                  <a:off x="28520164" y="7010328"/>
                  <a:ext cx="2893665" cy="4522556"/>
                </a:xfrm>
                <a:prstGeom prst="rect">
                  <a:avLst/>
                </a:prstGeom>
              </p:spPr>
            </p:pic>
          </p:grpSp>
        </p:grpSp>
      </p:grpSp>
      <p:grpSp>
        <p:nvGrpSpPr>
          <p:cNvPr id="125" name="Group 124">
            <a:extLst>
              <a:ext uri="{FF2B5EF4-FFF2-40B4-BE49-F238E27FC236}">
                <a16:creationId xmlns:a16="http://schemas.microsoft.com/office/drawing/2014/main" id="{76EBD4B1-6093-40F5-94A5-78FC6866C2DD}"/>
              </a:ext>
            </a:extLst>
          </p:cNvPr>
          <p:cNvGrpSpPr/>
          <p:nvPr/>
        </p:nvGrpSpPr>
        <p:grpSpPr>
          <a:xfrm>
            <a:off x="31111291" y="6623018"/>
            <a:ext cx="4283561" cy="10315663"/>
            <a:chOff x="30915349" y="7112873"/>
            <a:chExt cx="4283561" cy="10315663"/>
          </a:xfrm>
        </p:grpSpPr>
        <p:sp>
          <p:nvSpPr>
            <p:cNvPr id="160" name="Rectangle 159">
              <a:extLst>
                <a:ext uri="{FF2B5EF4-FFF2-40B4-BE49-F238E27FC236}">
                  <a16:creationId xmlns:a16="http://schemas.microsoft.com/office/drawing/2014/main" id="{D8D15597-AB81-42C3-9BCC-1BCC3026CA23}"/>
                </a:ext>
              </a:extLst>
            </p:cNvPr>
            <p:cNvSpPr/>
            <p:nvPr/>
          </p:nvSpPr>
          <p:spPr bwMode="auto">
            <a:xfrm>
              <a:off x="30915349" y="7112873"/>
              <a:ext cx="4283561" cy="10315663"/>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62704" tIns="31352" rIns="62704" bIns="31352" numCol="1" rtlCol="0" anchor="t" anchorCtr="0" compatLnSpc="1">
              <a:prstTxWarp prst="textNoShape">
                <a:avLst/>
              </a:prstTxWarp>
            </a:bodyPr>
            <a:lstStyle/>
            <a:p>
              <a:pPr defTabSz="3221829"/>
              <a:endParaRPr lang="en-US" sz="6376">
                <a:latin typeface="Arial" pitchFamily="34" charset="0"/>
              </a:endParaRPr>
            </a:p>
          </p:txBody>
        </p:sp>
        <p:grpSp>
          <p:nvGrpSpPr>
            <p:cNvPr id="107" name="Group 106">
              <a:extLst>
                <a:ext uri="{FF2B5EF4-FFF2-40B4-BE49-F238E27FC236}">
                  <a16:creationId xmlns:a16="http://schemas.microsoft.com/office/drawing/2014/main" id="{D9DBA410-EB66-4A34-99FC-2E1AE4240669}"/>
                </a:ext>
              </a:extLst>
            </p:cNvPr>
            <p:cNvGrpSpPr/>
            <p:nvPr/>
          </p:nvGrpSpPr>
          <p:grpSpPr>
            <a:xfrm>
              <a:off x="31047251" y="7841183"/>
              <a:ext cx="4114983" cy="8174413"/>
              <a:chOff x="30880098" y="7068511"/>
              <a:chExt cx="4114983" cy="8174413"/>
            </a:xfrm>
          </p:grpSpPr>
          <p:pic>
            <p:nvPicPr>
              <p:cNvPr id="2067" name="Picture 2066">
                <a:extLst>
                  <a:ext uri="{FF2B5EF4-FFF2-40B4-BE49-F238E27FC236}">
                    <a16:creationId xmlns:a16="http://schemas.microsoft.com/office/drawing/2014/main" id="{2205723D-CEAF-4DE2-96D2-721DF38C882A}"/>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t="7999" r="6365" b="2099"/>
              <a:stretch/>
            </p:blipFill>
            <p:spPr>
              <a:xfrm>
                <a:off x="30880098" y="7068511"/>
                <a:ext cx="4114983" cy="4603655"/>
              </a:xfrm>
              <a:prstGeom prst="rect">
                <a:avLst/>
              </a:prstGeom>
            </p:spPr>
          </p:pic>
          <p:sp>
            <p:nvSpPr>
              <p:cNvPr id="144" name="Rectangle 143">
                <a:extLst>
                  <a:ext uri="{FF2B5EF4-FFF2-40B4-BE49-F238E27FC236}">
                    <a16:creationId xmlns:a16="http://schemas.microsoft.com/office/drawing/2014/main" id="{B679C1CC-2DCA-4BE3-9C86-7C3313DF680E}"/>
                  </a:ext>
                </a:extLst>
              </p:cNvPr>
              <p:cNvSpPr/>
              <p:nvPr/>
            </p:nvSpPr>
            <p:spPr>
              <a:xfrm>
                <a:off x="30962314" y="12565268"/>
                <a:ext cx="3937638" cy="2677656"/>
              </a:xfrm>
              <a:prstGeom prst="rect">
                <a:avLst/>
              </a:prstGeom>
              <a:solidFill>
                <a:srgbClr val="FFFFFF"/>
              </a:solidFill>
            </p:spPr>
            <p:txBody>
              <a:bodyPr wrap="square">
                <a:spAutoFit/>
              </a:bodyPr>
              <a:lstStyle/>
              <a:p>
                <a:r>
                  <a:rPr lang="en-US" sz="2400" dirty="0"/>
                  <a:t>Figure 3. </a:t>
                </a:r>
                <a:r>
                  <a:rPr lang="en-US" sz="2400" b="1" dirty="0" err="1">
                    <a:solidFill>
                      <a:srgbClr val="000000"/>
                    </a:solidFill>
                    <a:latin typeface="Arial" panose="020B0604020202020204" pitchFamily="34" charset="0"/>
                    <a:cs typeface="Arial" panose="020B0604020202020204" pitchFamily="34" charset="0"/>
                  </a:rPr>
                  <a:t>Ibtutinib</a:t>
                </a:r>
                <a:r>
                  <a:rPr lang="en-US" sz="2400" b="1" dirty="0">
                    <a:solidFill>
                      <a:srgbClr val="000000"/>
                    </a:solidFill>
                    <a:latin typeface="Arial" panose="020B0604020202020204" pitchFamily="34" charset="0"/>
                    <a:cs typeface="Arial" panose="020B0604020202020204" pitchFamily="34" charset="0"/>
                  </a:rPr>
                  <a:t>/Actemra did not affect human IgM secretion.</a:t>
                </a:r>
                <a:endParaRPr lang="en-US" sz="2400" b="1" dirty="0"/>
              </a:p>
              <a:p>
                <a:r>
                  <a:rPr lang="en-US" sz="2400" dirty="0"/>
                  <a:t>Human IgM levels in mice sera were examined by human IgM ELISA kit. </a:t>
                </a:r>
              </a:p>
            </p:txBody>
          </p:sp>
        </p:grpSp>
      </p:grpSp>
      <p:grpSp>
        <p:nvGrpSpPr>
          <p:cNvPr id="147" name="Group 146">
            <a:extLst>
              <a:ext uri="{FF2B5EF4-FFF2-40B4-BE49-F238E27FC236}">
                <a16:creationId xmlns:a16="http://schemas.microsoft.com/office/drawing/2014/main" id="{1E32CA0B-8E75-46F6-91DF-52919D576D72}"/>
              </a:ext>
            </a:extLst>
          </p:cNvPr>
          <p:cNvGrpSpPr/>
          <p:nvPr/>
        </p:nvGrpSpPr>
        <p:grpSpPr>
          <a:xfrm>
            <a:off x="35479262" y="6605706"/>
            <a:ext cx="4481961" cy="10332976"/>
            <a:chOff x="35283320" y="6605706"/>
            <a:chExt cx="4481961" cy="10332976"/>
          </a:xfrm>
        </p:grpSpPr>
        <p:sp>
          <p:nvSpPr>
            <p:cNvPr id="161" name="Rectangle 160">
              <a:extLst>
                <a:ext uri="{FF2B5EF4-FFF2-40B4-BE49-F238E27FC236}">
                  <a16:creationId xmlns:a16="http://schemas.microsoft.com/office/drawing/2014/main" id="{8F6B708A-F04A-4BE7-9CD2-8515CCCEAF85}"/>
                </a:ext>
              </a:extLst>
            </p:cNvPr>
            <p:cNvSpPr/>
            <p:nvPr/>
          </p:nvSpPr>
          <p:spPr bwMode="auto">
            <a:xfrm>
              <a:off x="35283320" y="6605706"/>
              <a:ext cx="4481961" cy="10332976"/>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62704" tIns="31352" rIns="62704" bIns="31352" numCol="1" rtlCol="0" anchor="t" anchorCtr="0" compatLnSpc="1">
              <a:prstTxWarp prst="textNoShape">
                <a:avLst/>
              </a:prstTxWarp>
            </a:bodyPr>
            <a:lstStyle/>
            <a:p>
              <a:pPr defTabSz="3221829"/>
              <a:endParaRPr lang="en-US" sz="6376">
                <a:latin typeface="Arial" pitchFamily="34" charset="0"/>
              </a:endParaRPr>
            </a:p>
          </p:txBody>
        </p:sp>
        <p:grpSp>
          <p:nvGrpSpPr>
            <p:cNvPr id="2079" name="Group 2078">
              <a:extLst>
                <a:ext uri="{FF2B5EF4-FFF2-40B4-BE49-F238E27FC236}">
                  <a16:creationId xmlns:a16="http://schemas.microsoft.com/office/drawing/2014/main" id="{FD990F31-5FCF-4FB3-9274-943C35F19B15}"/>
                </a:ext>
              </a:extLst>
            </p:cNvPr>
            <p:cNvGrpSpPr/>
            <p:nvPr/>
          </p:nvGrpSpPr>
          <p:grpSpPr>
            <a:xfrm>
              <a:off x="35367731" y="8220813"/>
              <a:ext cx="4309266" cy="6934765"/>
              <a:chOff x="46131663" y="11137073"/>
              <a:chExt cx="4309266" cy="6934765"/>
            </a:xfrm>
          </p:grpSpPr>
          <p:sp>
            <p:nvSpPr>
              <p:cNvPr id="9" name="Rectangle 8"/>
              <p:cNvSpPr/>
              <p:nvPr/>
            </p:nvSpPr>
            <p:spPr>
              <a:xfrm>
                <a:off x="46239782" y="15763514"/>
                <a:ext cx="4152640" cy="2308324"/>
              </a:xfrm>
              <a:prstGeom prst="rect">
                <a:avLst/>
              </a:prstGeom>
              <a:solidFill>
                <a:srgbClr val="FFFFFF"/>
              </a:solidFill>
            </p:spPr>
            <p:txBody>
              <a:bodyPr wrap="square">
                <a:spAutoFit/>
              </a:bodyPr>
              <a:lstStyle/>
              <a:p>
                <a:r>
                  <a:rPr lang="en-US" sz="2400" dirty="0"/>
                  <a:t>Figure 4. </a:t>
                </a:r>
                <a:r>
                  <a:rPr lang="en-US" sz="2400" b="1" dirty="0" err="1">
                    <a:solidFill>
                      <a:srgbClr val="000000"/>
                    </a:solidFill>
                    <a:latin typeface="Arial" panose="020B0604020202020204" pitchFamily="34" charset="0"/>
                    <a:cs typeface="Arial" panose="020B0604020202020204" pitchFamily="34" charset="0"/>
                  </a:rPr>
                  <a:t>Ibtutinib</a:t>
                </a:r>
                <a:r>
                  <a:rPr lang="en-US" sz="2400" b="1" dirty="0">
                    <a:solidFill>
                      <a:srgbClr val="000000"/>
                    </a:solidFill>
                    <a:latin typeface="Arial" panose="020B0604020202020204" pitchFamily="34" charset="0"/>
                    <a:cs typeface="Arial" panose="020B0604020202020204" pitchFamily="34" charset="0"/>
                  </a:rPr>
                  <a:t>/</a:t>
                </a:r>
                <a:r>
                  <a:rPr lang="en-US" sz="2400" b="1" dirty="0" err="1">
                    <a:solidFill>
                      <a:srgbClr val="000000"/>
                    </a:solidFill>
                    <a:latin typeface="Arial" panose="020B0604020202020204" pitchFamily="34" charset="0"/>
                    <a:cs typeface="Arial" panose="020B0604020202020204" pitchFamily="34" charset="0"/>
                  </a:rPr>
                  <a:t>Actemra</a:t>
                </a:r>
                <a:r>
                  <a:rPr lang="en-US" sz="2400" b="1" dirty="0">
                    <a:solidFill>
                      <a:srgbClr val="000000"/>
                    </a:solidFill>
                    <a:latin typeface="Arial" panose="020B0604020202020204" pitchFamily="34" charset="0"/>
                    <a:cs typeface="Arial" panose="020B0604020202020204" pitchFamily="34" charset="0"/>
                  </a:rPr>
                  <a:t> not toxic to mice.</a:t>
                </a:r>
                <a:endParaRPr lang="en-US" sz="2400" b="1" dirty="0"/>
              </a:p>
              <a:p>
                <a:r>
                  <a:rPr lang="en-US" sz="2400" dirty="0"/>
                  <a:t>Mice weights were monitored 3x/week and recoded to determine potential treatment toxicity.</a:t>
                </a:r>
              </a:p>
            </p:txBody>
          </p:sp>
          <p:pic>
            <p:nvPicPr>
              <p:cNvPr id="2059" name="Picture 2058">
                <a:extLst>
                  <a:ext uri="{FF2B5EF4-FFF2-40B4-BE49-F238E27FC236}">
                    <a16:creationId xmlns:a16="http://schemas.microsoft.com/office/drawing/2014/main" id="{044FF745-0CA8-4415-9937-ABCF8C4ADBE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6131663" y="11137073"/>
                <a:ext cx="4309266" cy="2404725"/>
              </a:xfrm>
              <a:prstGeom prst="rect">
                <a:avLst/>
              </a:prstGeom>
            </p:spPr>
          </p:pic>
        </p:grpSp>
      </p:grpSp>
      <p:grpSp>
        <p:nvGrpSpPr>
          <p:cNvPr id="118" name="Group 117">
            <a:extLst>
              <a:ext uri="{FF2B5EF4-FFF2-40B4-BE49-F238E27FC236}">
                <a16:creationId xmlns:a16="http://schemas.microsoft.com/office/drawing/2014/main" id="{AC9921EB-4E60-4138-8321-2FF37BDEE883}"/>
              </a:ext>
            </a:extLst>
          </p:cNvPr>
          <p:cNvGrpSpPr/>
          <p:nvPr/>
        </p:nvGrpSpPr>
        <p:grpSpPr>
          <a:xfrm>
            <a:off x="20319377" y="17314638"/>
            <a:ext cx="7396196" cy="10281854"/>
            <a:chOff x="22418459" y="17714929"/>
            <a:chExt cx="7396196" cy="10281854"/>
          </a:xfrm>
        </p:grpSpPr>
        <p:sp>
          <p:nvSpPr>
            <p:cNvPr id="167" name="Rectangle 166">
              <a:extLst>
                <a:ext uri="{FF2B5EF4-FFF2-40B4-BE49-F238E27FC236}">
                  <a16:creationId xmlns:a16="http://schemas.microsoft.com/office/drawing/2014/main" id="{BA87D3D1-04DB-4984-9057-3892040715BC}"/>
                </a:ext>
              </a:extLst>
            </p:cNvPr>
            <p:cNvSpPr/>
            <p:nvPr/>
          </p:nvSpPr>
          <p:spPr bwMode="auto">
            <a:xfrm>
              <a:off x="22418459" y="17714929"/>
              <a:ext cx="7396196" cy="10281854"/>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62704" tIns="31352" rIns="62704" bIns="31352" numCol="1" rtlCol="0" anchor="t" anchorCtr="0" compatLnSpc="1">
              <a:prstTxWarp prst="textNoShape">
                <a:avLst/>
              </a:prstTxWarp>
            </a:bodyPr>
            <a:lstStyle/>
            <a:p>
              <a:pPr defTabSz="3221829"/>
              <a:endParaRPr lang="en-US" sz="6376" dirty="0">
                <a:latin typeface="Arial" pitchFamily="34" charset="0"/>
              </a:endParaRPr>
            </a:p>
          </p:txBody>
        </p:sp>
        <p:grpSp>
          <p:nvGrpSpPr>
            <p:cNvPr id="117" name="Group 116">
              <a:extLst>
                <a:ext uri="{FF2B5EF4-FFF2-40B4-BE49-F238E27FC236}">
                  <a16:creationId xmlns:a16="http://schemas.microsoft.com/office/drawing/2014/main" id="{9CAFF4F0-3072-46AF-8422-88467C13556D}"/>
                </a:ext>
              </a:extLst>
            </p:cNvPr>
            <p:cNvGrpSpPr/>
            <p:nvPr/>
          </p:nvGrpSpPr>
          <p:grpSpPr>
            <a:xfrm>
              <a:off x="22511850" y="18801210"/>
              <a:ext cx="7224767" cy="7883888"/>
              <a:chOff x="22511850" y="18311355"/>
              <a:chExt cx="7224767" cy="7883888"/>
            </a:xfrm>
          </p:grpSpPr>
          <p:sp>
            <p:nvSpPr>
              <p:cNvPr id="10" name="Rectangle 9"/>
              <p:cNvSpPr/>
              <p:nvPr/>
            </p:nvSpPr>
            <p:spPr>
              <a:xfrm>
                <a:off x="22875180" y="22778923"/>
                <a:ext cx="6592393" cy="3416320"/>
              </a:xfrm>
              <a:prstGeom prst="rect">
                <a:avLst/>
              </a:prstGeom>
              <a:solidFill>
                <a:srgbClr val="FFFFFF"/>
              </a:solidFill>
              <a:ln>
                <a:solidFill>
                  <a:srgbClr val="FFFFFF"/>
                </a:solidFill>
              </a:ln>
            </p:spPr>
            <p:txBody>
              <a:bodyPr wrap="square">
                <a:spAutoFit/>
              </a:bodyPr>
              <a:lstStyle/>
              <a:p>
                <a:r>
                  <a:rPr lang="en-US" sz="2400" dirty="0"/>
                  <a:t>Figure 7. </a:t>
                </a:r>
                <a:r>
                  <a:rPr lang="en-US" sz="2400" b="1" dirty="0">
                    <a:solidFill>
                      <a:srgbClr val="000000"/>
                    </a:solidFill>
                    <a:latin typeface="Arial" panose="020B0604020202020204" pitchFamily="34" charset="0"/>
                    <a:cs typeface="Arial" panose="020B0604020202020204" pitchFamily="34" charset="0"/>
                  </a:rPr>
                  <a:t>Rituximab significantly reduced tumor growth.</a:t>
                </a:r>
                <a:endParaRPr lang="en-US" sz="2400" b="1" dirty="0"/>
              </a:p>
              <a:p>
                <a:r>
                  <a:rPr lang="en-US" sz="2400" dirty="0"/>
                  <a:t>Relative tumor growth rate compared to original (1</a:t>
                </a:r>
                <a:r>
                  <a:rPr lang="en-US" sz="2400" baseline="30000" dirty="0"/>
                  <a:t>st</a:t>
                </a:r>
                <a:r>
                  <a:rPr lang="en-US" sz="2400" dirty="0"/>
                  <a:t> recorded) tumor volume in groups of mice treated with Rituximab, Actemra, Rituximab + Actemra or vehicle controls. Graphs on the right show day 14 tumor growth rates.</a:t>
                </a:r>
              </a:p>
              <a:p>
                <a:endParaRPr lang="en-US" sz="2400" dirty="0"/>
              </a:p>
            </p:txBody>
          </p:sp>
          <p:pic>
            <p:nvPicPr>
              <p:cNvPr id="116" name="Picture 115">
                <a:extLst>
                  <a:ext uri="{FF2B5EF4-FFF2-40B4-BE49-F238E27FC236}">
                    <a16:creationId xmlns:a16="http://schemas.microsoft.com/office/drawing/2014/main" id="{89FD06C5-F8C5-41D4-8761-E2B0556D1AAE}"/>
                  </a:ext>
                </a:extLst>
              </p:cNvPr>
              <p:cNvPicPr>
                <a:picLocks noChangeAspect="1"/>
              </p:cNvPicPr>
              <p:nvPr/>
            </p:nvPicPr>
            <p:blipFill rotWithShape="1">
              <a:blip r:embed="rId12">
                <a:extLst>
                  <a:ext uri="{28A0092B-C50C-407E-A947-70E740481C1C}">
                    <a14:useLocalDpi xmlns:a14="http://schemas.microsoft.com/office/drawing/2010/main" val="0"/>
                  </a:ext>
                </a:extLst>
              </a:blip>
              <a:srcRect t="3174" r="30330" b="36995"/>
              <a:stretch/>
            </p:blipFill>
            <p:spPr>
              <a:xfrm>
                <a:off x="22511850" y="18311355"/>
                <a:ext cx="7224767" cy="3934450"/>
              </a:xfrm>
              <a:prstGeom prst="rect">
                <a:avLst/>
              </a:prstGeom>
            </p:spPr>
          </p:pic>
        </p:grpSp>
      </p:grpSp>
      <p:grpSp>
        <p:nvGrpSpPr>
          <p:cNvPr id="149" name="Group 148">
            <a:extLst>
              <a:ext uri="{FF2B5EF4-FFF2-40B4-BE49-F238E27FC236}">
                <a16:creationId xmlns:a16="http://schemas.microsoft.com/office/drawing/2014/main" id="{FCF8C5AA-D777-4833-8E4D-AD03C29CC5FB}"/>
              </a:ext>
            </a:extLst>
          </p:cNvPr>
          <p:cNvGrpSpPr/>
          <p:nvPr/>
        </p:nvGrpSpPr>
        <p:grpSpPr>
          <a:xfrm>
            <a:off x="35403509" y="17315816"/>
            <a:ext cx="4476415" cy="10280676"/>
            <a:chOff x="35078658" y="17388005"/>
            <a:chExt cx="4476415" cy="10280676"/>
          </a:xfrm>
        </p:grpSpPr>
        <p:sp>
          <p:nvSpPr>
            <p:cNvPr id="169" name="Rectangle 168">
              <a:extLst>
                <a:ext uri="{FF2B5EF4-FFF2-40B4-BE49-F238E27FC236}">
                  <a16:creationId xmlns:a16="http://schemas.microsoft.com/office/drawing/2014/main" id="{7F87966C-784C-47AC-B54F-EFB3D09DB466}"/>
                </a:ext>
              </a:extLst>
            </p:cNvPr>
            <p:cNvSpPr/>
            <p:nvPr/>
          </p:nvSpPr>
          <p:spPr bwMode="auto">
            <a:xfrm>
              <a:off x="35078658" y="17388005"/>
              <a:ext cx="4476415" cy="10280676"/>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62704" tIns="31352" rIns="62704" bIns="31352" numCol="1" rtlCol="0" anchor="t" anchorCtr="0" compatLnSpc="1">
              <a:prstTxWarp prst="textNoShape">
                <a:avLst/>
              </a:prstTxWarp>
            </a:bodyPr>
            <a:lstStyle/>
            <a:p>
              <a:pPr defTabSz="3221829"/>
              <a:endParaRPr lang="en-US" sz="6376">
                <a:latin typeface="Arial" pitchFamily="34" charset="0"/>
              </a:endParaRPr>
            </a:p>
          </p:txBody>
        </p:sp>
        <p:grpSp>
          <p:nvGrpSpPr>
            <p:cNvPr id="52" name="Group 51">
              <a:extLst>
                <a:ext uri="{FF2B5EF4-FFF2-40B4-BE49-F238E27FC236}">
                  <a16:creationId xmlns:a16="http://schemas.microsoft.com/office/drawing/2014/main" id="{221A5952-8E8A-4190-B012-D9F16CC3910D}"/>
                </a:ext>
              </a:extLst>
            </p:cNvPr>
            <p:cNvGrpSpPr/>
            <p:nvPr/>
          </p:nvGrpSpPr>
          <p:grpSpPr>
            <a:xfrm>
              <a:off x="35161254" y="18340508"/>
              <a:ext cx="4368172" cy="7647156"/>
              <a:chOff x="30997793" y="19418148"/>
              <a:chExt cx="4368172" cy="7647156"/>
            </a:xfrm>
          </p:grpSpPr>
          <p:sp>
            <p:nvSpPr>
              <p:cNvPr id="104" name="Rectangle 103"/>
              <p:cNvSpPr/>
              <p:nvPr/>
            </p:nvSpPr>
            <p:spPr>
              <a:xfrm>
                <a:off x="31069982" y="24018316"/>
                <a:ext cx="4160694" cy="3046988"/>
              </a:xfrm>
              <a:prstGeom prst="rect">
                <a:avLst/>
              </a:prstGeom>
              <a:solidFill>
                <a:schemeClr val="bg1"/>
              </a:solidFill>
              <a:ln>
                <a:solidFill>
                  <a:srgbClr val="FFFFFF"/>
                </a:solidFill>
              </a:ln>
            </p:spPr>
            <p:txBody>
              <a:bodyPr wrap="square">
                <a:spAutoFit/>
              </a:bodyPr>
              <a:lstStyle/>
              <a:p>
                <a:r>
                  <a:rPr lang="en-US" sz="2400" dirty="0"/>
                  <a:t>Figure 9. </a:t>
                </a:r>
                <a:r>
                  <a:rPr lang="en-US" sz="2400" b="1" dirty="0">
                    <a:solidFill>
                      <a:srgbClr val="000000"/>
                    </a:solidFill>
                    <a:latin typeface="Arial" panose="020B0604020202020204" pitchFamily="34" charset="0"/>
                    <a:cs typeface="Arial" panose="020B0604020202020204" pitchFamily="34" charset="0"/>
                  </a:rPr>
                  <a:t>Rituximab/</a:t>
                </a:r>
                <a:r>
                  <a:rPr lang="en-US" sz="2400" b="1" dirty="0" err="1">
                    <a:solidFill>
                      <a:srgbClr val="000000"/>
                    </a:solidFill>
                    <a:latin typeface="Arial" panose="020B0604020202020204" pitchFamily="34" charset="0"/>
                    <a:cs typeface="Arial" panose="020B0604020202020204" pitchFamily="34" charset="0"/>
                  </a:rPr>
                  <a:t>Actemra</a:t>
                </a:r>
                <a:r>
                  <a:rPr lang="en-US" sz="2400" b="1" dirty="0">
                    <a:solidFill>
                      <a:srgbClr val="000000"/>
                    </a:solidFill>
                    <a:latin typeface="Arial" panose="020B0604020202020204" pitchFamily="34" charset="0"/>
                    <a:cs typeface="Arial" panose="020B0604020202020204" pitchFamily="34" charset="0"/>
                  </a:rPr>
                  <a:t> not toxic to mice.</a:t>
                </a:r>
                <a:endParaRPr lang="en-US" sz="2400" b="1" dirty="0"/>
              </a:p>
              <a:p>
                <a:r>
                  <a:rPr lang="en-US" sz="2400" dirty="0"/>
                  <a:t>Mice weights were monitored 3x/week and recoded to determine potential treatment toxicity.</a:t>
                </a:r>
              </a:p>
              <a:p>
                <a:endParaRPr lang="en-US" sz="2400" dirty="0"/>
              </a:p>
            </p:txBody>
          </p:sp>
          <p:pic>
            <p:nvPicPr>
              <p:cNvPr id="2076" name="Picture 2075">
                <a:extLst>
                  <a:ext uri="{FF2B5EF4-FFF2-40B4-BE49-F238E27FC236}">
                    <a16:creationId xmlns:a16="http://schemas.microsoft.com/office/drawing/2014/main" id="{07A59352-A145-44CA-9D7A-7E25BF2ABEF2}"/>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0997793" y="19418148"/>
                <a:ext cx="4368172" cy="3336553"/>
              </a:xfrm>
              <a:prstGeom prst="rect">
                <a:avLst/>
              </a:prstGeom>
            </p:spPr>
          </p:pic>
        </p:grpSp>
      </p:grpSp>
      <p:grpSp>
        <p:nvGrpSpPr>
          <p:cNvPr id="148" name="Group 147">
            <a:extLst>
              <a:ext uri="{FF2B5EF4-FFF2-40B4-BE49-F238E27FC236}">
                <a16:creationId xmlns:a16="http://schemas.microsoft.com/office/drawing/2014/main" id="{628B4678-19D1-45AF-AD8E-DA7148FC8143}"/>
              </a:ext>
            </a:extLst>
          </p:cNvPr>
          <p:cNvGrpSpPr/>
          <p:nvPr/>
        </p:nvGrpSpPr>
        <p:grpSpPr>
          <a:xfrm>
            <a:off x="39961224" y="17315817"/>
            <a:ext cx="10874800" cy="10293941"/>
            <a:chOff x="39765282" y="17388006"/>
            <a:chExt cx="10874800" cy="10293941"/>
          </a:xfrm>
        </p:grpSpPr>
        <p:sp>
          <p:nvSpPr>
            <p:cNvPr id="194" name="Rectangle 193">
              <a:extLst>
                <a:ext uri="{FF2B5EF4-FFF2-40B4-BE49-F238E27FC236}">
                  <a16:creationId xmlns:a16="http://schemas.microsoft.com/office/drawing/2014/main" id="{2D1A8963-A947-4CB9-929F-5319C0A3278C}"/>
                </a:ext>
              </a:extLst>
            </p:cNvPr>
            <p:cNvSpPr/>
            <p:nvPr/>
          </p:nvSpPr>
          <p:spPr bwMode="auto">
            <a:xfrm>
              <a:off x="39765282" y="17388006"/>
              <a:ext cx="10874800" cy="10293941"/>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62704" tIns="31352" rIns="62704" bIns="31352" numCol="1" rtlCol="0" anchor="t" anchorCtr="0" compatLnSpc="1">
              <a:prstTxWarp prst="textNoShape">
                <a:avLst/>
              </a:prstTxWarp>
            </a:bodyPr>
            <a:lstStyle/>
            <a:p>
              <a:pPr defTabSz="3221829"/>
              <a:endParaRPr lang="en-US" sz="6376">
                <a:latin typeface="Arial" pitchFamily="34" charset="0"/>
              </a:endParaRPr>
            </a:p>
          </p:txBody>
        </p:sp>
        <p:sp>
          <p:nvSpPr>
            <p:cNvPr id="152" name="Rectangle 151">
              <a:extLst>
                <a:ext uri="{FF2B5EF4-FFF2-40B4-BE49-F238E27FC236}">
                  <a16:creationId xmlns:a16="http://schemas.microsoft.com/office/drawing/2014/main" id="{9F61F8D2-D64B-4542-96E3-9D7032018C1B}"/>
                </a:ext>
              </a:extLst>
            </p:cNvPr>
            <p:cNvSpPr/>
            <p:nvPr/>
          </p:nvSpPr>
          <p:spPr>
            <a:xfrm>
              <a:off x="39834136" y="25205461"/>
              <a:ext cx="10748795" cy="2308324"/>
            </a:xfrm>
            <a:prstGeom prst="rect">
              <a:avLst/>
            </a:prstGeom>
            <a:solidFill>
              <a:schemeClr val="bg1"/>
            </a:solidFill>
            <a:ln>
              <a:solidFill>
                <a:srgbClr val="FFFFFF"/>
              </a:solidFill>
            </a:ln>
          </p:spPr>
          <p:txBody>
            <a:bodyPr wrap="square">
              <a:spAutoFit/>
            </a:bodyPr>
            <a:lstStyle/>
            <a:p>
              <a:r>
                <a:rPr lang="en-US" sz="2400" dirty="0"/>
                <a:t>Figure 10. </a:t>
              </a:r>
              <a:r>
                <a:rPr lang="en-US" sz="2400" b="1" dirty="0">
                  <a:solidFill>
                    <a:srgbClr val="000000"/>
                  </a:solidFill>
                  <a:latin typeface="Arial" panose="020B0604020202020204" pitchFamily="34" charset="0"/>
                  <a:cs typeface="Arial" panose="020B0604020202020204" pitchFamily="34" charset="0"/>
                </a:rPr>
                <a:t>H &amp; E staining for tumors harvested from mice receiving rituximab therapy. </a:t>
              </a:r>
            </a:p>
            <a:p>
              <a:r>
                <a:rPr lang="en-US" sz="2400" dirty="0">
                  <a:solidFill>
                    <a:srgbClr val="000000"/>
                  </a:solidFill>
                  <a:latin typeface="Arial" panose="020B0604020202020204" pitchFamily="34" charset="0"/>
                  <a:cs typeface="Arial" panose="020B0604020202020204" pitchFamily="34" charset="0"/>
                </a:rPr>
                <a:t>Tumor samples were harvested and immediately fixed in 4% formaldehyde, followed by dehydration, parafilm embedding, histologic sectioning and staining with H &amp; E. A: control. B: </a:t>
              </a:r>
              <a:r>
                <a:rPr lang="en-US" sz="2400" dirty="0" err="1">
                  <a:solidFill>
                    <a:srgbClr val="000000"/>
                  </a:solidFill>
                  <a:latin typeface="Arial" panose="020B0604020202020204" pitchFamily="34" charset="0"/>
                  <a:cs typeface="Arial" panose="020B0604020202020204" pitchFamily="34" charset="0"/>
                </a:rPr>
                <a:t>Ritumimab</a:t>
              </a:r>
              <a:r>
                <a:rPr lang="en-US" sz="2400" dirty="0">
                  <a:solidFill>
                    <a:srgbClr val="000000"/>
                  </a:solidFill>
                  <a:latin typeface="Arial" panose="020B0604020202020204" pitchFamily="34" charset="0"/>
                  <a:cs typeface="Arial" panose="020B0604020202020204" pitchFamily="34" charset="0"/>
                </a:rPr>
                <a:t> treatment. C: Actemra treatment. D: Combination treatment.</a:t>
              </a:r>
              <a:endParaRPr lang="en-US" sz="2400" dirty="0"/>
            </a:p>
          </p:txBody>
        </p:sp>
        <p:pic>
          <p:nvPicPr>
            <p:cNvPr id="132" name="Picture 131">
              <a:extLst>
                <a:ext uri="{FF2B5EF4-FFF2-40B4-BE49-F238E27FC236}">
                  <a16:creationId xmlns:a16="http://schemas.microsoft.com/office/drawing/2014/main" id="{1A705F97-67C6-45E5-BB1B-F0F251EC0740}"/>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l="2984" t="6825" r="5794" b="7993"/>
            <a:stretch/>
          </p:blipFill>
          <p:spPr>
            <a:xfrm>
              <a:off x="40299826" y="17438831"/>
              <a:ext cx="10173214" cy="7772400"/>
            </a:xfrm>
            <a:prstGeom prst="rect">
              <a:avLst/>
            </a:prstGeom>
          </p:spPr>
        </p:pic>
      </p:grpSp>
      <p:grpSp>
        <p:nvGrpSpPr>
          <p:cNvPr id="134" name="Group 133">
            <a:extLst>
              <a:ext uri="{FF2B5EF4-FFF2-40B4-BE49-F238E27FC236}">
                <a16:creationId xmlns:a16="http://schemas.microsoft.com/office/drawing/2014/main" id="{B07B65C7-84B3-4685-8A60-0409B16B20D5}"/>
              </a:ext>
            </a:extLst>
          </p:cNvPr>
          <p:cNvGrpSpPr/>
          <p:nvPr/>
        </p:nvGrpSpPr>
        <p:grpSpPr>
          <a:xfrm>
            <a:off x="40045634" y="6624756"/>
            <a:ext cx="10790389" cy="10293941"/>
            <a:chOff x="39849692" y="6559442"/>
            <a:chExt cx="10790389" cy="10293941"/>
          </a:xfrm>
        </p:grpSpPr>
        <p:sp>
          <p:nvSpPr>
            <p:cNvPr id="162" name="Rectangle 161">
              <a:extLst>
                <a:ext uri="{FF2B5EF4-FFF2-40B4-BE49-F238E27FC236}">
                  <a16:creationId xmlns:a16="http://schemas.microsoft.com/office/drawing/2014/main" id="{0BFF003F-C4A5-4568-A279-54296C6B986F}"/>
                </a:ext>
              </a:extLst>
            </p:cNvPr>
            <p:cNvSpPr/>
            <p:nvPr/>
          </p:nvSpPr>
          <p:spPr bwMode="auto">
            <a:xfrm>
              <a:off x="39849692" y="6559442"/>
              <a:ext cx="10790389" cy="10293941"/>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62704" tIns="31352" rIns="62704" bIns="31352" numCol="1" rtlCol="0" anchor="t" anchorCtr="0" compatLnSpc="1">
              <a:prstTxWarp prst="textNoShape">
                <a:avLst/>
              </a:prstTxWarp>
            </a:bodyPr>
            <a:lstStyle/>
            <a:p>
              <a:pPr defTabSz="3221829"/>
              <a:endParaRPr lang="en-US" sz="6376">
                <a:latin typeface="Arial" pitchFamily="34" charset="0"/>
              </a:endParaRPr>
            </a:p>
          </p:txBody>
        </p:sp>
        <p:pic>
          <p:nvPicPr>
            <p:cNvPr id="128" name="Picture 127">
              <a:extLst>
                <a:ext uri="{FF2B5EF4-FFF2-40B4-BE49-F238E27FC236}">
                  <a16:creationId xmlns:a16="http://schemas.microsoft.com/office/drawing/2014/main" id="{83960483-40B2-40C6-939B-CF625BC8E401}"/>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l="3168" t="6708" r="5139" b="7701"/>
            <a:stretch/>
          </p:blipFill>
          <p:spPr>
            <a:xfrm>
              <a:off x="40187787" y="6641767"/>
              <a:ext cx="10176808" cy="7772400"/>
            </a:xfrm>
            <a:prstGeom prst="rect">
              <a:avLst/>
            </a:prstGeom>
          </p:spPr>
        </p:pic>
        <p:sp>
          <p:nvSpPr>
            <p:cNvPr id="183" name="Rectangle 182">
              <a:extLst>
                <a:ext uri="{FF2B5EF4-FFF2-40B4-BE49-F238E27FC236}">
                  <a16:creationId xmlns:a16="http://schemas.microsoft.com/office/drawing/2014/main" id="{0DDAEAFE-7E82-41E3-BE46-74908E713816}"/>
                </a:ext>
              </a:extLst>
            </p:cNvPr>
            <p:cNvSpPr/>
            <p:nvPr/>
          </p:nvSpPr>
          <p:spPr>
            <a:xfrm>
              <a:off x="39916218" y="14379923"/>
              <a:ext cx="10723863" cy="2308324"/>
            </a:xfrm>
            <a:prstGeom prst="rect">
              <a:avLst/>
            </a:prstGeom>
            <a:solidFill>
              <a:srgbClr val="FFFFFF"/>
            </a:solidFill>
          </p:spPr>
          <p:txBody>
            <a:bodyPr wrap="square">
              <a:spAutoFit/>
            </a:bodyPr>
            <a:lstStyle/>
            <a:p>
              <a:r>
                <a:rPr lang="en-US" sz="2400" dirty="0"/>
                <a:t>Figure 5. </a:t>
              </a:r>
              <a:r>
                <a:rPr lang="en-US" sz="2400" b="1" dirty="0">
                  <a:solidFill>
                    <a:srgbClr val="000000"/>
                  </a:solidFill>
                  <a:latin typeface="Arial" panose="020B0604020202020204" pitchFamily="34" charset="0"/>
                  <a:cs typeface="Arial" panose="020B0604020202020204" pitchFamily="34" charset="0"/>
                </a:rPr>
                <a:t>H &amp; E staining for tumors harvested from mice receiving ibrutinib therapy. </a:t>
              </a:r>
            </a:p>
            <a:p>
              <a:r>
                <a:rPr lang="en-US" sz="2400" dirty="0">
                  <a:solidFill>
                    <a:srgbClr val="000000"/>
                  </a:solidFill>
                  <a:latin typeface="Arial" panose="020B0604020202020204" pitchFamily="34" charset="0"/>
                  <a:cs typeface="Arial" panose="020B0604020202020204" pitchFamily="34" charset="0"/>
                </a:rPr>
                <a:t>Tumor samples were harvested and immediately fixed in 4% formaldehyde, followed by dehydration, parafilm embedding, histologic sectioning and staining with H &amp; E. A: control. B: Ibrutinib treatment. C: Actemra treatment. D: Combination treatment.</a:t>
              </a:r>
              <a:endParaRPr lang="en-US" sz="2400" dirty="0"/>
            </a:p>
          </p:txBody>
        </p:sp>
      </p:grpSp>
      <p:grpSp>
        <p:nvGrpSpPr>
          <p:cNvPr id="156" name="Group 155">
            <a:extLst>
              <a:ext uri="{FF2B5EF4-FFF2-40B4-BE49-F238E27FC236}">
                <a16:creationId xmlns:a16="http://schemas.microsoft.com/office/drawing/2014/main" id="{541F78C6-32BE-446C-8DFE-BFF4521F879A}"/>
              </a:ext>
            </a:extLst>
          </p:cNvPr>
          <p:cNvGrpSpPr/>
          <p:nvPr/>
        </p:nvGrpSpPr>
        <p:grpSpPr>
          <a:xfrm>
            <a:off x="15101625" y="17314638"/>
            <a:ext cx="5091804" cy="10295120"/>
            <a:chOff x="14905683" y="17314638"/>
            <a:chExt cx="5091804" cy="10295120"/>
          </a:xfrm>
        </p:grpSpPr>
        <p:sp>
          <p:nvSpPr>
            <p:cNvPr id="166" name="Rectangle 165">
              <a:extLst>
                <a:ext uri="{FF2B5EF4-FFF2-40B4-BE49-F238E27FC236}">
                  <a16:creationId xmlns:a16="http://schemas.microsoft.com/office/drawing/2014/main" id="{DBD5C7DE-1EB7-4C36-BF3A-133B06F7CB5C}"/>
                </a:ext>
              </a:extLst>
            </p:cNvPr>
            <p:cNvSpPr/>
            <p:nvPr/>
          </p:nvSpPr>
          <p:spPr bwMode="auto">
            <a:xfrm>
              <a:off x="14905683" y="17314638"/>
              <a:ext cx="5091804" cy="10295120"/>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62704" tIns="31352" rIns="62704" bIns="31352" numCol="1" rtlCol="0" anchor="t" anchorCtr="0" compatLnSpc="1">
              <a:prstTxWarp prst="textNoShape">
                <a:avLst/>
              </a:prstTxWarp>
            </a:bodyPr>
            <a:lstStyle/>
            <a:p>
              <a:pPr defTabSz="3221829"/>
              <a:endParaRPr lang="en-US" sz="6376">
                <a:latin typeface="Arial" pitchFamily="34" charset="0"/>
              </a:endParaRPr>
            </a:p>
          </p:txBody>
        </p:sp>
        <p:sp>
          <p:nvSpPr>
            <p:cNvPr id="99" name="Rectangle 98"/>
            <p:cNvSpPr/>
            <p:nvPr/>
          </p:nvSpPr>
          <p:spPr>
            <a:xfrm>
              <a:off x="15221946" y="22875467"/>
              <a:ext cx="4609744" cy="3785652"/>
            </a:xfrm>
            <a:prstGeom prst="rect">
              <a:avLst/>
            </a:prstGeom>
            <a:solidFill>
              <a:srgbClr val="FFFFFF"/>
            </a:solidFill>
            <a:ln>
              <a:noFill/>
            </a:ln>
          </p:spPr>
          <p:txBody>
            <a:bodyPr wrap="square">
              <a:spAutoFit/>
            </a:bodyPr>
            <a:lstStyle/>
            <a:p>
              <a:r>
                <a:rPr lang="en-US" sz="2400" dirty="0"/>
                <a:t>Figure 6. </a:t>
              </a:r>
              <a:r>
                <a:rPr lang="en-US" sz="2400" b="1" dirty="0"/>
                <a:t>The</a:t>
              </a:r>
              <a:r>
                <a:rPr lang="en-US" sz="2400" dirty="0"/>
                <a:t> </a:t>
              </a:r>
              <a:r>
                <a:rPr lang="en-US" sz="2400" b="1" dirty="0">
                  <a:solidFill>
                    <a:srgbClr val="000000"/>
                  </a:solidFill>
                  <a:latin typeface="Arial" panose="020B0604020202020204" pitchFamily="34" charset="0"/>
                  <a:cs typeface="Arial" panose="020B0604020202020204" pitchFamily="34" charset="0"/>
                </a:rPr>
                <a:t>TME does not affect Rituximab-mediated control of WM.</a:t>
              </a:r>
              <a:endParaRPr lang="en-US" sz="2400" b="1" dirty="0"/>
            </a:p>
            <a:p>
              <a:r>
                <a:rPr lang="en-US" sz="2400" dirty="0"/>
                <a:t>Groups of mice (n=10/</a:t>
              </a:r>
              <a:r>
                <a:rPr lang="en-US" sz="2400" dirty="0" err="1"/>
                <a:t>gp</a:t>
              </a:r>
              <a:r>
                <a:rPr lang="en-US" sz="2400" dirty="0"/>
                <a:t>) were treated with Rituximab, </a:t>
              </a:r>
              <a:r>
                <a:rPr lang="en-US" sz="2400" dirty="0" err="1"/>
                <a:t>Actemra</a:t>
              </a:r>
              <a:r>
                <a:rPr lang="en-US" sz="2400" dirty="0"/>
                <a:t>, Rituximab + </a:t>
              </a:r>
              <a:r>
                <a:rPr lang="en-US" sz="2400" dirty="0" err="1"/>
                <a:t>Actemra</a:t>
              </a:r>
              <a:r>
                <a:rPr lang="en-US" sz="2400" dirty="0"/>
                <a:t> or vehicle controls as indicated in methods. Mice survival was monitored 3x/week and recorded. </a:t>
              </a:r>
            </a:p>
          </p:txBody>
        </p:sp>
        <p:grpSp>
          <p:nvGrpSpPr>
            <p:cNvPr id="155" name="Group 154">
              <a:extLst>
                <a:ext uri="{FF2B5EF4-FFF2-40B4-BE49-F238E27FC236}">
                  <a16:creationId xmlns:a16="http://schemas.microsoft.com/office/drawing/2014/main" id="{B84BC993-60AB-44F7-8419-70D886795072}"/>
                </a:ext>
              </a:extLst>
            </p:cNvPr>
            <p:cNvGrpSpPr/>
            <p:nvPr/>
          </p:nvGrpSpPr>
          <p:grpSpPr>
            <a:xfrm>
              <a:off x="15012624" y="18170581"/>
              <a:ext cx="4830268" cy="4206313"/>
              <a:chOff x="15012624" y="17978077"/>
              <a:chExt cx="4830268" cy="4206313"/>
            </a:xfrm>
          </p:grpSpPr>
          <p:pic>
            <p:nvPicPr>
              <p:cNvPr id="2069" name="Picture 2068">
                <a:extLst>
                  <a:ext uri="{FF2B5EF4-FFF2-40B4-BE49-F238E27FC236}">
                    <a16:creationId xmlns:a16="http://schemas.microsoft.com/office/drawing/2014/main" id="{41E753BD-DA32-4F3E-9C6C-7DAD9F1799CE}"/>
                  </a:ext>
                </a:extLst>
              </p:cNvPr>
              <p:cNvPicPr>
                <a:picLocks noChangeAspect="1"/>
              </p:cNvPicPr>
              <p:nvPr/>
            </p:nvPicPr>
            <p:blipFill rotWithShape="1">
              <a:blip r:embed="rId16">
                <a:extLst>
                  <a:ext uri="{28A0092B-C50C-407E-A947-70E740481C1C}">
                    <a14:useLocalDpi xmlns:a14="http://schemas.microsoft.com/office/drawing/2010/main" val="0"/>
                  </a:ext>
                </a:extLst>
              </a:blip>
              <a:srcRect r="32965"/>
              <a:stretch/>
            </p:blipFill>
            <p:spPr>
              <a:xfrm>
                <a:off x="15012624" y="17978077"/>
                <a:ext cx="4830268" cy="4206313"/>
              </a:xfrm>
              <a:prstGeom prst="rect">
                <a:avLst/>
              </a:prstGeom>
            </p:spPr>
          </p:pic>
          <p:pic>
            <p:nvPicPr>
              <p:cNvPr id="185" name="Picture 184">
                <a:extLst>
                  <a:ext uri="{FF2B5EF4-FFF2-40B4-BE49-F238E27FC236}">
                    <a16:creationId xmlns:a16="http://schemas.microsoft.com/office/drawing/2014/main" id="{7545385B-D86D-4084-8966-9F062F914BAF}"/>
                  </a:ext>
                </a:extLst>
              </p:cNvPr>
              <p:cNvPicPr>
                <a:picLocks noChangeAspect="1"/>
              </p:cNvPicPr>
              <p:nvPr/>
            </p:nvPicPr>
            <p:blipFill rotWithShape="1">
              <a:blip r:embed="rId16">
                <a:extLst>
                  <a:ext uri="{28A0092B-C50C-407E-A947-70E740481C1C}">
                    <a14:useLocalDpi xmlns:a14="http://schemas.microsoft.com/office/drawing/2010/main" val="0"/>
                  </a:ext>
                </a:extLst>
              </a:blip>
              <a:srcRect l="67667" b="47182"/>
              <a:stretch/>
            </p:blipFill>
            <p:spPr>
              <a:xfrm>
                <a:off x="17975212" y="19000143"/>
                <a:ext cx="1543658" cy="1472046"/>
              </a:xfrm>
              <a:prstGeom prst="rect">
                <a:avLst/>
              </a:prstGeom>
            </p:spPr>
          </p:pic>
        </p:grpSp>
      </p:grpSp>
      <p:grpSp>
        <p:nvGrpSpPr>
          <p:cNvPr id="164" name="Group 163">
            <a:extLst>
              <a:ext uri="{FF2B5EF4-FFF2-40B4-BE49-F238E27FC236}">
                <a16:creationId xmlns:a16="http://schemas.microsoft.com/office/drawing/2014/main" id="{5E77F19B-3D90-4115-B793-0762C33A45AD}"/>
              </a:ext>
            </a:extLst>
          </p:cNvPr>
          <p:cNvGrpSpPr/>
          <p:nvPr/>
        </p:nvGrpSpPr>
        <p:grpSpPr>
          <a:xfrm>
            <a:off x="27826052" y="17314638"/>
            <a:ext cx="7475355" cy="10281854"/>
            <a:chOff x="27597453" y="17314638"/>
            <a:chExt cx="7475355" cy="10281854"/>
          </a:xfrm>
        </p:grpSpPr>
        <p:sp>
          <p:nvSpPr>
            <p:cNvPr id="168" name="Rectangle 167">
              <a:extLst>
                <a:ext uri="{FF2B5EF4-FFF2-40B4-BE49-F238E27FC236}">
                  <a16:creationId xmlns:a16="http://schemas.microsoft.com/office/drawing/2014/main" id="{7C703D6B-6975-4BC5-845C-8B9F15DCB9B8}"/>
                </a:ext>
              </a:extLst>
            </p:cNvPr>
            <p:cNvSpPr/>
            <p:nvPr/>
          </p:nvSpPr>
          <p:spPr bwMode="auto">
            <a:xfrm>
              <a:off x="27597453" y="17314638"/>
              <a:ext cx="7475355" cy="10281854"/>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62704" tIns="31352" rIns="62704" bIns="31352" numCol="1" rtlCol="0" anchor="t" anchorCtr="0" compatLnSpc="1">
              <a:prstTxWarp prst="textNoShape">
                <a:avLst/>
              </a:prstTxWarp>
            </a:bodyPr>
            <a:lstStyle/>
            <a:p>
              <a:pPr defTabSz="3221829"/>
              <a:endParaRPr lang="en-US" sz="6376">
                <a:latin typeface="Arial" pitchFamily="34" charset="0"/>
              </a:endParaRPr>
            </a:p>
          </p:txBody>
        </p:sp>
        <p:pic>
          <p:nvPicPr>
            <p:cNvPr id="2078" name="Picture 2077">
              <a:extLst>
                <a:ext uri="{FF2B5EF4-FFF2-40B4-BE49-F238E27FC236}">
                  <a16:creationId xmlns:a16="http://schemas.microsoft.com/office/drawing/2014/main" id="{D57841E2-8CAB-414B-8BEB-FD9854269160}"/>
                </a:ext>
              </a:extLst>
            </p:cNvPr>
            <p:cNvPicPr>
              <a:picLocks noChangeAspect="1"/>
            </p:cNvPicPr>
            <p:nvPr/>
          </p:nvPicPr>
          <p:blipFill rotWithShape="1">
            <a:blip r:embed="rId17" cstate="print">
              <a:extLst>
                <a:ext uri="{28A0092B-C50C-407E-A947-70E740481C1C}">
                  <a14:useLocalDpi xmlns:a14="http://schemas.microsoft.com/office/drawing/2010/main" val="0"/>
                </a:ext>
              </a:extLst>
            </a:blip>
            <a:srcRect t="8454" r="3705" b="2050"/>
            <a:stretch/>
          </p:blipFill>
          <p:spPr>
            <a:xfrm>
              <a:off x="27780663" y="18067501"/>
              <a:ext cx="3851946" cy="4281197"/>
            </a:xfrm>
            <a:prstGeom prst="rect">
              <a:avLst/>
            </a:prstGeom>
          </p:spPr>
        </p:pic>
        <p:sp>
          <p:nvSpPr>
            <p:cNvPr id="145" name="Rectangle 144">
              <a:extLst>
                <a:ext uri="{FF2B5EF4-FFF2-40B4-BE49-F238E27FC236}">
                  <a16:creationId xmlns:a16="http://schemas.microsoft.com/office/drawing/2014/main" id="{A62B2FB1-51E4-48E1-B4CE-7F0F737FC67C}"/>
                </a:ext>
              </a:extLst>
            </p:cNvPr>
            <p:cNvSpPr/>
            <p:nvPr/>
          </p:nvSpPr>
          <p:spPr>
            <a:xfrm>
              <a:off x="28049959" y="22835528"/>
              <a:ext cx="6776214" cy="3785652"/>
            </a:xfrm>
            <a:prstGeom prst="rect">
              <a:avLst/>
            </a:prstGeom>
            <a:solidFill>
              <a:schemeClr val="bg1"/>
            </a:solidFill>
            <a:ln>
              <a:solidFill>
                <a:srgbClr val="FFFFFF"/>
              </a:solidFill>
            </a:ln>
          </p:spPr>
          <p:txBody>
            <a:bodyPr wrap="square">
              <a:spAutoFit/>
            </a:bodyPr>
            <a:lstStyle/>
            <a:p>
              <a:r>
                <a:rPr lang="en-US" sz="2400" dirty="0"/>
                <a:t>Figure 8. </a:t>
              </a:r>
              <a:r>
                <a:rPr lang="en-US" sz="2400" b="1" dirty="0">
                  <a:solidFill>
                    <a:srgbClr val="000000"/>
                  </a:solidFill>
                  <a:latin typeface="Arial" panose="020B0604020202020204" pitchFamily="34" charset="0"/>
                  <a:cs typeface="Arial" panose="020B0604020202020204" pitchFamily="34" charset="0"/>
                </a:rPr>
                <a:t>Rituximab/Actemra affect human IgM secretion.</a:t>
              </a:r>
              <a:endParaRPr lang="en-US" sz="2400" b="1" dirty="0"/>
            </a:p>
            <a:p>
              <a:r>
                <a:rPr lang="en-US" sz="2400" dirty="0"/>
                <a:t>Human IgM levels in mice sera were examined by human IgM ELISA kit. A significant reduction in human IgM secretion in mice serum in mice treated with Rituximab alone (p=0.005) or combined therapy (p=0.0007) compared with control mice. </a:t>
              </a:r>
            </a:p>
            <a:p>
              <a:r>
                <a:rPr lang="en-US" sz="2400" dirty="0"/>
                <a:t>Actemra treatment significantly reduced human IgM secretion (p=0.0099).</a:t>
              </a:r>
            </a:p>
          </p:txBody>
        </p:sp>
        <p:grpSp>
          <p:nvGrpSpPr>
            <p:cNvPr id="163" name="Group 162">
              <a:extLst>
                <a:ext uri="{FF2B5EF4-FFF2-40B4-BE49-F238E27FC236}">
                  <a16:creationId xmlns:a16="http://schemas.microsoft.com/office/drawing/2014/main" id="{CC969FF1-6146-4F7C-A896-DAE3079EA5AA}"/>
                </a:ext>
              </a:extLst>
            </p:cNvPr>
            <p:cNvGrpSpPr/>
            <p:nvPr/>
          </p:nvGrpSpPr>
          <p:grpSpPr>
            <a:xfrm>
              <a:off x="31682468" y="17994557"/>
              <a:ext cx="3039155" cy="3937848"/>
              <a:chOff x="31682468" y="17994557"/>
              <a:chExt cx="3039155" cy="3937848"/>
            </a:xfrm>
          </p:grpSpPr>
          <p:pic>
            <p:nvPicPr>
              <p:cNvPr id="140" name="Picture 139">
                <a:extLst>
                  <a:ext uri="{FF2B5EF4-FFF2-40B4-BE49-F238E27FC236}">
                    <a16:creationId xmlns:a16="http://schemas.microsoft.com/office/drawing/2014/main" id="{3187D3C8-EA7D-4D51-95EF-FDA681B06217}"/>
                  </a:ext>
                </a:extLst>
              </p:cNvPr>
              <p:cNvPicPr>
                <a:picLocks noChangeAspect="1"/>
              </p:cNvPicPr>
              <p:nvPr/>
            </p:nvPicPr>
            <p:blipFill rotWithShape="1">
              <a:blip r:embed="rId18" cstate="print">
                <a:extLst>
                  <a:ext uri="{28A0092B-C50C-407E-A947-70E740481C1C}">
                    <a14:useLocalDpi xmlns:a14="http://schemas.microsoft.com/office/drawing/2010/main" val="0"/>
                  </a:ext>
                </a:extLst>
              </a:blip>
              <a:srcRect t="8363" r="9487"/>
              <a:stretch/>
            </p:blipFill>
            <p:spPr>
              <a:xfrm>
                <a:off x="31682468" y="17994557"/>
                <a:ext cx="3039155" cy="3937848"/>
              </a:xfrm>
              <a:prstGeom prst="rect">
                <a:avLst/>
              </a:prstGeom>
            </p:spPr>
          </p:pic>
          <p:cxnSp>
            <p:nvCxnSpPr>
              <p:cNvPr id="142" name="Straight Connector 141">
                <a:extLst>
                  <a:ext uri="{FF2B5EF4-FFF2-40B4-BE49-F238E27FC236}">
                    <a16:creationId xmlns:a16="http://schemas.microsoft.com/office/drawing/2014/main" id="{2CC9A8A1-237A-42A1-98DB-DA0541DCB025}"/>
                  </a:ext>
                </a:extLst>
              </p:cNvPr>
              <p:cNvCxnSpPr/>
              <p:nvPr/>
            </p:nvCxnSpPr>
            <p:spPr bwMode="auto">
              <a:xfrm>
                <a:off x="33074405" y="18126393"/>
                <a:ext cx="998855" cy="0"/>
              </a:xfrm>
              <a:prstGeom prst="line">
                <a:avLst/>
              </a:prstGeom>
              <a:solidFill>
                <a:schemeClr val="accent1"/>
              </a:solidFill>
              <a:ln w="381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grpSp>
      <p:pic>
        <p:nvPicPr>
          <p:cNvPr id="6" name="Picture 5">
            <a:extLst>
              <a:ext uri="{FF2B5EF4-FFF2-40B4-BE49-F238E27FC236}">
                <a16:creationId xmlns:a16="http://schemas.microsoft.com/office/drawing/2014/main" id="{CDBE2A46-4591-4C18-A395-2408D9754BB6}"/>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45344847" y="491712"/>
            <a:ext cx="4746021" cy="4572000"/>
          </a:xfrm>
          <a:prstGeom prst="rect">
            <a:avLst/>
          </a:prstGeom>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1.7601 Service Pack 1"/>
  <p:tag name="AS_RELEASE_DATE" val="2015.10.08"/>
  <p:tag name="AS_TITLE" val="Aspose.Slides for .NET 4.0"/>
  <p:tag name="AS_VERSION" val="15.8.1.0"/>
</p:tagLst>
</file>

<file path=ppt/theme/theme1.xml><?xml version="1.0" encoding="utf-8"?>
<a:theme xmlns:a="http://schemas.openxmlformats.org/drawingml/2006/main" name="Default Design">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Default Desig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1366</TotalTime>
  <Words>1229</Words>
  <Application>Microsoft Office PowerPoint</Application>
  <PresentationFormat>Custom</PresentationFormat>
  <Paragraphs>48</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Symbol</vt:lpstr>
      <vt:lpstr>Default Design</vt:lpstr>
      <vt:lpstr>PowerPoint Presentation</vt:lpstr>
    </vt:vector>
  </TitlesOfParts>
  <Manager/>
  <Company>Graphicsland/MAKESIGNS.COM</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 to create a scientific poster</dc:title>
  <dc:subject>Example Of A Sample Research Poster</dc:subject>
  <dc:creator>Graphicsland/MakeSigns.com</dc:creator>
  <cp:keywords>scientific, research, template, custom, poster, presentation, symposium, printing, PowerPoint, create, design, example, sample, download</cp:keywords>
  <dc:description>Download our scientific poster templates at no cost to you and get one step closer to making a great research poster.</dc:description>
  <cp:lastModifiedBy>Weiguo Han</cp:lastModifiedBy>
  <cp:revision>165</cp:revision>
  <cp:lastPrinted>2016-05-10T20:56:48Z</cp:lastPrinted>
  <dcterms:modified xsi:type="dcterms:W3CDTF">2018-04-06T15:21:23Z</dcterms:modified>
  <cp:category>scientific poster PowerPoint</cp:category>
</cp:coreProperties>
</file>