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DE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2"/>
    <p:restoredTop sz="94626"/>
  </p:normalViewPr>
  <p:slideViewPr>
    <p:cSldViewPr snapToGrid="0">
      <p:cViewPr>
        <p:scale>
          <a:sx n="20" d="100"/>
          <a:sy n="20" d="100"/>
        </p:scale>
        <p:origin x="654" y="-6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714753" y="685800"/>
            <a:ext cx="3429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2" name="Shape 8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 txBox="1">
            <a:spLocks noGrp="1"/>
          </p:cNvSpPr>
          <p:nvPr>
            <p:ph type="dt" idx="10"/>
          </p:nvPr>
        </p:nvSpPr>
        <p:spPr>
          <a:xfrm>
            <a:off x="3017520" y="30510480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5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ftr" idx="11"/>
          </p:nvPr>
        </p:nvSpPr>
        <p:spPr>
          <a:xfrm>
            <a:off x="14538960" y="30510480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6700"/>
              <a:buNone/>
              <a:defRPr sz="5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ldNum" idx="12"/>
          </p:nvPr>
        </p:nvSpPr>
        <p:spPr>
          <a:xfrm>
            <a:off x="30998160" y="30510480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219350" rIns="438850" bIns="21935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5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5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5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5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5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5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5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5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5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 txBox="1">
            <a:spLocks noGrp="1"/>
          </p:cNvSpPr>
          <p:nvPr>
            <p:ph type="ctrTitle"/>
          </p:nvPr>
        </p:nvSpPr>
        <p:spPr>
          <a:xfrm>
            <a:off x="5486400" y="5387342"/>
            <a:ext cx="32918400" cy="1146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b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800"/>
              <a:buFont typeface="Calibri"/>
              <a:buNone/>
              <a:defRPr sz="28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2pPr>
            <a:lvl3pPr lvl="2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3pPr>
            <a:lvl4pPr lvl="3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4pPr>
            <a:lvl5pPr lvl="4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5pPr>
            <a:lvl6pPr lvl="5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6pPr>
            <a:lvl7pPr lvl="6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7pPr>
            <a:lvl8pPr lvl="7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8pPr>
            <a:lvl9pPr lvl="8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t" anchorCtr="0"/>
          <a:lstStyle>
            <a:lvl1pPr marR="0" lvl="0" algn="ctr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ts val="11500"/>
              <a:buFont typeface="Arial"/>
              <a:buNone/>
              <a:defRPr sz="1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Arial"/>
              <a:buNone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7700"/>
              <a:buFont typeface="Arial"/>
              <a:buNone/>
              <a:defRPr sz="7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7700"/>
              <a:buFont typeface="Arial"/>
              <a:buNone/>
              <a:defRPr sz="7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7700"/>
              <a:buFont typeface="Arial"/>
              <a:buNone/>
              <a:defRPr sz="7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7700"/>
              <a:buFont typeface="Arial"/>
              <a:buNone/>
              <a:defRPr sz="7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7700"/>
              <a:buFont typeface="Arial"/>
              <a:buNone/>
              <a:defRPr sz="7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7700"/>
              <a:buFont typeface="Arial"/>
              <a:buNone/>
              <a:defRPr sz="7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dt" idx="10"/>
          </p:nvPr>
        </p:nvSpPr>
        <p:spPr>
          <a:xfrm>
            <a:off x="3017520" y="30510480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ftr" idx="11"/>
          </p:nvPr>
        </p:nvSpPr>
        <p:spPr>
          <a:xfrm>
            <a:off x="14538960" y="30510480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6700"/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30998160" y="30510480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219350" rIns="438850" bIns="21935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 txBox="1">
            <a:spLocks noGrp="1"/>
          </p:cNvSpPr>
          <p:nvPr>
            <p:ph type="title"/>
          </p:nvPr>
        </p:nvSpPr>
        <p:spPr>
          <a:xfrm>
            <a:off x="3017520" y="1752600"/>
            <a:ext cx="37856100" cy="63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100"/>
              <a:buFont typeface="Calibri"/>
              <a:buNone/>
              <a:defRPr sz="2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2pPr>
            <a:lvl3pPr lvl="2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3pPr>
            <a:lvl4pPr lvl="3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4pPr>
            <a:lvl5pPr lvl="4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5pPr>
            <a:lvl6pPr lvl="5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6pPr>
            <a:lvl7pPr lvl="6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7pPr>
            <a:lvl8pPr lvl="7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8pPr>
            <a:lvl9pPr lvl="8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1"/>
          </p:nvPr>
        </p:nvSpPr>
        <p:spPr>
          <a:xfrm>
            <a:off x="3017520" y="8763000"/>
            <a:ext cx="37856100" cy="2088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t" anchorCtr="0"/>
          <a:lstStyle>
            <a:lvl1pPr marL="457200" marR="0" lvl="0" indent="-1079500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ts val="13400"/>
              <a:buFont typeface="Arial"/>
              <a:buChar char="•"/>
              <a:defRPr sz="13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95885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11500"/>
              <a:buFont typeface="Arial"/>
              <a:buChar char="•"/>
              <a:defRPr sz="1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8382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dt" idx="10"/>
          </p:nvPr>
        </p:nvSpPr>
        <p:spPr>
          <a:xfrm>
            <a:off x="3017520" y="30510480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Shape 25"/>
          <p:cNvSpPr txBox="1">
            <a:spLocks noGrp="1"/>
          </p:cNvSpPr>
          <p:nvPr>
            <p:ph type="ftr" idx="11"/>
          </p:nvPr>
        </p:nvSpPr>
        <p:spPr>
          <a:xfrm>
            <a:off x="14538960" y="30510480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6700"/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sldNum" idx="12"/>
          </p:nvPr>
        </p:nvSpPr>
        <p:spPr>
          <a:xfrm>
            <a:off x="30998160" y="30510480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219350" rIns="438850" bIns="21935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 txBox="1">
            <a:spLocks noGrp="1"/>
          </p:cNvSpPr>
          <p:nvPr>
            <p:ph type="title"/>
          </p:nvPr>
        </p:nvSpPr>
        <p:spPr>
          <a:xfrm>
            <a:off x="2994660" y="8206743"/>
            <a:ext cx="37856100" cy="1369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800"/>
              <a:buFont typeface="Calibri"/>
              <a:buNone/>
              <a:defRPr sz="28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2pPr>
            <a:lvl3pPr lvl="2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3pPr>
            <a:lvl4pPr lvl="3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4pPr>
            <a:lvl5pPr lvl="4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5pPr>
            <a:lvl6pPr lvl="5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6pPr>
            <a:lvl7pPr lvl="6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7pPr>
            <a:lvl8pPr lvl="7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8pPr>
            <a:lvl9pPr lvl="8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body" idx="1"/>
          </p:nvPr>
        </p:nvSpPr>
        <p:spPr>
          <a:xfrm>
            <a:off x="2994660" y="22029422"/>
            <a:ext cx="37856100" cy="720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rgbClr val="888888"/>
              </a:buClr>
              <a:buSzPts val="11500"/>
              <a:buFont typeface="Arial"/>
              <a:buNone/>
              <a:defRPr sz="1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rgbClr val="888888"/>
              </a:buClr>
              <a:buSzPts val="9600"/>
              <a:buFont typeface="Arial"/>
              <a:buNone/>
              <a:defRPr sz="9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rgbClr val="888888"/>
              </a:buClr>
              <a:buSzPts val="8600"/>
              <a:buFont typeface="Arial"/>
              <a:buNone/>
              <a:defRPr sz="8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rgbClr val="888888"/>
              </a:buClr>
              <a:buSzPts val="7700"/>
              <a:buFont typeface="Arial"/>
              <a:buNone/>
              <a:defRPr sz="7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rgbClr val="888888"/>
              </a:buClr>
              <a:buSzPts val="7700"/>
              <a:buFont typeface="Arial"/>
              <a:buNone/>
              <a:defRPr sz="7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rgbClr val="888888"/>
              </a:buClr>
              <a:buSzPts val="7700"/>
              <a:buFont typeface="Arial"/>
              <a:buNone/>
              <a:defRPr sz="7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rgbClr val="888888"/>
              </a:buClr>
              <a:buSzPts val="7700"/>
              <a:buFont typeface="Arial"/>
              <a:buNone/>
              <a:defRPr sz="7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rgbClr val="888888"/>
              </a:buClr>
              <a:buSzPts val="7700"/>
              <a:buFont typeface="Arial"/>
              <a:buNone/>
              <a:defRPr sz="7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rgbClr val="888888"/>
              </a:buClr>
              <a:buSzPts val="7700"/>
              <a:buFont typeface="Arial"/>
              <a:buNone/>
              <a:defRPr sz="7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dt" idx="10"/>
          </p:nvPr>
        </p:nvSpPr>
        <p:spPr>
          <a:xfrm>
            <a:off x="3017520" y="30510480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ftr" idx="11"/>
          </p:nvPr>
        </p:nvSpPr>
        <p:spPr>
          <a:xfrm>
            <a:off x="14538960" y="30510480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6700"/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sldNum" idx="12"/>
          </p:nvPr>
        </p:nvSpPr>
        <p:spPr>
          <a:xfrm>
            <a:off x="30998160" y="30510480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219350" rIns="438850" bIns="21935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>
            <a:spLocks noGrp="1"/>
          </p:cNvSpPr>
          <p:nvPr>
            <p:ph type="title"/>
          </p:nvPr>
        </p:nvSpPr>
        <p:spPr>
          <a:xfrm>
            <a:off x="3017520" y="1752600"/>
            <a:ext cx="37856100" cy="63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100"/>
              <a:buFont typeface="Calibri"/>
              <a:buNone/>
              <a:defRPr sz="2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2pPr>
            <a:lvl3pPr lvl="2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3pPr>
            <a:lvl4pPr lvl="3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4pPr>
            <a:lvl5pPr lvl="4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5pPr>
            <a:lvl6pPr lvl="5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6pPr>
            <a:lvl7pPr lvl="6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7pPr>
            <a:lvl8pPr lvl="7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8pPr>
            <a:lvl9pPr lvl="8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body" idx="1"/>
          </p:nvPr>
        </p:nvSpPr>
        <p:spPr>
          <a:xfrm>
            <a:off x="3017520" y="8763000"/>
            <a:ext cx="18653700" cy="2088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t" anchorCtr="0"/>
          <a:lstStyle>
            <a:lvl1pPr marL="457200" marR="0" lvl="0" indent="-1079500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ts val="13400"/>
              <a:buFont typeface="Arial"/>
              <a:buChar char="•"/>
              <a:defRPr sz="13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95885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11500"/>
              <a:buFont typeface="Arial"/>
              <a:buChar char="•"/>
              <a:defRPr sz="1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8382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body" idx="2"/>
          </p:nvPr>
        </p:nvSpPr>
        <p:spPr>
          <a:xfrm>
            <a:off x="22219920" y="8763000"/>
            <a:ext cx="18653700" cy="2088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t" anchorCtr="0"/>
          <a:lstStyle>
            <a:lvl1pPr marL="457200" marR="0" lvl="0" indent="-1079500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ts val="13400"/>
              <a:buFont typeface="Arial"/>
              <a:buChar char="•"/>
              <a:defRPr sz="13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95885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11500"/>
              <a:buFont typeface="Arial"/>
              <a:buChar char="•"/>
              <a:defRPr sz="1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8382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dt" idx="10"/>
          </p:nvPr>
        </p:nvSpPr>
        <p:spPr>
          <a:xfrm>
            <a:off x="3017520" y="30510480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ftr" idx="11"/>
          </p:nvPr>
        </p:nvSpPr>
        <p:spPr>
          <a:xfrm>
            <a:off x="14538960" y="30510480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6700"/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sldNum" idx="12"/>
          </p:nvPr>
        </p:nvSpPr>
        <p:spPr>
          <a:xfrm>
            <a:off x="30998160" y="30510480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219350" rIns="438850" bIns="21935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 txBox="1">
            <a:spLocks noGrp="1"/>
          </p:cNvSpPr>
          <p:nvPr>
            <p:ph type="title"/>
          </p:nvPr>
        </p:nvSpPr>
        <p:spPr>
          <a:xfrm>
            <a:off x="3023237" y="1752600"/>
            <a:ext cx="37856100" cy="63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100"/>
              <a:buFont typeface="Calibri"/>
              <a:buNone/>
              <a:defRPr sz="2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2pPr>
            <a:lvl3pPr lvl="2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3pPr>
            <a:lvl4pPr lvl="3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4pPr>
            <a:lvl5pPr lvl="4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5pPr>
            <a:lvl6pPr lvl="5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6pPr>
            <a:lvl7pPr lvl="6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7pPr>
            <a:lvl8pPr lvl="7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8pPr>
            <a:lvl9pPr lvl="8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3023237" y="8069583"/>
            <a:ext cx="18567300" cy="3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ts val="11500"/>
              <a:buFont typeface="Arial"/>
              <a:buNone/>
              <a:defRPr sz="1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Arial"/>
              <a:buNone/>
              <a:defRPr sz="9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None/>
              <a:defRPr sz="8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7700"/>
              <a:buFont typeface="Arial"/>
              <a:buNone/>
              <a:defRPr sz="7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7700"/>
              <a:buFont typeface="Arial"/>
              <a:buNone/>
              <a:defRPr sz="7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7700"/>
              <a:buFont typeface="Arial"/>
              <a:buNone/>
              <a:defRPr sz="7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7700"/>
              <a:buFont typeface="Arial"/>
              <a:buNone/>
              <a:defRPr sz="7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7700"/>
              <a:buFont typeface="Arial"/>
              <a:buNone/>
              <a:defRPr sz="7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7700"/>
              <a:buFont typeface="Arial"/>
              <a:buNone/>
              <a:defRPr sz="7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body" idx="2"/>
          </p:nvPr>
        </p:nvSpPr>
        <p:spPr>
          <a:xfrm>
            <a:off x="3023237" y="12024360"/>
            <a:ext cx="18567300" cy="176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t" anchorCtr="0"/>
          <a:lstStyle>
            <a:lvl1pPr marL="457200" marR="0" lvl="0" indent="-1079500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ts val="13400"/>
              <a:buFont typeface="Arial"/>
              <a:buChar char="•"/>
              <a:defRPr sz="13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95885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11500"/>
              <a:buFont typeface="Arial"/>
              <a:buChar char="•"/>
              <a:defRPr sz="1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8382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body" idx="3"/>
          </p:nvPr>
        </p:nvSpPr>
        <p:spPr>
          <a:xfrm>
            <a:off x="22219920" y="8069583"/>
            <a:ext cx="18659400" cy="3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ts val="11500"/>
              <a:buFont typeface="Arial"/>
              <a:buNone/>
              <a:defRPr sz="1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Arial"/>
              <a:buNone/>
              <a:defRPr sz="9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None/>
              <a:defRPr sz="8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7700"/>
              <a:buFont typeface="Arial"/>
              <a:buNone/>
              <a:defRPr sz="7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7700"/>
              <a:buFont typeface="Arial"/>
              <a:buNone/>
              <a:defRPr sz="7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7700"/>
              <a:buFont typeface="Arial"/>
              <a:buNone/>
              <a:defRPr sz="7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7700"/>
              <a:buFont typeface="Arial"/>
              <a:buNone/>
              <a:defRPr sz="7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7700"/>
              <a:buFont typeface="Arial"/>
              <a:buNone/>
              <a:defRPr sz="7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7700"/>
              <a:buFont typeface="Arial"/>
              <a:buNone/>
              <a:defRPr sz="7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body" idx="4"/>
          </p:nvPr>
        </p:nvSpPr>
        <p:spPr>
          <a:xfrm>
            <a:off x="22219920" y="12024360"/>
            <a:ext cx="18659400" cy="176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t" anchorCtr="0"/>
          <a:lstStyle>
            <a:lvl1pPr marL="457200" marR="0" lvl="0" indent="-1079500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ts val="13400"/>
              <a:buFont typeface="Arial"/>
              <a:buChar char="•"/>
              <a:defRPr sz="13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95885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11500"/>
              <a:buFont typeface="Arial"/>
              <a:buChar char="•"/>
              <a:defRPr sz="1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8382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dt" idx="10"/>
          </p:nvPr>
        </p:nvSpPr>
        <p:spPr>
          <a:xfrm>
            <a:off x="3017520" y="30510480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ftr" idx="11"/>
          </p:nvPr>
        </p:nvSpPr>
        <p:spPr>
          <a:xfrm>
            <a:off x="14538960" y="30510480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6700"/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sldNum" idx="12"/>
          </p:nvPr>
        </p:nvSpPr>
        <p:spPr>
          <a:xfrm>
            <a:off x="30998160" y="30510480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219350" rIns="438850" bIns="21935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>
            <a:spLocks noGrp="1"/>
          </p:cNvSpPr>
          <p:nvPr>
            <p:ph type="title"/>
          </p:nvPr>
        </p:nvSpPr>
        <p:spPr>
          <a:xfrm>
            <a:off x="3017520" y="1752600"/>
            <a:ext cx="37856100" cy="63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100"/>
              <a:buFont typeface="Calibri"/>
              <a:buNone/>
              <a:defRPr sz="2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2pPr>
            <a:lvl3pPr lvl="2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3pPr>
            <a:lvl4pPr lvl="3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4pPr>
            <a:lvl5pPr lvl="4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5pPr>
            <a:lvl6pPr lvl="5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6pPr>
            <a:lvl7pPr lvl="6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7pPr>
            <a:lvl8pPr lvl="7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8pPr>
            <a:lvl9pPr lvl="8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dt" idx="10"/>
          </p:nvPr>
        </p:nvSpPr>
        <p:spPr>
          <a:xfrm>
            <a:off x="3017520" y="30510480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ftr" idx="11"/>
          </p:nvPr>
        </p:nvSpPr>
        <p:spPr>
          <a:xfrm>
            <a:off x="14538960" y="30510480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6700"/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sldNum" idx="12"/>
          </p:nvPr>
        </p:nvSpPr>
        <p:spPr>
          <a:xfrm>
            <a:off x="30998160" y="30510480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219350" rIns="438850" bIns="21935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 txBox="1">
            <a:spLocks noGrp="1"/>
          </p:cNvSpPr>
          <p:nvPr>
            <p:ph type="title"/>
          </p:nvPr>
        </p:nvSpPr>
        <p:spPr>
          <a:xfrm>
            <a:off x="3023237" y="2194560"/>
            <a:ext cx="14156700" cy="768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400"/>
              <a:buFont typeface="Calibri"/>
              <a:buNone/>
              <a:defRPr sz="15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2pPr>
            <a:lvl3pPr lvl="2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3pPr>
            <a:lvl4pPr lvl="3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4pPr>
            <a:lvl5pPr lvl="4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5pPr>
            <a:lvl6pPr lvl="5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6pPr>
            <a:lvl7pPr lvl="6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7pPr>
            <a:lvl8pPr lvl="7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8pPr>
            <a:lvl9pPr lvl="8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18659476" y="4739640"/>
            <a:ext cx="22219200" cy="2339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t" anchorCtr="0"/>
          <a:lstStyle>
            <a:lvl1pPr marL="457200" marR="0" lvl="0" indent="-1206500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ts val="15400"/>
              <a:buFont typeface="Arial"/>
              <a:buChar char="•"/>
              <a:defRPr sz="15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10795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13400"/>
              <a:buFont typeface="Arial"/>
              <a:buChar char="•"/>
              <a:defRPr sz="13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95885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11500"/>
              <a:buFont typeface="Arial"/>
              <a:buChar char="•"/>
              <a:defRPr sz="1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8382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8382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8382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8382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8382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8382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body" idx="2"/>
          </p:nvPr>
        </p:nvSpPr>
        <p:spPr>
          <a:xfrm>
            <a:off x="3023237" y="9875520"/>
            <a:ext cx="14156700" cy="1829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ts val="7700"/>
              <a:buFont typeface="Arial"/>
              <a:buNone/>
              <a:defRPr sz="7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6700"/>
              <a:buFont typeface="Arial"/>
              <a:buNone/>
              <a:defRPr sz="6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5800"/>
              <a:buFont typeface="Arial"/>
              <a:buNone/>
              <a:defRPr sz="5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dt" idx="10"/>
          </p:nvPr>
        </p:nvSpPr>
        <p:spPr>
          <a:xfrm>
            <a:off x="3017520" y="30510480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ftr" idx="11"/>
          </p:nvPr>
        </p:nvSpPr>
        <p:spPr>
          <a:xfrm>
            <a:off x="14538960" y="30510480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6700"/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sldNum" idx="12"/>
          </p:nvPr>
        </p:nvSpPr>
        <p:spPr>
          <a:xfrm>
            <a:off x="30998160" y="30510480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219350" rIns="438850" bIns="21935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>
            <a:spLocks noGrp="1"/>
          </p:cNvSpPr>
          <p:nvPr>
            <p:ph type="title"/>
          </p:nvPr>
        </p:nvSpPr>
        <p:spPr>
          <a:xfrm>
            <a:off x="3023237" y="2194560"/>
            <a:ext cx="14156700" cy="768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400"/>
              <a:buFont typeface="Calibri"/>
              <a:buNone/>
              <a:defRPr sz="15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2pPr>
            <a:lvl3pPr lvl="2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3pPr>
            <a:lvl4pPr lvl="3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4pPr>
            <a:lvl5pPr lvl="4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5pPr>
            <a:lvl6pPr lvl="5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6pPr>
            <a:lvl7pPr lvl="6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7pPr>
            <a:lvl8pPr lvl="7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8pPr>
            <a:lvl9pPr lvl="8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9pPr>
          </a:lstStyle>
          <a:p>
            <a:endParaRPr/>
          </a:p>
        </p:txBody>
      </p:sp>
      <p:sp>
        <p:nvSpPr>
          <p:cNvPr id="63" name="Shape 63"/>
          <p:cNvSpPr>
            <a:spLocks noGrp="1"/>
          </p:cNvSpPr>
          <p:nvPr>
            <p:ph type="pic" idx="2"/>
          </p:nvPr>
        </p:nvSpPr>
        <p:spPr>
          <a:xfrm>
            <a:off x="18659476" y="4739640"/>
            <a:ext cx="22219200" cy="2339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t" anchorCtr="0"/>
          <a:lstStyle>
            <a:lvl1pPr marR="0" lvl="0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ts val="15400"/>
              <a:buFont typeface="Arial"/>
              <a:buNone/>
              <a:defRPr sz="15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13400"/>
              <a:buFont typeface="Arial"/>
              <a:buNone/>
              <a:defRPr sz="13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11500"/>
              <a:buFont typeface="Arial"/>
              <a:buNone/>
              <a:defRPr sz="1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Arial"/>
              <a:buNone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Arial"/>
              <a:buNone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Arial"/>
              <a:buNone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Arial"/>
              <a:buNone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Arial"/>
              <a:buNone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Arial"/>
              <a:buNone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3023237" y="9875520"/>
            <a:ext cx="14156700" cy="1829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ts val="7700"/>
              <a:buFont typeface="Arial"/>
              <a:buNone/>
              <a:defRPr sz="7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6700"/>
              <a:buFont typeface="Arial"/>
              <a:buNone/>
              <a:defRPr sz="6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5800"/>
              <a:buFont typeface="Arial"/>
              <a:buNone/>
              <a:defRPr sz="5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dt" idx="10"/>
          </p:nvPr>
        </p:nvSpPr>
        <p:spPr>
          <a:xfrm>
            <a:off x="3017520" y="30510480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ftr" idx="11"/>
          </p:nvPr>
        </p:nvSpPr>
        <p:spPr>
          <a:xfrm>
            <a:off x="14538960" y="30510480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6700"/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sldNum" idx="12"/>
          </p:nvPr>
        </p:nvSpPr>
        <p:spPr>
          <a:xfrm>
            <a:off x="30998160" y="30510480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219350" rIns="438850" bIns="21935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>
            <a:spLocks noGrp="1"/>
          </p:cNvSpPr>
          <p:nvPr>
            <p:ph type="title"/>
          </p:nvPr>
        </p:nvSpPr>
        <p:spPr>
          <a:xfrm>
            <a:off x="3017520" y="1752600"/>
            <a:ext cx="37856100" cy="63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100"/>
              <a:buFont typeface="Calibri"/>
              <a:buNone/>
              <a:defRPr sz="2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2pPr>
            <a:lvl3pPr lvl="2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3pPr>
            <a:lvl4pPr lvl="3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4pPr>
            <a:lvl5pPr lvl="4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5pPr>
            <a:lvl6pPr lvl="5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6pPr>
            <a:lvl7pPr lvl="6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7pPr>
            <a:lvl8pPr lvl="7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8pPr>
            <a:lvl9pPr lvl="8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body" idx="1"/>
          </p:nvPr>
        </p:nvSpPr>
        <p:spPr>
          <a:xfrm rot="5400000">
            <a:off x="11502780" y="277800"/>
            <a:ext cx="20885700" cy="378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t" anchorCtr="0"/>
          <a:lstStyle>
            <a:lvl1pPr marL="457200" marR="0" lvl="0" indent="-1079500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ts val="13400"/>
              <a:buFont typeface="Arial"/>
              <a:buChar char="•"/>
              <a:defRPr sz="13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95885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11500"/>
              <a:buFont typeface="Arial"/>
              <a:buChar char="•"/>
              <a:defRPr sz="1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8382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dt" idx="10"/>
          </p:nvPr>
        </p:nvSpPr>
        <p:spPr>
          <a:xfrm>
            <a:off x="3017520" y="30510480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ftr" idx="11"/>
          </p:nvPr>
        </p:nvSpPr>
        <p:spPr>
          <a:xfrm>
            <a:off x="14538960" y="30510480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6700"/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sldNum" idx="12"/>
          </p:nvPr>
        </p:nvSpPr>
        <p:spPr>
          <a:xfrm>
            <a:off x="30998160" y="30510480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219350" rIns="438850" bIns="21935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>
            <a:spLocks noGrp="1"/>
          </p:cNvSpPr>
          <p:nvPr>
            <p:ph type="title"/>
          </p:nvPr>
        </p:nvSpPr>
        <p:spPr>
          <a:xfrm rot="5400000">
            <a:off x="22193280" y="10969200"/>
            <a:ext cx="27897000" cy="9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100"/>
              <a:buFont typeface="Calibri"/>
              <a:buNone/>
              <a:defRPr sz="2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2pPr>
            <a:lvl3pPr lvl="2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3pPr>
            <a:lvl4pPr lvl="3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4pPr>
            <a:lvl5pPr lvl="4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5pPr>
            <a:lvl6pPr lvl="5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6pPr>
            <a:lvl7pPr lvl="6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7pPr>
            <a:lvl8pPr lvl="7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8pPr>
            <a:lvl9pPr lvl="8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body" idx="1"/>
          </p:nvPr>
        </p:nvSpPr>
        <p:spPr>
          <a:xfrm rot="5400000">
            <a:off x="2990550" y="1779150"/>
            <a:ext cx="27897000" cy="2784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t" anchorCtr="0"/>
          <a:lstStyle>
            <a:lvl1pPr marL="457200" marR="0" lvl="0" indent="-1079500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ts val="13400"/>
              <a:buFont typeface="Arial"/>
              <a:buChar char="•"/>
              <a:defRPr sz="13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95885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11500"/>
              <a:buFont typeface="Arial"/>
              <a:buChar char="•"/>
              <a:defRPr sz="1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8382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dt" idx="10"/>
          </p:nvPr>
        </p:nvSpPr>
        <p:spPr>
          <a:xfrm>
            <a:off x="3017520" y="30510480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8" name="Shape 78"/>
          <p:cNvSpPr txBox="1">
            <a:spLocks noGrp="1"/>
          </p:cNvSpPr>
          <p:nvPr>
            <p:ph type="ftr" idx="11"/>
          </p:nvPr>
        </p:nvSpPr>
        <p:spPr>
          <a:xfrm>
            <a:off x="14538960" y="30510480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6700"/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sldNum" idx="12"/>
          </p:nvPr>
        </p:nvSpPr>
        <p:spPr>
          <a:xfrm>
            <a:off x="30998160" y="30510480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219350" rIns="438850" bIns="21935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5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017520" y="1752600"/>
            <a:ext cx="37856100" cy="63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100"/>
              <a:buFont typeface="Calibri"/>
              <a:buNone/>
              <a:defRPr sz="2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2pPr>
            <a:lvl3pPr lvl="2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3pPr>
            <a:lvl4pPr lvl="3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4pPr>
            <a:lvl5pPr lvl="4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5pPr>
            <a:lvl6pPr lvl="5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6pPr>
            <a:lvl7pPr lvl="6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7pPr>
            <a:lvl8pPr lvl="7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8pPr>
            <a:lvl9pPr lvl="8">
              <a:spcBef>
                <a:spcPts val="0"/>
              </a:spcBef>
              <a:spcAft>
                <a:spcPts val="0"/>
              </a:spcAft>
              <a:buSzPts val="6700"/>
              <a:buNone/>
              <a:defRPr sz="8600"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017520" y="8763000"/>
            <a:ext cx="37856100" cy="2088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t" anchorCtr="0"/>
          <a:lstStyle>
            <a:lvl1pPr marL="457200" marR="0" lvl="0" indent="-1079500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ts val="13400"/>
              <a:buFont typeface="Arial"/>
              <a:buChar char="•"/>
              <a:defRPr sz="13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95885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11500"/>
              <a:buFont typeface="Arial"/>
              <a:buChar char="•"/>
              <a:defRPr sz="1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8382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7747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8600"/>
              <a:buFont typeface="Arial"/>
              <a:buChar char="•"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dt" idx="10"/>
          </p:nvPr>
        </p:nvSpPr>
        <p:spPr>
          <a:xfrm>
            <a:off x="3017520" y="30510480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5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Shape 9"/>
          <p:cNvSpPr txBox="1">
            <a:spLocks noGrp="1"/>
          </p:cNvSpPr>
          <p:nvPr>
            <p:ph type="ftr" idx="11"/>
          </p:nvPr>
        </p:nvSpPr>
        <p:spPr>
          <a:xfrm>
            <a:off x="14538960" y="30510480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438850" rIns="438850" bIns="43885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6700"/>
              <a:buNone/>
              <a:defRPr sz="5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6700"/>
              <a:buNone/>
              <a:defRPr sz="8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Shape 10"/>
          <p:cNvSpPr txBox="1">
            <a:spLocks noGrp="1"/>
          </p:cNvSpPr>
          <p:nvPr>
            <p:ph type="sldNum" idx="12"/>
          </p:nvPr>
        </p:nvSpPr>
        <p:spPr>
          <a:xfrm>
            <a:off x="30998160" y="30510480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219350" rIns="438850" bIns="21935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5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5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5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5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5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5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5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5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5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jp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jp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E3C4ACBA-7F10-714C-9CB9-3FFB9265345A}"/>
              </a:ext>
            </a:extLst>
          </p:cNvPr>
          <p:cNvSpPr/>
          <p:nvPr/>
        </p:nvSpPr>
        <p:spPr>
          <a:xfrm>
            <a:off x="36195274" y="5806913"/>
            <a:ext cx="6949440" cy="12899274"/>
          </a:xfrm>
          <a:prstGeom prst="roundRect">
            <a:avLst>
              <a:gd name="adj" fmla="val 7592"/>
            </a:avLst>
          </a:prstGeom>
          <a:solidFill>
            <a:srgbClr val="F8DED6"/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9D5266E8-0B4E-6944-A700-D3D65E3B2451}"/>
              </a:ext>
            </a:extLst>
          </p:cNvPr>
          <p:cNvSpPr/>
          <p:nvPr/>
        </p:nvSpPr>
        <p:spPr>
          <a:xfrm>
            <a:off x="39029914" y="17190236"/>
            <a:ext cx="1280160" cy="1280160"/>
          </a:xfrm>
          <a:prstGeom prst="ellipse">
            <a:avLst/>
          </a:prstGeom>
          <a:solidFill>
            <a:schemeClr val="tx2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9B4031A-A9DC-E145-A40F-54D7D6BAFF76}"/>
              </a:ext>
            </a:extLst>
          </p:cNvPr>
          <p:cNvSpPr/>
          <p:nvPr/>
        </p:nvSpPr>
        <p:spPr>
          <a:xfrm>
            <a:off x="28803600" y="5806913"/>
            <a:ext cx="6949440" cy="12899274"/>
          </a:xfrm>
          <a:prstGeom prst="roundRect">
            <a:avLst>
              <a:gd name="adj" fmla="val 7592"/>
            </a:avLst>
          </a:prstGeom>
          <a:solidFill>
            <a:srgbClr val="F8DED6"/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Shape 84"/>
          <p:cNvSpPr/>
          <p:nvPr/>
        </p:nvSpPr>
        <p:spPr>
          <a:xfrm>
            <a:off x="0" y="0"/>
            <a:ext cx="43891200" cy="4994400"/>
          </a:xfrm>
          <a:prstGeom prst="rect">
            <a:avLst/>
          </a:prstGeom>
          <a:solidFill>
            <a:srgbClr val="CFE2F3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Shape 85"/>
          <p:cNvSpPr txBox="1">
            <a:spLocks noGrp="1"/>
          </p:cNvSpPr>
          <p:nvPr>
            <p:ph type="title" idx="4294967295"/>
          </p:nvPr>
        </p:nvSpPr>
        <p:spPr>
          <a:xfrm>
            <a:off x="4282275" y="50250"/>
            <a:ext cx="35004000" cy="354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219350" rIns="438850" bIns="21935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200"/>
              <a:buFont typeface="Calibri"/>
              <a:buNone/>
            </a:pPr>
            <a:r>
              <a:rPr lang="en-US" sz="10000" b="1" u="none" strike="noStrike" cap="none" dirty="0">
                <a:solidFill>
                  <a:srgbClr val="000000"/>
                </a:solidFill>
                <a:sym typeface="Calibri"/>
              </a:rPr>
              <a:t>Measuring Albedo (Reflectivity) with</a:t>
            </a:r>
            <a:r>
              <a:rPr lang="en-US" sz="10000" b="1" dirty="0">
                <a:solidFill>
                  <a:srgbClr val="000000"/>
                </a:solidFill>
              </a:rPr>
              <a:t> </a:t>
            </a:r>
            <a:r>
              <a:rPr lang="en-US" sz="10000" b="1" u="none" strike="noStrike" cap="none" dirty="0">
                <a:solidFill>
                  <a:srgbClr val="000000"/>
                </a:solidFill>
                <a:sym typeface="Calibri"/>
              </a:rPr>
              <a:t>Smartphones: </a:t>
            </a:r>
            <a:endParaRPr sz="10000" b="1" u="none" strike="noStrike" cap="none" dirty="0">
              <a:solidFill>
                <a:srgbClr val="000000"/>
              </a:solidFill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200"/>
              <a:buFont typeface="Calibri"/>
              <a:buNone/>
            </a:pPr>
            <a:r>
              <a:rPr lang="en-US" sz="10000" b="1" u="none" strike="noStrike" cap="none" dirty="0">
                <a:solidFill>
                  <a:srgbClr val="000000"/>
                </a:solidFill>
                <a:sym typeface="Calibri"/>
              </a:rPr>
              <a:t>A Citizen Science App</a:t>
            </a:r>
            <a:endParaRPr sz="10000" dirty="0">
              <a:solidFill>
                <a:srgbClr val="000000"/>
              </a:solidFill>
            </a:endParaRPr>
          </a:p>
        </p:txBody>
      </p:sp>
      <p:sp>
        <p:nvSpPr>
          <p:cNvPr id="86" name="Shape 86"/>
          <p:cNvSpPr txBox="1">
            <a:spLocks noGrp="1"/>
          </p:cNvSpPr>
          <p:nvPr>
            <p:ph type="body" idx="4294967295"/>
          </p:nvPr>
        </p:nvSpPr>
        <p:spPr>
          <a:xfrm>
            <a:off x="5753825" y="3141073"/>
            <a:ext cx="18307949" cy="15421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219350" rIns="438850" bIns="21935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700"/>
              <a:buFont typeface="Arial"/>
              <a:buNone/>
            </a:pPr>
            <a:r>
              <a:rPr lang="en-US" sz="4800" b="1" i="0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Authors</a:t>
            </a:r>
            <a:r>
              <a:rPr lang="en-US" sz="4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Evelyn Thompson, Camden </a:t>
            </a:r>
            <a:r>
              <a:rPr lang="en-US" sz="48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Tatsapaugh</a:t>
            </a:r>
            <a:r>
              <a:rPr lang="en-US" sz="4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Noah Aronson    </a:t>
            </a:r>
          </a:p>
          <a:p>
            <a:pPr marL="0" indent="0" algn="ctr">
              <a:spcBef>
                <a:spcPts val="0"/>
              </a:spcBef>
              <a:buSzPts val="7700"/>
              <a:buNone/>
            </a:pPr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Department of Computer Science</a:t>
            </a:r>
          </a:p>
        </p:txBody>
      </p:sp>
      <p:sp>
        <p:nvSpPr>
          <p:cNvPr id="87" name="Shape 87"/>
          <p:cNvSpPr txBox="1"/>
          <p:nvPr/>
        </p:nvSpPr>
        <p:spPr>
          <a:xfrm>
            <a:off x="-1" y="5227775"/>
            <a:ext cx="15292226" cy="557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219350" rIns="438850" bIns="21935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2400"/>
              </a:spcAft>
              <a:buNone/>
            </a:pPr>
            <a:r>
              <a:rPr lang="en-US" sz="7500" b="1" i="0" u="sng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Problem Statement</a:t>
            </a:r>
            <a:endParaRPr sz="7500" dirty="0"/>
          </a:p>
          <a:p>
            <a:pPr marL="1349375" indent="-1108075">
              <a:buClr>
                <a:schemeClr val="dk1"/>
              </a:buClr>
              <a:buSzPts val="7000"/>
              <a:buFont typeface="Calibri"/>
              <a:buChar char="●"/>
            </a:pPr>
            <a:r>
              <a:rPr lang="en-US" sz="67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Community Collaborative Rain, Hail and Snow Albedo (</a:t>
            </a:r>
            <a:r>
              <a:rPr lang="en-US" sz="67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CoCoRaHS</a:t>
            </a:r>
            <a:r>
              <a:rPr lang="en-US" sz="67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-Albedo) Network currently collects albedo data, but participation is limited by high cost of equipment.</a:t>
            </a:r>
            <a:endParaRPr lang="en-US" sz="6700" dirty="0"/>
          </a:p>
          <a:p>
            <a:pPr marL="241300"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</a:pPr>
            <a:endParaRPr lang="en-US" sz="67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Shape 88"/>
          <p:cNvSpPr txBox="1"/>
          <p:nvPr/>
        </p:nvSpPr>
        <p:spPr>
          <a:xfrm>
            <a:off x="15398925" y="5806913"/>
            <a:ext cx="12414000" cy="15362400"/>
          </a:xfrm>
          <a:prstGeom prst="rect">
            <a:avLst/>
          </a:prstGeom>
          <a:solidFill>
            <a:srgbClr val="C9DAF8"/>
          </a:solidFill>
          <a:ln>
            <a:noFill/>
          </a:ln>
          <a:effectLst>
            <a:outerShdw blurRad="50800" dist="177800" dir="2700000" algn="tl" rotWithShape="0">
              <a:prstClr val="black">
                <a:alpha val="15000"/>
              </a:prstClr>
            </a:outerShdw>
          </a:effectLst>
        </p:spPr>
        <p:txBody>
          <a:bodyPr spcFirstLastPara="1" wrap="square" lIns="438850" tIns="219350" rIns="438850" bIns="219350" anchor="t" anchorCtr="0">
            <a:noAutofit/>
          </a:bodyPr>
          <a:lstStyle/>
          <a:p>
            <a:pPr marL="457200" marR="0" lvl="0" indent="457200" rtl="0">
              <a:spcBef>
                <a:spcPts val="0"/>
              </a:spcBef>
              <a:spcAft>
                <a:spcPts val="2400"/>
              </a:spcAft>
              <a:buNone/>
            </a:pPr>
            <a:r>
              <a:rPr lang="en-US" sz="8600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Our Solution</a:t>
            </a:r>
            <a:endParaRPr sz="7000" b="1" u="sng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158875" marR="0" lvl="0" indent="-1104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Calibri"/>
              <a:buChar char="●"/>
            </a:pPr>
            <a:r>
              <a:rPr lang="en-US" sz="7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Create an app that:</a:t>
            </a:r>
            <a:endParaRPr sz="7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851025" marR="0" lvl="1" indent="-8572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rial" panose="020B0604020202020204" pitchFamily="34" charset="0"/>
              <a:buChar char="•"/>
            </a:pPr>
            <a:r>
              <a:rPr lang="en-US" sz="7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collects data</a:t>
            </a:r>
            <a:endParaRPr sz="7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851025" marR="0" lvl="1" indent="-8572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rial" panose="020B0604020202020204" pitchFamily="34" charset="0"/>
              <a:buChar char="•"/>
            </a:pPr>
            <a:r>
              <a:rPr lang="en-US" sz="7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calculates albedo</a:t>
            </a:r>
            <a:endParaRPr sz="7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851025" marR="0" lvl="1" indent="-8572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rial" panose="020B0604020202020204" pitchFamily="34" charset="0"/>
              <a:buChar char="•"/>
            </a:pPr>
            <a:r>
              <a:rPr lang="en-US" sz="7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effectively displays the gathered information to the user</a:t>
            </a:r>
            <a:endParaRPr sz="7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143000" marR="0" lvl="0" indent="-108902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Calibri"/>
              <a:buChar char="●"/>
            </a:pPr>
            <a:r>
              <a:rPr lang="en-US" sz="7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Pixel data from RAW images is used to calculate albedo</a:t>
            </a:r>
            <a:endParaRPr sz="7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143000" marR="0" lvl="0" indent="-108902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Calibri"/>
              <a:buChar char="●"/>
            </a:pPr>
            <a:r>
              <a:rPr lang="en-US" sz="7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developed a proof-of-concept that models the albedo calculation using  JPEG images</a:t>
            </a:r>
            <a:endParaRPr sz="7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Shape 89"/>
          <p:cNvSpPr txBox="1"/>
          <p:nvPr/>
        </p:nvSpPr>
        <p:spPr>
          <a:xfrm>
            <a:off x="28155825" y="19107655"/>
            <a:ext cx="15735300" cy="9332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50" tIns="219350" rIns="438850" bIns="21935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2400"/>
              </a:spcAft>
              <a:buNone/>
            </a:pPr>
            <a:r>
              <a:rPr lang="en-US" sz="7500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Future Plans</a:t>
            </a:r>
            <a:endParaRPr sz="7500" b="1" u="sng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873125" lvl="0" indent="-79375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Char char="●"/>
            </a:pPr>
            <a:r>
              <a:rPr lang="en-US" sz="7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Transition from a JPEG proof-of-concept to actual RAW image capture</a:t>
            </a:r>
            <a:endParaRPr sz="7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873125" lvl="0" indent="-79375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7000"/>
              <a:buChar char="●"/>
            </a:pPr>
            <a:r>
              <a:rPr lang="en-US" sz="7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Establish a connection to the </a:t>
            </a:r>
            <a:r>
              <a:rPr lang="en-US" sz="70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CoCoRaHS</a:t>
            </a:r>
            <a:r>
              <a:rPr lang="en-US" sz="7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-Albedo database so data is pushed to the website automatically</a:t>
            </a:r>
            <a:endParaRPr sz="7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873125" lvl="0" indent="-79375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7000"/>
              <a:buChar char="●"/>
            </a:pPr>
            <a:r>
              <a:rPr lang="en-US" sz="7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Integrate authentication between the </a:t>
            </a:r>
            <a:r>
              <a:rPr lang="en-US" sz="70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CoCoRaHS</a:t>
            </a:r>
            <a:r>
              <a:rPr lang="en-US" sz="7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-Albedo website and the app</a:t>
            </a:r>
            <a:endParaRPr sz="7000" b="1" u="sng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0" name="Shape 90" descr="Image result"/>
          <p:cNvPicPr preferRelativeResize="0">
            <a:picLocks noChangeAspect="1"/>
          </p:cNvPicPr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029914" y="257327"/>
            <a:ext cx="4381892" cy="4381892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Shape 91" descr="Image result for unh logo"/>
          <p:cNvPicPr preferRelativeResize="0">
            <a:picLocks noChangeAspect="1"/>
          </p:cNvPicPr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26106" y="462987"/>
            <a:ext cx="3336802" cy="440823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2" name="Shape 92"/>
          <p:cNvGrpSpPr/>
          <p:nvPr/>
        </p:nvGrpSpPr>
        <p:grpSpPr>
          <a:xfrm>
            <a:off x="32885950" y="29270325"/>
            <a:ext cx="9282688" cy="3230400"/>
            <a:chOff x="397200" y="29158200"/>
            <a:chExt cx="9282688" cy="3230400"/>
          </a:xfrm>
        </p:grpSpPr>
        <p:grpSp>
          <p:nvGrpSpPr>
            <p:cNvPr id="93" name="Shape 93"/>
            <p:cNvGrpSpPr/>
            <p:nvPr/>
          </p:nvGrpSpPr>
          <p:grpSpPr>
            <a:xfrm>
              <a:off x="397200" y="29201253"/>
              <a:ext cx="2168975" cy="3144297"/>
              <a:chOff x="1213800" y="19499103"/>
              <a:chExt cx="2168975" cy="3144297"/>
            </a:xfrm>
          </p:grpSpPr>
          <p:pic>
            <p:nvPicPr>
              <p:cNvPr id="94" name="Shape 94"/>
              <p:cNvPicPr preferRelativeResize="0"/>
              <p:nvPr/>
            </p:nvPicPr>
            <p:blipFill>
              <a:blip r:embed="rId5">
                <a:alphaModFix/>
              </a:blip>
              <a:stretch>
                <a:fillRect/>
              </a:stretch>
            </p:blipFill>
            <p:spPr>
              <a:xfrm>
                <a:off x="1213800" y="19499103"/>
                <a:ext cx="2007322" cy="17727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95" name="Shape 95"/>
              <p:cNvSpPr txBox="1"/>
              <p:nvPr/>
            </p:nvSpPr>
            <p:spPr>
              <a:xfrm>
                <a:off x="1375475" y="21652800"/>
                <a:ext cx="2007300" cy="9906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0" lvl="0" indent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4200"/>
                  <a:t>Swift</a:t>
                </a:r>
                <a:endParaRPr sz="4200"/>
              </a:p>
            </p:txBody>
          </p:sp>
        </p:grpSp>
        <p:grpSp>
          <p:nvGrpSpPr>
            <p:cNvPr id="96" name="Shape 96"/>
            <p:cNvGrpSpPr/>
            <p:nvPr/>
          </p:nvGrpSpPr>
          <p:grpSpPr>
            <a:xfrm>
              <a:off x="3664275" y="29158201"/>
              <a:ext cx="2163600" cy="3230399"/>
              <a:chOff x="4480875" y="19422901"/>
              <a:chExt cx="2163600" cy="3230399"/>
            </a:xfrm>
          </p:grpSpPr>
          <p:pic>
            <p:nvPicPr>
              <p:cNvPr id="97" name="Shape 97"/>
              <p:cNvPicPr preferRelativeResize="0"/>
              <p:nvPr/>
            </p:nvPicPr>
            <p:blipFill>
              <a:blip r:embed="rId6">
                <a:alphaModFix/>
              </a:blip>
              <a:stretch>
                <a:fillRect/>
              </a:stretch>
            </p:blipFill>
            <p:spPr>
              <a:xfrm>
                <a:off x="4480875" y="19422901"/>
                <a:ext cx="2163600" cy="21636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98" name="Shape 98"/>
              <p:cNvSpPr txBox="1"/>
              <p:nvPr/>
            </p:nvSpPr>
            <p:spPr>
              <a:xfrm>
                <a:off x="4557075" y="21662700"/>
                <a:ext cx="2007300" cy="9906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4200"/>
                  <a:t>Xcode</a:t>
                </a:r>
                <a:endParaRPr sz="4200"/>
              </a:p>
            </p:txBody>
          </p:sp>
        </p:grpSp>
        <p:grpSp>
          <p:nvGrpSpPr>
            <p:cNvPr id="99" name="Shape 99"/>
            <p:cNvGrpSpPr/>
            <p:nvPr/>
          </p:nvGrpSpPr>
          <p:grpSpPr>
            <a:xfrm>
              <a:off x="6602188" y="29158200"/>
              <a:ext cx="3077700" cy="3220500"/>
              <a:chOff x="7190188" y="19422900"/>
              <a:chExt cx="3077700" cy="3220500"/>
            </a:xfrm>
          </p:grpSpPr>
          <p:pic>
            <p:nvPicPr>
              <p:cNvPr id="100" name="Shape 100"/>
              <p:cNvPicPr preferRelativeResize="0"/>
              <p:nvPr/>
            </p:nvPicPr>
            <p:blipFill>
              <a:blip r:embed="rId7">
                <a:alphaModFix/>
              </a:blip>
              <a:stretch>
                <a:fillRect/>
              </a:stretch>
            </p:blipFill>
            <p:spPr>
              <a:xfrm>
                <a:off x="7666375" y="19422900"/>
                <a:ext cx="1972925" cy="197292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1" name="Shape 101"/>
              <p:cNvSpPr txBox="1"/>
              <p:nvPr/>
            </p:nvSpPr>
            <p:spPr>
              <a:xfrm>
                <a:off x="7190188" y="21652800"/>
                <a:ext cx="3077700" cy="9906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4200"/>
                  <a:t>iPhone 7</a:t>
                </a:r>
                <a:endParaRPr sz="4200"/>
              </a:p>
            </p:txBody>
          </p:sp>
        </p:grpSp>
      </p:grpSp>
      <p:pic>
        <p:nvPicPr>
          <p:cNvPr id="102" name="Shape 102" descr="Image result for albedo science"/>
          <p:cNvPicPr preferRelativeResize="0"/>
          <p:nvPr/>
        </p:nvPicPr>
        <p:blipFill rotWithShape="1">
          <a:blip r:embed="rId8">
            <a:alphaModFix/>
          </a:blip>
          <a:srcRect b="16906"/>
          <a:stretch/>
        </p:blipFill>
        <p:spPr>
          <a:xfrm>
            <a:off x="3075349" y="12360911"/>
            <a:ext cx="9447251" cy="46396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Shape 103" descr="Image result for bayer filter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9396240" y="22397787"/>
            <a:ext cx="4896882" cy="24942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Shape 104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352125" y="20940020"/>
            <a:ext cx="5570998" cy="5146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Shape 105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352125" y="26546345"/>
            <a:ext cx="5570998" cy="55709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6" name="Shape 106"/>
          <p:cNvCxnSpPr/>
          <p:nvPr/>
        </p:nvCxnSpPr>
        <p:spPr>
          <a:xfrm>
            <a:off x="7137859" y="23644923"/>
            <a:ext cx="1915500" cy="0"/>
          </a:xfrm>
          <a:prstGeom prst="straightConnector1">
            <a:avLst/>
          </a:prstGeom>
          <a:noFill/>
          <a:ln w="203200" cap="flat" cmpd="sng">
            <a:solidFill>
              <a:srgbClr val="00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07" name="Shape 107"/>
          <p:cNvCxnSpPr/>
          <p:nvPr/>
        </p:nvCxnSpPr>
        <p:spPr>
          <a:xfrm>
            <a:off x="7146084" y="29854479"/>
            <a:ext cx="1915500" cy="0"/>
          </a:xfrm>
          <a:prstGeom prst="straightConnector1">
            <a:avLst/>
          </a:prstGeom>
          <a:noFill/>
          <a:ln w="203200" cap="flat" cmpd="sng">
            <a:solidFill>
              <a:srgbClr val="00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08" name="Shape 108"/>
          <p:cNvCxnSpPr/>
          <p:nvPr/>
        </p:nvCxnSpPr>
        <p:spPr>
          <a:xfrm rot="10800000" flipH="1">
            <a:off x="11749163" y="24544093"/>
            <a:ext cx="4443300" cy="1648200"/>
          </a:xfrm>
          <a:prstGeom prst="straightConnector1">
            <a:avLst/>
          </a:prstGeom>
          <a:noFill/>
          <a:ln w="203200" cap="flat" cmpd="sng">
            <a:solidFill>
              <a:srgbClr val="00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09" name="Shape 109"/>
          <p:cNvCxnSpPr/>
          <p:nvPr/>
        </p:nvCxnSpPr>
        <p:spPr>
          <a:xfrm rot="10800000">
            <a:off x="11749138" y="24968245"/>
            <a:ext cx="0" cy="3547200"/>
          </a:xfrm>
          <a:prstGeom prst="straightConnector1">
            <a:avLst/>
          </a:prstGeom>
          <a:noFill/>
          <a:ln w="2032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10" name="Shape 110"/>
          <p:cNvSpPr txBox="1"/>
          <p:nvPr/>
        </p:nvSpPr>
        <p:spPr>
          <a:xfrm>
            <a:off x="16827425" y="27923033"/>
            <a:ext cx="8345700" cy="281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Albedo</a:t>
            </a:r>
            <a:r>
              <a:rPr lang="en-US" sz="6000" b="1" i="0" u="none" strike="noStrike" cap="none" baseline="-2500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rgb</a:t>
            </a:r>
            <a:r>
              <a:rPr lang="en-US" sz="6000" b="1" i="0" u="none" strike="noStrike" cap="none" baseline="-250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r>
              <a:rPr lang="en-US" sz="6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= </a:t>
            </a:r>
            <a:r>
              <a:rPr lang="en-US" sz="60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</a:t>
            </a:r>
            <a:r>
              <a:rPr lang="en-US" sz="6000" b="0" i="0" u="none" strike="noStrike" cap="none" baseline="-2500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</a:t>
            </a:r>
            <a:r>
              <a:rPr lang="en-US" sz="6000" b="0" i="0" u="none" strike="noStrike" cap="none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Albedo</a:t>
            </a:r>
            <a:r>
              <a:rPr lang="en-US" sz="6000" b="0" i="0" u="none" strike="noStrike" cap="none" baseline="-25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</a:t>
            </a:r>
            <a:r>
              <a:rPr lang="en-US" sz="6000" b="0" i="0" u="none" strike="noStrike" cap="none" baseline="-250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6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+ </a:t>
            </a:r>
            <a:endParaRPr sz="60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                  </a:t>
            </a:r>
            <a:r>
              <a:rPr lang="en-US" sz="600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</a:t>
            </a:r>
            <a:r>
              <a:rPr lang="en-US" sz="6000" baseline="-2500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G</a:t>
            </a:r>
            <a:r>
              <a:rPr lang="en-US" sz="6000" dirty="0" err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Albedo</a:t>
            </a:r>
            <a:r>
              <a:rPr lang="en-US" sz="6000" baseline="-25000" dirty="0" err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G</a:t>
            </a:r>
            <a:r>
              <a:rPr lang="en-US" sz="6000" baseline="-250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60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+</a:t>
            </a:r>
            <a:endParaRPr sz="60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                  </a:t>
            </a:r>
            <a:r>
              <a:rPr lang="en-US" sz="600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</a:t>
            </a:r>
            <a:r>
              <a:rPr lang="en-US" sz="6000" baseline="-2500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r>
              <a:rPr lang="en-US" sz="6000" dirty="0" err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Albedo</a:t>
            </a:r>
            <a:r>
              <a:rPr lang="en-US" sz="6000" b="1" baseline="-25000" dirty="0" err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endParaRPr sz="6000" dirty="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Shape 111" descr="Image result for bayer filter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9398661" y="28607340"/>
            <a:ext cx="4896882" cy="2494257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Shape 112"/>
          <p:cNvSpPr txBox="1"/>
          <p:nvPr/>
        </p:nvSpPr>
        <p:spPr>
          <a:xfrm>
            <a:off x="16217613" y="23029273"/>
            <a:ext cx="11938212" cy="334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/>
                <a:sym typeface="Calibri"/>
              </a:rPr>
              <a:t>∑</a:t>
            </a:r>
            <a:r>
              <a:rPr lang="en-US" sz="6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P</a:t>
            </a:r>
            <a:r>
              <a:rPr lang="en-US" sz="6000" baseline="-25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ReflectedR</a:t>
            </a:r>
            <a:r>
              <a:rPr lang="en-US" sz="6000" baseline="-25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,  </a:t>
            </a:r>
            <a:r>
              <a:rPr lang="en-US" sz="60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/</a:t>
            </a:r>
            <a:r>
              <a:rPr lang="en-US" sz="6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60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/>
                <a:sym typeface="Calibri"/>
              </a:rPr>
              <a:t>∑</a:t>
            </a:r>
            <a:r>
              <a:rPr lang="en-US" sz="6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P</a:t>
            </a:r>
            <a:r>
              <a:rPr lang="en-US" sz="6000" baseline="-25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incomingR</a:t>
            </a:r>
            <a:r>
              <a:rPr lang="en-US" sz="6000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60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= </a:t>
            </a:r>
            <a:r>
              <a:rPr lang="en-US" sz="6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Albedo</a:t>
            </a:r>
            <a:r>
              <a:rPr lang="en-US" sz="6000" baseline="-25000" dirty="0" err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</a:t>
            </a:r>
            <a:r>
              <a:rPr lang="en-US" sz="6000" baseline="-25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600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60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dirty="0">
                <a:solidFill>
                  <a:srgbClr val="00B05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/>
                <a:sym typeface="Calibri"/>
              </a:rPr>
              <a:t>∑</a:t>
            </a:r>
            <a:r>
              <a:rPr lang="en-US" sz="6000" dirty="0" err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P</a:t>
            </a:r>
            <a:r>
              <a:rPr lang="en-US" sz="6000" baseline="-25000" dirty="0" err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ReflectedG</a:t>
            </a:r>
            <a:r>
              <a:rPr lang="en-US" sz="6000" baseline="-25000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,  </a:t>
            </a:r>
            <a:r>
              <a:rPr lang="en-US" sz="60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/</a:t>
            </a:r>
            <a:r>
              <a:rPr lang="en-US" sz="6000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6000" dirty="0">
                <a:solidFill>
                  <a:srgbClr val="00B05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/>
                <a:sym typeface="Calibri"/>
              </a:rPr>
              <a:t>∑</a:t>
            </a:r>
            <a:r>
              <a:rPr lang="en-US" sz="6000" dirty="0" err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P</a:t>
            </a:r>
            <a:r>
              <a:rPr lang="en-US" sz="6000" baseline="-25000" dirty="0" err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incomingG</a:t>
            </a:r>
            <a:r>
              <a:rPr lang="en-US" sz="6000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60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= </a:t>
            </a:r>
            <a:r>
              <a:rPr lang="en-US" sz="6000" dirty="0" err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Albedo</a:t>
            </a:r>
            <a:r>
              <a:rPr lang="en-US" sz="6000" baseline="-25000" dirty="0" err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G</a:t>
            </a:r>
            <a:endParaRPr sz="6000" dirty="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/>
                <a:sym typeface="Calibri"/>
              </a:rPr>
              <a:t>∑</a:t>
            </a:r>
            <a:r>
              <a:rPr lang="en-US" sz="6000" dirty="0" err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P</a:t>
            </a:r>
            <a:r>
              <a:rPr lang="en-US" sz="6000" baseline="-25000" dirty="0" err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ReflectedB</a:t>
            </a:r>
            <a:r>
              <a:rPr lang="en-US" sz="6000" baseline="-25000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,  </a:t>
            </a:r>
            <a:r>
              <a:rPr lang="en-US" sz="60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/</a:t>
            </a:r>
            <a:r>
              <a:rPr lang="en-US" sz="6000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60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/>
                <a:sym typeface="Calibri"/>
              </a:rPr>
              <a:t>∑</a:t>
            </a:r>
            <a:r>
              <a:rPr lang="en-US" sz="6000" dirty="0" err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P</a:t>
            </a:r>
            <a:r>
              <a:rPr lang="en-US" sz="6000" baseline="-25000" dirty="0" err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incomingB</a:t>
            </a:r>
            <a:r>
              <a:rPr lang="en-US" sz="6000" baseline="-25000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6000" b="1" baseline="-25000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60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=</a:t>
            </a:r>
            <a:r>
              <a:rPr lang="en-US" sz="6000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6000" dirty="0" err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Albedo</a:t>
            </a:r>
            <a:r>
              <a:rPr lang="en-US" sz="6000" b="1" baseline="-25000" dirty="0" err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r>
              <a:rPr lang="en-US" sz="6000" b="1" baseline="-25000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6000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sz="6000" dirty="0"/>
          </a:p>
        </p:txBody>
      </p:sp>
      <p:sp>
        <p:nvSpPr>
          <p:cNvPr id="114" name="Shape 114"/>
          <p:cNvSpPr txBox="1"/>
          <p:nvPr/>
        </p:nvSpPr>
        <p:spPr>
          <a:xfrm>
            <a:off x="284912" y="16585192"/>
            <a:ext cx="15398925" cy="438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349375" lvl="0" indent="-1108075">
              <a:buClr>
                <a:schemeClr val="dk1"/>
              </a:buClr>
              <a:buSzPts val="7000"/>
              <a:buFont typeface="Calibri"/>
              <a:buChar char="●"/>
            </a:pPr>
            <a:r>
              <a:rPr lang="en-US" sz="67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Albedo is a measure of reflectivity and is a ratio of reflected and incoming solar radiation</a:t>
            </a:r>
          </a:p>
        </p:txBody>
      </p:sp>
      <p:pic>
        <p:nvPicPr>
          <p:cNvPr id="115" name="Shape 115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36582875" y="6265545"/>
            <a:ext cx="6174238" cy="10744550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</p:pic>
      <p:pic>
        <p:nvPicPr>
          <p:cNvPr id="116" name="Shape 116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29191202" y="6286123"/>
            <a:ext cx="6174236" cy="10744546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</p:pic>
      <p:grpSp>
        <p:nvGrpSpPr>
          <p:cNvPr id="117" name="Shape 117"/>
          <p:cNvGrpSpPr/>
          <p:nvPr/>
        </p:nvGrpSpPr>
        <p:grpSpPr>
          <a:xfrm>
            <a:off x="30137100" y="29439150"/>
            <a:ext cx="2057400" cy="3048000"/>
            <a:chOff x="30752525" y="29704425"/>
            <a:chExt cx="2057400" cy="3048000"/>
          </a:xfrm>
        </p:grpSpPr>
        <p:pic>
          <p:nvPicPr>
            <p:cNvPr id="118" name="Shape 118"/>
            <p:cNvPicPr preferRelativeResize="0"/>
            <p:nvPr/>
          </p:nvPicPr>
          <p:blipFill>
            <a:blip r:embed="rId14">
              <a:alphaModFix/>
            </a:blip>
            <a:stretch>
              <a:fillRect/>
            </a:stretch>
          </p:blipFill>
          <p:spPr>
            <a:xfrm>
              <a:off x="30752525" y="29704425"/>
              <a:ext cx="2057400" cy="20574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9" name="Shape 119"/>
            <p:cNvSpPr txBox="1"/>
            <p:nvPr/>
          </p:nvSpPr>
          <p:spPr>
            <a:xfrm>
              <a:off x="30777563" y="31761825"/>
              <a:ext cx="2007300" cy="990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4200"/>
                <a:t>Trello</a:t>
              </a:r>
              <a:endParaRPr sz="4200"/>
            </a:p>
          </p:txBody>
        </p:sp>
      </p:grpSp>
      <p:pic>
        <p:nvPicPr>
          <p:cNvPr id="120" name="Shape 120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24418745" y="6265545"/>
            <a:ext cx="3924299" cy="3924299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1" name="Shape 121"/>
          <p:cNvSpPr txBox="1"/>
          <p:nvPr/>
        </p:nvSpPr>
        <p:spPr>
          <a:xfrm>
            <a:off x="9155488" y="21308695"/>
            <a:ext cx="5187300" cy="164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/>
              <a:t>Reflected</a:t>
            </a:r>
            <a:endParaRPr sz="6000"/>
          </a:p>
        </p:txBody>
      </p:sp>
      <p:sp>
        <p:nvSpPr>
          <p:cNvPr id="122" name="Shape 122"/>
          <p:cNvSpPr txBox="1"/>
          <p:nvPr/>
        </p:nvSpPr>
        <p:spPr>
          <a:xfrm>
            <a:off x="9251025" y="30983995"/>
            <a:ext cx="5187300" cy="164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/>
              <a:t>Incoming</a:t>
            </a:r>
            <a:endParaRPr sz="60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68735851-147B-5740-82DC-55417D45541E}"/>
                  </a:ext>
                </a:extLst>
              </p:cNvPr>
              <p:cNvSpPr txBox="1"/>
              <p:nvPr/>
            </p:nvSpPr>
            <p:spPr>
              <a:xfrm>
                <a:off x="12160337" y="26451799"/>
                <a:ext cx="3352328" cy="155760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4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subHide m:val="on"/>
                              <m:supHide m:val="on"/>
                              <m:ctrlPr>
                                <a:rPr lang="en-US" sz="4800" i="1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a:rPr lang="en-US" sz="4800" b="0" i="1" smtClean="0">
                                  <a:latin typeface="Cambria Math" panose="02040503050406030204" pitchFamily="18" charset="0"/>
                                </a:rPr>
                                <m:t>𝑟𝑒𝑓𝑙𝑒𝑐𝑡𝑒𝑑</m:t>
                              </m:r>
                            </m:e>
                          </m:nary>
                        </m:num>
                        <m:den>
                          <m:nary>
                            <m:naryPr>
                              <m:chr m:val="∑"/>
                              <m:subHide m:val="on"/>
                              <m:supHide m:val="on"/>
                              <m:ctrlPr>
                                <a:rPr lang="en-US" sz="4800" i="1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a:rPr lang="en-US" sz="4800" b="0" i="1" smtClean="0">
                                  <a:latin typeface="Cambria Math" panose="02040503050406030204" pitchFamily="18" charset="0"/>
                                </a:rPr>
                                <m:t>𝑖𝑛𝑐𝑜𝑚𝑖𝑛𝑔</m:t>
                              </m:r>
                            </m:e>
                          </m:nary>
                        </m:den>
                      </m:f>
                    </m:oMath>
                  </m:oMathPara>
                </a14:m>
                <a:endParaRPr lang="en-US" sz="48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68735851-147B-5740-82DC-55417D4554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60337" y="26451799"/>
                <a:ext cx="3352328" cy="1557606"/>
              </a:xfrm>
              <a:prstGeom prst="rect">
                <a:avLst/>
              </a:prstGeom>
              <a:blipFill>
                <a:blip r:embed="rId16"/>
                <a:stretch>
                  <a:fillRect l="-30682" t="-83740" r="-4924" b="-1227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val 5">
            <a:extLst>
              <a:ext uri="{FF2B5EF4-FFF2-40B4-BE49-F238E27FC236}">
                <a16:creationId xmlns:a16="http://schemas.microsoft.com/office/drawing/2014/main" id="{A47DFF32-6612-3A44-9B37-B0149D23E9F5}"/>
              </a:ext>
            </a:extLst>
          </p:cNvPr>
          <p:cNvSpPr/>
          <p:nvPr/>
        </p:nvSpPr>
        <p:spPr>
          <a:xfrm>
            <a:off x="31554420" y="17176822"/>
            <a:ext cx="1280160" cy="1280160"/>
          </a:xfrm>
          <a:prstGeom prst="ellipse">
            <a:avLst/>
          </a:prstGeom>
          <a:solidFill>
            <a:schemeClr val="tx2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140ECBD-2AA4-D146-95B7-E18F7246E948}"/>
              </a:ext>
            </a:extLst>
          </p:cNvPr>
          <p:cNvSpPr txBox="1"/>
          <p:nvPr/>
        </p:nvSpPr>
        <p:spPr>
          <a:xfrm>
            <a:off x="24643507" y="3141073"/>
            <a:ext cx="1279549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b="1" dirty="0">
                <a:latin typeface="Calibri" panose="020F0502020204030204" pitchFamily="34" charset="0"/>
                <a:cs typeface="Calibri" panose="020F0502020204030204" pitchFamily="34" charset="0"/>
              </a:rPr>
              <a:t>Sponsor: </a:t>
            </a:r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Prof. Elizabeth </a:t>
            </a:r>
            <a:r>
              <a:rPr lang="en-US" sz="4800" dirty="0" err="1">
                <a:latin typeface="Calibri" panose="020F0502020204030204" pitchFamily="34" charset="0"/>
                <a:cs typeface="Calibri" panose="020F0502020204030204" pitchFamily="34" charset="0"/>
              </a:rPr>
              <a:t>Burakowski</a:t>
            </a:r>
            <a:endParaRPr lang="en-US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4800" dirty="0">
                <a:latin typeface="Calibri" panose="020F0502020204030204" pitchFamily="34" charset="0"/>
                <a:cs typeface="Calibri" panose="020F0502020204030204" pitchFamily="34" charset="0"/>
              </a:rPr>
              <a:t>Institute for the Study of Earth, Oceans, and Space</a:t>
            </a:r>
          </a:p>
        </p:txBody>
      </p:sp>
      <p:cxnSp>
        <p:nvCxnSpPr>
          <p:cNvPr id="48" name="Shape 107">
            <a:extLst>
              <a:ext uri="{FF2B5EF4-FFF2-40B4-BE49-F238E27FC236}">
                <a16:creationId xmlns:a16="http://schemas.microsoft.com/office/drawing/2014/main" id="{B5E7B16C-BCD1-401F-B195-33B6896C4609}"/>
              </a:ext>
            </a:extLst>
          </p:cNvPr>
          <p:cNvCxnSpPr>
            <a:cxnSpLocks/>
          </p:cNvCxnSpPr>
          <p:nvPr/>
        </p:nvCxnSpPr>
        <p:spPr>
          <a:xfrm>
            <a:off x="21127453" y="26373223"/>
            <a:ext cx="0" cy="1337926"/>
          </a:xfrm>
          <a:prstGeom prst="straightConnector1">
            <a:avLst/>
          </a:prstGeom>
          <a:noFill/>
          <a:ln w="203200" cap="flat" cmpd="sng">
            <a:solidFill>
              <a:srgbClr val="000000"/>
            </a:solidFill>
            <a:prstDash val="solid"/>
            <a:miter lim="800000"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207</Words>
  <Application>Microsoft Office PowerPoint</Application>
  <PresentationFormat>Custom</PresentationFormat>
  <Paragraphs>33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Cambria Math</vt:lpstr>
      <vt:lpstr>Office Theme</vt:lpstr>
      <vt:lpstr>Measuring Albedo (Reflectivity) with Smartphones:  A Citizen Science App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Measuring Albedo (Reflectivity) with Smartphones:  A Citizen Science App</dc:title>
  <cp:lastModifiedBy>Camden Tatsapaugh</cp:lastModifiedBy>
  <cp:revision>17</cp:revision>
  <dcterms:modified xsi:type="dcterms:W3CDTF">2018-04-11T17:49:03Z</dcterms:modified>
</cp:coreProperties>
</file>