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sldIdLst>
    <p:sldId id="256" r:id="rId4"/>
  </p:sldIdLst>
  <p:sldSz cx="438912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ie Ayotte" initials="CA" lastIdx="12" clrIdx="0">
    <p:extLst>
      <p:ext uri="{19B8F6BF-5375-455C-9EA6-DF929625EA0E}">
        <p15:presenceInfo xmlns:p15="http://schemas.microsoft.com/office/powerpoint/2012/main" userId="66be30e1315aa7e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9C9"/>
    <a:srgbClr val="2E0957"/>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52" autoAdjust="0"/>
    <p:restoredTop sz="94434" autoAdjust="0"/>
  </p:normalViewPr>
  <p:slideViewPr>
    <p:cSldViewPr snapToGrid="0">
      <p:cViewPr>
        <p:scale>
          <a:sx n="30" d="100"/>
          <a:sy n="30" d="100"/>
        </p:scale>
        <p:origin x="-16" y="-848"/>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Users\Hannah\Desktop\Semester%20V\Research%20590\Data%2012-9-17%20Aspartic%20Acid%20.xlsm"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Hannah/Downloads/HC_IR%20Data%204-6-18.xlsm" TargetMode="Externa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0" i="0" u="none" strike="noStrike" kern="1200" cap="all" spc="120" normalizeH="0" baseline="0">
                <a:solidFill>
                  <a:schemeClr val="tx1">
                    <a:lumMod val="65000"/>
                    <a:lumOff val="35000"/>
                  </a:schemeClr>
                </a:solidFill>
                <a:latin typeface="+mn-lt"/>
                <a:ea typeface="+mn-ea"/>
                <a:cs typeface="+mn-cs"/>
              </a:defRPr>
            </a:pPr>
            <a:r>
              <a:rPr lang="en-US" sz="3200" b="0" cap="none" baseline="0" dirty="0">
                <a:solidFill>
                  <a:schemeClr val="tx1"/>
                </a:solidFill>
              </a:rPr>
              <a:t>Circular Dichroism Spectroscopy of D- and L- Aspartic Acid Carbon Dots </a:t>
            </a:r>
          </a:p>
        </c:rich>
      </c:tx>
      <c:layout>
        <c:manualLayout>
          <c:xMode val="edge"/>
          <c:yMode val="edge"/>
          <c:x val="0.21315067454817882"/>
          <c:y val="2.1797068482442172E-2"/>
        </c:manualLayout>
      </c:layout>
      <c:overlay val="0"/>
      <c:spPr>
        <a:noFill/>
        <a:ln>
          <a:noFill/>
        </a:ln>
        <a:effectLst/>
      </c:spPr>
      <c:txPr>
        <a:bodyPr rot="0" spcFirstLastPara="1" vertOverflow="ellipsis" vert="horz" wrap="square" anchor="ctr" anchorCtr="1"/>
        <a:lstStyle/>
        <a:p>
          <a:pPr>
            <a:defRPr sz="2800" b="0" i="0" u="none" strike="noStrike" kern="1200" cap="all" spc="120" normalizeH="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4.0799822368344493E-2"/>
          <c:y val="0.12250209404657969"/>
          <c:w val="0.9202563939804036"/>
          <c:h val="0.73856782674219634"/>
        </c:manualLayout>
      </c:layout>
      <c:scatterChart>
        <c:scatterStyle val="smoothMarker"/>
        <c:varyColors val="0"/>
        <c:ser>
          <c:idx val="0"/>
          <c:order val="0"/>
          <c:tx>
            <c:strRef>
              <c:f>'D-Asp 10x 12-9-17'!$B$20</c:f>
              <c:strCache>
                <c:ptCount val="1"/>
                <c:pt idx="0">
                  <c:v>D-Asp</c:v>
                </c:pt>
              </c:strCache>
            </c:strRef>
          </c:tx>
          <c:spPr>
            <a:ln w="22225" cap="rnd">
              <a:solidFill>
                <a:srgbClr val="7030A0"/>
              </a:solidFill>
              <a:round/>
            </a:ln>
            <a:effectLst/>
          </c:spPr>
          <c:marker>
            <c:symbol val="none"/>
          </c:marker>
          <c:xVal>
            <c:numRef>
              <c:f>'D-Asp 10x 12-9-17'!$A$21:$A$921</c:f>
              <c:numCache>
                <c:formatCode>General</c:formatCode>
                <c:ptCount val="901"/>
                <c:pt idx="0">
                  <c:v>700</c:v>
                </c:pt>
                <c:pt idx="1">
                  <c:v>699.5</c:v>
                </c:pt>
                <c:pt idx="2">
                  <c:v>699</c:v>
                </c:pt>
                <c:pt idx="3">
                  <c:v>698.5</c:v>
                </c:pt>
                <c:pt idx="4">
                  <c:v>698</c:v>
                </c:pt>
                <c:pt idx="5">
                  <c:v>697.5</c:v>
                </c:pt>
                <c:pt idx="6">
                  <c:v>697</c:v>
                </c:pt>
                <c:pt idx="7">
                  <c:v>696.5</c:v>
                </c:pt>
                <c:pt idx="8">
                  <c:v>696</c:v>
                </c:pt>
                <c:pt idx="9">
                  <c:v>695.5</c:v>
                </c:pt>
                <c:pt idx="10">
                  <c:v>695</c:v>
                </c:pt>
                <c:pt idx="11">
                  <c:v>694.5</c:v>
                </c:pt>
                <c:pt idx="12">
                  <c:v>694</c:v>
                </c:pt>
                <c:pt idx="13">
                  <c:v>693.5</c:v>
                </c:pt>
                <c:pt idx="14">
                  <c:v>693</c:v>
                </c:pt>
                <c:pt idx="15">
                  <c:v>692.5</c:v>
                </c:pt>
                <c:pt idx="16">
                  <c:v>692</c:v>
                </c:pt>
                <c:pt idx="17">
                  <c:v>691.5</c:v>
                </c:pt>
                <c:pt idx="18">
                  <c:v>691</c:v>
                </c:pt>
                <c:pt idx="19">
                  <c:v>690.5</c:v>
                </c:pt>
                <c:pt idx="20">
                  <c:v>690</c:v>
                </c:pt>
                <c:pt idx="21">
                  <c:v>689.5</c:v>
                </c:pt>
                <c:pt idx="22">
                  <c:v>689</c:v>
                </c:pt>
                <c:pt idx="23">
                  <c:v>688.5</c:v>
                </c:pt>
                <c:pt idx="24">
                  <c:v>688</c:v>
                </c:pt>
                <c:pt idx="25">
                  <c:v>687.5</c:v>
                </c:pt>
                <c:pt idx="26">
                  <c:v>687</c:v>
                </c:pt>
                <c:pt idx="27">
                  <c:v>686.5</c:v>
                </c:pt>
                <c:pt idx="28">
                  <c:v>686</c:v>
                </c:pt>
                <c:pt idx="29">
                  <c:v>685.5</c:v>
                </c:pt>
                <c:pt idx="30">
                  <c:v>685</c:v>
                </c:pt>
                <c:pt idx="31">
                  <c:v>684.5</c:v>
                </c:pt>
                <c:pt idx="32">
                  <c:v>684</c:v>
                </c:pt>
                <c:pt idx="33">
                  <c:v>683.5</c:v>
                </c:pt>
                <c:pt idx="34">
                  <c:v>683</c:v>
                </c:pt>
                <c:pt idx="35">
                  <c:v>682.5</c:v>
                </c:pt>
                <c:pt idx="36">
                  <c:v>682</c:v>
                </c:pt>
                <c:pt idx="37">
                  <c:v>681.5</c:v>
                </c:pt>
                <c:pt idx="38">
                  <c:v>681</c:v>
                </c:pt>
                <c:pt idx="39">
                  <c:v>680.5</c:v>
                </c:pt>
                <c:pt idx="40">
                  <c:v>680</c:v>
                </c:pt>
                <c:pt idx="41">
                  <c:v>679.5</c:v>
                </c:pt>
                <c:pt idx="42">
                  <c:v>679</c:v>
                </c:pt>
                <c:pt idx="43">
                  <c:v>678.5</c:v>
                </c:pt>
                <c:pt idx="44">
                  <c:v>678</c:v>
                </c:pt>
                <c:pt idx="45">
                  <c:v>677.5</c:v>
                </c:pt>
                <c:pt idx="46">
                  <c:v>677</c:v>
                </c:pt>
                <c:pt idx="47">
                  <c:v>676.5</c:v>
                </c:pt>
                <c:pt idx="48">
                  <c:v>676</c:v>
                </c:pt>
                <c:pt idx="49">
                  <c:v>675.5</c:v>
                </c:pt>
                <c:pt idx="50">
                  <c:v>675</c:v>
                </c:pt>
                <c:pt idx="51">
                  <c:v>674.5</c:v>
                </c:pt>
                <c:pt idx="52">
                  <c:v>674</c:v>
                </c:pt>
                <c:pt idx="53">
                  <c:v>673.5</c:v>
                </c:pt>
                <c:pt idx="54">
                  <c:v>673</c:v>
                </c:pt>
                <c:pt idx="55">
                  <c:v>672.5</c:v>
                </c:pt>
                <c:pt idx="56">
                  <c:v>672</c:v>
                </c:pt>
                <c:pt idx="57">
                  <c:v>671.5</c:v>
                </c:pt>
                <c:pt idx="58">
                  <c:v>671</c:v>
                </c:pt>
                <c:pt idx="59">
                  <c:v>670.5</c:v>
                </c:pt>
                <c:pt idx="60">
                  <c:v>670</c:v>
                </c:pt>
                <c:pt idx="61">
                  <c:v>669.5</c:v>
                </c:pt>
                <c:pt idx="62">
                  <c:v>669</c:v>
                </c:pt>
                <c:pt idx="63">
                  <c:v>668.5</c:v>
                </c:pt>
                <c:pt idx="64">
                  <c:v>668</c:v>
                </c:pt>
                <c:pt idx="65">
                  <c:v>667.5</c:v>
                </c:pt>
                <c:pt idx="66">
                  <c:v>667</c:v>
                </c:pt>
                <c:pt idx="67">
                  <c:v>666.5</c:v>
                </c:pt>
                <c:pt idx="68">
                  <c:v>666</c:v>
                </c:pt>
                <c:pt idx="69">
                  <c:v>665.5</c:v>
                </c:pt>
                <c:pt idx="70">
                  <c:v>665</c:v>
                </c:pt>
                <c:pt idx="71">
                  <c:v>664.5</c:v>
                </c:pt>
                <c:pt idx="72">
                  <c:v>664</c:v>
                </c:pt>
                <c:pt idx="73">
                  <c:v>663.5</c:v>
                </c:pt>
                <c:pt idx="74">
                  <c:v>663</c:v>
                </c:pt>
                <c:pt idx="75">
                  <c:v>662.5</c:v>
                </c:pt>
                <c:pt idx="76">
                  <c:v>662</c:v>
                </c:pt>
                <c:pt idx="77">
                  <c:v>661.5</c:v>
                </c:pt>
                <c:pt idx="78">
                  <c:v>661</c:v>
                </c:pt>
                <c:pt idx="79">
                  <c:v>660.5</c:v>
                </c:pt>
                <c:pt idx="80">
                  <c:v>660</c:v>
                </c:pt>
                <c:pt idx="81">
                  <c:v>659.5</c:v>
                </c:pt>
                <c:pt idx="82">
                  <c:v>659</c:v>
                </c:pt>
                <c:pt idx="83">
                  <c:v>658.5</c:v>
                </c:pt>
                <c:pt idx="84">
                  <c:v>658</c:v>
                </c:pt>
                <c:pt idx="85">
                  <c:v>657.5</c:v>
                </c:pt>
                <c:pt idx="86">
                  <c:v>657</c:v>
                </c:pt>
                <c:pt idx="87">
                  <c:v>656.5</c:v>
                </c:pt>
                <c:pt idx="88">
                  <c:v>656</c:v>
                </c:pt>
                <c:pt idx="89">
                  <c:v>655.5</c:v>
                </c:pt>
                <c:pt idx="90">
                  <c:v>655</c:v>
                </c:pt>
                <c:pt idx="91">
                  <c:v>654.5</c:v>
                </c:pt>
                <c:pt idx="92">
                  <c:v>654</c:v>
                </c:pt>
                <c:pt idx="93">
                  <c:v>653.5</c:v>
                </c:pt>
                <c:pt idx="94">
                  <c:v>653</c:v>
                </c:pt>
                <c:pt idx="95">
                  <c:v>652.5</c:v>
                </c:pt>
                <c:pt idx="96">
                  <c:v>652</c:v>
                </c:pt>
                <c:pt idx="97">
                  <c:v>651.5</c:v>
                </c:pt>
                <c:pt idx="98">
                  <c:v>651</c:v>
                </c:pt>
                <c:pt idx="99">
                  <c:v>650.5</c:v>
                </c:pt>
                <c:pt idx="100">
                  <c:v>650</c:v>
                </c:pt>
                <c:pt idx="101">
                  <c:v>649.5</c:v>
                </c:pt>
                <c:pt idx="102">
                  <c:v>649</c:v>
                </c:pt>
                <c:pt idx="103">
                  <c:v>648.5</c:v>
                </c:pt>
                <c:pt idx="104">
                  <c:v>648</c:v>
                </c:pt>
                <c:pt idx="105">
                  <c:v>647.5</c:v>
                </c:pt>
                <c:pt idx="106">
                  <c:v>647</c:v>
                </c:pt>
                <c:pt idx="107">
                  <c:v>646.5</c:v>
                </c:pt>
                <c:pt idx="108">
                  <c:v>646</c:v>
                </c:pt>
                <c:pt idx="109">
                  <c:v>645.5</c:v>
                </c:pt>
                <c:pt idx="110">
                  <c:v>645</c:v>
                </c:pt>
                <c:pt idx="111">
                  <c:v>644.5</c:v>
                </c:pt>
                <c:pt idx="112">
                  <c:v>644</c:v>
                </c:pt>
                <c:pt idx="113">
                  <c:v>643.5</c:v>
                </c:pt>
                <c:pt idx="114">
                  <c:v>643</c:v>
                </c:pt>
                <c:pt idx="115">
                  <c:v>642.5</c:v>
                </c:pt>
                <c:pt idx="116">
                  <c:v>642</c:v>
                </c:pt>
                <c:pt idx="117">
                  <c:v>641.5</c:v>
                </c:pt>
                <c:pt idx="118">
                  <c:v>641</c:v>
                </c:pt>
                <c:pt idx="119">
                  <c:v>640.5</c:v>
                </c:pt>
                <c:pt idx="120">
                  <c:v>640</c:v>
                </c:pt>
                <c:pt idx="121">
                  <c:v>639.5</c:v>
                </c:pt>
                <c:pt idx="122">
                  <c:v>639</c:v>
                </c:pt>
                <c:pt idx="123">
                  <c:v>638.5</c:v>
                </c:pt>
                <c:pt idx="124">
                  <c:v>638</c:v>
                </c:pt>
                <c:pt idx="125">
                  <c:v>637.5</c:v>
                </c:pt>
                <c:pt idx="126">
                  <c:v>637</c:v>
                </c:pt>
                <c:pt idx="127">
                  <c:v>636.5</c:v>
                </c:pt>
                <c:pt idx="128">
                  <c:v>636</c:v>
                </c:pt>
                <c:pt idx="129">
                  <c:v>635.5</c:v>
                </c:pt>
                <c:pt idx="130">
                  <c:v>635</c:v>
                </c:pt>
                <c:pt idx="131">
                  <c:v>634.5</c:v>
                </c:pt>
                <c:pt idx="132">
                  <c:v>634</c:v>
                </c:pt>
                <c:pt idx="133">
                  <c:v>633.5</c:v>
                </c:pt>
                <c:pt idx="134">
                  <c:v>633</c:v>
                </c:pt>
                <c:pt idx="135">
                  <c:v>632.5</c:v>
                </c:pt>
                <c:pt idx="136">
                  <c:v>632</c:v>
                </c:pt>
                <c:pt idx="137">
                  <c:v>631.5</c:v>
                </c:pt>
                <c:pt idx="138">
                  <c:v>631</c:v>
                </c:pt>
                <c:pt idx="139">
                  <c:v>630.5</c:v>
                </c:pt>
                <c:pt idx="140">
                  <c:v>630</c:v>
                </c:pt>
                <c:pt idx="141">
                  <c:v>629.5</c:v>
                </c:pt>
                <c:pt idx="142">
                  <c:v>629</c:v>
                </c:pt>
                <c:pt idx="143">
                  <c:v>628.5</c:v>
                </c:pt>
                <c:pt idx="144">
                  <c:v>628</c:v>
                </c:pt>
                <c:pt idx="145">
                  <c:v>627.5</c:v>
                </c:pt>
                <c:pt idx="146">
                  <c:v>627</c:v>
                </c:pt>
                <c:pt idx="147">
                  <c:v>626.5</c:v>
                </c:pt>
                <c:pt idx="148">
                  <c:v>626</c:v>
                </c:pt>
                <c:pt idx="149">
                  <c:v>625.5</c:v>
                </c:pt>
                <c:pt idx="150">
                  <c:v>625</c:v>
                </c:pt>
                <c:pt idx="151">
                  <c:v>624.5</c:v>
                </c:pt>
                <c:pt idx="152">
                  <c:v>624</c:v>
                </c:pt>
                <c:pt idx="153">
                  <c:v>623.5</c:v>
                </c:pt>
                <c:pt idx="154">
                  <c:v>623</c:v>
                </c:pt>
                <c:pt idx="155">
                  <c:v>622.5</c:v>
                </c:pt>
                <c:pt idx="156">
                  <c:v>622</c:v>
                </c:pt>
                <c:pt idx="157">
                  <c:v>621.5</c:v>
                </c:pt>
                <c:pt idx="158">
                  <c:v>621</c:v>
                </c:pt>
                <c:pt idx="159">
                  <c:v>620.5</c:v>
                </c:pt>
                <c:pt idx="160">
                  <c:v>620</c:v>
                </c:pt>
                <c:pt idx="161">
                  <c:v>619.5</c:v>
                </c:pt>
                <c:pt idx="162">
                  <c:v>619</c:v>
                </c:pt>
                <c:pt idx="163">
                  <c:v>618.5</c:v>
                </c:pt>
                <c:pt idx="164">
                  <c:v>618</c:v>
                </c:pt>
                <c:pt idx="165">
                  <c:v>617.5</c:v>
                </c:pt>
                <c:pt idx="166">
                  <c:v>617</c:v>
                </c:pt>
                <c:pt idx="167">
                  <c:v>616.5</c:v>
                </c:pt>
                <c:pt idx="168">
                  <c:v>616</c:v>
                </c:pt>
                <c:pt idx="169">
                  <c:v>615.5</c:v>
                </c:pt>
                <c:pt idx="170">
                  <c:v>615</c:v>
                </c:pt>
                <c:pt idx="171">
                  <c:v>614.5</c:v>
                </c:pt>
                <c:pt idx="172">
                  <c:v>614</c:v>
                </c:pt>
                <c:pt idx="173">
                  <c:v>613.5</c:v>
                </c:pt>
                <c:pt idx="174">
                  <c:v>613</c:v>
                </c:pt>
                <c:pt idx="175">
                  <c:v>612.5</c:v>
                </c:pt>
                <c:pt idx="176">
                  <c:v>612</c:v>
                </c:pt>
                <c:pt idx="177">
                  <c:v>611.5</c:v>
                </c:pt>
                <c:pt idx="178">
                  <c:v>611</c:v>
                </c:pt>
                <c:pt idx="179">
                  <c:v>610.5</c:v>
                </c:pt>
                <c:pt idx="180">
                  <c:v>610</c:v>
                </c:pt>
                <c:pt idx="181">
                  <c:v>609.5</c:v>
                </c:pt>
                <c:pt idx="182">
                  <c:v>609</c:v>
                </c:pt>
                <c:pt idx="183">
                  <c:v>608.5</c:v>
                </c:pt>
                <c:pt idx="184">
                  <c:v>608</c:v>
                </c:pt>
                <c:pt idx="185">
                  <c:v>607.5</c:v>
                </c:pt>
                <c:pt idx="186">
                  <c:v>607</c:v>
                </c:pt>
                <c:pt idx="187">
                  <c:v>606.5</c:v>
                </c:pt>
                <c:pt idx="188">
                  <c:v>606</c:v>
                </c:pt>
                <c:pt idx="189">
                  <c:v>605.5</c:v>
                </c:pt>
                <c:pt idx="190">
                  <c:v>605</c:v>
                </c:pt>
                <c:pt idx="191">
                  <c:v>604.5</c:v>
                </c:pt>
                <c:pt idx="192">
                  <c:v>604</c:v>
                </c:pt>
                <c:pt idx="193">
                  <c:v>603.5</c:v>
                </c:pt>
                <c:pt idx="194">
                  <c:v>603</c:v>
                </c:pt>
                <c:pt idx="195">
                  <c:v>602.5</c:v>
                </c:pt>
                <c:pt idx="196">
                  <c:v>602</c:v>
                </c:pt>
                <c:pt idx="197">
                  <c:v>601.5</c:v>
                </c:pt>
                <c:pt idx="198">
                  <c:v>601</c:v>
                </c:pt>
                <c:pt idx="199">
                  <c:v>600.5</c:v>
                </c:pt>
                <c:pt idx="200">
                  <c:v>600</c:v>
                </c:pt>
                <c:pt idx="201">
                  <c:v>599.5</c:v>
                </c:pt>
                <c:pt idx="202">
                  <c:v>599</c:v>
                </c:pt>
                <c:pt idx="203">
                  <c:v>598.5</c:v>
                </c:pt>
                <c:pt idx="204">
                  <c:v>598</c:v>
                </c:pt>
                <c:pt idx="205">
                  <c:v>597.5</c:v>
                </c:pt>
                <c:pt idx="206">
                  <c:v>597</c:v>
                </c:pt>
                <c:pt idx="207">
                  <c:v>596.5</c:v>
                </c:pt>
                <c:pt idx="208">
                  <c:v>596</c:v>
                </c:pt>
                <c:pt idx="209">
                  <c:v>595.5</c:v>
                </c:pt>
                <c:pt idx="210">
                  <c:v>595</c:v>
                </c:pt>
                <c:pt idx="211">
                  <c:v>594.5</c:v>
                </c:pt>
                <c:pt idx="212">
                  <c:v>594</c:v>
                </c:pt>
                <c:pt idx="213">
                  <c:v>593.5</c:v>
                </c:pt>
                <c:pt idx="214">
                  <c:v>593</c:v>
                </c:pt>
                <c:pt idx="215">
                  <c:v>592.5</c:v>
                </c:pt>
                <c:pt idx="216">
                  <c:v>592</c:v>
                </c:pt>
                <c:pt idx="217">
                  <c:v>591.5</c:v>
                </c:pt>
                <c:pt idx="218">
                  <c:v>591</c:v>
                </c:pt>
                <c:pt idx="219">
                  <c:v>590.5</c:v>
                </c:pt>
                <c:pt idx="220">
                  <c:v>590</c:v>
                </c:pt>
                <c:pt idx="221">
                  <c:v>589.5</c:v>
                </c:pt>
                <c:pt idx="222">
                  <c:v>589</c:v>
                </c:pt>
                <c:pt idx="223">
                  <c:v>588.5</c:v>
                </c:pt>
                <c:pt idx="224">
                  <c:v>588</c:v>
                </c:pt>
                <c:pt idx="225">
                  <c:v>587.5</c:v>
                </c:pt>
                <c:pt idx="226">
                  <c:v>587</c:v>
                </c:pt>
                <c:pt idx="227">
                  <c:v>586.5</c:v>
                </c:pt>
                <c:pt idx="228">
                  <c:v>586</c:v>
                </c:pt>
                <c:pt idx="229">
                  <c:v>585.5</c:v>
                </c:pt>
                <c:pt idx="230">
                  <c:v>585</c:v>
                </c:pt>
                <c:pt idx="231">
                  <c:v>584.5</c:v>
                </c:pt>
                <c:pt idx="232">
                  <c:v>584</c:v>
                </c:pt>
                <c:pt idx="233">
                  <c:v>583.5</c:v>
                </c:pt>
                <c:pt idx="234">
                  <c:v>583</c:v>
                </c:pt>
                <c:pt idx="235">
                  <c:v>582.5</c:v>
                </c:pt>
                <c:pt idx="236">
                  <c:v>582</c:v>
                </c:pt>
                <c:pt idx="237">
                  <c:v>581.5</c:v>
                </c:pt>
                <c:pt idx="238">
                  <c:v>581</c:v>
                </c:pt>
                <c:pt idx="239">
                  <c:v>580.5</c:v>
                </c:pt>
                <c:pt idx="240">
                  <c:v>580</c:v>
                </c:pt>
                <c:pt idx="241">
                  <c:v>579.5</c:v>
                </c:pt>
                <c:pt idx="242">
                  <c:v>579</c:v>
                </c:pt>
                <c:pt idx="243">
                  <c:v>578.5</c:v>
                </c:pt>
                <c:pt idx="244">
                  <c:v>578</c:v>
                </c:pt>
                <c:pt idx="245">
                  <c:v>577.5</c:v>
                </c:pt>
                <c:pt idx="246">
                  <c:v>577</c:v>
                </c:pt>
                <c:pt idx="247">
                  <c:v>576.5</c:v>
                </c:pt>
                <c:pt idx="248">
                  <c:v>576</c:v>
                </c:pt>
                <c:pt idx="249">
                  <c:v>575.5</c:v>
                </c:pt>
                <c:pt idx="250">
                  <c:v>575</c:v>
                </c:pt>
                <c:pt idx="251">
                  <c:v>574.5</c:v>
                </c:pt>
                <c:pt idx="252">
                  <c:v>574</c:v>
                </c:pt>
                <c:pt idx="253">
                  <c:v>573.5</c:v>
                </c:pt>
                <c:pt idx="254">
                  <c:v>573</c:v>
                </c:pt>
                <c:pt idx="255">
                  <c:v>572.5</c:v>
                </c:pt>
                <c:pt idx="256">
                  <c:v>572</c:v>
                </c:pt>
                <c:pt idx="257">
                  <c:v>571.5</c:v>
                </c:pt>
                <c:pt idx="258">
                  <c:v>571</c:v>
                </c:pt>
                <c:pt idx="259">
                  <c:v>570.5</c:v>
                </c:pt>
                <c:pt idx="260">
                  <c:v>570</c:v>
                </c:pt>
                <c:pt idx="261">
                  <c:v>569.5</c:v>
                </c:pt>
                <c:pt idx="262">
                  <c:v>569</c:v>
                </c:pt>
                <c:pt idx="263">
                  <c:v>568.5</c:v>
                </c:pt>
                <c:pt idx="264">
                  <c:v>568</c:v>
                </c:pt>
                <c:pt idx="265">
                  <c:v>567.5</c:v>
                </c:pt>
                <c:pt idx="266">
                  <c:v>567</c:v>
                </c:pt>
                <c:pt idx="267">
                  <c:v>566.5</c:v>
                </c:pt>
                <c:pt idx="268">
                  <c:v>566</c:v>
                </c:pt>
                <c:pt idx="269">
                  <c:v>565.5</c:v>
                </c:pt>
                <c:pt idx="270">
                  <c:v>565</c:v>
                </c:pt>
                <c:pt idx="271">
                  <c:v>564.5</c:v>
                </c:pt>
                <c:pt idx="272">
                  <c:v>564</c:v>
                </c:pt>
                <c:pt idx="273">
                  <c:v>563.5</c:v>
                </c:pt>
                <c:pt idx="274">
                  <c:v>563</c:v>
                </c:pt>
                <c:pt idx="275">
                  <c:v>562.5</c:v>
                </c:pt>
                <c:pt idx="276">
                  <c:v>562</c:v>
                </c:pt>
                <c:pt idx="277">
                  <c:v>561.5</c:v>
                </c:pt>
                <c:pt idx="278">
                  <c:v>561</c:v>
                </c:pt>
                <c:pt idx="279">
                  <c:v>560.5</c:v>
                </c:pt>
                <c:pt idx="280">
                  <c:v>560</c:v>
                </c:pt>
                <c:pt idx="281">
                  <c:v>559.5</c:v>
                </c:pt>
                <c:pt idx="282">
                  <c:v>559</c:v>
                </c:pt>
                <c:pt idx="283">
                  <c:v>558.5</c:v>
                </c:pt>
                <c:pt idx="284">
                  <c:v>558</c:v>
                </c:pt>
                <c:pt idx="285">
                  <c:v>557.5</c:v>
                </c:pt>
                <c:pt idx="286">
                  <c:v>557</c:v>
                </c:pt>
                <c:pt idx="287">
                  <c:v>556.5</c:v>
                </c:pt>
                <c:pt idx="288">
                  <c:v>556</c:v>
                </c:pt>
                <c:pt idx="289">
                  <c:v>555.5</c:v>
                </c:pt>
                <c:pt idx="290">
                  <c:v>555</c:v>
                </c:pt>
                <c:pt idx="291">
                  <c:v>554.5</c:v>
                </c:pt>
                <c:pt idx="292">
                  <c:v>554</c:v>
                </c:pt>
                <c:pt idx="293">
                  <c:v>553.5</c:v>
                </c:pt>
                <c:pt idx="294">
                  <c:v>553</c:v>
                </c:pt>
                <c:pt idx="295">
                  <c:v>552.5</c:v>
                </c:pt>
                <c:pt idx="296">
                  <c:v>552</c:v>
                </c:pt>
                <c:pt idx="297">
                  <c:v>551.5</c:v>
                </c:pt>
                <c:pt idx="298">
                  <c:v>551</c:v>
                </c:pt>
                <c:pt idx="299">
                  <c:v>550.5</c:v>
                </c:pt>
                <c:pt idx="300">
                  <c:v>550</c:v>
                </c:pt>
                <c:pt idx="301">
                  <c:v>549.5</c:v>
                </c:pt>
                <c:pt idx="302">
                  <c:v>549</c:v>
                </c:pt>
                <c:pt idx="303">
                  <c:v>548.5</c:v>
                </c:pt>
                <c:pt idx="304">
                  <c:v>548</c:v>
                </c:pt>
                <c:pt idx="305">
                  <c:v>547.5</c:v>
                </c:pt>
                <c:pt idx="306">
                  <c:v>547</c:v>
                </c:pt>
                <c:pt idx="307">
                  <c:v>546.5</c:v>
                </c:pt>
                <c:pt idx="308">
                  <c:v>546</c:v>
                </c:pt>
                <c:pt idx="309">
                  <c:v>545.5</c:v>
                </c:pt>
                <c:pt idx="310">
                  <c:v>545</c:v>
                </c:pt>
                <c:pt idx="311">
                  <c:v>544.5</c:v>
                </c:pt>
                <c:pt idx="312">
                  <c:v>544</c:v>
                </c:pt>
                <c:pt idx="313">
                  <c:v>543.5</c:v>
                </c:pt>
                <c:pt idx="314">
                  <c:v>543</c:v>
                </c:pt>
                <c:pt idx="315">
                  <c:v>542.5</c:v>
                </c:pt>
                <c:pt idx="316">
                  <c:v>542</c:v>
                </c:pt>
                <c:pt idx="317">
                  <c:v>541.5</c:v>
                </c:pt>
                <c:pt idx="318">
                  <c:v>541</c:v>
                </c:pt>
                <c:pt idx="319">
                  <c:v>540.5</c:v>
                </c:pt>
                <c:pt idx="320">
                  <c:v>540</c:v>
                </c:pt>
                <c:pt idx="321">
                  <c:v>539.5</c:v>
                </c:pt>
                <c:pt idx="322">
                  <c:v>539</c:v>
                </c:pt>
                <c:pt idx="323">
                  <c:v>538.5</c:v>
                </c:pt>
                <c:pt idx="324">
                  <c:v>538</c:v>
                </c:pt>
                <c:pt idx="325">
                  <c:v>537.5</c:v>
                </c:pt>
                <c:pt idx="326">
                  <c:v>537</c:v>
                </c:pt>
                <c:pt idx="327">
                  <c:v>536.5</c:v>
                </c:pt>
                <c:pt idx="328">
                  <c:v>536</c:v>
                </c:pt>
                <c:pt idx="329">
                  <c:v>535.5</c:v>
                </c:pt>
                <c:pt idx="330">
                  <c:v>535</c:v>
                </c:pt>
                <c:pt idx="331">
                  <c:v>534.5</c:v>
                </c:pt>
                <c:pt idx="332">
                  <c:v>534</c:v>
                </c:pt>
                <c:pt idx="333">
                  <c:v>533.5</c:v>
                </c:pt>
                <c:pt idx="334">
                  <c:v>533</c:v>
                </c:pt>
                <c:pt idx="335">
                  <c:v>532.5</c:v>
                </c:pt>
                <c:pt idx="336">
                  <c:v>532</c:v>
                </c:pt>
                <c:pt idx="337">
                  <c:v>531.5</c:v>
                </c:pt>
                <c:pt idx="338">
                  <c:v>531</c:v>
                </c:pt>
                <c:pt idx="339">
                  <c:v>530.5</c:v>
                </c:pt>
                <c:pt idx="340">
                  <c:v>530</c:v>
                </c:pt>
                <c:pt idx="341">
                  <c:v>529.5</c:v>
                </c:pt>
                <c:pt idx="342">
                  <c:v>529</c:v>
                </c:pt>
                <c:pt idx="343">
                  <c:v>528.5</c:v>
                </c:pt>
                <c:pt idx="344">
                  <c:v>528</c:v>
                </c:pt>
                <c:pt idx="345">
                  <c:v>527.5</c:v>
                </c:pt>
                <c:pt idx="346">
                  <c:v>527</c:v>
                </c:pt>
                <c:pt idx="347">
                  <c:v>526.5</c:v>
                </c:pt>
                <c:pt idx="348">
                  <c:v>526</c:v>
                </c:pt>
                <c:pt idx="349">
                  <c:v>525.5</c:v>
                </c:pt>
                <c:pt idx="350">
                  <c:v>525</c:v>
                </c:pt>
                <c:pt idx="351">
                  <c:v>524.5</c:v>
                </c:pt>
                <c:pt idx="352">
                  <c:v>524</c:v>
                </c:pt>
                <c:pt idx="353">
                  <c:v>523.5</c:v>
                </c:pt>
                <c:pt idx="354">
                  <c:v>523</c:v>
                </c:pt>
                <c:pt idx="355">
                  <c:v>522.5</c:v>
                </c:pt>
                <c:pt idx="356">
                  <c:v>522</c:v>
                </c:pt>
                <c:pt idx="357">
                  <c:v>521.5</c:v>
                </c:pt>
                <c:pt idx="358">
                  <c:v>521</c:v>
                </c:pt>
                <c:pt idx="359">
                  <c:v>520.5</c:v>
                </c:pt>
                <c:pt idx="360">
                  <c:v>520</c:v>
                </c:pt>
                <c:pt idx="361">
                  <c:v>519.5</c:v>
                </c:pt>
                <c:pt idx="362">
                  <c:v>519</c:v>
                </c:pt>
                <c:pt idx="363">
                  <c:v>518.5</c:v>
                </c:pt>
                <c:pt idx="364">
                  <c:v>518</c:v>
                </c:pt>
                <c:pt idx="365">
                  <c:v>517.5</c:v>
                </c:pt>
                <c:pt idx="366">
                  <c:v>517</c:v>
                </c:pt>
                <c:pt idx="367">
                  <c:v>516.5</c:v>
                </c:pt>
                <c:pt idx="368">
                  <c:v>516</c:v>
                </c:pt>
                <c:pt idx="369">
                  <c:v>515.5</c:v>
                </c:pt>
                <c:pt idx="370">
                  <c:v>515</c:v>
                </c:pt>
                <c:pt idx="371">
                  <c:v>514.5</c:v>
                </c:pt>
                <c:pt idx="372">
                  <c:v>514</c:v>
                </c:pt>
                <c:pt idx="373">
                  <c:v>513.5</c:v>
                </c:pt>
                <c:pt idx="374">
                  <c:v>513</c:v>
                </c:pt>
                <c:pt idx="375">
                  <c:v>512.5</c:v>
                </c:pt>
                <c:pt idx="376">
                  <c:v>512</c:v>
                </c:pt>
                <c:pt idx="377">
                  <c:v>511.5</c:v>
                </c:pt>
                <c:pt idx="378">
                  <c:v>511</c:v>
                </c:pt>
                <c:pt idx="379">
                  <c:v>510.5</c:v>
                </c:pt>
                <c:pt idx="380">
                  <c:v>510</c:v>
                </c:pt>
                <c:pt idx="381">
                  <c:v>509.5</c:v>
                </c:pt>
                <c:pt idx="382">
                  <c:v>509</c:v>
                </c:pt>
                <c:pt idx="383">
                  <c:v>508.5</c:v>
                </c:pt>
                <c:pt idx="384">
                  <c:v>508</c:v>
                </c:pt>
                <c:pt idx="385">
                  <c:v>507.5</c:v>
                </c:pt>
                <c:pt idx="386">
                  <c:v>507</c:v>
                </c:pt>
                <c:pt idx="387">
                  <c:v>506.5</c:v>
                </c:pt>
                <c:pt idx="388">
                  <c:v>506</c:v>
                </c:pt>
                <c:pt idx="389">
                  <c:v>505.5</c:v>
                </c:pt>
                <c:pt idx="390">
                  <c:v>505</c:v>
                </c:pt>
                <c:pt idx="391">
                  <c:v>504.5</c:v>
                </c:pt>
                <c:pt idx="392">
                  <c:v>504</c:v>
                </c:pt>
                <c:pt idx="393">
                  <c:v>503.5</c:v>
                </c:pt>
                <c:pt idx="394">
                  <c:v>503</c:v>
                </c:pt>
                <c:pt idx="395">
                  <c:v>502.5</c:v>
                </c:pt>
                <c:pt idx="396">
                  <c:v>502</c:v>
                </c:pt>
                <c:pt idx="397">
                  <c:v>501.5</c:v>
                </c:pt>
                <c:pt idx="398">
                  <c:v>501</c:v>
                </c:pt>
                <c:pt idx="399">
                  <c:v>500.5</c:v>
                </c:pt>
                <c:pt idx="400">
                  <c:v>500</c:v>
                </c:pt>
                <c:pt idx="401">
                  <c:v>499.5</c:v>
                </c:pt>
                <c:pt idx="402">
                  <c:v>499</c:v>
                </c:pt>
                <c:pt idx="403">
                  <c:v>498.5</c:v>
                </c:pt>
                <c:pt idx="404">
                  <c:v>498</c:v>
                </c:pt>
                <c:pt idx="405">
                  <c:v>497.5</c:v>
                </c:pt>
                <c:pt idx="406">
                  <c:v>497</c:v>
                </c:pt>
                <c:pt idx="407">
                  <c:v>496.5</c:v>
                </c:pt>
                <c:pt idx="408">
                  <c:v>496</c:v>
                </c:pt>
                <c:pt idx="409">
                  <c:v>495.5</c:v>
                </c:pt>
                <c:pt idx="410">
                  <c:v>495</c:v>
                </c:pt>
                <c:pt idx="411">
                  <c:v>494.5</c:v>
                </c:pt>
                <c:pt idx="412">
                  <c:v>494</c:v>
                </c:pt>
                <c:pt idx="413">
                  <c:v>493.5</c:v>
                </c:pt>
                <c:pt idx="414">
                  <c:v>493</c:v>
                </c:pt>
                <c:pt idx="415">
                  <c:v>492.5</c:v>
                </c:pt>
                <c:pt idx="416">
                  <c:v>492</c:v>
                </c:pt>
                <c:pt idx="417">
                  <c:v>491.5</c:v>
                </c:pt>
                <c:pt idx="418">
                  <c:v>491</c:v>
                </c:pt>
                <c:pt idx="419">
                  <c:v>490.5</c:v>
                </c:pt>
                <c:pt idx="420">
                  <c:v>490</c:v>
                </c:pt>
                <c:pt idx="421">
                  <c:v>489.5</c:v>
                </c:pt>
                <c:pt idx="422">
                  <c:v>489</c:v>
                </c:pt>
                <c:pt idx="423">
                  <c:v>488.5</c:v>
                </c:pt>
                <c:pt idx="424">
                  <c:v>488</c:v>
                </c:pt>
                <c:pt idx="425">
                  <c:v>487.5</c:v>
                </c:pt>
                <c:pt idx="426">
                  <c:v>487</c:v>
                </c:pt>
                <c:pt idx="427">
                  <c:v>486.5</c:v>
                </c:pt>
                <c:pt idx="428">
                  <c:v>486</c:v>
                </c:pt>
                <c:pt idx="429">
                  <c:v>485.5</c:v>
                </c:pt>
                <c:pt idx="430">
                  <c:v>485</c:v>
                </c:pt>
                <c:pt idx="431">
                  <c:v>484.5</c:v>
                </c:pt>
                <c:pt idx="432">
                  <c:v>484</c:v>
                </c:pt>
                <c:pt idx="433">
                  <c:v>483.5</c:v>
                </c:pt>
                <c:pt idx="434">
                  <c:v>483</c:v>
                </c:pt>
                <c:pt idx="435">
                  <c:v>482.5</c:v>
                </c:pt>
                <c:pt idx="436">
                  <c:v>482</c:v>
                </c:pt>
                <c:pt idx="437">
                  <c:v>481.5</c:v>
                </c:pt>
                <c:pt idx="438">
                  <c:v>481</c:v>
                </c:pt>
                <c:pt idx="439">
                  <c:v>480.5</c:v>
                </c:pt>
                <c:pt idx="440">
                  <c:v>480</c:v>
                </c:pt>
                <c:pt idx="441">
                  <c:v>479.5</c:v>
                </c:pt>
                <c:pt idx="442">
                  <c:v>479</c:v>
                </c:pt>
                <c:pt idx="443">
                  <c:v>478.5</c:v>
                </c:pt>
                <c:pt idx="444">
                  <c:v>478</c:v>
                </c:pt>
                <c:pt idx="445">
                  <c:v>477.5</c:v>
                </c:pt>
                <c:pt idx="446">
                  <c:v>477</c:v>
                </c:pt>
                <c:pt idx="447">
                  <c:v>476.5</c:v>
                </c:pt>
                <c:pt idx="448">
                  <c:v>476</c:v>
                </c:pt>
                <c:pt idx="449">
                  <c:v>475.5</c:v>
                </c:pt>
                <c:pt idx="450">
                  <c:v>475</c:v>
                </c:pt>
                <c:pt idx="451">
                  <c:v>474.5</c:v>
                </c:pt>
                <c:pt idx="452">
                  <c:v>474</c:v>
                </c:pt>
                <c:pt idx="453">
                  <c:v>473.5</c:v>
                </c:pt>
                <c:pt idx="454">
                  <c:v>473</c:v>
                </c:pt>
                <c:pt idx="455">
                  <c:v>472.5</c:v>
                </c:pt>
                <c:pt idx="456">
                  <c:v>472</c:v>
                </c:pt>
                <c:pt idx="457">
                  <c:v>471.5</c:v>
                </c:pt>
                <c:pt idx="458">
                  <c:v>471</c:v>
                </c:pt>
                <c:pt idx="459">
                  <c:v>470.5</c:v>
                </c:pt>
                <c:pt idx="460">
                  <c:v>470</c:v>
                </c:pt>
                <c:pt idx="461">
                  <c:v>469.5</c:v>
                </c:pt>
                <c:pt idx="462">
                  <c:v>469</c:v>
                </c:pt>
                <c:pt idx="463">
                  <c:v>468.5</c:v>
                </c:pt>
                <c:pt idx="464">
                  <c:v>468</c:v>
                </c:pt>
                <c:pt idx="465">
                  <c:v>467.5</c:v>
                </c:pt>
                <c:pt idx="466">
                  <c:v>467</c:v>
                </c:pt>
                <c:pt idx="467">
                  <c:v>466.5</c:v>
                </c:pt>
                <c:pt idx="468">
                  <c:v>466</c:v>
                </c:pt>
                <c:pt idx="469">
                  <c:v>465.5</c:v>
                </c:pt>
                <c:pt idx="470">
                  <c:v>465</c:v>
                </c:pt>
                <c:pt idx="471">
                  <c:v>464.5</c:v>
                </c:pt>
                <c:pt idx="472">
                  <c:v>464</c:v>
                </c:pt>
                <c:pt idx="473">
                  <c:v>463.5</c:v>
                </c:pt>
                <c:pt idx="474">
                  <c:v>463</c:v>
                </c:pt>
                <c:pt idx="475">
                  <c:v>462.5</c:v>
                </c:pt>
                <c:pt idx="476">
                  <c:v>462</c:v>
                </c:pt>
                <c:pt idx="477">
                  <c:v>461.5</c:v>
                </c:pt>
                <c:pt idx="478">
                  <c:v>461</c:v>
                </c:pt>
                <c:pt idx="479">
                  <c:v>460.5</c:v>
                </c:pt>
                <c:pt idx="480">
                  <c:v>460</c:v>
                </c:pt>
                <c:pt idx="481">
                  <c:v>459.5</c:v>
                </c:pt>
                <c:pt idx="482">
                  <c:v>459</c:v>
                </c:pt>
                <c:pt idx="483">
                  <c:v>458.5</c:v>
                </c:pt>
                <c:pt idx="484">
                  <c:v>458</c:v>
                </c:pt>
                <c:pt idx="485">
                  <c:v>457.5</c:v>
                </c:pt>
                <c:pt idx="486">
                  <c:v>457</c:v>
                </c:pt>
                <c:pt idx="487">
                  <c:v>456.5</c:v>
                </c:pt>
                <c:pt idx="488">
                  <c:v>456</c:v>
                </c:pt>
                <c:pt idx="489">
                  <c:v>455.5</c:v>
                </c:pt>
                <c:pt idx="490">
                  <c:v>455</c:v>
                </c:pt>
                <c:pt idx="491">
                  <c:v>454.5</c:v>
                </c:pt>
                <c:pt idx="492">
                  <c:v>454</c:v>
                </c:pt>
                <c:pt idx="493">
                  <c:v>453.5</c:v>
                </c:pt>
                <c:pt idx="494">
                  <c:v>453</c:v>
                </c:pt>
                <c:pt idx="495">
                  <c:v>452.5</c:v>
                </c:pt>
                <c:pt idx="496">
                  <c:v>452</c:v>
                </c:pt>
                <c:pt idx="497">
                  <c:v>451.5</c:v>
                </c:pt>
                <c:pt idx="498">
                  <c:v>451</c:v>
                </c:pt>
                <c:pt idx="499">
                  <c:v>450.5</c:v>
                </c:pt>
                <c:pt idx="500">
                  <c:v>450</c:v>
                </c:pt>
                <c:pt idx="501">
                  <c:v>449.5</c:v>
                </c:pt>
                <c:pt idx="502">
                  <c:v>449</c:v>
                </c:pt>
                <c:pt idx="503">
                  <c:v>448.5</c:v>
                </c:pt>
                <c:pt idx="504">
                  <c:v>448</c:v>
                </c:pt>
                <c:pt idx="505">
                  <c:v>447.5</c:v>
                </c:pt>
                <c:pt idx="506">
                  <c:v>447</c:v>
                </c:pt>
                <c:pt idx="507">
                  <c:v>446.5</c:v>
                </c:pt>
                <c:pt idx="508">
                  <c:v>446</c:v>
                </c:pt>
                <c:pt idx="509">
                  <c:v>445.5</c:v>
                </c:pt>
                <c:pt idx="510">
                  <c:v>445</c:v>
                </c:pt>
                <c:pt idx="511">
                  <c:v>444.5</c:v>
                </c:pt>
                <c:pt idx="512">
                  <c:v>444</c:v>
                </c:pt>
                <c:pt idx="513">
                  <c:v>443.5</c:v>
                </c:pt>
                <c:pt idx="514">
                  <c:v>443</c:v>
                </c:pt>
                <c:pt idx="515">
                  <c:v>442.5</c:v>
                </c:pt>
                <c:pt idx="516">
                  <c:v>442</c:v>
                </c:pt>
                <c:pt idx="517">
                  <c:v>441.5</c:v>
                </c:pt>
                <c:pt idx="518">
                  <c:v>441</c:v>
                </c:pt>
                <c:pt idx="519">
                  <c:v>440.5</c:v>
                </c:pt>
                <c:pt idx="520">
                  <c:v>440</c:v>
                </c:pt>
                <c:pt idx="521">
                  <c:v>439.5</c:v>
                </c:pt>
                <c:pt idx="522">
                  <c:v>439</c:v>
                </c:pt>
                <c:pt idx="523">
                  <c:v>438.5</c:v>
                </c:pt>
                <c:pt idx="524">
                  <c:v>438</c:v>
                </c:pt>
                <c:pt idx="525">
                  <c:v>437.5</c:v>
                </c:pt>
                <c:pt idx="526">
                  <c:v>437</c:v>
                </c:pt>
                <c:pt idx="527">
                  <c:v>436.5</c:v>
                </c:pt>
                <c:pt idx="528">
                  <c:v>436</c:v>
                </c:pt>
                <c:pt idx="529">
                  <c:v>435.5</c:v>
                </c:pt>
                <c:pt idx="530">
                  <c:v>435</c:v>
                </c:pt>
                <c:pt idx="531">
                  <c:v>434.5</c:v>
                </c:pt>
                <c:pt idx="532">
                  <c:v>434</c:v>
                </c:pt>
                <c:pt idx="533">
                  <c:v>433.5</c:v>
                </c:pt>
                <c:pt idx="534">
                  <c:v>433</c:v>
                </c:pt>
                <c:pt idx="535">
                  <c:v>432.5</c:v>
                </c:pt>
                <c:pt idx="536">
                  <c:v>432</c:v>
                </c:pt>
                <c:pt idx="537">
                  <c:v>431.5</c:v>
                </c:pt>
                <c:pt idx="538">
                  <c:v>431</c:v>
                </c:pt>
                <c:pt idx="539">
                  <c:v>430.5</c:v>
                </c:pt>
                <c:pt idx="540">
                  <c:v>430</c:v>
                </c:pt>
                <c:pt idx="541">
                  <c:v>429.5</c:v>
                </c:pt>
                <c:pt idx="542">
                  <c:v>429</c:v>
                </c:pt>
                <c:pt idx="543">
                  <c:v>428.5</c:v>
                </c:pt>
                <c:pt idx="544">
                  <c:v>428</c:v>
                </c:pt>
                <c:pt idx="545">
                  <c:v>427.5</c:v>
                </c:pt>
                <c:pt idx="546">
                  <c:v>427</c:v>
                </c:pt>
                <c:pt idx="547">
                  <c:v>426.5</c:v>
                </c:pt>
                <c:pt idx="548">
                  <c:v>426</c:v>
                </c:pt>
                <c:pt idx="549">
                  <c:v>425.5</c:v>
                </c:pt>
                <c:pt idx="550">
                  <c:v>425</c:v>
                </c:pt>
                <c:pt idx="551">
                  <c:v>424.5</c:v>
                </c:pt>
                <c:pt idx="552">
                  <c:v>424</c:v>
                </c:pt>
                <c:pt idx="553">
                  <c:v>423.5</c:v>
                </c:pt>
                <c:pt idx="554">
                  <c:v>423</c:v>
                </c:pt>
                <c:pt idx="555">
                  <c:v>422.5</c:v>
                </c:pt>
                <c:pt idx="556">
                  <c:v>422</c:v>
                </c:pt>
                <c:pt idx="557">
                  <c:v>421.5</c:v>
                </c:pt>
                <c:pt idx="558">
                  <c:v>421</c:v>
                </c:pt>
                <c:pt idx="559">
                  <c:v>420.5</c:v>
                </c:pt>
                <c:pt idx="560">
                  <c:v>420</c:v>
                </c:pt>
                <c:pt idx="561">
                  <c:v>419.5</c:v>
                </c:pt>
                <c:pt idx="562">
                  <c:v>419</c:v>
                </c:pt>
                <c:pt idx="563">
                  <c:v>418.5</c:v>
                </c:pt>
                <c:pt idx="564">
                  <c:v>418</c:v>
                </c:pt>
                <c:pt idx="565">
                  <c:v>417.5</c:v>
                </c:pt>
                <c:pt idx="566">
                  <c:v>417</c:v>
                </c:pt>
                <c:pt idx="567">
                  <c:v>416.5</c:v>
                </c:pt>
                <c:pt idx="568">
                  <c:v>416</c:v>
                </c:pt>
                <c:pt idx="569">
                  <c:v>415.5</c:v>
                </c:pt>
                <c:pt idx="570">
                  <c:v>415</c:v>
                </c:pt>
                <c:pt idx="571">
                  <c:v>414.5</c:v>
                </c:pt>
                <c:pt idx="572">
                  <c:v>414</c:v>
                </c:pt>
                <c:pt idx="573">
                  <c:v>413.5</c:v>
                </c:pt>
                <c:pt idx="574">
                  <c:v>413</c:v>
                </c:pt>
                <c:pt idx="575">
                  <c:v>412.5</c:v>
                </c:pt>
                <c:pt idx="576">
                  <c:v>412</c:v>
                </c:pt>
                <c:pt idx="577">
                  <c:v>411.5</c:v>
                </c:pt>
                <c:pt idx="578">
                  <c:v>411</c:v>
                </c:pt>
                <c:pt idx="579">
                  <c:v>410.5</c:v>
                </c:pt>
                <c:pt idx="580">
                  <c:v>410</c:v>
                </c:pt>
                <c:pt idx="581">
                  <c:v>409.5</c:v>
                </c:pt>
                <c:pt idx="582">
                  <c:v>409</c:v>
                </c:pt>
                <c:pt idx="583">
                  <c:v>408.5</c:v>
                </c:pt>
                <c:pt idx="584">
                  <c:v>408</c:v>
                </c:pt>
                <c:pt idx="585">
                  <c:v>407.5</c:v>
                </c:pt>
                <c:pt idx="586">
                  <c:v>407</c:v>
                </c:pt>
                <c:pt idx="587">
                  <c:v>406.5</c:v>
                </c:pt>
                <c:pt idx="588">
                  <c:v>406</c:v>
                </c:pt>
                <c:pt idx="589">
                  <c:v>405.5</c:v>
                </c:pt>
                <c:pt idx="590">
                  <c:v>405</c:v>
                </c:pt>
                <c:pt idx="591">
                  <c:v>404.5</c:v>
                </c:pt>
                <c:pt idx="592">
                  <c:v>404</c:v>
                </c:pt>
                <c:pt idx="593">
                  <c:v>403.5</c:v>
                </c:pt>
                <c:pt idx="594">
                  <c:v>403</c:v>
                </c:pt>
                <c:pt idx="595">
                  <c:v>402.5</c:v>
                </c:pt>
                <c:pt idx="596">
                  <c:v>402</c:v>
                </c:pt>
                <c:pt idx="597">
                  <c:v>401.5</c:v>
                </c:pt>
                <c:pt idx="598">
                  <c:v>401</c:v>
                </c:pt>
                <c:pt idx="599">
                  <c:v>400.5</c:v>
                </c:pt>
                <c:pt idx="600">
                  <c:v>400</c:v>
                </c:pt>
                <c:pt idx="601">
                  <c:v>399.5</c:v>
                </c:pt>
                <c:pt idx="602">
                  <c:v>399</c:v>
                </c:pt>
                <c:pt idx="603">
                  <c:v>398.5</c:v>
                </c:pt>
                <c:pt idx="604">
                  <c:v>398</c:v>
                </c:pt>
                <c:pt idx="605">
                  <c:v>397.5</c:v>
                </c:pt>
                <c:pt idx="606">
                  <c:v>397</c:v>
                </c:pt>
                <c:pt idx="607">
                  <c:v>396.5</c:v>
                </c:pt>
                <c:pt idx="608">
                  <c:v>396</c:v>
                </c:pt>
                <c:pt idx="609">
                  <c:v>395.5</c:v>
                </c:pt>
                <c:pt idx="610">
                  <c:v>395</c:v>
                </c:pt>
                <c:pt idx="611">
                  <c:v>394.5</c:v>
                </c:pt>
                <c:pt idx="612">
                  <c:v>394</c:v>
                </c:pt>
                <c:pt idx="613">
                  <c:v>393.5</c:v>
                </c:pt>
                <c:pt idx="614">
                  <c:v>393</c:v>
                </c:pt>
                <c:pt idx="615">
                  <c:v>392.5</c:v>
                </c:pt>
                <c:pt idx="616">
                  <c:v>392</c:v>
                </c:pt>
                <c:pt idx="617">
                  <c:v>391.5</c:v>
                </c:pt>
                <c:pt idx="618">
                  <c:v>391</c:v>
                </c:pt>
                <c:pt idx="619">
                  <c:v>390.5</c:v>
                </c:pt>
                <c:pt idx="620">
                  <c:v>390</c:v>
                </c:pt>
                <c:pt idx="621">
                  <c:v>389.5</c:v>
                </c:pt>
                <c:pt idx="622">
                  <c:v>389</c:v>
                </c:pt>
                <c:pt idx="623">
                  <c:v>388.5</c:v>
                </c:pt>
                <c:pt idx="624">
                  <c:v>388</c:v>
                </c:pt>
                <c:pt idx="625">
                  <c:v>387.5</c:v>
                </c:pt>
                <c:pt idx="626">
                  <c:v>387</c:v>
                </c:pt>
                <c:pt idx="627">
                  <c:v>386.5</c:v>
                </c:pt>
                <c:pt idx="628">
                  <c:v>386</c:v>
                </c:pt>
                <c:pt idx="629">
                  <c:v>385.5</c:v>
                </c:pt>
                <c:pt idx="630">
                  <c:v>385</c:v>
                </c:pt>
                <c:pt idx="631">
                  <c:v>384.5</c:v>
                </c:pt>
                <c:pt idx="632">
                  <c:v>384</c:v>
                </c:pt>
                <c:pt idx="633">
                  <c:v>383.5</c:v>
                </c:pt>
                <c:pt idx="634">
                  <c:v>383</c:v>
                </c:pt>
                <c:pt idx="635">
                  <c:v>382.5</c:v>
                </c:pt>
                <c:pt idx="636">
                  <c:v>382</c:v>
                </c:pt>
                <c:pt idx="637">
                  <c:v>381.5</c:v>
                </c:pt>
                <c:pt idx="638">
                  <c:v>381</c:v>
                </c:pt>
                <c:pt idx="639">
                  <c:v>380.5</c:v>
                </c:pt>
                <c:pt idx="640">
                  <c:v>380</c:v>
                </c:pt>
                <c:pt idx="641">
                  <c:v>379.5</c:v>
                </c:pt>
                <c:pt idx="642">
                  <c:v>379</c:v>
                </c:pt>
                <c:pt idx="643">
                  <c:v>378.5</c:v>
                </c:pt>
                <c:pt idx="644">
                  <c:v>378</c:v>
                </c:pt>
                <c:pt idx="645">
                  <c:v>377.5</c:v>
                </c:pt>
                <c:pt idx="646">
                  <c:v>377</c:v>
                </c:pt>
                <c:pt idx="647">
                  <c:v>376.5</c:v>
                </c:pt>
                <c:pt idx="648">
                  <c:v>376</c:v>
                </c:pt>
                <c:pt idx="649">
                  <c:v>375.5</c:v>
                </c:pt>
                <c:pt idx="650">
                  <c:v>375</c:v>
                </c:pt>
                <c:pt idx="651">
                  <c:v>374.5</c:v>
                </c:pt>
                <c:pt idx="652">
                  <c:v>374</c:v>
                </c:pt>
                <c:pt idx="653">
                  <c:v>373.5</c:v>
                </c:pt>
                <c:pt idx="654">
                  <c:v>373</c:v>
                </c:pt>
                <c:pt idx="655">
                  <c:v>372.5</c:v>
                </c:pt>
                <c:pt idx="656">
                  <c:v>372</c:v>
                </c:pt>
                <c:pt idx="657">
                  <c:v>371.5</c:v>
                </c:pt>
                <c:pt idx="658">
                  <c:v>371</c:v>
                </c:pt>
                <c:pt idx="659">
                  <c:v>370.5</c:v>
                </c:pt>
                <c:pt idx="660">
                  <c:v>370</c:v>
                </c:pt>
                <c:pt idx="661">
                  <c:v>369.5</c:v>
                </c:pt>
                <c:pt idx="662">
                  <c:v>369</c:v>
                </c:pt>
                <c:pt idx="663">
                  <c:v>368.5</c:v>
                </c:pt>
                <c:pt idx="664">
                  <c:v>368</c:v>
                </c:pt>
                <c:pt idx="665">
                  <c:v>367.5</c:v>
                </c:pt>
                <c:pt idx="666">
                  <c:v>367</c:v>
                </c:pt>
                <c:pt idx="667">
                  <c:v>366.5</c:v>
                </c:pt>
                <c:pt idx="668">
                  <c:v>366</c:v>
                </c:pt>
                <c:pt idx="669">
                  <c:v>365.5</c:v>
                </c:pt>
                <c:pt idx="670">
                  <c:v>365</c:v>
                </c:pt>
                <c:pt idx="671">
                  <c:v>364.5</c:v>
                </c:pt>
                <c:pt idx="672">
                  <c:v>364</c:v>
                </c:pt>
                <c:pt idx="673">
                  <c:v>363.5</c:v>
                </c:pt>
                <c:pt idx="674">
                  <c:v>363</c:v>
                </c:pt>
                <c:pt idx="675">
                  <c:v>362.5</c:v>
                </c:pt>
                <c:pt idx="676">
                  <c:v>362</c:v>
                </c:pt>
                <c:pt idx="677">
                  <c:v>361.5</c:v>
                </c:pt>
                <c:pt idx="678">
                  <c:v>361</c:v>
                </c:pt>
                <c:pt idx="679">
                  <c:v>360.5</c:v>
                </c:pt>
                <c:pt idx="680">
                  <c:v>360</c:v>
                </c:pt>
                <c:pt idx="681">
                  <c:v>359.5</c:v>
                </c:pt>
                <c:pt idx="682">
                  <c:v>359</c:v>
                </c:pt>
                <c:pt idx="683">
                  <c:v>358.5</c:v>
                </c:pt>
                <c:pt idx="684">
                  <c:v>358</c:v>
                </c:pt>
                <c:pt idx="685">
                  <c:v>357.5</c:v>
                </c:pt>
                <c:pt idx="686">
                  <c:v>357</c:v>
                </c:pt>
                <c:pt idx="687">
                  <c:v>356.5</c:v>
                </c:pt>
                <c:pt idx="688">
                  <c:v>356</c:v>
                </c:pt>
                <c:pt idx="689">
                  <c:v>355.5</c:v>
                </c:pt>
                <c:pt idx="690">
                  <c:v>355</c:v>
                </c:pt>
                <c:pt idx="691">
                  <c:v>354.5</c:v>
                </c:pt>
                <c:pt idx="692">
                  <c:v>354</c:v>
                </c:pt>
                <c:pt idx="693">
                  <c:v>353.5</c:v>
                </c:pt>
                <c:pt idx="694">
                  <c:v>353</c:v>
                </c:pt>
                <c:pt idx="695">
                  <c:v>352.5</c:v>
                </c:pt>
                <c:pt idx="696">
                  <c:v>352</c:v>
                </c:pt>
                <c:pt idx="697">
                  <c:v>351.5</c:v>
                </c:pt>
                <c:pt idx="698">
                  <c:v>351</c:v>
                </c:pt>
                <c:pt idx="699">
                  <c:v>350.5</c:v>
                </c:pt>
                <c:pt idx="700">
                  <c:v>350</c:v>
                </c:pt>
                <c:pt idx="701">
                  <c:v>349.5</c:v>
                </c:pt>
                <c:pt idx="702">
                  <c:v>349</c:v>
                </c:pt>
                <c:pt idx="703">
                  <c:v>348.5</c:v>
                </c:pt>
                <c:pt idx="704">
                  <c:v>348</c:v>
                </c:pt>
                <c:pt idx="705">
                  <c:v>347.5</c:v>
                </c:pt>
                <c:pt idx="706">
                  <c:v>347</c:v>
                </c:pt>
                <c:pt idx="707">
                  <c:v>346.5</c:v>
                </c:pt>
                <c:pt idx="708">
                  <c:v>346</c:v>
                </c:pt>
                <c:pt idx="709">
                  <c:v>345.5</c:v>
                </c:pt>
                <c:pt idx="710">
                  <c:v>345</c:v>
                </c:pt>
                <c:pt idx="711">
                  <c:v>344.5</c:v>
                </c:pt>
                <c:pt idx="712">
                  <c:v>344</c:v>
                </c:pt>
                <c:pt idx="713">
                  <c:v>343.5</c:v>
                </c:pt>
                <c:pt idx="714">
                  <c:v>343</c:v>
                </c:pt>
                <c:pt idx="715">
                  <c:v>342.5</c:v>
                </c:pt>
                <c:pt idx="716">
                  <c:v>342</c:v>
                </c:pt>
                <c:pt idx="717">
                  <c:v>341.5</c:v>
                </c:pt>
                <c:pt idx="718">
                  <c:v>341</c:v>
                </c:pt>
                <c:pt idx="719">
                  <c:v>340.5</c:v>
                </c:pt>
                <c:pt idx="720">
                  <c:v>340</c:v>
                </c:pt>
                <c:pt idx="721">
                  <c:v>339.5</c:v>
                </c:pt>
                <c:pt idx="722">
                  <c:v>339</c:v>
                </c:pt>
                <c:pt idx="723">
                  <c:v>338.5</c:v>
                </c:pt>
                <c:pt idx="724">
                  <c:v>338</c:v>
                </c:pt>
                <c:pt idx="725">
                  <c:v>337.5</c:v>
                </c:pt>
                <c:pt idx="726">
                  <c:v>337</c:v>
                </c:pt>
                <c:pt idx="727">
                  <c:v>336.5</c:v>
                </c:pt>
                <c:pt idx="728">
                  <c:v>336</c:v>
                </c:pt>
                <c:pt idx="729">
                  <c:v>335.5</c:v>
                </c:pt>
                <c:pt idx="730">
                  <c:v>335</c:v>
                </c:pt>
                <c:pt idx="731">
                  <c:v>334.5</c:v>
                </c:pt>
                <c:pt idx="732">
                  <c:v>334</c:v>
                </c:pt>
                <c:pt idx="733">
                  <c:v>333.5</c:v>
                </c:pt>
                <c:pt idx="734">
                  <c:v>333</c:v>
                </c:pt>
                <c:pt idx="735">
                  <c:v>332.5</c:v>
                </c:pt>
                <c:pt idx="736">
                  <c:v>332</c:v>
                </c:pt>
                <c:pt idx="737">
                  <c:v>331.5</c:v>
                </c:pt>
                <c:pt idx="738">
                  <c:v>331</c:v>
                </c:pt>
                <c:pt idx="739">
                  <c:v>330.5</c:v>
                </c:pt>
                <c:pt idx="740">
                  <c:v>330</c:v>
                </c:pt>
                <c:pt idx="741">
                  <c:v>329.5</c:v>
                </c:pt>
                <c:pt idx="742">
                  <c:v>329</c:v>
                </c:pt>
                <c:pt idx="743">
                  <c:v>328.5</c:v>
                </c:pt>
                <c:pt idx="744">
                  <c:v>328</c:v>
                </c:pt>
                <c:pt idx="745">
                  <c:v>327.5</c:v>
                </c:pt>
                <c:pt idx="746">
                  <c:v>327</c:v>
                </c:pt>
                <c:pt idx="747">
                  <c:v>326.5</c:v>
                </c:pt>
                <c:pt idx="748">
                  <c:v>326</c:v>
                </c:pt>
                <c:pt idx="749">
                  <c:v>325.5</c:v>
                </c:pt>
                <c:pt idx="750">
                  <c:v>325</c:v>
                </c:pt>
                <c:pt idx="751">
                  <c:v>324.5</c:v>
                </c:pt>
                <c:pt idx="752">
                  <c:v>324</c:v>
                </c:pt>
                <c:pt idx="753">
                  <c:v>323.5</c:v>
                </c:pt>
                <c:pt idx="754">
                  <c:v>323</c:v>
                </c:pt>
                <c:pt idx="755">
                  <c:v>322.5</c:v>
                </c:pt>
                <c:pt idx="756">
                  <c:v>322</c:v>
                </c:pt>
                <c:pt idx="757">
                  <c:v>321.5</c:v>
                </c:pt>
                <c:pt idx="758">
                  <c:v>321</c:v>
                </c:pt>
                <c:pt idx="759">
                  <c:v>320.5</c:v>
                </c:pt>
                <c:pt idx="760">
                  <c:v>320</c:v>
                </c:pt>
                <c:pt idx="761">
                  <c:v>319.5</c:v>
                </c:pt>
                <c:pt idx="762">
                  <c:v>319</c:v>
                </c:pt>
                <c:pt idx="763">
                  <c:v>318.5</c:v>
                </c:pt>
                <c:pt idx="764">
                  <c:v>318</c:v>
                </c:pt>
                <c:pt idx="765">
                  <c:v>317.5</c:v>
                </c:pt>
                <c:pt idx="766">
                  <c:v>317</c:v>
                </c:pt>
                <c:pt idx="767">
                  <c:v>316.5</c:v>
                </c:pt>
                <c:pt idx="768">
                  <c:v>316</c:v>
                </c:pt>
                <c:pt idx="769">
                  <c:v>315.5</c:v>
                </c:pt>
                <c:pt idx="770">
                  <c:v>315</c:v>
                </c:pt>
                <c:pt idx="771">
                  <c:v>314.5</c:v>
                </c:pt>
                <c:pt idx="772">
                  <c:v>314</c:v>
                </c:pt>
                <c:pt idx="773">
                  <c:v>313.5</c:v>
                </c:pt>
                <c:pt idx="774">
                  <c:v>313</c:v>
                </c:pt>
                <c:pt idx="775">
                  <c:v>312.5</c:v>
                </c:pt>
                <c:pt idx="776">
                  <c:v>312</c:v>
                </c:pt>
                <c:pt idx="777">
                  <c:v>311.5</c:v>
                </c:pt>
                <c:pt idx="778">
                  <c:v>311</c:v>
                </c:pt>
                <c:pt idx="779">
                  <c:v>310.5</c:v>
                </c:pt>
                <c:pt idx="780">
                  <c:v>310</c:v>
                </c:pt>
                <c:pt idx="781">
                  <c:v>309.5</c:v>
                </c:pt>
                <c:pt idx="782">
                  <c:v>309</c:v>
                </c:pt>
                <c:pt idx="783">
                  <c:v>308.5</c:v>
                </c:pt>
                <c:pt idx="784">
                  <c:v>308</c:v>
                </c:pt>
                <c:pt idx="785">
                  <c:v>307.5</c:v>
                </c:pt>
                <c:pt idx="786">
                  <c:v>307</c:v>
                </c:pt>
                <c:pt idx="787">
                  <c:v>306.5</c:v>
                </c:pt>
                <c:pt idx="788">
                  <c:v>306</c:v>
                </c:pt>
                <c:pt idx="789">
                  <c:v>305.5</c:v>
                </c:pt>
                <c:pt idx="790">
                  <c:v>305</c:v>
                </c:pt>
                <c:pt idx="791">
                  <c:v>304.5</c:v>
                </c:pt>
                <c:pt idx="792">
                  <c:v>304</c:v>
                </c:pt>
                <c:pt idx="793">
                  <c:v>303.5</c:v>
                </c:pt>
                <c:pt idx="794">
                  <c:v>303</c:v>
                </c:pt>
                <c:pt idx="795">
                  <c:v>302.5</c:v>
                </c:pt>
                <c:pt idx="796">
                  <c:v>302</c:v>
                </c:pt>
                <c:pt idx="797">
                  <c:v>301.5</c:v>
                </c:pt>
                <c:pt idx="798">
                  <c:v>301</c:v>
                </c:pt>
                <c:pt idx="799">
                  <c:v>300.5</c:v>
                </c:pt>
                <c:pt idx="800">
                  <c:v>300</c:v>
                </c:pt>
                <c:pt idx="801">
                  <c:v>299.5</c:v>
                </c:pt>
                <c:pt idx="802">
                  <c:v>299</c:v>
                </c:pt>
                <c:pt idx="803">
                  <c:v>298.5</c:v>
                </c:pt>
                <c:pt idx="804">
                  <c:v>298</c:v>
                </c:pt>
                <c:pt idx="805">
                  <c:v>297.5</c:v>
                </c:pt>
                <c:pt idx="806">
                  <c:v>297</c:v>
                </c:pt>
                <c:pt idx="807">
                  <c:v>296.5</c:v>
                </c:pt>
                <c:pt idx="808">
                  <c:v>296</c:v>
                </c:pt>
                <c:pt idx="809">
                  <c:v>295.5</c:v>
                </c:pt>
                <c:pt idx="810">
                  <c:v>295</c:v>
                </c:pt>
                <c:pt idx="811">
                  <c:v>294.5</c:v>
                </c:pt>
                <c:pt idx="812">
                  <c:v>294</c:v>
                </c:pt>
                <c:pt idx="813">
                  <c:v>293.5</c:v>
                </c:pt>
                <c:pt idx="814">
                  <c:v>293</c:v>
                </c:pt>
                <c:pt idx="815">
                  <c:v>292.5</c:v>
                </c:pt>
                <c:pt idx="816">
                  <c:v>292</c:v>
                </c:pt>
                <c:pt idx="817">
                  <c:v>291.5</c:v>
                </c:pt>
                <c:pt idx="818">
                  <c:v>291</c:v>
                </c:pt>
                <c:pt idx="819">
                  <c:v>290.5</c:v>
                </c:pt>
                <c:pt idx="820">
                  <c:v>290</c:v>
                </c:pt>
                <c:pt idx="821">
                  <c:v>289.5</c:v>
                </c:pt>
                <c:pt idx="822">
                  <c:v>289</c:v>
                </c:pt>
                <c:pt idx="823">
                  <c:v>288.5</c:v>
                </c:pt>
                <c:pt idx="824">
                  <c:v>288</c:v>
                </c:pt>
                <c:pt idx="825">
                  <c:v>287.5</c:v>
                </c:pt>
                <c:pt idx="826">
                  <c:v>287</c:v>
                </c:pt>
                <c:pt idx="827">
                  <c:v>286.5</c:v>
                </c:pt>
                <c:pt idx="828">
                  <c:v>286</c:v>
                </c:pt>
                <c:pt idx="829">
                  <c:v>285.5</c:v>
                </c:pt>
                <c:pt idx="830">
                  <c:v>285</c:v>
                </c:pt>
                <c:pt idx="831">
                  <c:v>284.5</c:v>
                </c:pt>
                <c:pt idx="832">
                  <c:v>284</c:v>
                </c:pt>
                <c:pt idx="833">
                  <c:v>283.5</c:v>
                </c:pt>
                <c:pt idx="834">
                  <c:v>283</c:v>
                </c:pt>
                <c:pt idx="835">
                  <c:v>282.5</c:v>
                </c:pt>
                <c:pt idx="836">
                  <c:v>282</c:v>
                </c:pt>
                <c:pt idx="837">
                  <c:v>281.5</c:v>
                </c:pt>
                <c:pt idx="838">
                  <c:v>281</c:v>
                </c:pt>
                <c:pt idx="839">
                  <c:v>280.5</c:v>
                </c:pt>
                <c:pt idx="840">
                  <c:v>280</c:v>
                </c:pt>
                <c:pt idx="841">
                  <c:v>279.5</c:v>
                </c:pt>
                <c:pt idx="842">
                  <c:v>279</c:v>
                </c:pt>
                <c:pt idx="843">
                  <c:v>278.5</c:v>
                </c:pt>
                <c:pt idx="844">
                  <c:v>278</c:v>
                </c:pt>
                <c:pt idx="845">
                  <c:v>277.5</c:v>
                </c:pt>
                <c:pt idx="846">
                  <c:v>277</c:v>
                </c:pt>
                <c:pt idx="847">
                  <c:v>276.5</c:v>
                </c:pt>
                <c:pt idx="848">
                  <c:v>276</c:v>
                </c:pt>
                <c:pt idx="849">
                  <c:v>275.5</c:v>
                </c:pt>
                <c:pt idx="850">
                  <c:v>275</c:v>
                </c:pt>
                <c:pt idx="851">
                  <c:v>274.5</c:v>
                </c:pt>
                <c:pt idx="852">
                  <c:v>274</c:v>
                </c:pt>
                <c:pt idx="853">
                  <c:v>273.5</c:v>
                </c:pt>
                <c:pt idx="854">
                  <c:v>273</c:v>
                </c:pt>
                <c:pt idx="855">
                  <c:v>272.5</c:v>
                </c:pt>
                <c:pt idx="856">
                  <c:v>272</c:v>
                </c:pt>
                <c:pt idx="857">
                  <c:v>271.5</c:v>
                </c:pt>
                <c:pt idx="858">
                  <c:v>271</c:v>
                </c:pt>
                <c:pt idx="859">
                  <c:v>270.5</c:v>
                </c:pt>
                <c:pt idx="860">
                  <c:v>270</c:v>
                </c:pt>
                <c:pt idx="861">
                  <c:v>269.5</c:v>
                </c:pt>
                <c:pt idx="862">
                  <c:v>269</c:v>
                </c:pt>
                <c:pt idx="863">
                  <c:v>268.5</c:v>
                </c:pt>
                <c:pt idx="864">
                  <c:v>268</c:v>
                </c:pt>
                <c:pt idx="865">
                  <c:v>267.5</c:v>
                </c:pt>
                <c:pt idx="866">
                  <c:v>267</c:v>
                </c:pt>
                <c:pt idx="867">
                  <c:v>266.5</c:v>
                </c:pt>
                <c:pt idx="868">
                  <c:v>266</c:v>
                </c:pt>
                <c:pt idx="869">
                  <c:v>265.5</c:v>
                </c:pt>
                <c:pt idx="870">
                  <c:v>265</c:v>
                </c:pt>
                <c:pt idx="871">
                  <c:v>264.5</c:v>
                </c:pt>
                <c:pt idx="872">
                  <c:v>264</c:v>
                </c:pt>
                <c:pt idx="873">
                  <c:v>263.5</c:v>
                </c:pt>
                <c:pt idx="874">
                  <c:v>263</c:v>
                </c:pt>
                <c:pt idx="875">
                  <c:v>262.5</c:v>
                </c:pt>
                <c:pt idx="876">
                  <c:v>262</c:v>
                </c:pt>
                <c:pt idx="877">
                  <c:v>261.5</c:v>
                </c:pt>
                <c:pt idx="878">
                  <c:v>261</c:v>
                </c:pt>
                <c:pt idx="879">
                  <c:v>260.5</c:v>
                </c:pt>
                <c:pt idx="880">
                  <c:v>260</c:v>
                </c:pt>
                <c:pt idx="881">
                  <c:v>259.5</c:v>
                </c:pt>
                <c:pt idx="882">
                  <c:v>259</c:v>
                </c:pt>
                <c:pt idx="883">
                  <c:v>258.5</c:v>
                </c:pt>
                <c:pt idx="884">
                  <c:v>258</c:v>
                </c:pt>
                <c:pt idx="885">
                  <c:v>257.5</c:v>
                </c:pt>
                <c:pt idx="886">
                  <c:v>257</c:v>
                </c:pt>
                <c:pt idx="887">
                  <c:v>256.5</c:v>
                </c:pt>
                <c:pt idx="888">
                  <c:v>256</c:v>
                </c:pt>
                <c:pt idx="889">
                  <c:v>255.5</c:v>
                </c:pt>
                <c:pt idx="890">
                  <c:v>255</c:v>
                </c:pt>
                <c:pt idx="891">
                  <c:v>254.5</c:v>
                </c:pt>
                <c:pt idx="892">
                  <c:v>254</c:v>
                </c:pt>
                <c:pt idx="893">
                  <c:v>253.5</c:v>
                </c:pt>
                <c:pt idx="894">
                  <c:v>253</c:v>
                </c:pt>
                <c:pt idx="895">
                  <c:v>252.5</c:v>
                </c:pt>
                <c:pt idx="896">
                  <c:v>252</c:v>
                </c:pt>
                <c:pt idx="897">
                  <c:v>251.5</c:v>
                </c:pt>
                <c:pt idx="898">
                  <c:v>251</c:v>
                </c:pt>
                <c:pt idx="899">
                  <c:v>250.5</c:v>
                </c:pt>
                <c:pt idx="900">
                  <c:v>250</c:v>
                </c:pt>
              </c:numCache>
            </c:numRef>
          </c:xVal>
          <c:yVal>
            <c:numRef>
              <c:f>'D-Asp 10x 12-9-17'!$B$21:$B$921</c:f>
              <c:numCache>
                <c:formatCode>General</c:formatCode>
                <c:ptCount val="901"/>
                <c:pt idx="0">
                  <c:v>1.82308</c:v>
                </c:pt>
                <c:pt idx="1">
                  <c:v>1.7970299999999999</c:v>
                </c:pt>
                <c:pt idx="2">
                  <c:v>1.9569799999999999</c:v>
                </c:pt>
                <c:pt idx="3">
                  <c:v>2.0429900000000001</c:v>
                </c:pt>
                <c:pt idx="4">
                  <c:v>2.1290499999999999</c:v>
                </c:pt>
                <c:pt idx="5">
                  <c:v>2.0786799999999999</c:v>
                </c:pt>
                <c:pt idx="6">
                  <c:v>2.15421</c:v>
                </c:pt>
                <c:pt idx="7">
                  <c:v>2.27142</c:v>
                </c:pt>
                <c:pt idx="8">
                  <c:v>2.15665</c:v>
                </c:pt>
                <c:pt idx="9">
                  <c:v>2.1510799999999999</c:v>
                </c:pt>
                <c:pt idx="10">
                  <c:v>2.1462599999999998</c:v>
                </c:pt>
                <c:pt idx="11">
                  <c:v>2.15611</c:v>
                </c:pt>
                <c:pt idx="12">
                  <c:v>2.23108</c:v>
                </c:pt>
                <c:pt idx="13">
                  <c:v>2.16818</c:v>
                </c:pt>
                <c:pt idx="14">
                  <c:v>2.1029800000000001</c:v>
                </c:pt>
                <c:pt idx="15">
                  <c:v>2.16255</c:v>
                </c:pt>
                <c:pt idx="16">
                  <c:v>2.0787200000000001</c:v>
                </c:pt>
                <c:pt idx="17">
                  <c:v>2.0849299999999999</c:v>
                </c:pt>
                <c:pt idx="18">
                  <c:v>2.0127299999999999</c:v>
                </c:pt>
                <c:pt idx="19">
                  <c:v>2.0198800000000001</c:v>
                </c:pt>
                <c:pt idx="20">
                  <c:v>1.96278</c:v>
                </c:pt>
                <c:pt idx="21">
                  <c:v>2.0388099999999998</c:v>
                </c:pt>
                <c:pt idx="22">
                  <c:v>2.10988</c:v>
                </c:pt>
                <c:pt idx="23">
                  <c:v>2.1089000000000002</c:v>
                </c:pt>
                <c:pt idx="24">
                  <c:v>2.11334</c:v>
                </c:pt>
                <c:pt idx="25">
                  <c:v>2.0970599999999999</c:v>
                </c:pt>
                <c:pt idx="26">
                  <c:v>2.1497999999999999</c:v>
                </c:pt>
                <c:pt idx="27">
                  <c:v>2.1659199999999998</c:v>
                </c:pt>
                <c:pt idx="28">
                  <c:v>2.0886399999999998</c:v>
                </c:pt>
                <c:pt idx="29">
                  <c:v>2.0974699999999999</c:v>
                </c:pt>
                <c:pt idx="30">
                  <c:v>2.00989</c:v>
                </c:pt>
                <c:pt idx="31">
                  <c:v>2.0840900000000002</c:v>
                </c:pt>
                <c:pt idx="32">
                  <c:v>2.13524</c:v>
                </c:pt>
                <c:pt idx="33">
                  <c:v>2.1697299999999999</c:v>
                </c:pt>
                <c:pt idx="34">
                  <c:v>2.1680899999999999</c:v>
                </c:pt>
                <c:pt idx="35">
                  <c:v>2.0902699999999999</c:v>
                </c:pt>
                <c:pt idx="36">
                  <c:v>1.96519</c:v>
                </c:pt>
                <c:pt idx="37">
                  <c:v>1.8966700000000001</c:v>
                </c:pt>
                <c:pt idx="38">
                  <c:v>1.8863399999999999</c:v>
                </c:pt>
                <c:pt idx="39">
                  <c:v>1.8888499999999999</c:v>
                </c:pt>
                <c:pt idx="40">
                  <c:v>1.9613799999999999</c:v>
                </c:pt>
                <c:pt idx="41">
                  <c:v>1.9197299999999999</c:v>
                </c:pt>
                <c:pt idx="42">
                  <c:v>1.9205000000000001</c:v>
                </c:pt>
                <c:pt idx="43">
                  <c:v>1.85466</c:v>
                </c:pt>
                <c:pt idx="44">
                  <c:v>1.8467499999999999</c:v>
                </c:pt>
                <c:pt idx="45">
                  <c:v>1.89039</c:v>
                </c:pt>
                <c:pt idx="46">
                  <c:v>1.91428</c:v>
                </c:pt>
                <c:pt idx="47">
                  <c:v>1.9177900000000001</c:v>
                </c:pt>
                <c:pt idx="48">
                  <c:v>1.9304300000000001</c:v>
                </c:pt>
                <c:pt idx="49">
                  <c:v>1.9477500000000001</c:v>
                </c:pt>
                <c:pt idx="50">
                  <c:v>2.0724300000000002</c:v>
                </c:pt>
                <c:pt idx="51">
                  <c:v>2.1251699999999998</c:v>
                </c:pt>
                <c:pt idx="52">
                  <c:v>2.07124</c:v>
                </c:pt>
                <c:pt idx="53">
                  <c:v>1.98417</c:v>
                </c:pt>
                <c:pt idx="54">
                  <c:v>2.0609799999999998</c:v>
                </c:pt>
                <c:pt idx="55">
                  <c:v>1.9322600000000001</c:v>
                </c:pt>
                <c:pt idx="56">
                  <c:v>1.90402</c:v>
                </c:pt>
                <c:pt idx="57">
                  <c:v>1.9494499999999999</c:v>
                </c:pt>
                <c:pt idx="58">
                  <c:v>2.0076200000000002</c:v>
                </c:pt>
                <c:pt idx="59">
                  <c:v>2.0956399999999999</c:v>
                </c:pt>
                <c:pt idx="60">
                  <c:v>2.0270899999999998</c:v>
                </c:pt>
                <c:pt idx="61">
                  <c:v>1.8951800000000001</c:v>
                </c:pt>
                <c:pt idx="62">
                  <c:v>1.8917200000000001</c:v>
                </c:pt>
                <c:pt idx="63">
                  <c:v>1.8250900000000001</c:v>
                </c:pt>
                <c:pt idx="64">
                  <c:v>1.9192800000000001</c:v>
                </c:pt>
                <c:pt idx="65">
                  <c:v>1.89093</c:v>
                </c:pt>
                <c:pt idx="66">
                  <c:v>1.8975299999999999</c:v>
                </c:pt>
                <c:pt idx="67">
                  <c:v>1.83464</c:v>
                </c:pt>
                <c:pt idx="68">
                  <c:v>1.8938200000000001</c:v>
                </c:pt>
                <c:pt idx="69">
                  <c:v>1.9708699999999999</c:v>
                </c:pt>
                <c:pt idx="70">
                  <c:v>1.9350799999999999</c:v>
                </c:pt>
                <c:pt idx="71">
                  <c:v>1.8942600000000001</c:v>
                </c:pt>
                <c:pt idx="72">
                  <c:v>1.8583499999999999</c:v>
                </c:pt>
                <c:pt idx="73">
                  <c:v>1.78017</c:v>
                </c:pt>
                <c:pt idx="74">
                  <c:v>1.91167</c:v>
                </c:pt>
                <c:pt idx="75">
                  <c:v>1.89263</c:v>
                </c:pt>
                <c:pt idx="76">
                  <c:v>1.86039</c:v>
                </c:pt>
                <c:pt idx="77">
                  <c:v>1.7411000000000001</c:v>
                </c:pt>
                <c:pt idx="78">
                  <c:v>1.8124199999999999</c:v>
                </c:pt>
                <c:pt idx="79">
                  <c:v>1.94716</c:v>
                </c:pt>
                <c:pt idx="80">
                  <c:v>2.0133800000000002</c:v>
                </c:pt>
                <c:pt idx="81">
                  <c:v>2.0015900000000002</c:v>
                </c:pt>
                <c:pt idx="82">
                  <c:v>1.9537199999999999</c:v>
                </c:pt>
                <c:pt idx="83">
                  <c:v>1.8094699999999999</c:v>
                </c:pt>
                <c:pt idx="84">
                  <c:v>1.9062699999999999</c:v>
                </c:pt>
                <c:pt idx="85">
                  <c:v>1.80366</c:v>
                </c:pt>
                <c:pt idx="86">
                  <c:v>1.931</c:v>
                </c:pt>
                <c:pt idx="87">
                  <c:v>1.9516</c:v>
                </c:pt>
                <c:pt idx="88">
                  <c:v>1.9541999999999999</c:v>
                </c:pt>
                <c:pt idx="89">
                  <c:v>1.91368</c:v>
                </c:pt>
                <c:pt idx="90">
                  <c:v>1.7857000000000001</c:v>
                </c:pt>
                <c:pt idx="91">
                  <c:v>1.7603899999999999</c:v>
                </c:pt>
                <c:pt idx="92">
                  <c:v>1.76102</c:v>
                </c:pt>
                <c:pt idx="93">
                  <c:v>1.81253</c:v>
                </c:pt>
                <c:pt idx="94">
                  <c:v>1.72557</c:v>
                </c:pt>
                <c:pt idx="95">
                  <c:v>1.86178</c:v>
                </c:pt>
                <c:pt idx="96">
                  <c:v>1.9143300000000001</c:v>
                </c:pt>
                <c:pt idx="97">
                  <c:v>1.93289</c:v>
                </c:pt>
                <c:pt idx="98">
                  <c:v>1.95404</c:v>
                </c:pt>
                <c:pt idx="99">
                  <c:v>1.8892800000000001</c:v>
                </c:pt>
                <c:pt idx="100">
                  <c:v>1.9332499999999999</c:v>
                </c:pt>
                <c:pt idx="101">
                  <c:v>1.7957399999999999</c:v>
                </c:pt>
                <c:pt idx="102">
                  <c:v>1.8055300000000001</c:v>
                </c:pt>
                <c:pt idx="103">
                  <c:v>1.73088</c:v>
                </c:pt>
                <c:pt idx="104">
                  <c:v>1.8221799999999999</c:v>
                </c:pt>
                <c:pt idx="105">
                  <c:v>1.843</c:v>
                </c:pt>
                <c:pt idx="106">
                  <c:v>1.8323799999999999</c:v>
                </c:pt>
                <c:pt idx="107">
                  <c:v>1.7807200000000001</c:v>
                </c:pt>
                <c:pt idx="108">
                  <c:v>1.7258800000000001</c:v>
                </c:pt>
                <c:pt idx="109">
                  <c:v>1.6852100000000001</c:v>
                </c:pt>
                <c:pt idx="110">
                  <c:v>1.68794</c:v>
                </c:pt>
                <c:pt idx="111">
                  <c:v>1.6692</c:v>
                </c:pt>
                <c:pt idx="112">
                  <c:v>1.65893</c:v>
                </c:pt>
                <c:pt idx="113">
                  <c:v>1.6209100000000001</c:v>
                </c:pt>
                <c:pt idx="114">
                  <c:v>1.61429</c:v>
                </c:pt>
                <c:pt idx="115">
                  <c:v>1.6863900000000001</c:v>
                </c:pt>
                <c:pt idx="116">
                  <c:v>1.70302</c:v>
                </c:pt>
                <c:pt idx="117">
                  <c:v>1.6716299999999999</c:v>
                </c:pt>
                <c:pt idx="118">
                  <c:v>1.74657</c:v>
                </c:pt>
                <c:pt idx="119">
                  <c:v>1.84796</c:v>
                </c:pt>
                <c:pt idx="120">
                  <c:v>1.8744099999999999</c:v>
                </c:pt>
                <c:pt idx="121">
                  <c:v>1.8687400000000001</c:v>
                </c:pt>
                <c:pt idx="122">
                  <c:v>1.8443000000000001</c:v>
                </c:pt>
                <c:pt idx="123">
                  <c:v>1.6858200000000001</c:v>
                </c:pt>
                <c:pt idx="124">
                  <c:v>1.7228600000000001</c:v>
                </c:pt>
                <c:pt idx="125">
                  <c:v>1.72489</c:v>
                </c:pt>
                <c:pt idx="126">
                  <c:v>1.6609400000000001</c:v>
                </c:pt>
                <c:pt idx="127">
                  <c:v>1.7040900000000001</c:v>
                </c:pt>
                <c:pt idx="128">
                  <c:v>1.6244799999999999</c:v>
                </c:pt>
                <c:pt idx="129">
                  <c:v>1.63157</c:v>
                </c:pt>
                <c:pt idx="130">
                  <c:v>1.65578</c:v>
                </c:pt>
                <c:pt idx="131">
                  <c:v>1.6555299999999999</c:v>
                </c:pt>
                <c:pt idx="132">
                  <c:v>1.6983200000000001</c:v>
                </c:pt>
                <c:pt idx="133">
                  <c:v>1.7559</c:v>
                </c:pt>
                <c:pt idx="134">
                  <c:v>1.88354</c:v>
                </c:pt>
                <c:pt idx="135">
                  <c:v>1.83755</c:v>
                </c:pt>
                <c:pt idx="136">
                  <c:v>1.7314000000000001</c:v>
                </c:pt>
                <c:pt idx="137">
                  <c:v>1.6462399999999999</c:v>
                </c:pt>
                <c:pt idx="138">
                  <c:v>1.5405</c:v>
                </c:pt>
                <c:pt idx="139">
                  <c:v>1.5207299999999999</c:v>
                </c:pt>
                <c:pt idx="140">
                  <c:v>1.5460100000000001</c:v>
                </c:pt>
                <c:pt idx="141">
                  <c:v>1.5985</c:v>
                </c:pt>
                <c:pt idx="142">
                  <c:v>1.7012</c:v>
                </c:pt>
                <c:pt idx="143">
                  <c:v>1.6327400000000001</c:v>
                </c:pt>
                <c:pt idx="144">
                  <c:v>1.5403800000000001</c:v>
                </c:pt>
                <c:pt idx="145">
                  <c:v>1.5465</c:v>
                </c:pt>
                <c:pt idx="146">
                  <c:v>1.55931</c:v>
                </c:pt>
                <c:pt idx="147">
                  <c:v>1.66276</c:v>
                </c:pt>
                <c:pt idx="148">
                  <c:v>1.60192</c:v>
                </c:pt>
                <c:pt idx="149">
                  <c:v>1.6150100000000001</c:v>
                </c:pt>
                <c:pt idx="150">
                  <c:v>1.56192</c:v>
                </c:pt>
                <c:pt idx="151">
                  <c:v>1.61791</c:v>
                </c:pt>
                <c:pt idx="152">
                  <c:v>1.64276</c:v>
                </c:pt>
                <c:pt idx="153">
                  <c:v>1.66137</c:v>
                </c:pt>
                <c:pt idx="154">
                  <c:v>1.6180699999999999</c:v>
                </c:pt>
                <c:pt idx="155">
                  <c:v>1.5340800000000001</c:v>
                </c:pt>
                <c:pt idx="156">
                  <c:v>1.5037</c:v>
                </c:pt>
                <c:pt idx="157">
                  <c:v>1.4829300000000001</c:v>
                </c:pt>
                <c:pt idx="158">
                  <c:v>1.4801200000000001</c:v>
                </c:pt>
                <c:pt idx="159">
                  <c:v>1.4836100000000001</c:v>
                </c:pt>
                <c:pt idx="160">
                  <c:v>1.5128299999999999</c:v>
                </c:pt>
                <c:pt idx="161">
                  <c:v>1.4906699999999999</c:v>
                </c:pt>
                <c:pt idx="162">
                  <c:v>1.48916</c:v>
                </c:pt>
                <c:pt idx="163">
                  <c:v>1.48186</c:v>
                </c:pt>
                <c:pt idx="164">
                  <c:v>1.39293</c:v>
                </c:pt>
                <c:pt idx="165">
                  <c:v>1.3899600000000001</c:v>
                </c:pt>
                <c:pt idx="166">
                  <c:v>1.3588899999999999</c:v>
                </c:pt>
                <c:pt idx="167">
                  <c:v>1.4049100000000001</c:v>
                </c:pt>
                <c:pt idx="168">
                  <c:v>1.50586</c:v>
                </c:pt>
                <c:pt idx="169">
                  <c:v>1.49485</c:v>
                </c:pt>
                <c:pt idx="170">
                  <c:v>1.42049</c:v>
                </c:pt>
                <c:pt idx="171">
                  <c:v>1.4608699999999999</c:v>
                </c:pt>
                <c:pt idx="172">
                  <c:v>1.4599599999999999</c:v>
                </c:pt>
                <c:pt idx="173">
                  <c:v>1.40198</c:v>
                </c:pt>
                <c:pt idx="174">
                  <c:v>1.4003399999999999</c:v>
                </c:pt>
                <c:pt idx="175">
                  <c:v>1.36859</c:v>
                </c:pt>
                <c:pt idx="176">
                  <c:v>1.4149</c:v>
                </c:pt>
                <c:pt idx="177">
                  <c:v>1.4399599999999999</c:v>
                </c:pt>
                <c:pt idx="178">
                  <c:v>1.4587000000000001</c:v>
                </c:pt>
                <c:pt idx="179">
                  <c:v>1.4580200000000001</c:v>
                </c:pt>
                <c:pt idx="180">
                  <c:v>1.3933199999999999</c:v>
                </c:pt>
                <c:pt idx="181">
                  <c:v>1.4157200000000001</c:v>
                </c:pt>
                <c:pt idx="182">
                  <c:v>1.44401</c:v>
                </c:pt>
                <c:pt idx="183">
                  <c:v>1.4929699999999999</c:v>
                </c:pt>
                <c:pt idx="184">
                  <c:v>1.4893700000000001</c:v>
                </c:pt>
                <c:pt idx="185">
                  <c:v>1.3708899999999999</c:v>
                </c:pt>
                <c:pt idx="186">
                  <c:v>1.40459</c:v>
                </c:pt>
                <c:pt idx="187">
                  <c:v>1.4203300000000001</c:v>
                </c:pt>
                <c:pt idx="188">
                  <c:v>1.4381999999999999</c:v>
                </c:pt>
                <c:pt idx="189">
                  <c:v>1.3916500000000001</c:v>
                </c:pt>
                <c:pt idx="190">
                  <c:v>1.29606</c:v>
                </c:pt>
                <c:pt idx="191">
                  <c:v>1.23055</c:v>
                </c:pt>
                <c:pt idx="192">
                  <c:v>1.24559</c:v>
                </c:pt>
                <c:pt idx="193">
                  <c:v>1.2199899999999999</c:v>
                </c:pt>
                <c:pt idx="194">
                  <c:v>1.1789499999999999</c:v>
                </c:pt>
                <c:pt idx="195">
                  <c:v>1.13564</c:v>
                </c:pt>
                <c:pt idx="196">
                  <c:v>1.0911900000000001</c:v>
                </c:pt>
                <c:pt idx="197">
                  <c:v>1.1157999999999999</c:v>
                </c:pt>
                <c:pt idx="198">
                  <c:v>1.23254</c:v>
                </c:pt>
                <c:pt idx="199">
                  <c:v>1.18035</c:v>
                </c:pt>
                <c:pt idx="200">
                  <c:v>1.2639499999999999</c:v>
                </c:pt>
                <c:pt idx="201">
                  <c:v>1.25153</c:v>
                </c:pt>
                <c:pt idx="202">
                  <c:v>1.29569</c:v>
                </c:pt>
                <c:pt idx="203">
                  <c:v>1.2587299999999999</c:v>
                </c:pt>
                <c:pt idx="204">
                  <c:v>1.30722</c:v>
                </c:pt>
                <c:pt idx="205">
                  <c:v>1.2901400000000001</c:v>
                </c:pt>
                <c:pt idx="206">
                  <c:v>1.2724899999999999</c:v>
                </c:pt>
                <c:pt idx="207">
                  <c:v>1.24865</c:v>
                </c:pt>
                <c:pt idx="208">
                  <c:v>1.1862200000000001</c:v>
                </c:pt>
                <c:pt idx="209">
                  <c:v>1.1501399999999999</c:v>
                </c:pt>
                <c:pt idx="210">
                  <c:v>1.1566799999999999</c:v>
                </c:pt>
                <c:pt idx="211">
                  <c:v>1.18103</c:v>
                </c:pt>
                <c:pt idx="212">
                  <c:v>1.23624</c:v>
                </c:pt>
                <c:pt idx="213">
                  <c:v>1.22655</c:v>
                </c:pt>
                <c:pt idx="214">
                  <c:v>1.21532</c:v>
                </c:pt>
                <c:pt idx="215">
                  <c:v>1.2081200000000001</c:v>
                </c:pt>
                <c:pt idx="216">
                  <c:v>1.2212700000000001</c:v>
                </c:pt>
                <c:pt idx="217">
                  <c:v>1.17374</c:v>
                </c:pt>
                <c:pt idx="218">
                  <c:v>1.1938</c:v>
                </c:pt>
                <c:pt idx="219">
                  <c:v>1.07999</c:v>
                </c:pt>
                <c:pt idx="220">
                  <c:v>1.0944</c:v>
                </c:pt>
                <c:pt idx="221">
                  <c:v>1.12923</c:v>
                </c:pt>
                <c:pt idx="222">
                  <c:v>1.1953</c:v>
                </c:pt>
                <c:pt idx="223">
                  <c:v>1.1712499999999999</c:v>
                </c:pt>
                <c:pt idx="224">
                  <c:v>1.14385</c:v>
                </c:pt>
                <c:pt idx="225">
                  <c:v>1.06908</c:v>
                </c:pt>
                <c:pt idx="226">
                  <c:v>1.0345599999999999</c:v>
                </c:pt>
                <c:pt idx="227">
                  <c:v>1.0190699999999999</c:v>
                </c:pt>
                <c:pt idx="228">
                  <c:v>0.98402100000000003</c:v>
                </c:pt>
                <c:pt idx="229">
                  <c:v>0.992286</c:v>
                </c:pt>
                <c:pt idx="230">
                  <c:v>0.91214799999999996</c:v>
                </c:pt>
                <c:pt idx="231">
                  <c:v>0.95615000000000006</c:v>
                </c:pt>
                <c:pt idx="232">
                  <c:v>0.94661799999999996</c:v>
                </c:pt>
                <c:pt idx="233">
                  <c:v>0.95979400000000004</c:v>
                </c:pt>
                <c:pt idx="234">
                  <c:v>0.97709500000000005</c:v>
                </c:pt>
                <c:pt idx="235">
                  <c:v>1.0079</c:v>
                </c:pt>
                <c:pt idx="236">
                  <c:v>0.98288399999999998</c:v>
                </c:pt>
                <c:pt idx="237">
                  <c:v>0.91722800000000004</c:v>
                </c:pt>
                <c:pt idx="238">
                  <c:v>0.85655099999999995</c:v>
                </c:pt>
                <c:pt idx="239">
                  <c:v>0.86967399999999995</c:v>
                </c:pt>
                <c:pt idx="240">
                  <c:v>0.99383600000000005</c:v>
                </c:pt>
                <c:pt idx="241">
                  <c:v>1.0213699999999999</c:v>
                </c:pt>
                <c:pt idx="242">
                  <c:v>1.0067900000000001</c:v>
                </c:pt>
                <c:pt idx="243">
                  <c:v>0.91981100000000005</c:v>
                </c:pt>
                <c:pt idx="244">
                  <c:v>0.88010299999999997</c:v>
                </c:pt>
                <c:pt idx="245">
                  <c:v>0.90393800000000002</c:v>
                </c:pt>
                <c:pt idx="246">
                  <c:v>0.96890299999999996</c:v>
                </c:pt>
                <c:pt idx="247">
                  <c:v>0.945627</c:v>
                </c:pt>
                <c:pt idx="248">
                  <c:v>0.88736599999999999</c:v>
                </c:pt>
                <c:pt idx="249">
                  <c:v>0.86633300000000002</c:v>
                </c:pt>
                <c:pt idx="250">
                  <c:v>0.83351399999999998</c:v>
                </c:pt>
                <c:pt idx="251">
                  <c:v>0.88298100000000002</c:v>
                </c:pt>
                <c:pt idx="252">
                  <c:v>0.89855799999999997</c:v>
                </c:pt>
                <c:pt idx="253">
                  <c:v>0.98847600000000002</c:v>
                </c:pt>
                <c:pt idx="254">
                  <c:v>1.0298700000000001</c:v>
                </c:pt>
                <c:pt idx="255">
                  <c:v>1.01796</c:v>
                </c:pt>
                <c:pt idx="256">
                  <c:v>0.92957000000000001</c:v>
                </c:pt>
                <c:pt idx="257">
                  <c:v>0.82764899999999997</c:v>
                </c:pt>
                <c:pt idx="258">
                  <c:v>0.86193500000000001</c:v>
                </c:pt>
                <c:pt idx="259">
                  <c:v>0.839113</c:v>
                </c:pt>
                <c:pt idx="260">
                  <c:v>0.88195100000000004</c:v>
                </c:pt>
                <c:pt idx="261">
                  <c:v>0.86174399999999995</c:v>
                </c:pt>
                <c:pt idx="262">
                  <c:v>0.84096199999999999</c:v>
                </c:pt>
                <c:pt idx="263">
                  <c:v>0.83597299999999997</c:v>
                </c:pt>
                <c:pt idx="264">
                  <c:v>0.818882</c:v>
                </c:pt>
                <c:pt idx="265">
                  <c:v>0.72835300000000003</c:v>
                </c:pt>
                <c:pt idx="266">
                  <c:v>0.72022900000000001</c:v>
                </c:pt>
                <c:pt idx="267">
                  <c:v>0.71031900000000003</c:v>
                </c:pt>
                <c:pt idx="268">
                  <c:v>0.66744400000000004</c:v>
                </c:pt>
                <c:pt idx="269">
                  <c:v>0.70365</c:v>
                </c:pt>
                <c:pt idx="270">
                  <c:v>0.77269299999999996</c:v>
                </c:pt>
                <c:pt idx="271">
                  <c:v>0.71955000000000002</c:v>
                </c:pt>
                <c:pt idx="272">
                  <c:v>0.690662</c:v>
                </c:pt>
                <c:pt idx="273">
                  <c:v>0.72742300000000004</c:v>
                </c:pt>
                <c:pt idx="274">
                  <c:v>0.70004699999999997</c:v>
                </c:pt>
                <c:pt idx="275">
                  <c:v>0.696133</c:v>
                </c:pt>
                <c:pt idx="276">
                  <c:v>0.68418900000000005</c:v>
                </c:pt>
                <c:pt idx="277">
                  <c:v>0.67800499999999997</c:v>
                </c:pt>
                <c:pt idx="278">
                  <c:v>0.68484400000000001</c:v>
                </c:pt>
                <c:pt idx="279">
                  <c:v>0.64696299999999995</c:v>
                </c:pt>
                <c:pt idx="280">
                  <c:v>0.60529900000000003</c:v>
                </c:pt>
                <c:pt idx="281">
                  <c:v>0.61070000000000002</c:v>
                </c:pt>
                <c:pt idx="282">
                  <c:v>0.62168800000000002</c:v>
                </c:pt>
                <c:pt idx="283">
                  <c:v>0.60364099999999998</c:v>
                </c:pt>
                <c:pt idx="284">
                  <c:v>0.59555199999999997</c:v>
                </c:pt>
                <c:pt idx="285">
                  <c:v>0.612846</c:v>
                </c:pt>
                <c:pt idx="286">
                  <c:v>0.65695300000000001</c:v>
                </c:pt>
                <c:pt idx="287">
                  <c:v>0.65910999999999997</c:v>
                </c:pt>
                <c:pt idx="288">
                  <c:v>0.65070099999999997</c:v>
                </c:pt>
                <c:pt idx="289">
                  <c:v>0.57408400000000004</c:v>
                </c:pt>
                <c:pt idx="290">
                  <c:v>0.54525500000000005</c:v>
                </c:pt>
                <c:pt idx="291">
                  <c:v>0.52253799999999995</c:v>
                </c:pt>
                <c:pt idx="292">
                  <c:v>0.54223699999999997</c:v>
                </c:pt>
                <c:pt idx="293">
                  <c:v>0.54314200000000001</c:v>
                </c:pt>
                <c:pt idx="294">
                  <c:v>0.54600400000000004</c:v>
                </c:pt>
                <c:pt idx="295">
                  <c:v>0.558311</c:v>
                </c:pt>
                <c:pt idx="296">
                  <c:v>0.528088</c:v>
                </c:pt>
                <c:pt idx="297">
                  <c:v>0.473995</c:v>
                </c:pt>
                <c:pt idx="298">
                  <c:v>0.45200099999999999</c:v>
                </c:pt>
                <c:pt idx="299">
                  <c:v>0.38187399999999999</c:v>
                </c:pt>
                <c:pt idx="300">
                  <c:v>0.39330100000000001</c:v>
                </c:pt>
                <c:pt idx="301">
                  <c:v>0.446994</c:v>
                </c:pt>
                <c:pt idx="302">
                  <c:v>0.466395</c:v>
                </c:pt>
                <c:pt idx="303">
                  <c:v>0.42470599999999997</c:v>
                </c:pt>
                <c:pt idx="304">
                  <c:v>0.38453399999999999</c:v>
                </c:pt>
                <c:pt idx="305">
                  <c:v>0.33617399999999997</c:v>
                </c:pt>
                <c:pt idx="306">
                  <c:v>0.33981800000000001</c:v>
                </c:pt>
                <c:pt idx="307">
                  <c:v>0.37607299999999999</c:v>
                </c:pt>
                <c:pt idx="308">
                  <c:v>0.38472499999999998</c:v>
                </c:pt>
                <c:pt idx="309">
                  <c:v>0.401308</c:v>
                </c:pt>
                <c:pt idx="310">
                  <c:v>0.47756199999999999</c:v>
                </c:pt>
                <c:pt idx="311">
                  <c:v>0.44981700000000002</c:v>
                </c:pt>
                <c:pt idx="312">
                  <c:v>0.41083700000000001</c:v>
                </c:pt>
                <c:pt idx="313">
                  <c:v>0.37266199999999999</c:v>
                </c:pt>
                <c:pt idx="314">
                  <c:v>0.33008999999999999</c:v>
                </c:pt>
                <c:pt idx="315">
                  <c:v>0.32875399999999999</c:v>
                </c:pt>
                <c:pt idx="316">
                  <c:v>0.36061700000000002</c:v>
                </c:pt>
                <c:pt idx="317">
                  <c:v>0.23031499999999999</c:v>
                </c:pt>
                <c:pt idx="318">
                  <c:v>0.18260000000000001</c:v>
                </c:pt>
                <c:pt idx="319">
                  <c:v>0.14102899999999999</c:v>
                </c:pt>
                <c:pt idx="320">
                  <c:v>0.12687200000000001</c:v>
                </c:pt>
                <c:pt idx="321">
                  <c:v>0.15414800000000001</c:v>
                </c:pt>
                <c:pt idx="322">
                  <c:v>0.19044900000000001</c:v>
                </c:pt>
                <c:pt idx="323">
                  <c:v>0.10814799999999999</c:v>
                </c:pt>
                <c:pt idx="324">
                  <c:v>0.121697</c:v>
                </c:pt>
                <c:pt idx="325">
                  <c:v>3.4930200000000002E-2</c:v>
                </c:pt>
                <c:pt idx="326">
                  <c:v>4.1074300000000001E-2</c:v>
                </c:pt>
                <c:pt idx="327">
                  <c:v>3.7998499999999998E-2</c:v>
                </c:pt>
                <c:pt idx="328">
                  <c:v>5.98408E-2</c:v>
                </c:pt>
                <c:pt idx="329">
                  <c:v>7.5230500000000006E-2</c:v>
                </c:pt>
                <c:pt idx="330">
                  <c:v>5.6485199999999999E-2</c:v>
                </c:pt>
                <c:pt idx="331">
                  <c:v>1.69558E-2</c:v>
                </c:pt>
                <c:pt idx="332">
                  <c:v>-2.8909399999999998E-2</c:v>
                </c:pt>
                <c:pt idx="333">
                  <c:v>-5.3806E-2</c:v>
                </c:pt>
                <c:pt idx="334">
                  <c:v>-3.80985E-2</c:v>
                </c:pt>
                <c:pt idx="335">
                  <c:v>-3.9268299999999999E-2</c:v>
                </c:pt>
                <c:pt idx="336">
                  <c:v>-5.0946999999999999E-2</c:v>
                </c:pt>
                <c:pt idx="337">
                  <c:v>-0.104521</c:v>
                </c:pt>
                <c:pt idx="338">
                  <c:v>-0.155692</c:v>
                </c:pt>
                <c:pt idx="339">
                  <c:v>-0.173709</c:v>
                </c:pt>
                <c:pt idx="340">
                  <c:v>-0.22076799999999999</c:v>
                </c:pt>
                <c:pt idx="341">
                  <c:v>-0.21080099999999999</c:v>
                </c:pt>
                <c:pt idx="342">
                  <c:v>-0.29050599999999999</c:v>
                </c:pt>
                <c:pt idx="343">
                  <c:v>-0.24501600000000001</c:v>
                </c:pt>
                <c:pt idx="344">
                  <c:v>-0.27291500000000002</c:v>
                </c:pt>
                <c:pt idx="345">
                  <c:v>-0.26913399999999998</c:v>
                </c:pt>
                <c:pt idx="346">
                  <c:v>-0.273646</c:v>
                </c:pt>
                <c:pt idx="347">
                  <c:v>-0.255859</c:v>
                </c:pt>
                <c:pt idx="348">
                  <c:v>-0.23685999999999999</c:v>
                </c:pt>
                <c:pt idx="349">
                  <c:v>-0.37996000000000002</c:v>
                </c:pt>
                <c:pt idx="350">
                  <c:v>-0.45911800000000003</c:v>
                </c:pt>
                <c:pt idx="351">
                  <c:v>-0.45898699999999998</c:v>
                </c:pt>
                <c:pt idx="352">
                  <c:v>-0.41057100000000002</c:v>
                </c:pt>
                <c:pt idx="353">
                  <c:v>-0.44094100000000003</c:v>
                </c:pt>
                <c:pt idx="354">
                  <c:v>-0.45963199999999999</c:v>
                </c:pt>
                <c:pt idx="355">
                  <c:v>-0.44936900000000002</c:v>
                </c:pt>
                <c:pt idx="356">
                  <c:v>-0.50283500000000003</c:v>
                </c:pt>
                <c:pt idx="357">
                  <c:v>-0.50716399999999995</c:v>
                </c:pt>
                <c:pt idx="358">
                  <c:v>-0.55547999999999997</c:v>
                </c:pt>
                <c:pt idx="359">
                  <c:v>-0.59069499999999997</c:v>
                </c:pt>
                <c:pt idx="360">
                  <c:v>-0.55595000000000006</c:v>
                </c:pt>
                <c:pt idx="361">
                  <c:v>-0.57127399999999995</c:v>
                </c:pt>
                <c:pt idx="362">
                  <c:v>-0.59030400000000005</c:v>
                </c:pt>
                <c:pt idx="363">
                  <c:v>-0.66161499999999995</c:v>
                </c:pt>
                <c:pt idx="364">
                  <c:v>-0.70818899999999996</c:v>
                </c:pt>
                <c:pt idx="365">
                  <c:v>-0.695295</c:v>
                </c:pt>
                <c:pt idx="366">
                  <c:v>-0.67776099999999995</c:v>
                </c:pt>
                <c:pt idx="367">
                  <c:v>-0.61300299999999996</c:v>
                </c:pt>
                <c:pt idx="368">
                  <c:v>-0.56553699999999996</c:v>
                </c:pt>
                <c:pt idx="369">
                  <c:v>-0.58488300000000004</c:v>
                </c:pt>
                <c:pt idx="370">
                  <c:v>-0.621166</c:v>
                </c:pt>
                <c:pt idx="371">
                  <c:v>-0.68923299999999998</c:v>
                </c:pt>
                <c:pt idx="372">
                  <c:v>-0.73268599999999995</c:v>
                </c:pt>
                <c:pt idx="373">
                  <c:v>-0.77250700000000005</c:v>
                </c:pt>
                <c:pt idx="374">
                  <c:v>-0.80898000000000003</c:v>
                </c:pt>
                <c:pt idx="375">
                  <c:v>-0.79274199999999995</c:v>
                </c:pt>
                <c:pt idx="376">
                  <c:v>-0.81178700000000004</c:v>
                </c:pt>
                <c:pt idx="377">
                  <c:v>-0.80902799999999997</c:v>
                </c:pt>
                <c:pt idx="378">
                  <c:v>-0.74225799999999997</c:v>
                </c:pt>
                <c:pt idx="379">
                  <c:v>-0.76258999999999999</c:v>
                </c:pt>
                <c:pt idx="380">
                  <c:v>-0.75025799999999998</c:v>
                </c:pt>
                <c:pt idx="381">
                  <c:v>-0.85382000000000002</c:v>
                </c:pt>
                <c:pt idx="382">
                  <c:v>-0.85910500000000001</c:v>
                </c:pt>
                <c:pt idx="383">
                  <c:v>-0.84004699999999999</c:v>
                </c:pt>
                <c:pt idx="384">
                  <c:v>-0.78234000000000004</c:v>
                </c:pt>
                <c:pt idx="385">
                  <c:v>-0.79934000000000005</c:v>
                </c:pt>
                <c:pt idx="386">
                  <c:v>-0.84433599999999998</c:v>
                </c:pt>
                <c:pt idx="387">
                  <c:v>-0.85737799999999997</c:v>
                </c:pt>
                <c:pt idx="388">
                  <c:v>-0.86694300000000002</c:v>
                </c:pt>
                <c:pt idx="389">
                  <c:v>-0.826403</c:v>
                </c:pt>
                <c:pt idx="390">
                  <c:v>-0.83001100000000005</c:v>
                </c:pt>
                <c:pt idx="391">
                  <c:v>-0.77219800000000005</c:v>
                </c:pt>
                <c:pt idx="392">
                  <c:v>-0.74839599999999995</c:v>
                </c:pt>
                <c:pt idx="393">
                  <c:v>-0.77772399999999997</c:v>
                </c:pt>
                <c:pt idx="394">
                  <c:v>-0.80285499999999999</c:v>
                </c:pt>
                <c:pt idx="395">
                  <c:v>-0.85579799999999995</c:v>
                </c:pt>
                <c:pt idx="396">
                  <c:v>-0.82286499999999996</c:v>
                </c:pt>
                <c:pt idx="397">
                  <c:v>-0.763293</c:v>
                </c:pt>
                <c:pt idx="398">
                  <c:v>-0.76417500000000005</c:v>
                </c:pt>
                <c:pt idx="399">
                  <c:v>-0.79047999999999996</c:v>
                </c:pt>
                <c:pt idx="400">
                  <c:v>-0.84218199999999999</c:v>
                </c:pt>
                <c:pt idx="401">
                  <c:v>-0.89088299999999998</c:v>
                </c:pt>
                <c:pt idx="402">
                  <c:v>-0.82812300000000005</c:v>
                </c:pt>
                <c:pt idx="403">
                  <c:v>-0.83852499999999996</c:v>
                </c:pt>
                <c:pt idx="404">
                  <c:v>-0.841414</c:v>
                </c:pt>
                <c:pt idx="405">
                  <c:v>-0.82195099999999999</c:v>
                </c:pt>
                <c:pt idx="406">
                  <c:v>-0.810832</c:v>
                </c:pt>
                <c:pt idx="407">
                  <c:v>-0.81179999999999997</c:v>
                </c:pt>
                <c:pt idx="408">
                  <c:v>-0.81822300000000003</c:v>
                </c:pt>
                <c:pt idx="409">
                  <c:v>-0.84327799999999997</c:v>
                </c:pt>
                <c:pt idx="410">
                  <c:v>-0.80886199999999997</c:v>
                </c:pt>
                <c:pt idx="411">
                  <c:v>-0.79883599999999999</c:v>
                </c:pt>
                <c:pt idx="412">
                  <c:v>-0.73809400000000003</c:v>
                </c:pt>
                <c:pt idx="413">
                  <c:v>-0.703538</c:v>
                </c:pt>
                <c:pt idx="414">
                  <c:v>-0.72103099999999998</c:v>
                </c:pt>
                <c:pt idx="415">
                  <c:v>-0.73929400000000001</c:v>
                </c:pt>
                <c:pt idx="416">
                  <c:v>-0.82507699999999995</c:v>
                </c:pt>
                <c:pt idx="417">
                  <c:v>-0.87491799999999997</c:v>
                </c:pt>
                <c:pt idx="418">
                  <c:v>-0.895289</c:v>
                </c:pt>
                <c:pt idx="419">
                  <c:v>-0.88585000000000003</c:v>
                </c:pt>
                <c:pt idx="420">
                  <c:v>-0.89082899999999998</c:v>
                </c:pt>
                <c:pt idx="421">
                  <c:v>-0.91977299999999995</c:v>
                </c:pt>
                <c:pt idx="422">
                  <c:v>-0.87905100000000003</c:v>
                </c:pt>
                <c:pt idx="423">
                  <c:v>-0.880332</c:v>
                </c:pt>
                <c:pt idx="424">
                  <c:v>-0.88907000000000003</c:v>
                </c:pt>
                <c:pt idx="425">
                  <c:v>-0.92111799999999999</c:v>
                </c:pt>
                <c:pt idx="426">
                  <c:v>-0.94856399999999996</c:v>
                </c:pt>
                <c:pt idx="427">
                  <c:v>-0.90251199999999998</c:v>
                </c:pt>
                <c:pt idx="428">
                  <c:v>-0.93524700000000005</c:v>
                </c:pt>
                <c:pt idx="429">
                  <c:v>-0.884548</c:v>
                </c:pt>
                <c:pt idx="430">
                  <c:v>-0.85772899999999996</c:v>
                </c:pt>
                <c:pt idx="431">
                  <c:v>-0.84762800000000005</c:v>
                </c:pt>
                <c:pt idx="432">
                  <c:v>-0.77501900000000001</c:v>
                </c:pt>
                <c:pt idx="433">
                  <c:v>-0.82778200000000002</c:v>
                </c:pt>
                <c:pt idx="434">
                  <c:v>-0.85327500000000001</c:v>
                </c:pt>
                <c:pt idx="435">
                  <c:v>-0.87756299999999998</c:v>
                </c:pt>
                <c:pt idx="436">
                  <c:v>-0.88556699999999999</c:v>
                </c:pt>
                <c:pt idx="437">
                  <c:v>-0.86478500000000003</c:v>
                </c:pt>
                <c:pt idx="438">
                  <c:v>-0.94439300000000004</c:v>
                </c:pt>
                <c:pt idx="439">
                  <c:v>-0.95964099999999997</c:v>
                </c:pt>
                <c:pt idx="440">
                  <c:v>-0.96974000000000005</c:v>
                </c:pt>
                <c:pt idx="441">
                  <c:v>-0.98174700000000004</c:v>
                </c:pt>
                <c:pt idx="442">
                  <c:v>-0.984796</c:v>
                </c:pt>
                <c:pt idx="443">
                  <c:v>-1.0592999999999999</c:v>
                </c:pt>
                <c:pt idx="444">
                  <c:v>-0.98683799999999999</c:v>
                </c:pt>
                <c:pt idx="445">
                  <c:v>-0.96801999999999999</c:v>
                </c:pt>
                <c:pt idx="446">
                  <c:v>-0.97741999999999996</c:v>
                </c:pt>
                <c:pt idx="447">
                  <c:v>-0.99057300000000004</c:v>
                </c:pt>
                <c:pt idx="448">
                  <c:v>-0.975607</c:v>
                </c:pt>
                <c:pt idx="449">
                  <c:v>-0.93978300000000004</c:v>
                </c:pt>
                <c:pt idx="450">
                  <c:v>-0.904478</c:v>
                </c:pt>
                <c:pt idx="451">
                  <c:v>-0.91553300000000004</c:v>
                </c:pt>
                <c:pt idx="452">
                  <c:v>-0.947716</c:v>
                </c:pt>
                <c:pt idx="453">
                  <c:v>-0.96957000000000004</c:v>
                </c:pt>
                <c:pt idx="454">
                  <c:v>-1.03078</c:v>
                </c:pt>
                <c:pt idx="455">
                  <c:v>-1.05888</c:v>
                </c:pt>
                <c:pt idx="456">
                  <c:v>-0.97423099999999996</c:v>
                </c:pt>
                <c:pt idx="457">
                  <c:v>-0.962588</c:v>
                </c:pt>
                <c:pt idx="458">
                  <c:v>-0.90656899999999996</c:v>
                </c:pt>
                <c:pt idx="459">
                  <c:v>-0.92781499999999995</c:v>
                </c:pt>
                <c:pt idx="460">
                  <c:v>-0.85954200000000003</c:v>
                </c:pt>
                <c:pt idx="461">
                  <c:v>-0.858985</c:v>
                </c:pt>
                <c:pt idx="462">
                  <c:v>-0.8851</c:v>
                </c:pt>
                <c:pt idx="463">
                  <c:v>-0.92405400000000004</c:v>
                </c:pt>
                <c:pt idx="464">
                  <c:v>-0.96218000000000004</c:v>
                </c:pt>
                <c:pt idx="465">
                  <c:v>-0.99133899999999997</c:v>
                </c:pt>
                <c:pt idx="466">
                  <c:v>-1.0365599999999999</c:v>
                </c:pt>
                <c:pt idx="467">
                  <c:v>-1.05715</c:v>
                </c:pt>
                <c:pt idx="468">
                  <c:v>-1.11215</c:v>
                </c:pt>
                <c:pt idx="469">
                  <c:v>-1.08595</c:v>
                </c:pt>
                <c:pt idx="470">
                  <c:v>-1.08528</c:v>
                </c:pt>
                <c:pt idx="471">
                  <c:v>-1.09029</c:v>
                </c:pt>
                <c:pt idx="472">
                  <c:v>-1.07246</c:v>
                </c:pt>
                <c:pt idx="473">
                  <c:v>-1.0834299999999999</c:v>
                </c:pt>
                <c:pt idx="474">
                  <c:v>-1.0672200000000001</c:v>
                </c:pt>
                <c:pt idx="475">
                  <c:v>-1.1185099999999999</c:v>
                </c:pt>
                <c:pt idx="476">
                  <c:v>-1.15218</c:v>
                </c:pt>
                <c:pt idx="477">
                  <c:v>-1.2012100000000001</c:v>
                </c:pt>
                <c:pt idx="478">
                  <c:v>-1.2374499999999999</c:v>
                </c:pt>
                <c:pt idx="479">
                  <c:v>-1.24108</c:v>
                </c:pt>
                <c:pt idx="480">
                  <c:v>-1.25796</c:v>
                </c:pt>
                <c:pt idx="481">
                  <c:v>-1.2282</c:v>
                </c:pt>
                <c:pt idx="482">
                  <c:v>-1.2158100000000001</c:v>
                </c:pt>
                <c:pt idx="483">
                  <c:v>-1.2184600000000001</c:v>
                </c:pt>
                <c:pt idx="484">
                  <c:v>-1.2488699999999999</c:v>
                </c:pt>
                <c:pt idx="485">
                  <c:v>-1.2337</c:v>
                </c:pt>
                <c:pt idx="486">
                  <c:v>-1.2839</c:v>
                </c:pt>
                <c:pt idx="487">
                  <c:v>-1.34928</c:v>
                </c:pt>
                <c:pt idx="488">
                  <c:v>-1.3964700000000001</c:v>
                </c:pt>
                <c:pt idx="489">
                  <c:v>-1.40621</c:v>
                </c:pt>
                <c:pt idx="490">
                  <c:v>-1.3811199999999999</c:v>
                </c:pt>
                <c:pt idx="491">
                  <c:v>-1.3010600000000001</c:v>
                </c:pt>
                <c:pt idx="492">
                  <c:v>-1.2805500000000001</c:v>
                </c:pt>
                <c:pt idx="493">
                  <c:v>-1.28186</c:v>
                </c:pt>
                <c:pt idx="494">
                  <c:v>-1.30278</c:v>
                </c:pt>
                <c:pt idx="495">
                  <c:v>-1.3165100000000001</c:v>
                </c:pt>
                <c:pt idx="496">
                  <c:v>-1.3199700000000001</c:v>
                </c:pt>
                <c:pt idx="497">
                  <c:v>-1.3157700000000001</c:v>
                </c:pt>
                <c:pt idx="498">
                  <c:v>-1.3069500000000001</c:v>
                </c:pt>
                <c:pt idx="499">
                  <c:v>-1.29267</c:v>
                </c:pt>
                <c:pt idx="500">
                  <c:v>-1.3370299999999999</c:v>
                </c:pt>
                <c:pt idx="501">
                  <c:v>-1.39496</c:v>
                </c:pt>
                <c:pt idx="502">
                  <c:v>-1.48095</c:v>
                </c:pt>
                <c:pt idx="503">
                  <c:v>-1.4728699999999999</c:v>
                </c:pt>
                <c:pt idx="504">
                  <c:v>-1.44926</c:v>
                </c:pt>
                <c:pt idx="505">
                  <c:v>-1.3979900000000001</c:v>
                </c:pt>
                <c:pt idx="506">
                  <c:v>-1.37425</c:v>
                </c:pt>
                <c:pt idx="507">
                  <c:v>-1.34799</c:v>
                </c:pt>
                <c:pt idx="508">
                  <c:v>-1.38449</c:v>
                </c:pt>
                <c:pt idx="509">
                  <c:v>-1.37541</c:v>
                </c:pt>
                <c:pt idx="510">
                  <c:v>-1.3831800000000001</c:v>
                </c:pt>
                <c:pt idx="511">
                  <c:v>-1.3538600000000001</c:v>
                </c:pt>
                <c:pt idx="512">
                  <c:v>-1.3627400000000001</c:v>
                </c:pt>
                <c:pt idx="513">
                  <c:v>-1.3473900000000001</c:v>
                </c:pt>
                <c:pt idx="514">
                  <c:v>-1.3194900000000001</c:v>
                </c:pt>
                <c:pt idx="515">
                  <c:v>-1.3031999999999999</c:v>
                </c:pt>
                <c:pt idx="516">
                  <c:v>-1.3303400000000001</c:v>
                </c:pt>
                <c:pt idx="517">
                  <c:v>-1.29871</c:v>
                </c:pt>
                <c:pt idx="518">
                  <c:v>-1.3416600000000001</c:v>
                </c:pt>
                <c:pt idx="519">
                  <c:v>-1.3065500000000001</c:v>
                </c:pt>
                <c:pt idx="520">
                  <c:v>-1.3128599999999999</c:v>
                </c:pt>
                <c:pt idx="521">
                  <c:v>-1.2659899999999999</c:v>
                </c:pt>
                <c:pt idx="522">
                  <c:v>-1.2778499999999999</c:v>
                </c:pt>
                <c:pt idx="523">
                  <c:v>-1.2557400000000001</c:v>
                </c:pt>
                <c:pt idx="524">
                  <c:v>-1.2803599999999999</c:v>
                </c:pt>
                <c:pt idx="525">
                  <c:v>-1.2515700000000001</c:v>
                </c:pt>
                <c:pt idx="526">
                  <c:v>-1.2440500000000001</c:v>
                </c:pt>
                <c:pt idx="527">
                  <c:v>-1.2691399999999999</c:v>
                </c:pt>
                <c:pt idx="528">
                  <c:v>-1.27278</c:v>
                </c:pt>
                <c:pt idx="529">
                  <c:v>-1.2436400000000001</c:v>
                </c:pt>
                <c:pt idx="530">
                  <c:v>-1.2269399999999999</c:v>
                </c:pt>
                <c:pt idx="531">
                  <c:v>-1.26102</c:v>
                </c:pt>
                <c:pt idx="532">
                  <c:v>-1.2432000000000001</c:v>
                </c:pt>
                <c:pt idx="533">
                  <c:v>-1.2793099999999999</c:v>
                </c:pt>
                <c:pt idx="534">
                  <c:v>-1.3188</c:v>
                </c:pt>
                <c:pt idx="535">
                  <c:v>-1.2777499999999999</c:v>
                </c:pt>
                <c:pt idx="536">
                  <c:v>-1.3042400000000001</c:v>
                </c:pt>
                <c:pt idx="537">
                  <c:v>-1.31691</c:v>
                </c:pt>
                <c:pt idx="538">
                  <c:v>-1.29924</c:v>
                </c:pt>
                <c:pt idx="539">
                  <c:v>-1.29009</c:v>
                </c:pt>
                <c:pt idx="540">
                  <c:v>-1.2607699999999999</c:v>
                </c:pt>
                <c:pt idx="541">
                  <c:v>-1.2748299999999999</c:v>
                </c:pt>
                <c:pt idx="542">
                  <c:v>-1.2681500000000001</c:v>
                </c:pt>
                <c:pt idx="543">
                  <c:v>-1.2953300000000001</c:v>
                </c:pt>
                <c:pt idx="544">
                  <c:v>-1.33172</c:v>
                </c:pt>
                <c:pt idx="545">
                  <c:v>-1.28312</c:v>
                </c:pt>
                <c:pt idx="546">
                  <c:v>-1.1871499999999999</c:v>
                </c:pt>
                <c:pt idx="547">
                  <c:v>-1.20777</c:v>
                </c:pt>
                <c:pt idx="548">
                  <c:v>-1.2088399999999999</c:v>
                </c:pt>
                <c:pt idx="549">
                  <c:v>-1.2791300000000001</c:v>
                </c:pt>
                <c:pt idx="550">
                  <c:v>-1.28149</c:v>
                </c:pt>
                <c:pt idx="551">
                  <c:v>-1.2742599999999999</c:v>
                </c:pt>
                <c:pt idx="552">
                  <c:v>-1.2407600000000001</c:v>
                </c:pt>
                <c:pt idx="553">
                  <c:v>-1.17099</c:v>
                </c:pt>
                <c:pt idx="554">
                  <c:v>-1.16892</c:v>
                </c:pt>
                <c:pt idx="555">
                  <c:v>-1.16452</c:v>
                </c:pt>
                <c:pt idx="556">
                  <c:v>-1.18866</c:v>
                </c:pt>
                <c:pt idx="557">
                  <c:v>-1.19852</c:v>
                </c:pt>
                <c:pt idx="558">
                  <c:v>-1.1492500000000001</c:v>
                </c:pt>
                <c:pt idx="559">
                  <c:v>-1.1748700000000001</c:v>
                </c:pt>
                <c:pt idx="560">
                  <c:v>-1.20783</c:v>
                </c:pt>
                <c:pt idx="561">
                  <c:v>-1.2730300000000001</c:v>
                </c:pt>
                <c:pt idx="562">
                  <c:v>-1.25485</c:v>
                </c:pt>
                <c:pt idx="563">
                  <c:v>-1.18713</c:v>
                </c:pt>
                <c:pt idx="564">
                  <c:v>-1.19364</c:v>
                </c:pt>
                <c:pt idx="565">
                  <c:v>-1.1769700000000001</c:v>
                </c:pt>
                <c:pt idx="566">
                  <c:v>-1.22624</c:v>
                </c:pt>
                <c:pt idx="567">
                  <c:v>-1.19076</c:v>
                </c:pt>
                <c:pt idx="568">
                  <c:v>-1.19241</c:v>
                </c:pt>
                <c:pt idx="569">
                  <c:v>-1.1753199999999999</c:v>
                </c:pt>
                <c:pt idx="570">
                  <c:v>-1.1551100000000001</c:v>
                </c:pt>
                <c:pt idx="571">
                  <c:v>-1.20624</c:v>
                </c:pt>
                <c:pt idx="572">
                  <c:v>-1.21506</c:v>
                </c:pt>
                <c:pt idx="573">
                  <c:v>-1.20272</c:v>
                </c:pt>
                <c:pt idx="574">
                  <c:v>-1.2336400000000001</c:v>
                </c:pt>
                <c:pt idx="575">
                  <c:v>-1.21393</c:v>
                </c:pt>
                <c:pt idx="576">
                  <c:v>-1.2291399999999999</c:v>
                </c:pt>
                <c:pt idx="577">
                  <c:v>-1.21106</c:v>
                </c:pt>
                <c:pt idx="578">
                  <c:v>-1.16764</c:v>
                </c:pt>
                <c:pt idx="579">
                  <c:v>-1.21654</c:v>
                </c:pt>
                <c:pt idx="580">
                  <c:v>-1.14036</c:v>
                </c:pt>
                <c:pt idx="581">
                  <c:v>-1.12853</c:v>
                </c:pt>
                <c:pt idx="582">
                  <c:v>-1.0644100000000001</c:v>
                </c:pt>
                <c:pt idx="583">
                  <c:v>-1.06412</c:v>
                </c:pt>
                <c:pt idx="584">
                  <c:v>-1.0731200000000001</c:v>
                </c:pt>
                <c:pt idx="585">
                  <c:v>-1.1014200000000001</c:v>
                </c:pt>
                <c:pt idx="586">
                  <c:v>-1.1180000000000001</c:v>
                </c:pt>
                <c:pt idx="587">
                  <c:v>-1.1282099999999999</c:v>
                </c:pt>
                <c:pt idx="588">
                  <c:v>-1.1342099999999999</c:v>
                </c:pt>
                <c:pt idx="589">
                  <c:v>-1.1239300000000001</c:v>
                </c:pt>
                <c:pt idx="590">
                  <c:v>-1.1419900000000001</c:v>
                </c:pt>
                <c:pt idx="591">
                  <c:v>-1.12052</c:v>
                </c:pt>
                <c:pt idx="592">
                  <c:v>-1.1123700000000001</c:v>
                </c:pt>
                <c:pt idx="593">
                  <c:v>-1.1049199999999999</c:v>
                </c:pt>
                <c:pt idx="594">
                  <c:v>-1.08924</c:v>
                </c:pt>
                <c:pt idx="595">
                  <c:v>-1.15185</c:v>
                </c:pt>
                <c:pt idx="596">
                  <c:v>-1.1273200000000001</c:v>
                </c:pt>
                <c:pt idx="597">
                  <c:v>-1.10154</c:v>
                </c:pt>
                <c:pt idx="598">
                  <c:v>-1.1047100000000001</c:v>
                </c:pt>
                <c:pt idx="599">
                  <c:v>-1.1409499999999999</c:v>
                </c:pt>
                <c:pt idx="600">
                  <c:v>-1.1752400000000001</c:v>
                </c:pt>
                <c:pt idx="601">
                  <c:v>-1.1381699999999999</c:v>
                </c:pt>
                <c:pt idx="602">
                  <c:v>-1.11826</c:v>
                </c:pt>
                <c:pt idx="603">
                  <c:v>-1.11165</c:v>
                </c:pt>
                <c:pt idx="604">
                  <c:v>-1.0631699999999999</c:v>
                </c:pt>
                <c:pt idx="605">
                  <c:v>-1.03765</c:v>
                </c:pt>
                <c:pt idx="606">
                  <c:v>-1.0347299999999999</c:v>
                </c:pt>
                <c:pt idx="607">
                  <c:v>-1.0599400000000001</c:v>
                </c:pt>
                <c:pt idx="608">
                  <c:v>-1.0827199999999999</c:v>
                </c:pt>
                <c:pt idx="609">
                  <c:v>-1.10199</c:v>
                </c:pt>
                <c:pt idx="610">
                  <c:v>-1.07806</c:v>
                </c:pt>
                <c:pt idx="611">
                  <c:v>-1.0236000000000001</c:v>
                </c:pt>
                <c:pt idx="612">
                  <c:v>-0.99936199999999997</c:v>
                </c:pt>
                <c:pt idx="613">
                  <c:v>-0.99151299999999998</c:v>
                </c:pt>
                <c:pt idx="614">
                  <c:v>-1.0070600000000001</c:v>
                </c:pt>
                <c:pt idx="615">
                  <c:v>-1.0285</c:v>
                </c:pt>
                <c:pt idx="616">
                  <c:v>-1.0386599999999999</c:v>
                </c:pt>
                <c:pt idx="617">
                  <c:v>-1.02295</c:v>
                </c:pt>
                <c:pt idx="618">
                  <c:v>-0.99546100000000004</c:v>
                </c:pt>
                <c:pt idx="619">
                  <c:v>-1.01542</c:v>
                </c:pt>
                <c:pt idx="620">
                  <c:v>-1.00499</c:v>
                </c:pt>
                <c:pt idx="621">
                  <c:v>-1.02535</c:v>
                </c:pt>
                <c:pt idx="622">
                  <c:v>-0.99821400000000005</c:v>
                </c:pt>
                <c:pt idx="623">
                  <c:v>-0.97735300000000003</c:v>
                </c:pt>
                <c:pt idx="624">
                  <c:v>-0.95865199999999995</c:v>
                </c:pt>
                <c:pt idx="625">
                  <c:v>-0.93753299999999995</c:v>
                </c:pt>
                <c:pt idx="626">
                  <c:v>-0.95269499999999996</c:v>
                </c:pt>
                <c:pt idx="627">
                  <c:v>-0.98368800000000001</c:v>
                </c:pt>
                <c:pt idx="628">
                  <c:v>-0.99308600000000002</c:v>
                </c:pt>
                <c:pt idx="629">
                  <c:v>-1.0128900000000001</c:v>
                </c:pt>
                <c:pt idx="630">
                  <c:v>-1.0176400000000001</c:v>
                </c:pt>
                <c:pt idx="631">
                  <c:v>-1.0142100000000001</c:v>
                </c:pt>
                <c:pt idx="632">
                  <c:v>-1.0272600000000001</c:v>
                </c:pt>
                <c:pt idx="633">
                  <c:v>-1.0107900000000001</c:v>
                </c:pt>
                <c:pt idx="634">
                  <c:v>-1.0369600000000001</c:v>
                </c:pt>
                <c:pt idx="635">
                  <c:v>-0.99309899999999995</c:v>
                </c:pt>
                <c:pt idx="636">
                  <c:v>-1.02251</c:v>
                </c:pt>
                <c:pt idx="637">
                  <c:v>-1.01156</c:v>
                </c:pt>
                <c:pt idx="638">
                  <c:v>-1.05755</c:v>
                </c:pt>
                <c:pt idx="639">
                  <c:v>-1.0358099999999999</c:v>
                </c:pt>
                <c:pt idx="640">
                  <c:v>-0.96429200000000004</c:v>
                </c:pt>
                <c:pt idx="641">
                  <c:v>-0.94090200000000002</c:v>
                </c:pt>
                <c:pt idx="642">
                  <c:v>-0.91913999999999996</c:v>
                </c:pt>
                <c:pt idx="643">
                  <c:v>-0.99351500000000004</c:v>
                </c:pt>
                <c:pt idx="644">
                  <c:v>-1.0209600000000001</c:v>
                </c:pt>
                <c:pt idx="645">
                  <c:v>-1.0257099999999999</c:v>
                </c:pt>
                <c:pt idx="646">
                  <c:v>-1.0050600000000001</c:v>
                </c:pt>
                <c:pt idx="647">
                  <c:v>-1.0428900000000001</c:v>
                </c:pt>
                <c:pt idx="648">
                  <c:v>-1.08979</c:v>
                </c:pt>
                <c:pt idx="649">
                  <c:v>-1.10564</c:v>
                </c:pt>
                <c:pt idx="650">
                  <c:v>-1.1044499999999999</c:v>
                </c:pt>
                <c:pt idx="651">
                  <c:v>-1.10236</c:v>
                </c:pt>
                <c:pt idx="652">
                  <c:v>-1.1263000000000001</c:v>
                </c:pt>
                <c:pt idx="653">
                  <c:v>-1.1232200000000001</c:v>
                </c:pt>
                <c:pt idx="654">
                  <c:v>-1.1121099999999999</c:v>
                </c:pt>
                <c:pt idx="655">
                  <c:v>-1.1384399999999999</c:v>
                </c:pt>
                <c:pt idx="656">
                  <c:v>-1.1549499999999999</c:v>
                </c:pt>
                <c:pt idx="657">
                  <c:v>-1.14316</c:v>
                </c:pt>
                <c:pt idx="658">
                  <c:v>-1.13392</c:v>
                </c:pt>
                <c:pt idx="659">
                  <c:v>-1.18807</c:v>
                </c:pt>
                <c:pt idx="660">
                  <c:v>-1.2158199999999999</c:v>
                </c:pt>
                <c:pt idx="661">
                  <c:v>-1.2013799999999999</c:v>
                </c:pt>
                <c:pt idx="662">
                  <c:v>-1.2191099999999999</c:v>
                </c:pt>
                <c:pt idx="663">
                  <c:v>-1.23444</c:v>
                </c:pt>
                <c:pt idx="664">
                  <c:v>-1.24421</c:v>
                </c:pt>
                <c:pt idx="665">
                  <c:v>-1.2824199999999999</c:v>
                </c:pt>
                <c:pt idx="666">
                  <c:v>-1.2636700000000001</c:v>
                </c:pt>
                <c:pt idx="667">
                  <c:v>-1.2850600000000001</c:v>
                </c:pt>
                <c:pt idx="668">
                  <c:v>-1.2622100000000001</c:v>
                </c:pt>
                <c:pt idx="669">
                  <c:v>-1.3088900000000001</c:v>
                </c:pt>
                <c:pt idx="670">
                  <c:v>-1.33809</c:v>
                </c:pt>
                <c:pt idx="671">
                  <c:v>-1.37425</c:v>
                </c:pt>
                <c:pt idx="672">
                  <c:v>-1.36707</c:v>
                </c:pt>
                <c:pt idx="673">
                  <c:v>-1.3980399999999999</c:v>
                </c:pt>
                <c:pt idx="674">
                  <c:v>-1.3835999999999999</c:v>
                </c:pt>
                <c:pt idx="675">
                  <c:v>-1.41307</c:v>
                </c:pt>
                <c:pt idx="676">
                  <c:v>-1.4438800000000001</c:v>
                </c:pt>
                <c:pt idx="677">
                  <c:v>-1.47556</c:v>
                </c:pt>
                <c:pt idx="678">
                  <c:v>-1.47129</c:v>
                </c:pt>
                <c:pt idx="679">
                  <c:v>-1.4526699999999999</c:v>
                </c:pt>
                <c:pt idx="680">
                  <c:v>-1.4941199999999999</c:v>
                </c:pt>
                <c:pt idx="681">
                  <c:v>-1.5095799999999999</c:v>
                </c:pt>
                <c:pt idx="682">
                  <c:v>-1.4806900000000001</c:v>
                </c:pt>
                <c:pt idx="683">
                  <c:v>-1.49465</c:v>
                </c:pt>
                <c:pt idx="684">
                  <c:v>-1.53956</c:v>
                </c:pt>
                <c:pt idx="685">
                  <c:v>-1.6182399999999999</c:v>
                </c:pt>
                <c:pt idx="686">
                  <c:v>-1.6150599999999999</c:v>
                </c:pt>
                <c:pt idx="687">
                  <c:v>-1.6051299999999999</c:v>
                </c:pt>
                <c:pt idx="688">
                  <c:v>-1.64578</c:v>
                </c:pt>
                <c:pt idx="689">
                  <c:v>-1.66089</c:v>
                </c:pt>
                <c:pt idx="690">
                  <c:v>-1.7029700000000001</c:v>
                </c:pt>
                <c:pt idx="691">
                  <c:v>-1.7043999999999999</c:v>
                </c:pt>
                <c:pt idx="692">
                  <c:v>-1.6937199999999999</c:v>
                </c:pt>
                <c:pt idx="693">
                  <c:v>-1.6633</c:v>
                </c:pt>
                <c:pt idx="694">
                  <c:v>-1.71651</c:v>
                </c:pt>
                <c:pt idx="695">
                  <c:v>-1.7535099999999999</c:v>
                </c:pt>
                <c:pt idx="696">
                  <c:v>-1.8034600000000001</c:v>
                </c:pt>
                <c:pt idx="697">
                  <c:v>-1.75482</c:v>
                </c:pt>
                <c:pt idx="698">
                  <c:v>-1.76535</c:v>
                </c:pt>
                <c:pt idx="699">
                  <c:v>-1.7864</c:v>
                </c:pt>
                <c:pt idx="700">
                  <c:v>-1.78227</c:v>
                </c:pt>
                <c:pt idx="701">
                  <c:v>-1.8145800000000001</c:v>
                </c:pt>
                <c:pt idx="702">
                  <c:v>-1.83087</c:v>
                </c:pt>
                <c:pt idx="703">
                  <c:v>-1.9197599999999999</c:v>
                </c:pt>
                <c:pt idx="704">
                  <c:v>-1.9365699999999999</c:v>
                </c:pt>
                <c:pt idx="705">
                  <c:v>-1.9471400000000001</c:v>
                </c:pt>
                <c:pt idx="706">
                  <c:v>-1.966</c:v>
                </c:pt>
                <c:pt idx="707">
                  <c:v>-2.0373399999999999</c:v>
                </c:pt>
                <c:pt idx="708">
                  <c:v>-2.0862799999999999</c:v>
                </c:pt>
                <c:pt idx="709">
                  <c:v>-2.1116700000000002</c:v>
                </c:pt>
                <c:pt idx="710">
                  <c:v>-2.1277599999999999</c:v>
                </c:pt>
                <c:pt idx="711">
                  <c:v>-2.14331</c:v>
                </c:pt>
                <c:pt idx="712">
                  <c:v>-2.19353</c:v>
                </c:pt>
                <c:pt idx="713">
                  <c:v>-2.2473299999999998</c:v>
                </c:pt>
                <c:pt idx="714">
                  <c:v>-2.2024900000000001</c:v>
                </c:pt>
                <c:pt idx="715">
                  <c:v>-2.2751600000000001</c:v>
                </c:pt>
                <c:pt idx="716">
                  <c:v>-2.3307699999999998</c:v>
                </c:pt>
                <c:pt idx="717">
                  <c:v>-2.3937900000000001</c:v>
                </c:pt>
                <c:pt idx="718">
                  <c:v>-2.4726400000000002</c:v>
                </c:pt>
                <c:pt idx="719">
                  <c:v>-2.4583599999999999</c:v>
                </c:pt>
                <c:pt idx="720">
                  <c:v>-2.5775999999999999</c:v>
                </c:pt>
                <c:pt idx="721">
                  <c:v>-2.5748899999999999</c:v>
                </c:pt>
                <c:pt idx="722">
                  <c:v>-2.5909300000000002</c:v>
                </c:pt>
                <c:pt idx="723">
                  <c:v>-2.6179299999999999</c:v>
                </c:pt>
                <c:pt idx="724">
                  <c:v>-2.6284900000000002</c:v>
                </c:pt>
                <c:pt idx="725">
                  <c:v>-2.68466</c:v>
                </c:pt>
                <c:pt idx="726">
                  <c:v>-2.7152099999999999</c:v>
                </c:pt>
                <c:pt idx="727">
                  <c:v>-2.78403</c:v>
                </c:pt>
                <c:pt idx="728">
                  <c:v>-2.8368099999999998</c:v>
                </c:pt>
                <c:pt idx="729">
                  <c:v>-2.85765</c:v>
                </c:pt>
                <c:pt idx="730">
                  <c:v>-2.96048</c:v>
                </c:pt>
                <c:pt idx="731">
                  <c:v>-3.0113099999999999</c:v>
                </c:pt>
                <c:pt idx="732">
                  <c:v>-3.0554299999999999</c:v>
                </c:pt>
                <c:pt idx="733">
                  <c:v>-3.0534599999999998</c:v>
                </c:pt>
                <c:pt idx="734">
                  <c:v>-3.04738</c:v>
                </c:pt>
                <c:pt idx="735">
                  <c:v>-3.1195900000000001</c:v>
                </c:pt>
                <c:pt idx="736">
                  <c:v>-3.1519900000000001</c:v>
                </c:pt>
                <c:pt idx="737">
                  <c:v>-3.2069299999999998</c:v>
                </c:pt>
                <c:pt idx="738">
                  <c:v>-3.2437200000000002</c:v>
                </c:pt>
                <c:pt idx="739">
                  <c:v>-3.2595299999999998</c:v>
                </c:pt>
                <c:pt idx="740">
                  <c:v>-3.2628599999999999</c:v>
                </c:pt>
                <c:pt idx="741">
                  <c:v>-3.3309099999999998</c:v>
                </c:pt>
                <c:pt idx="742">
                  <c:v>-3.3734500000000001</c:v>
                </c:pt>
                <c:pt idx="743">
                  <c:v>-3.4991500000000002</c:v>
                </c:pt>
                <c:pt idx="744">
                  <c:v>-3.5466700000000002</c:v>
                </c:pt>
                <c:pt idx="745">
                  <c:v>-3.6083500000000002</c:v>
                </c:pt>
                <c:pt idx="746">
                  <c:v>-3.64507</c:v>
                </c:pt>
                <c:pt idx="747">
                  <c:v>-3.6460900000000001</c:v>
                </c:pt>
                <c:pt idx="748">
                  <c:v>-3.7618399999999999</c:v>
                </c:pt>
                <c:pt idx="749">
                  <c:v>-3.84613</c:v>
                </c:pt>
                <c:pt idx="750">
                  <c:v>-3.9762200000000001</c:v>
                </c:pt>
                <c:pt idx="751">
                  <c:v>-4.0066699999999997</c:v>
                </c:pt>
                <c:pt idx="752">
                  <c:v>-4.05328</c:v>
                </c:pt>
                <c:pt idx="753">
                  <c:v>-4.0815000000000001</c:v>
                </c:pt>
                <c:pt idx="754">
                  <c:v>-4.1030199999999999</c:v>
                </c:pt>
                <c:pt idx="755">
                  <c:v>-4.2330100000000002</c:v>
                </c:pt>
                <c:pt idx="756">
                  <c:v>-4.2976200000000002</c:v>
                </c:pt>
                <c:pt idx="757">
                  <c:v>-4.40008</c:v>
                </c:pt>
                <c:pt idx="758">
                  <c:v>-4.5341399999999998</c:v>
                </c:pt>
                <c:pt idx="759">
                  <c:v>-4.6145399999999999</c:v>
                </c:pt>
                <c:pt idx="760">
                  <c:v>-4.7070400000000001</c:v>
                </c:pt>
                <c:pt idx="761">
                  <c:v>-4.8146199999999997</c:v>
                </c:pt>
                <c:pt idx="762">
                  <c:v>-4.8638500000000002</c:v>
                </c:pt>
                <c:pt idx="763">
                  <c:v>-4.96868</c:v>
                </c:pt>
                <c:pt idx="764">
                  <c:v>-5.0775699999999997</c:v>
                </c:pt>
                <c:pt idx="765">
                  <c:v>-5.2061999999999999</c:v>
                </c:pt>
                <c:pt idx="766">
                  <c:v>-5.3427899999999999</c:v>
                </c:pt>
                <c:pt idx="767">
                  <c:v>-5.4030300000000002</c:v>
                </c:pt>
                <c:pt idx="768">
                  <c:v>-5.4474499999999999</c:v>
                </c:pt>
                <c:pt idx="769">
                  <c:v>-5.4903500000000003</c:v>
                </c:pt>
                <c:pt idx="770">
                  <c:v>-5.6188000000000002</c:v>
                </c:pt>
                <c:pt idx="771">
                  <c:v>-5.6438499999999996</c:v>
                </c:pt>
                <c:pt idx="772">
                  <c:v>-5.8213600000000003</c:v>
                </c:pt>
                <c:pt idx="773">
                  <c:v>-5.9283200000000003</c:v>
                </c:pt>
                <c:pt idx="774">
                  <c:v>-6.0512100000000002</c:v>
                </c:pt>
                <c:pt idx="775">
                  <c:v>-6.0743099999999997</c:v>
                </c:pt>
                <c:pt idx="776">
                  <c:v>-6.16683</c:v>
                </c:pt>
                <c:pt idx="777">
                  <c:v>-6.2403899999999997</c:v>
                </c:pt>
                <c:pt idx="778">
                  <c:v>-6.3479099999999997</c:v>
                </c:pt>
                <c:pt idx="779">
                  <c:v>-6.4793599999999998</c:v>
                </c:pt>
                <c:pt idx="780">
                  <c:v>-6.5598099999999997</c:v>
                </c:pt>
                <c:pt idx="781">
                  <c:v>-6.6336500000000003</c:v>
                </c:pt>
                <c:pt idx="782">
                  <c:v>-6.7743700000000002</c:v>
                </c:pt>
                <c:pt idx="783">
                  <c:v>-6.8513500000000001</c:v>
                </c:pt>
                <c:pt idx="784">
                  <c:v>-7.1017099999999997</c:v>
                </c:pt>
                <c:pt idx="785">
                  <c:v>-7.1741599999999996</c:v>
                </c:pt>
                <c:pt idx="786">
                  <c:v>-7.3207800000000001</c:v>
                </c:pt>
                <c:pt idx="787">
                  <c:v>-7.4680799999999996</c:v>
                </c:pt>
                <c:pt idx="788">
                  <c:v>-7.5148299999999999</c:v>
                </c:pt>
                <c:pt idx="789">
                  <c:v>-7.6062900000000004</c:v>
                </c:pt>
                <c:pt idx="790">
                  <c:v>-7.6569500000000001</c:v>
                </c:pt>
                <c:pt idx="791">
                  <c:v>-7.8064200000000001</c:v>
                </c:pt>
                <c:pt idx="792">
                  <c:v>-7.9547999999999996</c:v>
                </c:pt>
                <c:pt idx="793">
                  <c:v>-8.0406099999999991</c:v>
                </c:pt>
                <c:pt idx="794">
                  <c:v>-8.1704100000000004</c:v>
                </c:pt>
                <c:pt idx="795">
                  <c:v>-8.24695</c:v>
                </c:pt>
                <c:pt idx="796">
                  <c:v>-8.3649699999999996</c:v>
                </c:pt>
                <c:pt idx="797">
                  <c:v>-8.4269400000000001</c:v>
                </c:pt>
                <c:pt idx="798">
                  <c:v>-8.5501500000000004</c:v>
                </c:pt>
                <c:pt idx="799">
                  <c:v>-8.6217299999999994</c:v>
                </c:pt>
                <c:pt idx="800">
                  <c:v>-8.7292199999999998</c:v>
                </c:pt>
                <c:pt idx="801">
                  <c:v>-8.6800200000000007</c:v>
                </c:pt>
                <c:pt idx="802">
                  <c:v>-8.6960200000000007</c:v>
                </c:pt>
                <c:pt idx="803">
                  <c:v>-8.6711899999999993</c:v>
                </c:pt>
                <c:pt idx="804">
                  <c:v>-8.7452299999999994</c:v>
                </c:pt>
                <c:pt idx="805">
                  <c:v>-8.9522700000000004</c:v>
                </c:pt>
                <c:pt idx="806">
                  <c:v>-9.0525099999999998</c:v>
                </c:pt>
                <c:pt idx="807">
                  <c:v>-9.1176600000000008</c:v>
                </c:pt>
                <c:pt idx="808">
                  <c:v>-9.1233199999999997</c:v>
                </c:pt>
                <c:pt idx="809">
                  <c:v>-9.0208600000000008</c:v>
                </c:pt>
                <c:pt idx="810">
                  <c:v>-8.9807600000000001</c:v>
                </c:pt>
                <c:pt idx="811">
                  <c:v>-8.9350299999999994</c:v>
                </c:pt>
                <c:pt idx="812">
                  <c:v>-9.1129800000000003</c:v>
                </c:pt>
                <c:pt idx="813">
                  <c:v>-9.1337799999999998</c:v>
                </c:pt>
                <c:pt idx="814">
                  <c:v>-9.2909699999999997</c:v>
                </c:pt>
                <c:pt idx="815">
                  <c:v>-9.1882900000000003</c:v>
                </c:pt>
                <c:pt idx="816">
                  <c:v>-9.1857500000000005</c:v>
                </c:pt>
                <c:pt idx="817">
                  <c:v>-9.3268400000000007</c:v>
                </c:pt>
                <c:pt idx="818">
                  <c:v>-9.3109500000000001</c:v>
                </c:pt>
                <c:pt idx="819">
                  <c:v>-9.3923900000000007</c:v>
                </c:pt>
                <c:pt idx="820">
                  <c:v>-9.2848299999999995</c:v>
                </c:pt>
                <c:pt idx="821">
                  <c:v>-9.2709299999999999</c:v>
                </c:pt>
                <c:pt idx="822">
                  <c:v>-9.2406199999999998</c:v>
                </c:pt>
                <c:pt idx="823">
                  <c:v>-9.1022200000000009</c:v>
                </c:pt>
                <c:pt idx="824">
                  <c:v>-9.15259</c:v>
                </c:pt>
                <c:pt idx="825">
                  <c:v>-9.2833799999999993</c:v>
                </c:pt>
                <c:pt idx="826">
                  <c:v>-9.3592099999999991</c:v>
                </c:pt>
                <c:pt idx="827">
                  <c:v>-9.3471299999999999</c:v>
                </c:pt>
                <c:pt idx="828">
                  <c:v>-9.3024199999999997</c:v>
                </c:pt>
                <c:pt idx="829">
                  <c:v>-9.0936400000000006</c:v>
                </c:pt>
                <c:pt idx="830">
                  <c:v>-9.0400700000000001</c:v>
                </c:pt>
                <c:pt idx="831">
                  <c:v>-8.9896799999999999</c:v>
                </c:pt>
                <c:pt idx="832">
                  <c:v>-8.9504900000000003</c:v>
                </c:pt>
                <c:pt idx="833">
                  <c:v>-9.0969300000000004</c:v>
                </c:pt>
                <c:pt idx="834">
                  <c:v>-8.9868199999999998</c:v>
                </c:pt>
                <c:pt idx="835">
                  <c:v>-8.9143399999999993</c:v>
                </c:pt>
                <c:pt idx="836">
                  <c:v>-8.6261899999999994</c:v>
                </c:pt>
                <c:pt idx="837">
                  <c:v>-8.3279700000000005</c:v>
                </c:pt>
                <c:pt idx="838">
                  <c:v>-8.1718399999999995</c:v>
                </c:pt>
                <c:pt idx="839">
                  <c:v>-8.2608800000000002</c:v>
                </c:pt>
                <c:pt idx="840">
                  <c:v>-8.3452099999999998</c:v>
                </c:pt>
                <c:pt idx="841">
                  <c:v>-8.1114200000000007</c:v>
                </c:pt>
                <c:pt idx="842">
                  <c:v>-7.9974100000000004</c:v>
                </c:pt>
                <c:pt idx="843">
                  <c:v>-7.9012399999999996</c:v>
                </c:pt>
                <c:pt idx="844">
                  <c:v>-7.9193800000000003</c:v>
                </c:pt>
                <c:pt idx="845">
                  <c:v>-7.8102799999999997</c:v>
                </c:pt>
                <c:pt idx="846">
                  <c:v>-7.5253100000000002</c:v>
                </c:pt>
                <c:pt idx="847">
                  <c:v>-7.3213800000000004</c:v>
                </c:pt>
                <c:pt idx="848">
                  <c:v>-7.0556700000000001</c:v>
                </c:pt>
                <c:pt idx="849">
                  <c:v>-6.8414200000000003</c:v>
                </c:pt>
                <c:pt idx="850">
                  <c:v>-6.7396500000000001</c:v>
                </c:pt>
                <c:pt idx="851">
                  <c:v>-6.7009600000000002</c:v>
                </c:pt>
                <c:pt idx="852">
                  <c:v>-6.4741999999999997</c:v>
                </c:pt>
                <c:pt idx="853">
                  <c:v>-6.2154100000000003</c:v>
                </c:pt>
                <c:pt idx="854">
                  <c:v>-5.7495599999999998</c:v>
                </c:pt>
                <c:pt idx="855">
                  <c:v>-5.3966900000000004</c:v>
                </c:pt>
                <c:pt idx="856">
                  <c:v>-5.07247</c:v>
                </c:pt>
                <c:pt idx="857">
                  <c:v>-5.1173400000000004</c:v>
                </c:pt>
                <c:pt idx="858">
                  <c:v>-4.6804800000000002</c:v>
                </c:pt>
                <c:pt idx="859">
                  <c:v>-4.5140200000000004</c:v>
                </c:pt>
                <c:pt idx="860">
                  <c:v>-4.2190200000000004</c:v>
                </c:pt>
                <c:pt idx="861">
                  <c:v>-4.0819799999999997</c:v>
                </c:pt>
                <c:pt idx="862">
                  <c:v>-3.6198899999999998</c:v>
                </c:pt>
                <c:pt idx="863">
                  <c:v>-3.3577499999999998</c:v>
                </c:pt>
                <c:pt idx="864">
                  <c:v>-2.9916499999999999</c:v>
                </c:pt>
                <c:pt idx="865">
                  <c:v>-2.75257</c:v>
                </c:pt>
                <c:pt idx="866">
                  <c:v>-2.3789600000000002</c:v>
                </c:pt>
                <c:pt idx="867">
                  <c:v>-2.18391</c:v>
                </c:pt>
                <c:pt idx="868">
                  <c:v>-1.86494</c:v>
                </c:pt>
                <c:pt idx="869">
                  <c:v>-1.90103</c:v>
                </c:pt>
                <c:pt idx="870">
                  <c:v>-1.86741</c:v>
                </c:pt>
                <c:pt idx="871">
                  <c:v>-1.45645</c:v>
                </c:pt>
                <c:pt idx="872">
                  <c:v>-1.31521</c:v>
                </c:pt>
                <c:pt idx="873">
                  <c:v>-1.2011400000000001</c:v>
                </c:pt>
                <c:pt idx="874">
                  <c:v>-1.10928</c:v>
                </c:pt>
                <c:pt idx="875">
                  <c:v>-1.3249200000000001</c:v>
                </c:pt>
                <c:pt idx="876">
                  <c:v>-0.99465599999999998</c:v>
                </c:pt>
                <c:pt idx="877">
                  <c:v>-0.97156299999999995</c:v>
                </c:pt>
                <c:pt idx="878">
                  <c:v>-0.86615500000000001</c:v>
                </c:pt>
                <c:pt idx="879">
                  <c:v>-1.0795600000000001</c:v>
                </c:pt>
                <c:pt idx="880">
                  <c:v>-1.4073899999999999</c:v>
                </c:pt>
                <c:pt idx="881">
                  <c:v>-1.47295</c:v>
                </c:pt>
                <c:pt idx="882">
                  <c:v>-1.3581799999999999</c:v>
                </c:pt>
                <c:pt idx="883">
                  <c:v>-0.91995000000000005</c:v>
                </c:pt>
                <c:pt idx="884">
                  <c:v>-0.60905500000000001</c:v>
                </c:pt>
                <c:pt idx="885">
                  <c:v>-8.45775E-3</c:v>
                </c:pt>
                <c:pt idx="886">
                  <c:v>6.2094400000000001E-2</c:v>
                </c:pt>
                <c:pt idx="887">
                  <c:v>-0.163272</c:v>
                </c:pt>
                <c:pt idx="888">
                  <c:v>3.7234900000000001E-2</c:v>
                </c:pt>
                <c:pt idx="889">
                  <c:v>-0.310002</c:v>
                </c:pt>
                <c:pt idx="890">
                  <c:v>5.9159399999999997E-3</c:v>
                </c:pt>
                <c:pt idx="891">
                  <c:v>-0.33153300000000002</c:v>
                </c:pt>
                <c:pt idx="892">
                  <c:v>-0.15324099999999999</c:v>
                </c:pt>
                <c:pt idx="893">
                  <c:v>-0.32960499999999998</c:v>
                </c:pt>
                <c:pt idx="894">
                  <c:v>8.7348099999999998E-2</c:v>
                </c:pt>
                <c:pt idx="895">
                  <c:v>4.1098999999999997E-2</c:v>
                </c:pt>
                <c:pt idx="896">
                  <c:v>7.3225700000000005E-2</c:v>
                </c:pt>
                <c:pt idx="897">
                  <c:v>5.0031100000000002E-2</c:v>
                </c:pt>
                <c:pt idx="898">
                  <c:v>1.5525199999999999E-2</c:v>
                </c:pt>
                <c:pt idx="899">
                  <c:v>0.35577900000000001</c:v>
                </c:pt>
                <c:pt idx="900">
                  <c:v>0.45021499999999998</c:v>
                </c:pt>
              </c:numCache>
            </c:numRef>
          </c:yVal>
          <c:smooth val="1"/>
          <c:extLst>
            <c:ext xmlns:c16="http://schemas.microsoft.com/office/drawing/2014/chart" uri="{C3380CC4-5D6E-409C-BE32-E72D297353CC}">
              <c16:uniqueId val="{00000000-88D8-3049-BA26-331F561188C1}"/>
            </c:ext>
          </c:extLst>
        </c:ser>
        <c:ser>
          <c:idx val="1"/>
          <c:order val="1"/>
          <c:tx>
            <c:strRef>
              <c:f>'D-Asp 10x 12-9-17'!$C$20</c:f>
              <c:strCache>
                <c:ptCount val="1"/>
                <c:pt idx="0">
                  <c:v>L-Asp</c:v>
                </c:pt>
              </c:strCache>
            </c:strRef>
          </c:tx>
          <c:spPr>
            <a:ln w="22225" cap="rnd">
              <a:solidFill>
                <a:schemeClr val="accent4"/>
              </a:solidFill>
              <a:round/>
            </a:ln>
            <a:effectLst/>
          </c:spPr>
          <c:marker>
            <c:symbol val="none"/>
          </c:marker>
          <c:xVal>
            <c:numRef>
              <c:f>'D-Asp 10x 12-9-17'!$A$21:$A$921</c:f>
              <c:numCache>
                <c:formatCode>General</c:formatCode>
                <c:ptCount val="901"/>
                <c:pt idx="0">
                  <c:v>700</c:v>
                </c:pt>
                <c:pt idx="1">
                  <c:v>699.5</c:v>
                </c:pt>
                <c:pt idx="2">
                  <c:v>699</c:v>
                </c:pt>
                <c:pt idx="3">
                  <c:v>698.5</c:v>
                </c:pt>
                <c:pt idx="4">
                  <c:v>698</c:v>
                </c:pt>
                <c:pt idx="5">
                  <c:v>697.5</c:v>
                </c:pt>
                <c:pt idx="6">
                  <c:v>697</c:v>
                </c:pt>
                <c:pt idx="7">
                  <c:v>696.5</c:v>
                </c:pt>
                <c:pt idx="8">
                  <c:v>696</c:v>
                </c:pt>
                <c:pt idx="9">
                  <c:v>695.5</c:v>
                </c:pt>
                <c:pt idx="10">
                  <c:v>695</c:v>
                </c:pt>
                <c:pt idx="11">
                  <c:v>694.5</c:v>
                </c:pt>
                <c:pt idx="12">
                  <c:v>694</c:v>
                </c:pt>
                <c:pt idx="13">
                  <c:v>693.5</c:v>
                </c:pt>
                <c:pt idx="14">
                  <c:v>693</c:v>
                </c:pt>
                <c:pt idx="15">
                  <c:v>692.5</c:v>
                </c:pt>
                <c:pt idx="16">
                  <c:v>692</c:v>
                </c:pt>
                <c:pt idx="17">
                  <c:v>691.5</c:v>
                </c:pt>
                <c:pt idx="18">
                  <c:v>691</c:v>
                </c:pt>
                <c:pt idx="19">
                  <c:v>690.5</c:v>
                </c:pt>
                <c:pt idx="20">
                  <c:v>690</c:v>
                </c:pt>
                <c:pt idx="21">
                  <c:v>689.5</c:v>
                </c:pt>
                <c:pt idx="22">
                  <c:v>689</c:v>
                </c:pt>
                <c:pt idx="23">
                  <c:v>688.5</c:v>
                </c:pt>
                <c:pt idx="24">
                  <c:v>688</c:v>
                </c:pt>
                <c:pt idx="25">
                  <c:v>687.5</c:v>
                </c:pt>
                <c:pt idx="26">
                  <c:v>687</c:v>
                </c:pt>
                <c:pt idx="27">
                  <c:v>686.5</c:v>
                </c:pt>
                <c:pt idx="28">
                  <c:v>686</c:v>
                </c:pt>
                <c:pt idx="29">
                  <c:v>685.5</c:v>
                </c:pt>
                <c:pt idx="30">
                  <c:v>685</c:v>
                </c:pt>
                <c:pt idx="31">
                  <c:v>684.5</c:v>
                </c:pt>
                <c:pt idx="32">
                  <c:v>684</c:v>
                </c:pt>
                <c:pt idx="33">
                  <c:v>683.5</c:v>
                </c:pt>
                <c:pt idx="34">
                  <c:v>683</c:v>
                </c:pt>
                <c:pt idx="35">
                  <c:v>682.5</c:v>
                </c:pt>
                <c:pt idx="36">
                  <c:v>682</c:v>
                </c:pt>
                <c:pt idx="37">
                  <c:v>681.5</c:v>
                </c:pt>
                <c:pt idx="38">
                  <c:v>681</c:v>
                </c:pt>
                <c:pt idx="39">
                  <c:v>680.5</c:v>
                </c:pt>
                <c:pt idx="40">
                  <c:v>680</c:v>
                </c:pt>
                <c:pt idx="41">
                  <c:v>679.5</c:v>
                </c:pt>
                <c:pt idx="42">
                  <c:v>679</c:v>
                </c:pt>
                <c:pt idx="43">
                  <c:v>678.5</c:v>
                </c:pt>
                <c:pt idx="44">
                  <c:v>678</c:v>
                </c:pt>
                <c:pt idx="45">
                  <c:v>677.5</c:v>
                </c:pt>
                <c:pt idx="46">
                  <c:v>677</c:v>
                </c:pt>
                <c:pt idx="47">
                  <c:v>676.5</c:v>
                </c:pt>
                <c:pt idx="48">
                  <c:v>676</c:v>
                </c:pt>
                <c:pt idx="49">
                  <c:v>675.5</c:v>
                </c:pt>
                <c:pt idx="50">
                  <c:v>675</c:v>
                </c:pt>
                <c:pt idx="51">
                  <c:v>674.5</c:v>
                </c:pt>
                <c:pt idx="52">
                  <c:v>674</c:v>
                </c:pt>
                <c:pt idx="53">
                  <c:v>673.5</c:v>
                </c:pt>
                <c:pt idx="54">
                  <c:v>673</c:v>
                </c:pt>
                <c:pt idx="55">
                  <c:v>672.5</c:v>
                </c:pt>
                <c:pt idx="56">
                  <c:v>672</c:v>
                </c:pt>
                <c:pt idx="57">
                  <c:v>671.5</c:v>
                </c:pt>
                <c:pt idx="58">
                  <c:v>671</c:v>
                </c:pt>
                <c:pt idx="59">
                  <c:v>670.5</c:v>
                </c:pt>
                <c:pt idx="60">
                  <c:v>670</c:v>
                </c:pt>
                <c:pt idx="61">
                  <c:v>669.5</c:v>
                </c:pt>
                <c:pt idx="62">
                  <c:v>669</c:v>
                </c:pt>
                <c:pt idx="63">
                  <c:v>668.5</c:v>
                </c:pt>
                <c:pt idx="64">
                  <c:v>668</c:v>
                </c:pt>
                <c:pt idx="65">
                  <c:v>667.5</c:v>
                </c:pt>
                <c:pt idx="66">
                  <c:v>667</c:v>
                </c:pt>
                <c:pt idx="67">
                  <c:v>666.5</c:v>
                </c:pt>
                <c:pt idx="68">
                  <c:v>666</c:v>
                </c:pt>
                <c:pt idx="69">
                  <c:v>665.5</c:v>
                </c:pt>
                <c:pt idx="70">
                  <c:v>665</c:v>
                </c:pt>
                <c:pt idx="71">
                  <c:v>664.5</c:v>
                </c:pt>
                <c:pt idx="72">
                  <c:v>664</c:v>
                </c:pt>
                <c:pt idx="73">
                  <c:v>663.5</c:v>
                </c:pt>
                <c:pt idx="74">
                  <c:v>663</c:v>
                </c:pt>
                <c:pt idx="75">
                  <c:v>662.5</c:v>
                </c:pt>
                <c:pt idx="76">
                  <c:v>662</c:v>
                </c:pt>
                <c:pt idx="77">
                  <c:v>661.5</c:v>
                </c:pt>
                <c:pt idx="78">
                  <c:v>661</c:v>
                </c:pt>
                <c:pt idx="79">
                  <c:v>660.5</c:v>
                </c:pt>
                <c:pt idx="80">
                  <c:v>660</c:v>
                </c:pt>
                <c:pt idx="81">
                  <c:v>659.5</c:v>
                </c:pt>
                <c:pt idx="82">
                  <c:v>659</c:v>
                </c:pt>
                <c:pt idx="83">
                  <c:v>658.5</c:v>
                </c:pt>
                <c:pt idx="84">
                  <c:v>658</c:v>
                </c:pt>
                <c:pt idx="85">
                  <c:v>657.5</c:v>
                </c:pt>
                <c:pt idx="86">
                  <c:v>657</c:v>
                </c:pt>
                <c:pt idx="87">
                  <c:v>656.5</c:v>
                </c:pt>
                <c:pt idx="88">
                  <c:v>656</c:v>
                </c:pt>
                <c:pt idx="89">
                  <c:v>655.5</c:v>
                </c:pt>
                <c:pt idx="90">
                  <c:v>655</c:v>
                </c:pt>
                <c:pt idx="91">
                  <c:v>654.5</c:v>
                </c:pt>
                <c:pt idx="92">
                  <c:v>654</c:v>
                </c:pt>
                <c:pt idx="93">
                  <c:v>653.5</c:v>
                </c:pt>
                <c:pt idx="94">
                  <c:v>653</c:v>
                </c:pt>
                <c:pt idx="95">
                  <c:v>652.5</c:v>
                </c:pt>
                <c:pt idx="96">
                  <c:v>652</c:v>
                </c:pt>
                <c:pt idx="97">
                  <c:v>651.5</c:v>
                </c:pt>
                <c:pt idx="98">
                  <c:v>651</c:v>
                </c:pt>
                <c:pt idx="99">
                  <c:v>650.5</c:v>
                </c:pt>
                <c:pt idx="100">
                  <c:v>650</c:v>
                </c:pt>
                <c:pt idx="101">
                  <c:v>649.5</c:v>
                </c:pt>
                <c:pt idx="102">
                  <c:v>649</c:v>
                </c:pt>
                <c:pt idx="103">
                  <c:v>648.5</c:v>
                </c:pt>
                <c:pt idx="104">
                  <c:v>648</c:v>
                </c:pt>
                <c:pt idx="105">
                  <c:v>647.5</c:v>
                </c:pt>
                <c:pt idx="106">
                  <c:v>647</c:v>
                </c:pt>
                <c:pt idx="107">
                  <c:v>646.5</c:v>
                </c:pt>
                <c:pt idx="108">
                  <c:v>646</c:v>
                </c:pt>
                <c:pt idx="109">
                  <c:v>645.5</c:v>
                </c:pt>
                <c:pt idx="110">
                  <c:v>645</c:v>
                </c:pt>
                <c:pt idx="111">
                  <c:v>644.5</c:v>
                </c:pt>
                <c:pt idx="112">
                  <c:v>644</c:v>
                </c:pt>
                <c:pt idx="113">
                  <c:v>643.5</c:v>
                </c:pt>
                <c:pt idx="114">
                  <c:v>643</c:v>
                </c:pt>
                <c:pt idx="115">
                  <c:v>642.5</c:v>
                </c:pt>
                <c:pt idx="116">
                  <c:v>642</c:v>
                </c:pt>
                <c:pt idx="117">
                  <c:v>641.5</c:v>
                </c:pt>
                <c:pt idx="118">
                  <c:v>641</c:v>
                </c:pt>
                <c:pt idx="119">
                  <c:v>640.5</c:v>
                </c:pt>
                <c:pt idx="120">
                  <c:v>640</c:v>
                </c:pt>
                <c:pt idx="121">
                  <c:v>639.5</c:v>
                </c:pt>
                <c:pt idx="122">
                  <c:v>639</c:v>
                </c:pt>
                <c:pt idx="123">
                  <c:v>638.5</c:v>
                </c:pt>
                <c:pt idx="124">
                  <c:v>638</c:v>
                </c:pt>
                <c:pt idx="125">
                  <c:v>637.5</c:v>
                </c:pt>
                <c:pt idx="126">
                  <c:v>637</c:v>
                </c:pt>
                <c:pt idx="127">
                  <c:v>636.5</c:v>
                </c:pt>
                <c:pt idx="128">
                  <c:v>636</c:v>
                </c:pt>
                <c:pt idx="129">
                  <c:v>635.5</c:v>
                </c:pt>
                <c:pt idx="130">
                  <c:v>635</c:v>
                </c:pt>
                <c:pt idx="131">
                  <c:v>634.5</c:v>
                </c:pt>
                <c:pt idx="132">
                  <c:v>634</c:v>
                </c:pt>
                <c:pt idx="133">
                  <c:v>633.5</c:v>
                </c:pt>
                <c:pt idx="134">
                  <c:v>633</c:v>
                </c:pt>
                <c:pt idx="135">
                  <c:v>632.5</c:v>
                </c:pt>
                <c:pt idx="136">
                  <c:v>632</c:v>
                </c:pt>
                <c:pt idx="137">
                  <c:v>631.5</c:v>
                </c:pt>
                <c:pt idx="138">
                  <c:v>631</c:v>
                </c:pt>
                <c:pt idx="139">
                  <c:v>630.5</c:v>
                </c:pt>
                <c:pt idx="140">
                  <c:v>630</c:v>
                </c:pt>
                <c:pt idx="141">
                  <c:v>629.5</c:v>
                </c:pt>
                <c:pt idx="142">
                  <c:v>629</c:v>
                </c:pt>
                <c:pt idx="143">
                  <c:v>628.5</c:v>
                </c:pt>
                <c:pt idx="144">
                  <c:v>628</c:v>
                </c:pt>
                <c:pt idx="145">
                  <c:v>627.5</c:v>
                </c:pt>
                <c:pt idx="146">
                  <c:v>627</c:v>
                </c:pt>
                <c:pt idx="147">
                  <c:v>626.5</c:v>
                </c:pt>
                <c:pt idx="148">
                  <c:v>626</c:v>
                </c:pt>
                <c:pt idx="149">
                  <c:v>625.5</c:v>
                </c:pt>
                <c:pt idx="150">
                  <c:v>625</c:v>
                </c:pt>
                <c:pt idx="151">
                  <c:v>624.5</c:v>
                </c:pt>
                <c:pt idx="152">
                  <c:v>624</c:v>
                </c:pt>
                <c:pt idx="153">
                  <c:v>623.5</c:v>
                </c:pt>
                <c:pt idx="154">
                  <c:v>623</c:v>
                </c:pt>
                <c:pt idx="155">
                  <c:v>622.5</c:v>
                </c:pt>
                <c:pt idx="156">
                  <c:v>622</c:v>
                </c:pt>
                <c:pt idx="157">
                  <c:v>621.5</c:v>
                </c:pt>
                <c:pt idx="158">
                  <c:v>621</c:v>
                </c:pt>
                <c:pt idx="159">
                  <c:v>620.5</c:v>
                </c:pt>
                <c:pt idx="160">
                  <c:v>620</c:v>
                </c:pt>
                <c:pt idx="161">
                  <c:v>619.5</c:v>
                </c:pt>
                <c:pt idx="162">
                  <c:v>619</c:v>
                </c:pt>
                <c:pt idx="163">
                  <c:v>618.5</c:v>
                </c:pt>
                <c:pt idx="164">
                  <c:v>618</c:v>
                </c:pt>
                <c:pt idx="165">
                  <c:v>617.5</c:v>
                </c:pt>
                <c:pt idx="166">
                  <c:v>617</c:v>
                </c:pt>
                <c:pt idx="167">
                  <c:v>616.5</c:v>
                </c:pt>
                <c:pt idx="168">
                  <c:v>616</c:v>
                </c:pt>
                <c:pt idx="169">
                  <c:v>615.5</c:v>
                </c:pt>
                <c:pt idx="170">
                  <c:v>615</c:v>
                </c:pt>
                <c:pt idx="171">
                  <c:v>614.5</c:v>
                </c:pt>
                <c:pt idx="172">
                  <c:v>614</c:v>
                </c:pt>
                <c:pt idx="173">
                  <c:v>613.5</c:v>
                </c:pt>
                <c:pt idx="174">
                  <c:v>613</c:v>
                </c:pt>
                <c:pt idx="175">
                  <c:v>612.5</c:v>
                </c:pt>
                <c:pt idx="176">
                  <c:v>612</c:v>
                </c:pt>
                <c:pt idx="177">
                  <c:v>611.5</c:v>
                </c:pt>
                <c:pt idx="178">
                  <c:v>611</c:v>
                </c:pt>
                <c:pt idx="179">
                  <c:v>610.5</c:v>
                </c:pt>
                <c:pt idx="180">
                  <c:v>610</c:v>
                </c:pt>
                <c:pt idx="181">
                  <c:v>609.5</c:v>
                </c:pt>
                <c:pt idx="182">
                  <c:v>609</c:v>
                </c:pt>
                <c:pt idx="183">
                  <c:v>608.5</c:v>
                </c:pt>
                <c:pt idx="184">
                  <c:v>608</c:v>
                </c:pt>
                <c:pt idx="185">
                  <c:v>607.5</c:v>
                </c:pt>
                <c:pt idx="186">
                  <c:v>607</c:v>
                </c:pt>
                <c:pt idx="187">
                  <c:v>606.5</c:v>
                </c:pt>
                <c:pt idx="188">
                  <c:v>606</c:v>
                </c:pt>
                <c:pt idx="189">
                  <c:v>605.5</c:v>
                </c:pt>
                <c:pt idx="190">
                  <c:v>605</c:v>
                </c:pt>
                <c:pt idx="191">
                  <c:v>604.5</c:v>
                </c:pt>
                <c:pt idx="192">
                  <c:v>604</c:v>
                </c:pt>
                <c:pt idx="193">
                  <c:v>603.5</c:v>
                </c:pt>
                <c:pt idx="194">
                  <c:v>603</c:v>
                </c:pt>
                <c:pt idx="195">
                  <c:v>602.5</c:v>
                </c:pt>
                <c:pt idx="196">
                  <c:v>602</c:v>
                </c:pt>
                <c:pt idx="197">
                  <c:v>601.5</c:v>
                </c:pt>
                <c:pt idx="198">
                  <c:v>601</c:v>
                </c:pt>
                <c:pt idx="199">
                  <c:v>600.5</c:v>
                </c:pt>
                <c:pt idx="200">
                  <c:v>600</c:v>
                </c:pt>
                <c:pt idx="201">
                  <c:v>599.5</c:v>
                </c:pt>
                <c:pt idx="202">
                  <c:v>599</c:v>
                </c:pt>
                <c:pt idx="203">
                  <c:v>598.5</c:v>
                </c:pt>
                <c:pt idx="204">
                  <c:v>598</c:v>
                </c:pt>
                <c:pt idx="205">
                  <c:v>597.5</c:v>
                </c:pt>
                <c:pt idx="206">
                  <c:v>597</c:v>
                </c:pt>
                <c:pt idx="207">
                  <c:v>596.5</c:v>
                </c:pt>
                <c:pt idx="208">
                  <c:v>596</c:v>
                </c:pt>
                <c:pt idx="209">
                  <c:v>595.5</c:v>
                </c:pt>
                <c:pt idx="210">
                  <c:v>595</c:v>
                </c:pt>
                <c:pt idx="211">
                  <c:v>594.5</c:v>
                </c:pt>
                <c:pt idx="212">
                  <c:v>594</c:v>
                </c:pt>
                <c:pt idx="213">
                  <c:v>593.5</c:v>
                </c:pt>
                <c:pt idx="214">
                  <c:v>593</c:v>
                </c:pt>
                <c:pt idx="215">
                  <c:v>592.5</c:v>
                </c:pt>
                <c:pt idx="216">
                  <c:v>592</c:v>
                </c:pt>
                <c:pt idx="217">
                  <c:v>591.5</c:v>
                </c:pt>
                <c:pt idx="218">
                  <c:v>591</c:v>
                </c:pt>
                <c:pt idx="219">
                  <c:v>590.5</c:v>
                </c:pt>
                <c:pt idx="220">
                  <c:v>590</c:v>
                </c:pt>
                <c:pt idx="221">
                  <c:v>589.5</c:v>
                </c:pt>
                <c:pt idx="222">
                  <c:v>589</c:v>
                </c:pt>
                <c:pt idx="223">
                  <c:v>588.5</c:v>
                </c:pt>
                <c:pt idx="224">
                  <c:v>588</c:v>
                </c:pt>
                <c:pt idx="225">
                  <c:v>587.5</c:v>
                </c:pt>
                <c:pt idx="226">
                  <c:v>587</c:v>
                </c:pt>
                <c:pt idx="227">
                  <c:v>586.5</c:v>
                </c:pt>
                <c:pt idx="228">
                  <c:v>586</c:v>
                </c:pt>
                <c:pt idx="229">
                  <c:v>585.5</c:v>
                </c:pt>
                <c:pt idx="230">
                  <c:v>585</c:v>
                </c:pt>
                <c:pt idx="231">
                  <c:v>584.5</c:v>
                </c:pt>
                <c:pt idx="232">
                  <c:v>584</c:v>
                </c:pt>
                <c:pt idx="233">
                  <c:v>583.5</c:v>
                </c:pt>
                <c:pt idx="234">
                  <c:v>583</c:v>
                </c:pt>
                <c:pt idx="235">
                  <c:v>582.5</c:v>
                </c:pt>
                <c:pt idx="236">
                  <c:v>582</c:v>
                </c:pt>
                <c:pt idx="237">
                  <c:v>581.5</c:v>
                </c:pt>
                <c:pt idx="238">
                  <c:v>581</c:v>
                </c:pt>
                <c:pt idx="239">
                  <c:v>580.5</c:v>
                </c:pt>
                <c:pt idx="240">
                  <c:v>580</c:v>
                </c:pt>
                <c:pt idx="241">
                  <c:v>579.5</c:v>
                </c:pt>
                <c:pt idx="242">
                  <c:v>579</c:v>
                </c:pt>
                <c:pt idx="243">
                  <c:v>578.5</c:v>
                </c:pt>
                <c:pt idx="244">
                  <c:v>578</c:v>
                </c:pt>
                <c:pt idx="245">
                  <c:v>577.5</c:v>
                </c:pt>
                <c:pt idx="246">
                  <c:v>577</c:v>
                </c:pt>
                <c:pt idx="247">
                  <c:v>576.5</c:v>
                </c:pt>
                <c:pt idx="248">
                  <c:v>576</c:v>
                </c:pt>
                <c:pt idx="249">
                  <c:v>575.5</c:v>
                </c:pt>
                <c:pt idx="250">
                  <c:v>575</c:v>
                </c:pt>
                <c:pt idx="251">
                  <c:v>574.5</c:v>
                </c:pt>
                <c:pt idx="252">
                  <c:v>574</c:v>
                </c:pt>
                <c:pt idx="253">
                  <c:v>573.5</c:v>
                </c:pt>
                <c:pt idx="254">
                  <c:v>573</c:v>
                </c:pt>
                <c:pt idx="255">
                  <c:v>572.5</c:v>
                </c:pt>
                <c:pt idx="256">
                  <c:v>572</c:v>
                </c:pt>
                <c:pt idx="257">
                  <c:v>571.5</c:v>
                </c:pt>
                <c:pt idx="258">
                  <c:v>571</c:v>
                </c:pt>
                <c:pt idx="259">
                  <c:v>570.5</c:v>
                </c:pt>
                <c:pt idx="260">
                  <c:v>570</c:v>
                </c:pt>
                <c:pt idx="261">
                  <c:v>569.5</c:v>
                </c:pt>
                <c:pt idx="262">
                  <c:v>569</c:v>
                </c:pt>
                <c:pt idx="263">
                  <c:v>568.5</c:v>
                </c:pt>
                <c:pt idx="264">
                  <c:v>568</c:v>
                </c:pt>
                <c:pt idx="265">
                  <c:v>567.5</c:v>
                </c:pt>
                <c:pt idx="266">
                  <c:v>567</c:v>
                </c:pt>
                <c:pt idx="267">
                  <c:v>566.5</c:v>
                </c:pt>
                <c:pt idx="268">
                  <c:v>566</c:v>
                </c:pt>
                <c:pt idx="269">
                  <c:v>565.5</c:v>
                </c:pt>
                <c:pt idx="270">
                  <c:v>565</c:v>
                </c:pt>
                <c:pt idx="271">
                  <c:v>564.5</c:v>
                </c:pt>
                <c:pt idx="272">
                  <c:v>564</c:v>
                </c:pt>
                <c:pt idx="273">
                  <c:v>563.5</c:v>
                </c:pt>
                <c:pt idx="274">
                  <c:v>563</c:v>
                </c:pt>
                <c:pt idx="275">
                  <c:v>562.5</c:v>
                </c:pt>
                <c:pt idx="276">
                  <c:v>562</c:v>
                </c:pt>
                <c:pt idx="277">
                  <c:v>561.5</c:v>
                </c:pt>
                <c:pt idx="278">
                  <c:v>561</c:v>
                </c:pt>
                <c:pt idx="279">
                  <c:v>560.5</c:v>
                </c:pt>
                <c:pt idx="280">
                  <c:v>560</c:v>
                </c:pt>
                <c:pt idx="281">
                  <c:v>559.5</c:v>
                </c:pt>
                <c:pt idx="282">
                  <c:v>559</c:v>
                </c:pt>
                <c:pt idx="283">
                  <c:v>558.5</c:v>
                </c:pt>
                <c:pt idx="284">
                  <c:v>558</c:v>
                </c:pt>
                <c:pt idx="285">
                  <c:v>557.5</c:v>
                </c:pt>
                <c:pt idx="286">
                  <c:v>557</c:v>
                </c:pt>
                <c:pt idx="287">
                  <c:v>556.5</c:v>
                </c:pt>
                <c:pt idx="288">
                  <c:v>556</c:v>
                </c:pt>
                <c:pt idx="289">
                  <c:v>555.5</c:v>
                </c:pt>
                <c:pt idx="290">
                  <c:v>555</c:v>
                </c:pt>
                <c:pt idx="291">
                  <c:v>554.5</c:v>
                </c:pt>
                <c:pt idx="292">
                  <c:v>554</c:v>
                </c:pt>
                <c:pt idx="293">
                  <c:v>553.5</c:v>
                </c:pt>
                <c:pt idx="294">
                  <c:v>553</c:v>
                </c:pt>
                <c:pt idx="295">
                  <c:v>552.5</c:v>
                </c:pt>
                <c:pt idx="296">
                  <c:v>552</c:v>
                </c:pt>
                <c:pt idx="297">
                  <c:v>551.5</c:v>
                </c:pt>
                <c:pt idx="298">
                  <c:v>551</c:v>
                </c:pt>
                <c:pt idx="299">
                  <c:v>550.5</c:v>
                </c:pt>
                <c:pt idx="300">
                  <c:v>550</c:v>
                </c:pt>
                <c:pt idx="301">
                  <c:v>549.5</c:v>
                </c:pt>
                <c:pt idx="302">
                  <c:v>549</c:v>
                </c:pt>
                <c:pt idx="303">
                  <c:v>548.5</c:v>
                </c:pt>
                <c:pt idx="304">
                  <c:v>548</c:v>
                </c:pt>
                <c:pt idx="305">
                  <c:v>547.5</c:v>
                </c:pt>
                <c:pt idx="306">
                  <c:v>547</c:v>
                </c:pt>
                <c:pt idx="307">
                  <c:v>546.5</c:v>
                </c:pt>
                <c:pt idx="308">
                  <c:v>546</c:v>
                </c:pt>
                <c:pt idx="309">
                  <c:v>545.5</c:v>
                </c:pt>
                <c:pt idx="310">
                  <c:v>545</c:v>
                </c:pt>
                <c:pt idx="311">
                  <c:v>544.5</c:v>
                </c:pt>
                <c:pt idx="312">
                  <c:v>544</c:v>
                </c:pt>
                <c:pt idx="313">
                  <c:v>543.5</c:v>
                </c:pt>
                <c:pt idx="314">
                  <c:v>543</c:v>
                </c:pt>
                <c:pt idx="315">
                  <c:v>542.5</c:v>
                </c:pt>
                <c:pt idx="316">
                  <c:v>542</c:v>
                </c:pt>
                <c:pt idx="317">
                  <c:v>541.5</c:v>
                </c:pt>
                <c:pt idx="318">
                  <c:v>541</c:v>
                </c:pt>
                <c:pt idx="319">
                  <c:v>540.5</c:v>
                </c:pt>
                <c:pt idx="320">
                  <c:v>540</c:v>
                </c:pt>
                <c:pt idx="321">
                  <c:v>539.5</c:v>
                </c:pt>
                <c:pt idx="322">
                  <c:v>539</c:v>
                </c:pt>
                <c:pt idx="323">
                  <c:v>538.5</c:v>
                </c:pt>
                <c:pt idx="324">
                  <c:v>538</c:v>
                </c:pt>
                <c:pt idx="325">
                  <c:v>537.5</c:v>
                </c:pt>
                <c:pt idx="326">
                  <c:v>537</c:v>
                </c:pt>
                <c:pt idx="327">
                  <c:v>536.5</c:v>
                </c:pt>
                <c:pt idx="328">
                  <c:v>536</c:v>
                </c:pt>
                <c:pt idx="329">
                  <c:v>535.5</c:v>
                </c:pt>
                <c:pt idx="330">
                  <c:v>535</c:v>
                </c:pt>
                <c:pt idx="331">
                  <c:v>534.5</c:v>
                </c:pt>
                <c:pt idx="332">
                  <c:v>534</c:v>
                </c:pt>
                <c:pt idx="333">
                  <c:v>533.5</c:v>
                </c:pt>
                <c:pt idx="334">
                  <c:v>533</c:v>
                </c:pt>
                <c:pt idx="335">
                  <c:v>532.5</c:v>
                </c:pt>
                <c:pt idx="336">
                  <c:v>532</c:v>
                </c:pt>
                <c:pt idx="337">
                  <c:v>531.5</c:v>
                </c:pt>
                <c:pt idx="338">
                  <c:v>531</c:v>
                </c:pt>
                <c:pt idx="339">
                  <c:v>530.5</c:v>
                </c:pt>
                <c:pt idx="340">
                  <c:v>530</c:v>
                </c:pt>
                <c:pt idx="341">
                  <c:v>529.5</c:v>
                </c:pt>
                <c:pt idx="342">
                  <c:v>529</c:v>
                </c:pt>
                <c:pt idx="343">
                  <c:v>528.5</c:v>
                </c:pt>
                <c:pt idx="344">
                  <c:v>528</c:v>
                </c:pt>
                <c:pt idx="345">
                  <c:v>527.5</c:v>
                </c:pt>
                <c:pt idx="346">
                  <c:v>527</c:v>
                </c:pt>
                <c:pt idx="347">
                  <c:v>526.5</c:v>
                </c:pt>
                <c:pt idx="348">
                  <c:v>526</c:v>
                </c:pt>
                <c:pt idx="349">
                  <c:v>525.5</c:v>
                </c:pt>
                <c:pt idx="350">
                  <c:v>525</c:v>
                </c:pt>
                <c:pt idx="351">
                  <c:v>524.5</c:v>
                </c:pt>
                <c:pt idx="352">
                  <c:v>524</c:v>
                </c:pt>
                <c:pt idx="353">
                  <c:v>523.5</c:v>
                </c:pt>
                <c:pt idx="354">
                  <c:v>523</c:v>
                </c:pt>
                <c:pt idx="355">
                  <c:v>522.5</c:v>
                </c:pt>
                <c:pt idx="356">
                  <c:v>522</c:v>
                </c:pt>
                <c:pt idx="357">
                  <c:v>521.5</c:v>
                </c:pt>
                <c:pt idx="358">
                  <c:v>521</c:v>
                </c:pt>
                <c:pt idx="359">
                  <c:v>520.5</c:v>
                </c:pt>
                <c:pt idx="360">
                  <c:v>520</c:v>
                </c:pt>
                <c:pt idx="361">
                  <c:v>519.5</c:v>
                </c:pt>
                <c:pt idx="362">
                  <c:v>519</c:v>
                </c:pt>
                <c:pt idx="363">
                  <c:v>518.5</c:v>
                </c:pt>
                <c:pt idx="364">
                  <c:v>518</c:v>
                </c:pt>
                <c:pt idx="365">
                  <c:v>517.5</c:v>
                </c:pt>
                <c:pt idx="366">
                  <c:v>517</c:v>
                </c:pt>
                <c:pt idx="367">
                  <c:v>516.5</c:v>
                </c:pt>
                <c:pt idx="368">
                  <c:v>516</c:v>
                </c:pt>
                <c:pt idx="369">
                  <c:v>515.5</c:v>
                </c:pt>
                <c:pt idx="370">
                  <c:v>515</c:v>
                </c:pt>
                <c:pt idx="371">
                  <c:v>514.5</c:v>
                </c:pt>
                <c:pt idx="372">
                  <c:v>514</c:v>
                </c:pt>
                <c:pt idx="373">
                  <c:v>513.5</c:v>
                </c:pt>
                <c:pt idx="374">
                  <c:v>513</c:v>
                </c:pt>
                <c:pt idx="375">
                  <c:v>512.5</c:v>
                </c:pt>
                <c:pt idx="376">
                  <c:v>512</c:v>
                </c:pt>
                <c:pt idx="377">
                  <c:v>511.5</c:v>
                </c:pt>
                <c:pt idx="378">
                  <c:v>511</c:v>
                </c:pt>
                <c:pt idx="379">
                  <c:v>510.5</c:v>
                </c:pt>
                <c:pt idx="380">
                  <c:v>510</c:v>
                </c:pt>
                <c:pt idx="381">
                  <c:v>509.5</c:v>
                </c:pt>
                <c:pt idx="382">
                  <c:v>509</c:v>
                </c:pt>
                <c:pt idx="383">
                  <c:v>508.5</c:v>
                </c:pt>
                <c:pt idx="384">
                  <c:v>508</c:v>
                </c:pt>
                <c:pt idx="385">
                  <c:v>507.5</c:v>
                </c:pt>
                <c:pt idx="386">
                  <c:v>507</c:v>
                </c:pt>
                <c:pt idx="387">
                  <c:v>506.5</c:v>
                </c:pt>
                <c:pt idx="388">
                  <c:v>506</c:v>
                </c:pt>
                <c:pt idx="389">
                  <c:v>505.5</c:v>
                </c:pt>
                <c:pt idx="390">
                  <c:v>505</c:v>
                </c:pt>
                <c:pt idx="391">
                  <c:v>504.5</c:v>
                </c:pt>
                <c:pt idx="392">
                  <c:v>504</c:v>
                </c:pt>
                <c:pt idx="393">
                  <c:v>503.5</c:v>
                </c:pt>
                <c:pt idx="394">
                  <c:v>503</c:v>
                </c:pt>
                <c:pt idx="395">
                  <c:v>502.5</c:v>
                </c:pt>
                <c:pt idx="396">
                  <c:v>502</c:v>
                </c:pt>
                <c:pt idx="397">
                  <c:v>501.5</c:v>
                </c:pt>
                <c:pt idx="398">
                  <c:v>501</c:v>
                </c:pt>
                <c:pt idx="399">
                  <c:v>500.5</c:v>
                </c:pt>
                <c:pt idx="400">
                  <c:v>500</c:v>
                </c:pt>
                <c:pt idx="401">
                  <c:v>499.5</c:v>
                </c:pt>
                <c:pt idx="402">
                  <c:v>499</c:v>
                </c:pt>
                <c:pt idx="403">
                  <c:v>498.5</c:v>
                </c:pt>
                <c:pt idx="404">
                  <c:v>498</c:v>
                </c:pt>
                <c:pt idx="405">
                  <c:v>497.5</c:v>
                </c:pt>
                <c:pt idx="406">
                  <c:v>497</c:v>
                </c:pt>
                <c:pt idx="407">
                  <c:v>496.5</c:v>
                </c:pt>
                <c:pt idx="408">
                  <c:v>496</c:v>
                </c:pt>
                <c:pt idx="409">
                  <c:v>495.5</c:v>
                </c:pt>
                <c:pt idx="410">
                  <c:v>495</c:v>
                </c:pt>
                <c:pt idx="411">
                  <c:v>494.5</c:v>
                </c:pt>
                <c:pt idx="412">
                  <c:v>494</c:v>
                </c:pt>
                <c:pt idx="413">
                  <c:v>493.5</c:v>
                </c:pt>
                <c:pt idx="414">
                  <c:v>493</c:v>
                </c:pt>
                <c:pt idx="415">
                  <c:v>492.5</c:v>
                </c:pt>
                <c:pt idx="416">
                  <c:v>492</c:v>
                </c:pt>
                <c:pt idx="417">
                  <c:v>491.5</c:v>
                </c:pt>
                <c:pt idx="418">
                  <c:v>491</c:v>
                </c:pt>
                <c:pt idx="419">
                  <c:v>490.5</c:v>
                </c:pt>
                <c:pt idx="420">
                  <c:v>490</c:v>
                </c:pt>
                <c:pt idx="421">
                  <c:v>489.5</c:v>
                </c:pt>
                <c:pt idx="422">
                  <c:v>489</c:v>
                </c:pt>
                <c:pt idx="423">
                  <c:v>488.5</c:v>
                </c:pt>
                <c:pt idx="424">
                  <c:v>488</c:v>
                </c:pt>
                <c:pt idx="425">
                  <c:v>487.5</c:v>
                </c:pt>
                <c:pt idx="426">
                  <c:v>487</c:v>
                </c:pt>
                <c:pt idx="427">
                  <c:v>486.5</c:v>
                </c:pt>
                <c:pt idx="428">
                  <c:v>486</c:v>
                </c:pt>
                <c:pt idx="429">
                  <c:v>485.5</c:v>
                </c:pt>
                <c:pt idx="430">
                  <c:v>485</c:v>
                </c:pt>
                <c:pt idx="431">
                  <c:v>484.5</c:v>
                </c:pt>
                <c:pt idx="432">
                  <c:v>484</c:v>
                </c:pt>
                <c:pt idx="433">
                  <c:v>483.5</c:v>
                </c:pt>
                <c:pt idx="434">
                  <c:v>483</c:v>
                </c:pt>
                <c:pt idx="435">
                  <c:v>482.5</c:v>
                </c:pt>
                <c:pt idx="436">
                  <c:v>482</c:v>
                </c:pt>
                <c:pt idx="437">
                  <c:v>481.5</c:v>
                </c:pt>
                <c:pt idx="438">
                  <c:v>481</c:v>
                </c:pt>
                <c:pt idx="439">
                  <c:v>480.5</c:v>
                </c:pt>
                <c:pt idx="440">
                  <c:v>480</c:v>
                </c:pt>
                <c:pt idx="441">
                  <c:v>479.5</c:v>
                </c:pt>
                <c:pt idx="442">
                  <c:v>479</c:v>
                </c:pt>
                <c:pt idx="443">
                  <c:v>478.5</c:v>
                </c:pt>
                <c:pt idx="444">
                  <c:v>478</c:v>
                </c:pt>
                <c:pt idx="445">
                  <c:v>477.5</c:v>
                </c:pt>
                <c:pt idx="446">
                  <c:v>477</c:v>
                </c:pt>
                <c:pt idx="447">
                  <c:v>476.5</c:v>
                </c:pt>
                <c:pt idx="448">
                  <c:v>476</c:v>
                </c:pt>
                <c:pt idx="449">
                  <c:v>475.5</c:v>
                </c:pt>
                <c:pt idx="450">
                  <c:v>475</c:v>
                </c:pt>
                <c:pt idx="451">
                  <c:v>474.5</c:v>
                </c:pt>
                <c:pt idx="452">
                  <c:v>474</c:v>
                </c:pt>
                <c:pt idx="453">
                  <c:v>473.5</c:v>
                </c:pt>
                <c:pt idx="454">
                  <c:v>473</c:v>
                </c:pt>
                <c:pt idx="455">
                  <c:v>472.5</c:v>
                </c:pt>
                <c:pt idx="456">
                  <c:v>472</c:v>
                </c:pt>
                <c:pt idx="457">
                  <c:v>471.5</c:v>
                </c:pt>
                <c:pt idx="458">
                  <c:v>471</c:v>
                </c:pt>
                <c:pt idx="459">
                  <c:v>470.5</c:v>
                </c:pt>
                <c:pt idx="460">
                  <c:v>470</c:v>
                </c:pt>
                <c:pt idx="461">
                  <c:v>469.5</c:v>
                </c:pt>
                <c:pt idx="462">
                  <c:v>469</c:v>
                </c:pt>
                <c:pt idx="463">
                  <c:v>468.5</c:v>
                </c:pt>
                <c:pt idx="464">
                  <c:v>468</c:v>
                </c:pt>
                <c:pt idx="465">
                  <c:v>467.5</c:v>
                </c:pt>
                <c:pt idx="466">
                  <c:v>467</c:v>
                </c:pt>
                <c:pt idx="467">
                  <c:v>466.5</c:v>
                </c:pt>
                <c:pt idx="468">
                  <c:v>466</c:v>
                </c:pt>
                <c:pt idx="469">
                  <c:v>465.5</c:v>
                </c:pt>
                <c:pt idx="470">
                  <c:v>465</c:v>
                </c:pt>
                <c:pt idx="471">
                  <c:v>464.5</c:v>
                </c:pt>
                <c:pt idx="472">
                  <c:v>464</c:v>
                </c:pt>
                <c:pt idx="473">
                  <c:v>463.5</c:v>
                </c:pt>
                <c:pt idx="474">
                  <c:v>463</c:v>
                </c:pt>
                <c:pt idx="475">
                  <c:v>462.5</c:v>
                </c:pt>
                <c:pt idx="476">
                  <c:v>462</c:v>
                </c:pt>
                <c:pt idx="477">
                  <c:v>461.5</c:v>
                </c:pt>
                <c:pt idx="478">
                  <c:v>461</c:v>
                </c:pt>
                <c:pt idx="479">
                  <c:v>460.5</c:v>
                </c:pt>
                <c:pt idx="480">
                  <c:v>460</c:v>
                </c:pt>
                <c:pt idx="481">
                  <c:v>459.5</c:v>
                </c:pt>
                <c:pt idx="482">
                  <c:v>459</c:v>
                </c:pt>
                <c:pt idx="483">
                  <c:v>458.5</c:v>
                </c:pt>
                <c:pt idx="484">
                  <c:v>458</c:v>
                </c:pt>
                <c:pt idx="485">
                  <c:v>457.5</c:v>
                </c:pt>
                <c:pt idx="486">
                  <c:v>457</c:v>
                </c:pt>
                <c:pt idx="487">
                  <c:v>456.5</c:v>
                </c:pt>
                <c:pt idx="488">
                  <c:v>456</c:v>
                </c:pt>
                <c:pt idx="489">
                  <c:v>455.5</c:v>
                </c:pt>
                <c:pt idx="490">
                  <c:v>455</c:v>
                </c:pt>
                <c:pt idx="491">
                  <c:v>454.5</c:v>
                </c:pt>
                <c:pt idx="492">
                  <c:v>454</c:v>
                </c:pt>
                <c:pt idx="493">
                  <c:v>453.5</c:v>
                </c:pt>
                <c:pt idx="494">
                  <c:v>453</c:v>
                </c:pt>
                <c:pt idx="495">
                  <c:v>452.5</c:v>
                </c:pt>
                <c:pt idx="496">
                  <c:v>452</c:v>
                </c:pt>
                <c:pt idx="497">
                  <c:v>451.5</c:v>
                </c:pt>
                <c:pt idx="498">
                  <c:v>451</c:v>
                </c:pt>
                <c:pt idx="499">
                  <c:v>450.5</c:v>
                </c:pt>
                <c:pt idx="500">
                  <c:v>450</c:v>
                </c:pt>
                <c:pt idx="501">
                  <c:v>449.5</c:v>
                </c:pt>
                <c:pt idx="502">
                  <c:v>449</c:v>
                </c:pt>
                <c:pt idx="503">
                  <c:v>448.5</c:v>
                </c:pt>
                <c:pt idx="504">
                  <c:v>448</c:v>
                </c:pt>
                <c:pt idx="505">
                  <c:v>447.5</c:v>
                </c:pt>
                <c:pt idx="506">
                  <c:v>447</c:v>
                </c:pt>
                <c:pt idx="507">
                  <c:v>446.5</c:v>
                </c:pt>
                <c:pt idx="508">
                  <c:v>446</c:v>
                </c:pt>
                <c:pt idx="509">
                  <c:v>445.5</c:v>
                </c:pt>
                <c:pt idx="510">
                  <c:v>445</c:v>
                </c:pt>
                <c:pt idx="511">
                  <c:v>444.5</c:v>
                </c:pt>
                <c:pt idx="512">
                  <c:v>444</c:v>
                </c:pt>
                <c:pt idx="513">
                  <c:v>443.5</c:v>
                </c:pt>
                <c:pt idx="514">
                  <c:v>443</c:v>
                </c:pt>
                <c:pt idx="515">
                  <c:v>442.5</c:v>
                </c:pt>
                <c:pt idx="516">
                  <c:v>442</c:v>
                </c:pt>
                <c:pt idx="517">
                  <c:v>441.5</c:v>
                </c:pt>
                <c:pt idx="518">
                  <c:v>441</c:v>
                </c:pt>
                <c:pt idx="519">
                  <c:v>440.5</c:v>
                </c:pt>
                <c:pt idx="520">
                  <c:v>440</c:v>
                </c:pt>
                <c:pt idx="521">
                  <c:v>439.5</c:v>
                </c:pt>
                <c:pt idx="522">
                  <c:v>439</c:v>
                </c:pt>
                <c:pt idx="523">
                  <c:v>438.5</c:v>
                </c:pt>
                <c:pt idx="524">
                  <c:v>438</c:v>
                </c:pt>
                <c:pt idx="525">
                  <c:v>437.5</c:v>
                </c:pt>
                <c:pt idx="526">
                  <c:v>437</c:v>
                </c:pt>
                <c:pt idx="527">
                  <c:v>436.5</c:v>
                </c:pt>
                <c:pt idx="528">
                  <c:v>436</c:v>
                </c:pt>
                <c:pt idx="529">
                  <c:v>435.5</c:v>
                </c:pt>
                <c:pt idx="530">
                  <c:v>435</c:v>
                </c:pt>
                <c:pt idx="531">
                  <c:v>434.5</c:v>
                </c:pt>
                <c:pt idx="532">
                  <c:v>434</c:v>
                </c:pt>
                <c:pt idx="533">
                  <c:v>433.5</c:v>
                </c:pt>
                <c:pt idx="534">
                  <c:v>433</c:v>
                </c:pt>
                <c:pt idx="535">
                  <c:v>432.5</c:v>
                </c:pt>
                <c:pt idx="536">
                  <c:v>432</c:v>
                </c:pt>
                <c:pt idx="537">
                  <c:v>431.5</c:v>
                </c:pt>
                <c:pt idx="538">
                  <c:v>431</c:v>
                </c:pt>
                <c:pt idx="539">
                  <c:v>430.5</c:v>
                </c:pt>
                <c:pt idx="540">
                  <c:v>430</c:v>
                </c:pt>
                <c:pt idx="541">
                  <c:v>429.5</c:v>
                </c:pt>
                <c:pt idx="542">
                  <c:v>429</c:v>
                </c:pt>
                <c:pt idx="543">
                  <c:v>428.5</c:v>
                </c:pt>
                <c:pt idx="544">
                  <c:v>428</c:v>
                </c:pt>
                <c:pt idx="545">
                  <c:v>427.5</c:v>
                </c:pt>
                <c:pt idx="546">
                  <c:v>427</c:v>
                </c:pt>
                <c:pt idx="547">
                  <c:v>426.5</c:v>
                </c:pt>
                <c:pt idx="548">
                  <c:v>426</c:v>
                </c:pt>
                <c:pt idx="549">
                  <c:v>425.5</c:v>
                </c:pt>
                <c:pt idx="550">
                  <c:v>425</c:v>
                </c:pt>
                <c:pt idx="551">
                  <c:v>424.5</c:v>
                </c:pt>
                <c:pt idx="552">
                  <c:v>424</c:v>
                </c:pt>
                <c:pt idx="553">
                  <c:v>423.5</c:v>
                </c:pt>
                <c:pt idx="554">
                  <c:v>423</c:v>
                </c:pt>
                <c:pt idx="555">
                  <c:v>422.5</c:v>
                </c:pt>
                <c:pt idx="556">
                  <c:v>422</c:v>
                </c:pt>
                <c:pt idx="557">
                  <c:v>421.5</c:v>
                </c:pt>
                <c:pt idx="558">
                  <c:v>421</c:v>
                </c:pt>
                <c:pt idx="559">
                  <c:v>420.5</c:v>
                </c:pt>
                <c:pt idx="560">
                  <c:v>420</c:v>
                </c:pt>
                <c:pt idx="561">
                  <c:v>419.5</c:v>
                </c:pt>
                <c:pt idx="562">
                  <c:v>419</c:v>
                </c:pt>
                <c:pt idx="563">
                  <c:v>418.5</c:v>
                </c:pt>
                <c:pt idx="564">
                  <c:v>418</c:v>
                </c:pt>
                <c:pt idx="565">
                  <c:v>417.5</c:v>
                </c:pt>
                <c:pt idx="566">
                  <c:v>417</c:v>
                </c:pt>
                <c:pt idx="567">
                  <c:v>416.5</c:v>
                </c:pt>
                <c:pt idx="568">
                  <c:v>416</c:v>
                </c:pt>
                <c:pt idx="569">
                  <c:v>415.5</c:v>
                </c:pt>
                <c:pt idx="570">
                  <c:v>415</c:v>
                </c:pt>
                <c:pt idx="571">
                  <c:v>414.5</c:v>
                </c:pt>
                <c:pt idx="572">
                  <c:v>414</c:v>
                </c:pt>
                <c:pt idx="573">
                  <c:v>413.5</c:v>
                </c:pt>
                <c:pt idx="574">
                  <c:v>413</c:v>
                </c:pt>
                <c:pt idx="575">
                  <c:v>412.5</c:v>
                </c:pt>
                <c:pt idx="576">
                  <c:v>412</c:v>
                </c:pt>
                <c:pt idx="577">
                  <c:v>411.5</c:v>
                </c:pt>
                <c:pt idx="578">
                  <c:v>411</c:v>
                </c:pt>
                <c:pt idx="579">
                  <c:v>410.5</c:v>
                </c:pt>
                <c:pt idx="580">
                  <c:v>410</c:v>
                </c:pt>
                <c:pt idx="581">
                  <c:v>409.5</c:v>
                </c:pt>
                <c:pt idx="582">
                  <c:v>409</c:v>
                </c:pt>
                <c:pt idx="583">
                  <c:v>408.5</c:v>
                </c:pt>
                <c:pt idx="584">
                  <c:v>408</c:v>
                </c:pt>
                <c:pt idx="585">
                  <c:v>407.5</c:v>
                </c:pt>
                <c:pt idx="586">
                  <c:v>407</c:v>
                </c:pt>
                <c:pt idx="587">
                  <c:v>406.5</c:v>
                </c:pt>
                <c:pt idx="588">
                  <c:v>406</c:v>
                </c:pt>
                <c:pt idx="589">
                  <c:v>405.5</c:v>
                </c:pt>
                <c:pt idx="590">
                  <c:v>405</c:v>
                </c:pt>
                <c:pt idx="591">
                  <c:v>404.5</c:v>
                </c:pt>
                <c:pt idx="592">
                  <c:v>404</c:v>
                </c:pt>
                <c:pt idx="593">
                  <c:v>403.5</c:v>
                </c:pt>
                <c:pt idx="594">
                  <c:v>403</c:v>
                </c:pt>
                <c:pt idx="595">
                  <c:v>402.5</c:v>
                </c:pt>
                <c:pt idx="596">
                  <c:v>402</c:v>
                </c:pt>
                <c:pt idx="597">
                  <c:v>401.5</c:v>
                </c:pt>
                <c:pt idx="598">
                  <c:v>401</c:v>
                </c:pt>
                <c:pt idx="599">
                  <c:v>400.5</c:v>
                </c:pt>
                <c:pt idx="600">
                  <c:v>400</c:v>
                </c:pt>
                <c:pt idx="601">
                  <c:v>399.5</c:v>
                </c:pt>
                <c:pt idx="602">
                  <c:v>399</c:v>
                </c:pt>
                <c:pt idx="603">
                  <c:v>398.5</c:v>
                </c:pt>
                <c:pt idx="604">
                  <c:v>398</c:v>
                </c:pt>
                <c:pt idx="605">
                  <c:v>397.5</c:v>
                </c:pt>
                <c:pt idx="606">
                  <c:v>397</c:v>
                </c:pt>
                <c:pt idx="607">
                  <c:v>396.5</c:v>
                </c:pt>
                <c:pt idx="608">
                  <c:v>396</c:v>
                </c:pt>
                <c:pt idx="609">
                  <c:v>395.5</c:v>
                </c:pt>
                <c:pt idx="610">
                  <c:v>395</c:v>
                </c:pt>
                <c:pt idx="611">
                  <c:v>394.5</c:v>
                </c:pt>
                <c:pt idx="612">
                  <c:v>394</c:v>
                </c:pt>
                <c:pt idx="613">
                  <c:v>393.5</c:v>
                </c:pt>
                <c:pt idx="614">
                  <c:v>393</c:v>
                </c:pt>
                <c:pt idx="615">
                  <c:v>392.5</c:v>
                </c:pt>
                <c:pt idx="616">
                  <c:v>392</c:v>
                </c:pt>
                <c:pt idx="617">
                  <c:v>391.5</c:v>
                </c:pt>
                <c:pt idx="618">
                  <c:v>391</c:v>
                </c:pt>
                <c:pt idx="619">
                  <c:v>390.5</c:v>
                </c:pt>
                <c:pt idx="620">
                  <c:v>390</c:v>
                </c:pt>
                <c:pt idx="621">
                  <c:v>389.5</c:v>
                </c:pt>
                <c:pt idx="622">
                  <c:v>389</c:v>
                </c:pt>
                <c:pt idx="623">
                  <c:v>388.5</c:v>
                </c:pt>
                <c:pt idx="624">
                  <c:v>388</c:v>
                </c:pt>
                <c:pt idx="625">
                  <c:v>387.5</c:v>
                </c:pt>
                <c:pt idx="626">
                  <c:v>387</c:v>
                </c:pt>
                <c:pt idx="627">
                  <c:v>386.5</c:v>
                </c:pt>
                <c:pt idx="628">
                  <c:v>386</c:v>
                </c:pt>
                <c:pt idx="629">
                  <c:v>385.5</c:v>
                </c:pt>
                <c:pt idx="630">
                  <c:v>385</c:v>
                </c:pt>
                <c:pt idx="631">
                  <c:v>384.5</c:v>
                </c:pt>
                <c:pt idx="632">
                  <c:v>384</c:v>
                </c:pt>
                <c:pt idx="633">
                  <c:v>383.5</c:v>
                </c:pt>
                <c:pt idx="634">
                  <c:v>383</c:v>
                </c:pt>
                <c:pt idx="635">
                  <c:v>382.5</c:v>
                </c:pt>
                <c:pt idx="636">
                  <c:v>382</c:v>
                </c:pt>
                <c:pt idx="637">
                  <c:v>381.5</c:v>
                </c:pt>
                <c:pt idx="638">
                  <c:v>381</c:v>
                </c:pt>
                <c:pt idx="639">
                  <c:v>380.5</c:v>
                </c:pt>
                <c:pt idx="640">
                  <c:v>380</c:v>
                </c:pt>
                <c:pt idx="641">
                  <c:v>379.5</c:v>
                </c:pt>
                <c:pt idx="642">
                  <c:v>379</c:v>
                </c:pt>
                <c:pt idx="643">
                  <c:v>378.5</c:v>
                </c:pt>
                <c:pt idx="644">
                  <c:v>378</c:v>
                </c:pt>
                <c:pt idx="645">
                  <c:v>377.5</c:v>
                </c:pt>
                <c:pt idx="646">
                  <c:v>377</c:v>
                </c:pt>
                <c:pt idx="647">
                  <c:v>376.5</c:v>
                </c:pt>
                <c:pt idx="648">
                  <c:v>376</c:v>
                </c:pt>
                <c:pt idx="649">
                  <c:v>375.5</c:v>
                </c:pt>
                <c:pt idx="650">
                  <c:v>375</c:v>
                </c:pt>
                <c:pt idx="651">
                  <c:v>374.5</c:v>
                </c:pt>
                <c:pt idx="652">
                  <c:v>374</c:v>
                </c:pt>
                <c:pt idx="653">
                  <c:v>373.5</c:v>
                </c:pt>
                <c:pt idx="654">
                  <c:v>373</c:v>
                </c:pt>
                <c:pt idx="655">
                  <c:v>372.5</c:v>
                </c:pt>
                <c:pt idx="656">
                  <c:v>372</c:v>
                </c:pt>
                <c:pt idx="657">
                  <c:v>371.5</c:v>
                </c:pt>
                <c:pt idx="658">
                  <c:v>371</c:v>
                </c:pt>
                <c:pt idx="659">
                  <c:v>370.5</c:v>
                </c:pt>
                <c:pt idx="660">
                  <c:v>370</c:v>
                </c:pt>
                <c:pt idx="661">
                  <c:v>369.5</c:v>
                </c:pt>
                <c:pt idx="662">
                  <c:v>369</c:v>
                </c:pt>
                <c:pt idx="663">
                  <c:v>368.5</c:v>
                </c:pt>
                <c:pt idx="664">
                  <c:v>368</c:v>
                </c:pt>
                <c:pt idx="665">
                  <c:v>367.5</c:v>
                </c:pt>
                <c:pt idx="666">
                  <c:v>367</c:v>
                </c:pt>
                <c:pt idx="667">
                  <c:v>366.5</c:v>
                </c:pt>
                <c:pt idx="668">
                  <c:v>366</c:v>
                </c:pt>
                <c:pt idx="669">
                  <c:v>365.5</c:v>
                </c:pt>
                <c:pt idx="670">
                  <c:v>365</c:v>
                </c:pt>
                <c:pt idx="671">
                  <c:v>364.5</c:v>
                </c:pt>
                <c:pt idx="672">
                  <c:v>364</c:v>
                </c:pt>
                <c:pt idx="673">
                  <c:v>363.5</c:v>
                </c:pt>
                <c:pt idx="674">
                  <c:v>363</c:v>
                </c:pt>
                <c:pt idx="675">
                  <c:v>362.5</c:v>
                </c:pt>
                <c:pt idx="676">
                  <c:v>362</c:v>
                </c:pt>
                <c:pt idx="677">
                  <c:v>361.5</c:v>
                </c:pt>
                <c:pt idx="678">
                  <c:v>361</c:v>
                </c:pt>
                <c:pt idx="679">
                  <c:v>360.5</c:v>
                </c:pt>
                <c:pt idx="680">
                  <c:v>360</c:v>
                </c:pt>
                <c:pt idx="681">
                  <c:v>359.5</c:v>
                </c:pt>
                <c:pt idx="682">
                  <c:v>359</c:v>
                </c:pt>
                <c:pt idx="683">
                  <c:v>358.5</c:v>
                </c:pt>
                <c:pt idx="684">
                  <c:v>358</c:v>
                </c:pt>
                <c:pt idx="685">
                  <c:v>357.5</c:v>
                </c:pt>
                <c:pt idx="686">
                  <c:v>357</c:v>
                </c:pt>
                <c:pt idx="687">
                  <c:v>356.5</c:v>
                </c:pt>
                <c:pt idx="688">
                  <c:v>356</c:v>
                </c:pt>
                <c:pt idx="689">
                  <c:v>355.5</c:v>
                </c:pt>
                <c:pt idx="690">
                  <c:v>355</c:v>
                </c:pt>
                <c:pt idx="691">
                  <c:v>354.5</c:v>
                </c:pt>
                <c:pt idx="692">
                  <c:v>354</c:v>
                </c:pt>
                <c:pt idx="693">
                  <c:v>353.5</c:v>
                </c:pt>
                <c:pt idx="694">
                  <c:v>353</c:v>
                </c:pt>
                <c:pt idx="695">
                  <c:v>352.5</c:v>
                </c:pt>
                <c:pt idx="696">
                  <c:v>352</c:v>
                </c:pt>
                <c:pt idx="697">
                  <c:v>351.5</c:v>
                </c:pt>
                <c:pt idx="698">
                  <c:v>351</c:v>
                </c:pt>
                <c:pt idx="699">
                  <c:v>350.5</c:v>
                </c:pt>
                <c:pt idx="700">
                  <c:v>350</c:v>
                </c:pt>
                <c:pt idx="701">
                  <c:v>349.5</c:v>
                </c:pt>
                <c:pt idx="702">
                  <c:v>349</c:v>
                </c:pt>
                <c:pt idx="703">
                  <c:v>348.5</c:v>
                </c:pt>
                <c:pt idx="704">
                  <c:v>348</c:v>
                </c:pt>
                <c:pt idx="705">
                  <c:v>347.5</c:v>
                </c:pt>
                <c:pt idx="706">
                  <c:v>347</c:v>
                </c:pt>
                <c:pt idx="707">
                  <c:v>346.5</c:v>
                </c:pt>
                <c:pt idx="708">
                  <c:v>346</c:v>
                </c:pt>
                <c:pt idx="709">
                  <c:v>345.5</c:v>
                </c:pt>
                <c:pt idx="710">
                  <c:v>345</c:v>
                </c:pt>
                <c:pt idx="711">
                  <c:v>344.5</c:v>
                </c:pt>
                <c:pt idx="712">
                  <c:v>344</c:v>
                </c:pt>
                <c:pt idx="713">
                  <c:v>343.5</c:v>
                </c:pt>
                <c:pt idx="714">
                  <c:v>343</c:v>
                </c:pt>
                <c:pt idx="715">
                  <c:v>342.5</c:v>
                </c:pt>
                <c:pt idx="716">
                  <c:v>342</c:v>
                </c:pt>
                <c:pt idx="717">
                  <c:v>341.5</c:v>
                </c:pt>
                <c:pt idx="718">
                  <c:v>341</c:v>
                </c:pt>
                <c:pt idx="719">
                  <c:v>340.5</c:v>
                </c:pt>
                <c:pt idx="720">
                  <c:v>340</c:v>
                </c:pt>
                <c:pt idx="721">
                  <c:v>339.5</c:v>
                </c:pt>
                <c:pt idx="722">
                  <c:v>339</c:v>
                </c:pt>
                <c:pt idx="723">
                  <c:v>338.5</c:v>
                </c:pt>
                <c:pt idx="724">
                  <c:v>338</c:v>
                </c:pt>
                <c:pt idx="725">
                  <c:v>337.5</c:v>
                </c:pt>
                <c:pt idx="726">
                  <c:v>337</c:v>
                </c:pt>
                <c:pt idx="727">
                  <c:v>336.5</c:v>
                </c:pt>
                <c:pt idx="728">
                  <c:v>336</c:v>
                </c:pt>
                <c:pt idx="729">
                  <c:v>335.5</c:v>
                </c:pt>
                <c:pt idx="730">
                  <c:v>335</c:v>
                </c:pt>
                <c:pt idx="731">
                  <c:v>334.5</c:v>
                </c:pt>
                <c:pt idx="732">
                  <c:v>334</c:v>
                </c:pt>
                <c:pt idx="733">
                  <c:v>333.5</c:v>
                </c:pt>
                <c:pt idx="734">
                  <c:v>333</c:v>
                </c:pt>
                <c:pt idx="735">
                  <c:v>332.5</c:v>
                </c:pt>
                <c:pt idx="736">
                  <c:v>332</c:v>
                </c:pt>
                <c:pt idx="737">
                  <c:v>331.5</c:v>
                </c:pt>
                <c:pt idx="738">
                  <c:v>331</c:v>
                </c:pt>
                <c:pt idx="739">
                  <c:v>330.5</c:v>
                </c:pt>
                <c:pt idx="740">
                  <c:v>330</c:v>
                </c:pt>
                <c:pt idx="741">
                  <c:v>329.5</c:v>
                </c:pt>
                <c:pt idx="742">
                  <c:v>329</c:v>
                </c:pt>
                <c:pt idx="743">
                  <c:v>328.5</c:v>
                </c:pt>
                <c:pt idx="744">
                  <c:v>328</c:v>
                </c:pt>
                <c:pt idx="745">
                  <c:v>327.5</c:v>
                </c:pt>
                <c:pt idx="746">
                  <c:v>327</c:v>
                </c:pt>
                <c:pt idx="747">
                  <c:v>326.5</c:v>
                </c:pt>
                <c:pt idx="748">
                  <c:v>326</c:v>
                </c:pt>
                <c:pt idx="749">
                  <c:v>325.5</c:v>
                </c:pt>
                <c:pt idx="750">
                  <c:v>325</c:v>
                </c:pt>
                <c:pt idx="751">
                  <c:v>324.5</c:v>
                </c:pt>
                <c:pt idx="752">
                  <c:v>324</c:v>
                </c:pt>
                <c:pt idx="753">
                  <c:v>323.5</c:v>
                </c:pt>
                <c:pt idx="754">
                  <c:v>323</c:v>
                </c:pt>
                <c:pt idx="755">
                  <c:v>322.5</c:v>
                </c:pt>
                <c:pt idx="756">
                  <c:v>322</c:v>
                </c:pt>
                <c:pt idx="757">
                  <c:v>321.5</c:v>
                </c:pt>
                <c:pt idx="758">
                  <c:v>321</c:v>
                </c:pt>
                <c:pt idx="759">
                  <c:v>320.5</c:v>
                </c:pt>
                <c:pt idx="760">
                  <c:v>320</c:v>
                </c:pt>
                <c:pt idx="761">
                  <c:v>319.5</c:v>
                </c:pt>
                <c:pt idx="762">
                  <c:v>319</c:v>
                </c:pt>
                <c:pt idx="763">
                  <c:v>318.5</c:v>
                </c:pt>
                <c:pt idx="764">
                  <c:v>318</c:v>
                </c:pt>
                <c:pt idx="765">
                  <c:v>317.5</c:v>
                </c:pt>
                <c:pt idx="766">
                  <c:v>317</c:v>
                </c:pt>
                <c:pt idx="767">
                  <c:v>316.5</c:v>
                </c:pt>
                <c:pt idx="768">
                  <c:v>316</c:v>
                </c:pt>
                <c:pt idx="769">
                  <c:v>315.5</c:v>
                </c:pt>
                <c:pt idx="770">
                  <c:v>315</c:v>
                </c:pt>
                <c:pt idx="771">
                  <c:v>314.5</c:v>
                </c:pt>
                <c:pt idx="772">
                  <c:v>314</c:v>
                </c:pt>
                <c:pt idx="773">
                  <c:v>313.5</c:v>
                </c:pt>
                <c:pt idx="774">
                  <c:v>313</c:v>
                </c:pt>
                <c:pt idx="775">
                  <c:v>312.5</c:v>
                </c:pt>
                <c:pt idx="776">
                  <c:v>312</c:v>
                </c:pt>
                <c:pt idx="777">
                  <c:v>311.5</c:v>
                </c:pt>
                <c:pt idx="778">
                  <c:v>311</c:v>
                </c:pt>
                <c:pt idx="779">
                  <c:v>310.5</c:v>
                </c:pt>
                <c:pt idx="780">
                  <c:v>310</c:v>
                </c:pt>
                <c:pt idx="781">
                  <c:v>309.5</c:v>
                </c:pt>
                <c:pt idx="782">
                  <c:v>309</c:v>
                </c:pt>
                <c:pt idx="783">
                  <c:v>308.5</c:v>
                </c:pt>
                <c:pt idx="784">
                  <c:v>308</c:v>
                </c:pt>
                <c:pt idx="785">
                  <c:v>307.5</c:v>
                </c:pt>
                <c:pt idx="786">
                  <c:v>307</c:v>
                </c:pt>
                <c:pt idx="787">
                  <c:v>306.5</c:v>
                </c:pt>
                <c:pt idx="788">
                  <c:v>306</c:v>
                </c:pt>
                <c:pt idx="789">
                  <c:v>305.5</c:v>
                </c:pt>
                <c:pt idx="790">
                  <c:v>305</c:v>
                </c:pt>
                <c:pt idx="791">
                  <c:v>304.5</c:v>
                </c:pt>
                <c:pt idx="792">
                  <c:v>304</c:v>
                </c:pt>
                <c:pt idx="793">
                  <c:v>303.5</c:v>
                </c:pt>
                <c:pt idx="794">
                  <c:v>303</c:v>
                </c:pt>
                <c:pt idx="795">
                  <c:v>302.5</c:v>
                </c:pt>
                <c:pt idx="796">
                  <c:v>302</c:v>
                </c:pt>
                <c:pt idx="797">
                  <c:v>301.5</c:v>
                </c:pt>
                <c:pt idx="798">
                  <c:v>301</c:v>
                </c:pt>
                <c:pt idx="799">
                  <c:v>300.5</c:v>
                </c:pt>
                <c:pt idx="800">
                  <c:v>300</c:v>
                </c:pt>
                <c:pt idx="801">
                  <c:v>299.5</c:v>
                </c:pt>
                <c:pt idx="802">
                  <c:v>299</c:v>
                </c:pt>
                <c:pt idx="803">
                  <c:v>298.5</c:v>
                </c:pt>
                <c:pt idx="804">
                  <c:v>298</c:v>
                </c:pt>
                <c:pt idx="805">
                  <c:v>297.5</c:v>
                </c:pt>
                <c:pt idx="806">
                  <c:v>297</c:v>
                </c:pt>
                <c:pt idx="807">
                  <c:v>296.5</c:v>
                </c:pt>
                <c:pt idx="808">
                  <c:v>296</c:v>
                </c:pt>
                <c:pt idx="809">
                  <c:v>295.5</c:v>
                </c:pt>
                <c:pt idx="810">
                  <c:v>295</c:v>
                </c:pt>
                <c:pt idx="811">
                  <c:v>294.5</c:v>
                </c:pt>
                <c:pt idx="812">
                  <c:v>294</c:v>
                </c:pt>
                <c:pt idx="813">
                  <c:v>293.5</c:v>
                </c:pt>
                <c:pt idx="814">
                  <c:v>293</c:v>
                </c:pt>
                <c:pt idx="815">
                  <c:v>292.5</c:v>
                </c:pt>
                <c:pt idx="816">
                  <c:v>292</c:v>
                </c:pt>
                <c:pt idx="817">
                  <c:v>291.5</c:v>
                </c:pt>
                <c:pt idx="818">
                  <c:v>291</c:v>
                </c:pt>
                <c:pt idx="819">
                  <c:v>290.5</c:v>
                </c:pt>
                <c:pt idx="820">
                  <c:v>290</c:v>
                </c:pt>
                <c:pt idx="821">
                  <c:v>289.5</c:v>
                </c:pt>
                <c:pt idx="822">
                  <c:v>289</c:v>
                </c:pt>
                <c:pt idx="823">
                  <c:v>288.5</c:v>
                </c:pt>
                <c:pt idx="824">
                  <c:v>288</c:v>
                </c:pt>
                <c:pt idx="825">
                  <c:v>287.5</c:v>
                </c:pt>
                <c:pt idx="826">
                  <c:v>287</c:v>
                </c:pt>
                <c:pt idx="827">
                  <c:v>286.5</c:v>
                </c:pt>
                <c:pt idx="828">
                  <c:v>286</c:v>
                </c:pt>
                <c:pt idx="829">
                  <c:v>285.5</c:v>
                </c:pt>
                <c:pt idx="830">
                  <c:v>285</c:v>
                </c:pt>
                <c:pt idx="831">
                  <c:v>284.5</c:v>
                </c:pt>
                <c:pt idx="832">
                  <c:v>284</c:v>
                </c:pt>
                <c:pt idx="833">
                  <c:v>283.5</c:v>
                </c:pt>
                <c:pt idx="834">
                  <c:v>283</c:v>
                </c:pt>
                <c:pt idx="835">
                  <c:v>282.5</c:v>
                </c:pt>
                <c:pt idx="836">
                  <c:v>282</c:v>
                </c:pt>
                <c:pt idx="837">
                  <c:v>281.5</c:v>
                </c:pt>
                <c:pt idx="838">
                  <c:v>281</c:v>
                </c:pt>
                <c:pt idx="839">
                  <c:v>280.5</c:v>
                </c:pt>
                <c:pt idx="840">
                  <c:v>280</c:v>
                </c:pt>
                <c:pt idx="841">
                  <c:v>279.5</c:v>
                </c:pt>
                <c:pt idx="842">
                  <c:v>279</c:v>
                </c:pt>
                <c:pt idx="843">
                  <c:v>278.5</c:v>
                </c:pt>
                <c:pt idx="844">
                  <c:v>278</c:v>
                </c:pt>
                <c:pt idx="845">
                  <c:v>277.5</c:v>
                </c:pt>
                <c:pt idx="846">
                  <c:v>277</c:v>
                </c:pt>
                <c:pt idx="847">
                  <c:v>276.5</c:v>
                </c:pt>
                <c:pt idx="848">
                  <c:v>276</c:v>
                </c:pt>
                <c:pt idx="849">
                  <c:v>275.5</c:v>
                </c:pt>
                <c:pt idx="850">
                  <c:v>275</c:v>
                </c:pt>
                <c:pt idx="851">
                  <c:v>274.5</c:v>
                </c:pt>
                <c:pt idx="852">
                  <c:v>274</c:v>
                </c:pt>
                <c:pt idx="853">
                  <c:v>273.5</c:v>
                </c:pt>
                <c:pt idx="854">
                  <c:v>273</c:v>
                </c:pt>
                <c:pt idx="855">
                  <c:v>272.5</c:v>
                </c:pt>
                <c:pt idx="856">
                  <c:v>272</c:v>
                </c:pt>
                <c:pt idx="857">
                  <c:v>271.5</c:v>
                </c:pt>
                <c:pt idx="858">
                  <c:v>271</c:v>
                </c:pt>
                <c:pt idx="859">
                  <c:v>270.5</c:v>
                </c:pt>
                <c:pt idx="860">
                  <c:v>270</c:v>
                </c:pt>
                <c:pt idx="861">
                  <c:v>269.5</c:v>
                </c:pt>
                <c:pt idx="862">
                  <c:v>269</c:v>
                </c:pt>
                <c:pt idx="863">
                  <c:v>268.5</c:v>
                </c:pt>
                <c:pt idx="864">
                  <c:v>268</c:v>
                </c:pt>
                <c:pt idx="865">
                  <c:v>267.5</c:v>
                </c:pt>
                <c:pt idx="866">
                  <c:v>267</c:v>
                </c:pt>
                <c:pt idx="867">
                  <c:v>266.5</c:v>
                </c:pt>
                <c:pt idx="868">
                  <c:v>266</c:v>
                </c:pt>
                <c:pt idx="869">
                  <c:v>265.5</c:v>
                </c:pt>
                <c:pt idx="870">
                  <c:v>265</c:v>
                </c:pt>
                <c:pt idx="871">
                  <c:v>264.5</c:v>
                </c:pt>
                <c:pt idx="872">
                  <c:v>264</c:v>
                </c:pt>
                <c:pt idx="873">
                  <c:v>263.5</c:v>
                </c:pt>
                <c:pt idx="874">
                  <c:v>263</c:v>
                </c:pt>
                <c:pt idx="875">
                  <c:v>262.5</c:v>
                </c:pt>
                <c:pt idx="876">
                  <c:v>262</c:v>
                </c:pt>
                <c:pt idx="877">
                  <c:v>261.5</c:v>
                </c:pt>
                <c:pt idx="878">
                  <c:v>261</c:v>
                </c:pt>
                <c:pt idx="879">
                  <c:v>260.5</c:v>
                </c:pt>
                <c:pt idx="880">
                  <c:v>260</c:v>
                </c:pt>
                <c:pt idx="881">
                  <c:v>259.5</c:v>
                </c:pt>
                <c:pt idx="882">
                  <c:v>259</c:v>
                </c:pt>
                <c:pt idx="883">
                  <c:v>258.5</c:v>
                </c:pt>
                <c:pt idx="884">
                  <c:v>258</c:v>
                </c:pt>
                <c:pt idx="885">
                  <c:v>257.5</c:v>
                </c:pt>
                <c:pt idx="886">
                  <c:v>257</c:v>
                </c:pt>
                <c:pt idx="887">
                  <c:v>256.5</c:v>
                </c:pt>
                <c:pt idx="888">
                  <c:v>256</c:v>
                </c:pt>
                <c:pt idx="889">
                  <c:v>255.5</c:v>
                </c:pt>
                <c:pt idx="890">
                  <c:v>255</c:v>
                </c:pt>
                <c:pt idx="891">
                  <c:v>254.5</c:v>
                </c:pt>
                <c:pt idx="892">
                  <c:v>254</c:v>
                </c:pt>
                <c:pt idx="893">
                  <c:v>253.5</c:v>
                </c:pt>
                <c:pt idx="894">
                  <c:v>253</c:v>
                </c:pt>
                <c:pt idx="895">
                  <c:v>252.5</c:v>
                </c:pt>
                <c:pt idx="896">
                  <c:v>252</c:v>
                </c:pt>
                <c:pt idx="897">
                  <c:v>251.5</c:v>
                </c:pt>
                <c:pt idx="898">
                  <c:v>251</c:v>
                </c:pt>
                <c:pt idx="899">
                  <c:v>250.5</c:v>
                </c:pt>
                <c:pt idx="900">
                  <c:v>250</c:v>
                </c:pt>
              </c:numCache>
            </c:numRef>
          </c:xVal>
          <c:yVal>
            <c:numRef>
              <c:f>'D-Asp 10x 12-9-17'!$C$21:$C$921</c:f>
              <c:numCache>
                <c:formatCode>General</c:formatCode>
                <c:ptCount val="901"/>
                <c:pt idx="0">
                  <c:v>1.8763000000000001</c:v>
                </c:pt>
                <c:pt idx="1">
                  <c:v>1.8336600000000001</c:v>
                </c:pt>
                <c:pt idx="2">
                  <c:v>1.9227399999999999</c:v>
                </c:pt>
                <c:pt idx="3">
                  <c:v>2.0173399999999999</c:v>
                </c:pt>
                <c:pt idx="4">
                  <c:v>2.0902400000000001</c:v>
                </c:pt>
                <c:pt idx="5">
                  <c:v>2.0967600000000002</c:v>
                </c:pt>
                <c:pt idx="6">
                  <c:v>2.1232799999999998</c:v>
                </c:pt>
                <c:pt idx="7">
                  <c:v>2.2446299999999999</c:v>
                </c:pt>
                <c:pt idx="8">
                  <c:v>2.1490999999999998</c:v>
                </c:pt>
                <c:pt idx="9">
                  <c:v>2.0202800000000001</c:v>
                </c:pt>
                <c:pt idx="10">
                  <c:v>1.9535199999999999</c:v>
                </c:pt>
                <c:pt idx="11">
                  <c:v>1.9483600000000001</c:v>
                </c:pt>
                <c:pt idx="12">
                  <c:v>1.9795499999999999</c:v>
                </c:pt>
                <c:pt idx="13">
                  <c:v>1.9304399999999999</c:v>
                </c:pt>
                <c:pt idx="14">
                  <c:v>2.0142500000000001</c:v>
                </c:pt>
                <c:pt idx="15">
                  <c:v>1.9535</c:v>
                </c:pt>
                <c:pt idx="16">
                  <c:v>2.0420600000000002</c:v>
                </c:pt>
                <c:pt idx="17">
                  <c:v>2.0444599999999999</c:v>
                </c:pt>
                <c:pt idx="18">
                  <c:v>2.0270100000000002</c:v>
                </c:pt>
                <c:pt idx="19">
                  <c:v>1.9691700000000001</c:v>
                </c:pt>
                <c:pt idx="20">
                  <c:v>1.93672</c:v>
                </c:pt>
                <c:pt idx="21">
                  <c:v>1.9957400000000001</c:v>
                </c:pt>
                <c:pt idx="22">
                  <c:v>1.97166</c:v>
                </c:pt>
                <c:pt idx="23">
                  <c:v>1.9808300000000001</c:v>
                </c:pt>
                <c:pt idx="24">
                  <c:v>2.01301</c:v>
                </c:pt>
                <c:pt idx="25">
                  <c:v>1.94211</c:v>
                </c:pt>
                <c:pt idx="26">
                  <c:v>1.9436199999999999</c:v>
                </c:pt>
                <c:pt idx="27">
                  <c:v>1.96418</c:v>
                </c:pt>
                <c:pt idx="28">
                  <c:v>2.0354199999999998</c:v>
                </c:pt>
                <c:pt idx="29">
                  <c:v>2.07043</c:v>
                </c:pt>
                <c:pt idx="30">
                  <c:v>2.1034000000000002</c:v>
                </c:pt>
                <c:pt idx="31">
                  <c:v>1.9727699999999999</c:v>
                </c:pt>
                <c:pt idx="32">
                  <c:v>1.91032</c:v>
                </c:pt>
                <c:pt idx="33">
                  <c:v>1.8239399999999999</c:v>
                </c:pt>
                <c:pt idx="34">
                  <c:v>1.85168</c:v>
                </c:pt>
                <c:pt idx="35">
                  <c:v>1.89415</c:v>
                </c:pt>
                <c:pt idx="36">
                  <c:v>1.78667</c:v>
                </c:pt>
                <c:pt idx="37">
                  <c:v>1.7045300000000001</c:v>
                </c:pt>
                <c:pt idx="38">
                  <c:v>1.6674800000000001</c:v>
                </c:pt>
                <c:pt idx="39">
                  <c:v>1.7440199999999999</c:v>
                </c:pt>
                <c:pt idx="40">
                  <c:v>1.8394600000000001</c:v>
                </c:pt>
                <c:pt idx="41">
                  <c:v>1.8329599999999999</c:v>
                </c:pt>
                <c:pt idx="42">
                  <c:v>1.8121499999999999</c:v>
                </c:pt>
                <c:pt idx="43">
                  <c:v>1.7962800000000001</c:v>
                </c:pt>
                <c:pt idx="44">
                  <c:v>1.7457199999999999</c:v>
                </c:pt>
                <c:pt idx="45">
                  <c:v>1.83697</c:v>
                </c:pt>
                <c:pt idx="46">
                  <c:v>1.90916</c:v>
                </c:pt>
                <c:pt idx="47">
                  <c:v>1.8601700000000001</c:v>
                </c:pt>
                <c:pt idx="48">
                  <c:v>1.8435999999999999</c:v>
                </c:pt>
                <c:pt idx="49">
                  <c:v>1.8122799999999999</c:v>
                </c:pt>
                <c:pt idx="50">
                  <c:v>1.87018</c:v>
                </c:pt>
                <c:pt idx="51">
                  <c:v>1.8816999999999999</c:v>
                </c:pt>
                <c:pt idx="52">
                  <c:v>1.86795</c:v>
                </c:pt>
                <c:pt idx="53">
                  <c:v>1.80664</c:v>
                </c:pt>
                <c:pt idx="54">
                  <c:v>1.79928</c:v>
                </c:pt>
                <c:pt idx="55">
                  <c:v>1.8230299999999999</c:v>
                </c:pt>
                <c:pt idx="56">
                  <c:v>2.0288400000000002</c:v>
                </c:pt>
                <c:pt idx="57">
                  <c:v>2.0255800000000002</c:v>
                </c:pt>
                <c:pt idx="58">
                  <c:v>2.0383499999999999</c:v>
                </c:pt>
                <c:pt idx="59">
                  <c:v>1.9494100000000001</c:v>
                </c:pt>
                <c:pt idx="60">
                  <c:v>1.8414299999999999</c:v>
                </c:pt>
                <c:pt idx="61">
                  <c:v>1.7831600000000001</c:v>
                </c:pt>
                <c:pt idx="62">
                  <c:v>1.8043</c:v>
                </c:pt>
                <c:pt idx="63">
                  <c:v>1.85924</c:v>
                </c:pt>
                <c:pt idx="64">
                  <c:v>1.9014800000000001</c:v>
                </c:pt>
                <c:pt idx="65">
                  <c:v>1.95526</c:v>
                </c:pt>
                <c:pt idx="66">
                  <c:v>1.91568</c:v>
                </c:pt>
                <c:pt idx="67">
                  <c:v>1.92052</c:v>
                </c:pt>
                <c:pt idx="68">
                  <c:v>1.96408</c:v>
                </c:pt>
                <c:pt idx="69">
                  <c:v>1.9316199999999999</c:v>
                </c:pt>
                <c:pt idx="70">
                  <c:v>1.8709800000000001</c:v>
                </c:pt>
                <c:pt idx="71">
                  <c:v>1.8160499999999999</c:v>
                </c:pt>
                <c:pt idx="72">
                  <c:v>1.81046</c:v>
                </c:pt>
                <c:pt idx="73">
                  <c:v>1.7217100000000001</c:v>
                </c:pt>
                <c:pt idx="74">
                  <c:v>1.71434</c:v>
                </c:pt>
                <c:pt idx="75">
                  <c:v>1.68747</c:v>
                </c:pt>
                <c:pt idx="76">
                  <c:v>1.7328399999999999</c:v>
                </c:pt>
                <c:pt idx="77">
                  <c:v>1.8022499999999999</c:v>
                </c:pt>
                <c:pt idx="78">
                  <c:v>1.77932</c:v>
                </c:pt>
                <c:pt idx="79">
                  <c:v>1.70861</c:v>
                </c:pt>
                <c:pt idx="80">
                  <c:v>1.7109799999999999</c:v>
                </c:pt>
                <c:pt idx="81">
                  <c:v>1.7350099999999999</c:v>
                </c:pt>
                <c:pt idx="82">
                  <c:v>1.6774800000000001</c:v>
                </c:pt>
                <c:pt idx="83">
                  <c:v>1.66821</c:v>
                </c:pt>
                <c:pt idx="84">
                  <c:v>1.6737899999999999</c:v>
                </c:pt>
                <c:pt idx="85">
                  <c:v>1.76108</c:v>
                </c:pt>
                <c:pt idx="86">
                  <c:v>1.7743899999999999</c:v>
                </c:pt>
                <c:pt idx="87">
                  <c:v>1.76939</c:v>
                </c:pt>
                <c:pt idx="88">
                  <c:v>1.65625</c:v>
                </c:pt>
                <c:pt idx="89">
                  <c:v>1.7178199999999999</c:v>
                </c:pt>
                <c:pt idx="90">
                  <c:v>1.7613099999999999</c:v>
                </c:pt>
                <c:pt idx="91">
                  <c:v>1.75197</c:v>
                </c:pt>
                <c:pt idx="92">
                  <c:v>1.84277</c:v>
                </c:pt>
                <c:pt idx="93">
                  <c:v>1.8424499999999999</c:v>
                </c:pt>
                <c:pt idx="94">
                  <c:v>1.9235899999999999</c:v>
                </c:pt>
                <c:pt idx="95">
                  <c:v>1.89903</c:v>
                </c:pt>
                <c:pt idx="96">
                  <c:v>1.91018</c:v>
                </c:pt>
                <c:pt idx="97">
                  <c:v>1.90768</c:v>
                </c:pt>
                <c:pt idx="98">
                  <c:v>1.8830800000000001</c:v>
                </c:pt>
                <c:pt idx="99">
                  <c:v>1.8434600000000001</c:v>
                </c:pt>
                <c:pt idx="100">
                  <c:v>1.7315700000000001</c:v>
                </c:pt>
                <c:pt idx="101">
                  <c:v>1.68272</c:v>
                </c:pt>
                <c:pt idx="102">
                  <c:v>1.6067</c:v>
                </c:pt>
                <c:pt idx="103">
                  <c:v>1.6707099999999999</c:v>
                </c:pt>
                <c:pt idx="104">
                  <c:v>1.6178399999999999</c:v>
                </c:pt>
                <c:pt idx="105">
                  <c:v>1.6657</c:v>
                </c:pt>
                <c:pt idx="106">
                  <c:v>1.76186</c:v>
                </c:pt>
                <c:pt idx="107">
                  <c:v>1.75878</c:v>
                </c:pt>
                <c:pt idx="108">
                  <c:v>1.7612399999999999</c:v>
                </c:pt>
                <c:pt idx="109">
                  <c:v>1.7143600000000001</c:v>
                </c:pt>
                <c:pt idx="110">
                  <c:v>1.6119699999999999</c:v>
                </c:pt>
                <c:pt idx="111">
                  <c:v>1.57161</c:v>
                </c:pt>
                <c:pt idx="112">
                  <c:v>1.6315900000000001</c:v>
                </c:pt>
                <c:pt idx="113">
                  <c:v>1.5868800000000001</c:v>
                </c:pt>
                <c:pt idx="114">
                  <c:v>1.65273</c:v>
                </c:pt>
                <c:pt idx="115">
                  <c:v>1.6077300000000001</c:v>
                </c:pt>
                <c:pt idx="116">
                  <c:v>1.66811</c:v>
                </c:pt>
                <c:pt idx="117">
                  <c:v>1.75021</c:v>
                </c:pt>
                <c:pt idx="118">
                  <c:v>1.79786</c:v>
                </c:pt>
                <c:pt idx="119">
                  <c:v>1.75268</c:v>
                </c:pt>
                <c:pt idx="120">
                  <c:v>1.64788</c:v>
                </c:pt>
                <c:pt idx="121">
                  <c:v>1.57907</c:v>
                </c:pt>
                <c:pt idx="122">
                  <c:v>1.51563</c:v>
                </c:pt>
                <c:pt idx="123">
                  <c:v>1.64537</c:v>
                </c:pt>
                <c:pt idx="124">
                  <c:v>1.60015</c:v>
                </c:pt>
                <c:pt idx="125">
                  <c:v>1.61022</c:v>
                </c:pt>
                <c:pt idx="126">
                  <c:v>1.5363899999999999</c:v>
                </c:pt>
                <c:pt idx="127">
                  <c:v>1.64374</c:v>
                </c:pt>
                <c:pt idx="128">
                  <c:v>1.6652</c:v>
                </c:pt>
                <c:pt idx="129">
                  <c:v>1.6825699999999999</c:v>
                </c:pt>
                <c:pt idx="130">
                  <c:v>1.6817800000000001</c:v>
                </c:pt>
                <c:pt idx="131">
                  <c:v>1.65394</c:v>
                </c:pt>
                <c:pt idx="132">
                  <c:v>1.6160099999999999</c:v>
                </c:pt>
                <c:pt idx="133">
                  <c:v>1.6390100000000001</c:v>
                </c:pt>
                <c:pt idx="134">
                  <c:v>1.62582</c:v>
                </c:pt>
                <c:pt idx="135">
                  <c:v>1.6477599999999999</c:v>
                </c:pt>
                <c:pt idx="136">
                  <c:v>1.68645</c:v>
                </c:pt>
                <c:pt idx="137">
                  <c:v>1.6953199999999999</c:v>
                </c:pt>
                <c:pt idx="138">
                  <c:v>1.6930799999999999</c:v>
                </c:pt>
                <c:pt idx="139">
                  <c:v>1.55884</c:v>
                </c:pt>
                <c:pt idx="140">
                  <c:v>1.5789599999999999</c:v>
                </c:pt>
                <c:pt idx="141">
                  <c:v>1.53827</c:v>
                </c:pt>
                <c:pt idx="142">
                  <c:v>1.58342</c:v>
                </c:pt>
                <c:pt idx="143">
                  <c:v>1.61528</c:v>
                </c:pt>
                <c:pt idx="144">
                  <c:v>1.6032500000000001</c:v>
                </c:pt>
                <c:pt idx="145">
                  <c:v>1.5779000000000001</c:v>
                </c:pt>
                <c:pt idx="146">
                  <c:v>1.62521</c:v>
                </c:pt>
                <c:pt idx="147">
                  <c:v>1.6057300000000001</c:v>
                </c:pt>
                <c:pt idx="148">
                  <c:v>1.5254300000000001</c:v>
                </c:pt>
                <c:pt idx="149">
                  <c:v>1.49821</c:v>
                </c:pt>
                <c:pt idx="150">
                  <c:v>1.4782900000000001</c:v>
                </c:pt>
                <c:pt idx="151">
                  <c:v>1.4253800000000001</c:v>
                </c:pt>
                <c:pt idx="152">
                  <c:v>1.4065000000000001</c:v>
                </c:pt>
                <c:pt idx="153">
                  <c:v>1.38124</c:v>
                </c:pt>
                <c:pt idx="154">
                  <c:v>1.47628</c:v>
                </c:pt>
                <c:pt idx="155">
                  <c:v>1.46326</c:v>
                </c:pt>
                <c:pt idx="156">
                  <c:v>1.47393</c:v>
                </c:pt>
                <c:pt idx="157">
                  <c:v>1.4609000000000001</c:v>
                </c:pt>
                <c:pt idx="158">
                  <c:v>1.3941699999999999</c:v>
                </c:pt>
                <c:pt idx="159">
                  <c:v>1.44926</c:v>
                </c:pt>
                <c:pt idx="160">
                  <c:v>1.40334</c:v>
                </c:pt>
                <c:pt idx="161">
                  <c:v>1.4325699999999999</c:v>
                </c:pt>
                <c:pt idx="162">
                  <c:v>1.4944599999999999</c:v>
                </c:pt>
                <c:pt idx="163">
                  <c:v>1.44445</c:v>
                </c:pt>
                <c:pt idx="164">
                  <c:v>1.37815</c:v>
                </c:pt>
                <c:pt idx="165">
                  <c:v>1.3509599999999999</c:v>
                </c:pt>
                <c:pt idx="166">
                  <c:v>1.35806</c:v>
                </c:pt>
                <c:pt idx="167">
                  <c:v>1.38778</c:v>
                </c:pt>
                <c:pt idx="168">
                  <c:v>1.48549</c:v>
                </c:pt>
                <c:pt idx="169">
                  <c:v>1.4675400000000001</c:v>
                </c:pt>
                <c:pt idx="170">
                  <c:v>1.5025599999999999</c:v>
                </c:pt>
                <c:pt idx="171">
                  <c:v>1.4646399999999999</c:v>
                </c:pt>
                <c:pt idx="172">
                  <c:v>1.4151899999999999</c:v>
                </c:pt>
                <c:pt idx="173">
                  <c:v>1.4050100000000001</c:v>
                </c:pt>
                <c:pt idx="174">
                  <c:v>1.3553900000000001</c:v>
                </c:pt>
                <c:pt idx="175">
                  <c:v>1.3129599999999999</c:v>
                </c:pt>
                <c:pt idx="176">
                  <c:v>1.3509199999999999</c:v>
                </c:pt>
                <c:pt idx="177">
                  <c:v>1.32877</c:v>
                </c:pt>
                <c:pt idx="178">
                  <c:v>1.3230599999999999</c:v>
                </c:pt>
                <c:pt idx="179">
                  <c:v>1.36809</c:v>
                </c:pt>
                <c:pt idx="180">
                  <c:v>1.28532</c:v>
                </c:pt>
                <c:pt idx="181">
                  <c:v>1.39093</c:v>
                </c:pt>
                <c:pt idx="182">
                  <c:v>1.3154999999999999</c:v>
                </c:pt>
                <c:pt idx="183">
                  <c:v>1.2846500000000001</c:v>
                </c:pt>
                <c:pt idx="184">
                  <c:v>1.2835300000000001</c:v>
                </c:pt>
                <c:pt idx="185">
                  <c:v>1.2255400000000001</c:v>
                </c:pt>
                <c:pt idx="186">
                  <c:v>1.3547199999999999</c:v>
                </c:pt>
                <c:pt idx="187">
                  <c:v>1.3863399999999999</c:v>
                </c:pt>
                <c:pt idx="188">
                  <c:v>1.3406400000000001</c:v>
                </c:pt>
                <c:pt idx="189">
                  <c:v>1.2732000000000001</c:v>
                </c:pt>
                <c:pt idx="190">
                  <c:v>1.25034</c:v>
                </c:pt>
                <c:pt idx="191">
                  <c:v>1.2042299999999999</c:v>
                </c:pt>
                <c:pt idx="192">
                  <c:v>1.2236400000000001</c:v>
                </c:pt>
                <c:pt idx="193">
                  <c:v>1.22011</c:v>
                </c:pt>
                <c:pt idx="194">
                  <c:v>1.22925</c:v>
                </c:pt>
                <c:pt idx="195">
                  <c:v>1.21086</c:v>
                </c:pt>
                <c:pt idx="196">
                  <c:v>1.20482</c:v>
                </c:pt>
                <c:pt idx="197">
                  <c:v>1.1619600000000001</c:v>
                </c:pt>
                <c:pt idx="198">
                  <c:v>1.12077</c:v>
                </c:pt>
                <c:pt idx="199">
                  <c:v>1.1240699999999999</c:v>
                </c:pt>
                <c:pt idx="200">
                  <c:v>1.1572199999999999</c:v>
                </c:pt>
                <c:pt idx="201">
                  <c:v>1.1514</c:v>
                </c:pt>
                <c:pt idx="202">
                  <c:v>1.1513599999999999</c:v>
                </c:pt>
                <c:pt idx="203">
                  <c:v>1.09206</c:v>
                </c:pt>
                <c:pt idx="204">
                  <c:v>1.0166599999999999</c:v>
                </c:pt>
                <c:pt idx="205">
                  <c:v>1.0658399999999999</c:v>
                </c:pt>
                <c:pt idx="206">
                  <c:v>1.0563400000000001</c:v>
                </c:pt>
                <c:pt idx="207">
                  <c:v>1.0785800000000001</c:v>
                </c:pt>
                <c:pt idx="208">
                  <c:v>1.11947</c:v>
                </c:pt>
                <c:pt idx="209">
                  <c:v>1.1147899999999999</c:v>
                </c:pt>
                <c:pt idx="210">
                  <c:v>1.1035299999999999</c:v>
                </c:pt>
                <c:pt idx="211">
                  <c:v>1.0819099999999999</c:v>
                </c:pt>
                <c:pt idx="212">
                  <c:v>1.0271399999999999</c:v>
                </c:pt>
                <c:pt idx="213">
                  <c:v>1.10195</c:v>
                </c:pt>
                <c:pt idx="214">
                  <c:v>1.0314300000000001</c:v>
                </c:pt>
                <c:pt idx="215">
                  <c:v>1.03772</c:v>
                </c:pt>
                <c:pt idx="216">
                  <c:v>1.0341</c:v>
                </c:pt>
                <c:pt idx="217">
                  <c:v>1.0794600000000001</c:v>
                </c:pt>
                <c:pt idx="218">
                  <c:v>1.0376300000000001</c:v>
                </c:pt>
                <c:pt idx="219">
                  <c:v>1.0369600000000001</c:v>
                </c:pt>
                <c:pt idx="220">
                  <c:v>0.97134799999999999</c:v>
                </c:pt>
                <c:pt idx="221">
                  <c:v>0.99176799999999998</c:v>
                </c:pt>
                <c:pt idx="222">
                  <c:v>0.96218099999999995</c:v>
                </c:pt>
                <c:pt idx="223">
                  <c:v>0.97072400000000003</c:v>
                </c:pt>
                <c:pt idx="224">
                  <c:v>0.93299900000000002</c:v>
                </c:pt>
                <c:pt idx="225">
                  <c:v>0.93548799999999999</c:v>
                </c:pt>
                <c:pt idx="226">
                  <c:v>0.921956</c:v>
                </c:pt>
                <c:pt idx="227">
                  <c:v>0.91337599999999997</c:v>
                </c:pt>
                <c:pt idx="228">
                  <c:v>0.94294699999999998</c:v>
                </c:pt>
                <c:pt idx="229">
                  <c:v>0.92081800000000003</c:v>
                </c:pt>
                <c:pt idx="230">
                  <c:v>0.97666799999999998</c:v>
                </c:pt>
                <c:pt idx="231">
                  <c:v>0.96052899999999997</c:v>
                </c:pt>
                <c:pt idx="232">
                  <c:v>0.92472600000000005</c:v>
                </c:pt>
                <c:pt idx="233">
                  <c:v>0.84238599999999997</c:v>
                </c:pt>
                <c:pt idx="234">
                  <c:v>0.85590299999999997</c:v>
                </c:pt>
                <c:pt idx="235">
                  <c:v>0.92838600000000004</c:v>
                </c:pt>
                <c:pt idx="236">
                  <c:v>0.92210800000000004</c:v>
                </c:pt>
                <c:pt idx="237">
                  <c:v>0.91459699999999999</c:v>
                </c:pt>
                <c:pt idx="238">
                  <c:v>0.85510299999999995</c:v>
                </c:pt>
                <c:pt idx="239">
                  <c:v>0.83274499999999996</c:v>
                </c:pt>
                <c:pt idx="240">
                  <c:v>0.89443300000000003</c:v>
                </c:pt>
                <c:pt idx="241">
                  <c:v>0.89016799999999996</c:v>
                </c:pt>
                <c:pt idx="242">
                  <c:v>0.87068000000000001</c:v>
                </c:pt>
                <c:pt idx="243">
                  <c:v>0.86076200000000003</c:v>
                </c:pt>
                <c:pt idx="244">
                  <c:v>0.81613599999999997</c:v>
                </c:pt>
                <c:pt idx="245">
                  <c:v>0.86175599999999997</c:v>
                </c:pt>
                <c:pt idx="246">
                  <c:v>0.85260199999999997</c:v>
                </c:pt>
                <c:pt idx="247">
                  <c:v>0.84944200000000003</c:v>
                </c:pt>
                <c:pt idx="248">
                  <c:v>0.89152399999999998</c:v>
                </c:pt>
                <c:pt idx="249">
                  <c:v>0.88978900000000005</c:v>
                </c:pt>
                <c:pt idx="250">
                  <c:v>0.89662500000000001</c:v>
                </c:pt>
                <c:pt idx="251">
                  <c:v>0.86178200000000005</c:v>
                </c:pt>
                <c:pt idx="252">
                  <c:v>0.81922799999999996</c:v>
                </c:pt>
                <c:pt idx="253">
                  <c:v>0.70328299999999999</c:v>
                </c:pt>
                <c:pt idx="254">
                  <c:v>0.71152099999999996</c:v>
                </c:pt>
                <c:pt idx="255">
                  <c:v>0.67717899999999998</c:v>
                </c:pt>
                <c:pt idx="256">
                  <c:v>0.80928900000000004</c:v>
                </c:pt>
                <c:pt idx="257">
                  <c:v>0.76983100000000004</c:v>
                </c:pt>
                <c:pt idx="258">
                  <c:v>0.72947799999999996</c:v>
                </c:pt>
                <c:pt idx="259">
                  <c:v>0.71209800000000001</c:v>
                </c:pt>
                <c:pt idx="260">
                  <c:v>0.64817100000000005</c:v>
                </c:pt>
                <c:pt idx="261">
                  <c:v>0.68528</c:v>
                </c:pt>
                <c:pt idx="262">
                  <c:v>0.60955199999999998</c:v>
                </c:pt>
                <c:pt idx="263">
                  <c:v>0.70815399999999995</c:v>
                </c:pt>
                <c:pt idx="264">
                  <c:v>0.68912099999999998</c:v>
                </c:pt>
                <c:pt idx="265">
                  <c:v>0.66899500000000001</c:v>
                </c:pt>
                <c:pt idx="266">
                  <c:v>0.69709100000000002</c:v>
                </c:pt>
                <c:pt idx="267">
                  <c:v>0.62701799999999996</c:v>
                </c:pt>
                <c:pt idx="268">
                  <c:v>0.64048899999999998</c:v>
                </c:pt>
                <c:pt idx="269">
                  <c:v>0.578955</c:v>
                </c:pt>
                <c:pt idx="270">
                  <c:v>0.527389</c:v>
                </c:pt>
                <c:pt idx="271">
                  <c:v>0.56143900000000002</c:v>
                </c:pt>
                <c:pt idx="272">
                  <c:v>0.63374900000000001</c:v>
                </c:pt>
                <c:pt idx="273">
                  <c:v>0.59402900000000003</c:v>
                </c:pt>
                <c:pt idx="274">
                  <c:v>0.60138400000000003</c:v>
                </c:pt>
                <c:pt idx="275">
                  <c:v>0.61112900000000003</c:v>
                </c:pt>
                <c:pt idx="276">
                  <c:v>0.58080399999999999</c:v>
                </c:pt>
                <c:pt idx="277">
                  <c:v>0.55767</c:v>
                </c:pt>
                <c:pt idx="278">
                  <c:v>0.542296</c:v>
                </c:pt>
                <c:pt idx="279">
                  <c:v>0.55728999999999995</c:v>
                </c:pt>
                <c:pt idx="280">
                  <c:v>0.58187299999999997</c:v>
                </c:pt>
                <c:pt idx="281">
                  <c:v>0.54688499999999995</c:v>
                </c:pt>
                <c:pt idx="282">
                  <c:v>0.47429199999999999</c:v>
                </c:pt>
                <c:pt idx="283">
                  <c:v>0.42819699999999999</c:v>
                </c:pt>
                <c:pt idx="284">
                  <c:v>0.52851700000000001</c:v>
                </c:pt>
                <c:pt idx="285">
                  <c:v>0.56662800000000002</c:v>
                </c:pt>
                <c:pt idx="286">
                  <c:v>0.63011799999999996</c:v>
                </c:pt>
                <c:pt idx="287">
                  <c:v>0.56964700000000001</c:v>
                </c:pt>
                <c:pt idx="288">
                  <c:v>0.49516199999999999</c:v>
                </c:pt>
                <c:pt idx="289">
                  <c:v>0.42755900000000002</c:v>
                </c:pt>
                <c:pt idx="290">
                  <c:v>0.39570300000000003</c:v>
                </c:pt>
                <c:pt idx="291">
                  <c:v>0.39031399999999999</c:v>
                </c:pt>
                <c:pt idx="292">
                  <c:v>0.429811</c:v>
                </c:pt>
                <c:pt idx="293">
                  <c:v>0.43940400000000002</c:v>
                </c:pt>
                <c:pt idx="294">
                  <c:v>0.35926400000000003</c:v>
                </c:pt>
                <c:pt idx="295">
                  <c:v>0.34693000000000002</c:v>
                </c:pt>
                <c:pt idx="296">
                  <c:v>0.34969499999999998</c:v>
                </c:pt>
                <c:pt idx="297">
                  <c:v>0.400924</c:v>
                </c:pt>
                <c:pt idx="298">
                  <c:v>0.35419600000000001</c:v>
                </c:pt>
                <c:pt idx="299">
                  <c:v>0.30285800000000002</c:v>
                </c:pt>
                <c:pt idx="300">
                  <c:v>0.29538900000000001</c:v>
                </c:pt>
                <c:pt idx="301">
                  <c:v>0.29399700000000001</c:v>
                </c:pt>
                <c:pt idx="302">
                  <c:v>0.37889899999999999</c:v>
                </c:pt>
                <c:pt idx="303">
                  <c:v>0.32315500000000003</c:v>
                </c:pt>
                <c:pt idx="304">
                  <c:v>0.30344700000000002</c:v>
                </c:pt>
                <c:pt idx="305">
                  <c:v>0.24379700000000001</c:v>
                </c:pt>
                <c:pt idx="306">
                  <c:v>0.244088</c:v>
                </c:pt>
                <c:pt idx="307">
                  <c:v>0.27463700000000002</c:v>
                </c:pt>
                <c:pt idx="308">
                  <c:v>0.20738000000000001</c:v>
                </c:pt>
                <c:pt idx="309">
                  <c:v>0.24700900000000001</c:v>
                </c:pt>
                <c:pt idx="310">
                  <c:v>0.21659800000000001</c:v>
                </c:pt>
                <c:pt idx="311">
                  <c:v>0.23383100000000001</c:v>
                </c:pt>
                <c:pt idx="312">
                  <c:v>0.22284499999999999</c:v>
                </c:pt>
                <c:pt idx="313">
                  <c:v>0.30340299999999998</c:v>
                </c:pt>
                <c:pt idx="314">
                  <c:v>0.25898900000000002</c:v>
                </c:pt>
                <c:pt idx="315">
                  <c:v>0.30560700000000002</c:v>
                </c:pt>
                <c:pt idx="316">
                  <c:v>0.244505</c:v>
                </c:pt>
                <c:pt idx="317">
                  <c:v>0.235009</c:v>
                </c:pt>
                <c:pt idx="318">
                  <c:v>0.232375</c:v>
                </c:pt>
                <c:pt idx="319">
                  <c:v>0.18557899999999999</c:v>
                </c:pt>
                <c:pt idx="320">
                  <c:v>0.18157599999999999</c:v>
                </c:pt>
                <c:pt idx="321">
                  <c:v>0.109641</c:v>
                </c:pt>
                <c:pt idx="322">
                  <c:v>4.72618E-2</c:v>
                </c:pt>
                <c:pt idx="323">
                  <c:v>-1.15379E-2</c:v>
                </c:pt>
                <c:pt idx="324" formatCode="0.00E+00">
                  <c:v>-4.18E-5</c:v>
                </c:pt>
                <c:pt idx="325">
                  <c:v>1.33773E-2</c:v>
                </c:pt>
                <c:pt idx="326">
                  <c:v>2.3192299999999999E-2</c:v>
                </c:pt>
                <c:pt idx="327">
                  <c:v>-1.3876599999999999E-2</c:v>
                </c:pt>
                <c:pt idx="328">
                  <c:v>-8.7100700000000003E-2</c:v>
                </c:pt>
                <c:pt idx="329">
                  <c:v>-0.12609300000000001</c:v>
                </c:pt>
                <c:pt idx="330">
                  <c:v>-0.13733100000000001</c:v>
                </c:pt>
                <c:pt idx="331">
                  <c:v>-7.41063E-2</c:v>
                </c:pt>
                <c:pt idx="332">
                  <c:v>-6.9778199999999999E-2</c:v>
                </c:pt>
                <c:pt idx="333">
                  <c:v>-4.35083E-2</c:v>
                </c:pt>
                <c:pt idx="334">
                  <c:v>-2.8931599999999998E-2</c:v>
                </c:pt>
                <c:pt idx="335">
                  <c:v>-8.5630800000000007E-2</c:v>
                </c:pt>
                <c:pt idx="336">
                  <c:v>-0.103446</c:v>
                </c:pt>
                <c:pt idx="337">
                  <c:v>-0.150343</c:v>
                </c:pt>
                <c:pt idx="338">
                  <c:v>-0.147456</c:v>
                </c:pt>
                <c:pt idx="339">
                  <c:v>-0.149981</c:v>
                </c:pt>
                <c:pt idx="340">
                  <c:v>-0.17979999999999999</c:v>
                </c:pt>
                <c:pt idx="341">
                  <c:v>-0.20583599999999999</c:v>
                </c:pt>
                <c:pt idx="342">
                  <c:v>-0.24657699999999999</c:v>
                </c:pt>
                <c:pt idx="343">
                  <c:v>-0.27883999999999998</c:v>
                </c:pt>
                <c:pt idx="344">
                  <c:v>-0.34145199999999998</c:v>
                </c:pt>
                <c:pt idx="345">
                  <c:v>-0.40174599999999999</c:v>
                </c:pt>
                <c:pt idx="346">
                  <c:v>-0.41625800000000002</c:v>
                </c:pt>
                <c:pt idx="347">
                  <c:v>-0.41549700000000001</c:v>
                </c:pt>
                <c:pt idx="348">
                  <c:v>-0.38489000000000001</c:v>
                </c:pt>
                <c:pt idx="349">
                  <c:v>-0.39659299999999997</c:v>
                </c:pt>
                <c:pt idx="350">
                  <c:v>-0.44018699999999999</c:v>
                </c:pt>
                <c:pt idx="351">
                  <c:v>-0.442133</c:v>
                </c:pt>
                <c:pt idx="352">
                  <c:v>-0.48641699999999999</c:v>
                </c:pt>
                <c:pt idx="353">
                  <c:v>-0.465561</c:v>
                </c:pt>
                <c:pt idx="354">
                  <c:v>-0.52407700000000002</c:v>
                </c:pt>
                <c:pt idx="355">
                  <c:v>-0.56701299999999999</c:v>
                </c:pt>
                <c:pt idx="356">
                  <c:v>-0.58571600000000001</c:v>
                </c:pt>
                <c:pt idx="357">
                  <c:v>-0.63627100000000003</c:v>
                </c:pt>
                <c:pt idx="358">
                  <c:v>-0.62548300000000001</c:v>
                </c:pt>
                <c:pt idx="359">
                  <c:v>-0.57672599999999996</c:v>
                </c:pt>
                <c:pt idx="360">
                  <c:v>-0.60385900000000003</c:v>
                </c:pt>
                <c:pt idx="361">
                  <c:v>-0.595198</c:v>
                </c:pt>
                <c:pt idx="362">
                  <c:v>-0.69908899999999996</c:v>
                </c:pt>
                <c:pt idx="363">
                  <c:v>-0.71182199999999995</c:v>
                </c:pt>
                <c:pt idx="364">
                  <c:v>-0.740066</c:v>
                </c:pt>
                <c:pt idx="365">
                  <c:v>-0.75434400000000001</c:v>
                </c:pt>
                <c:pt idx="366">
                  <c:v>-0.74091099999999999</c:v>
                </c:pt>
                <c:pt idx="367">
                  <c:v>-0.76719199999999999</c:v>
                </c:pt>
                <c:pt idx="368">
                  <c:v>-0.78033799999999998</c:v>
                </c:pt>
                <c:pt idx="369">
                  <c:v>-0.77822199999999997</c:v>
                </c:pt>
                <c:pt idx="370">
                  <c:v>-0.77049000000000001</c:v>
                </c:pt>
                <c:pt idx="371">
                  <c:v>-0.73734100000000002</c:v>
                </c:pt>
                <c:pt idx="372">
                  <c:v>-0.68303899999999995</c:v>
                </c:pt>
                <c:pt idx="373">
                  <c:v>-0.70659000000000005</c:v>
                </c:pt>
                <c:pt idx="374">
                  <c:v>-0.72484400000000004</c:v>
                </c:pt>
                <c:pt idx="375">
                  <c:v>-0.82878799999999997</c:v>
                </c:pt>
                <c:pt idx="376">
                  <c:v>-0.86993600000000004</c:v>
                </c:pt>
                <c:pt idx="377">
                  <c:v>-0.82104900000000003</c:v>
                </c:pt>
                <c:pt idx="378">
                  <c:v>-0.795794</c:v>
                </c:pt>
                <c:pt idx="379">
                  <c:v>-0.79671000000000003</c:v>
                </c:pt>
                <c:pt idx="380">
                  <c:v>-0.82753200000000005</c:v>
                </c:pt>
                <c:pt idx="381">
                  <c:v>-0.88451000000000002</c:v>
                </c:pt>
                <c:pt idx="382">
                  <c:v>-0.85024100000000002</c:v>
                </c:pt>
                <c:pt idx="383">
                  <c:v>-0.85332699999999995</c:v>
                </c:pt>
                <c:pt idx="384">
                  <c:v>-0.85138499999999995</c:v>
                </c:pt>
                <c:pt idx="385">
                  <c:v>-0.84113199999999999</c:v>
                </c:pt>
                <c:pt idx="386">
                  <c:v>-0.88801600000000003</c:v>
                </c:pt>
                <c:pt idx="387">
                  <c:v>-0.86260300000000001</c:v>
                </c:pt>
                <c:pt idx="388">
                  <c:v>-0.84728700000000001</c:v>
                </c:pt>
                <c:pt idx="389">
                  <c:v>-0.74645700000000004</c:v>
                </c:pt>
                <c:pt idx="390">
                  <c:v>-0.75516000000000005</c:v>
                </c:pt>
                <c:pt idx="391">
                  <c:v>-0.77070300000000003</c:v>
                </c:pt>
                <c:pt idx="392">
                  <c:v>-0.843194</c:v>
                </c:pt>
                <c:pt idx="393">
                  <c:v>-0.88511499999999999</c:v>
                </c:pt>
                <c:pt idx="394">
                  <c:v>-0.85147700000000004</c:v>
                </c:pt>
                <c:pt idx="395">
                  <c:v>-0.84141200000000005</c:v>
                </c:pt>
                <c:pt idx="396">
                  <c:v>-0.81272200000000006</c:v>
                </c:pt>
                <c:pt idx="397">
                  <c:v>-0.81450299999999998</c:v>
                </c:pt>
                <c:pt idx="398">
                  <c:v>-0.82543</c:v>
                </c:pt>
                <c:pt idx="399">
                  <c:v>-0.81308800000000003</c:v>
                </c:pt>
                <c:pt idx="400">
                  <c:v>-0.87162300000000004</c:v>
                </c:pt>
                <c:pt idx="401">
                  <c:v>-0.83503300000000003</c:v>
                </c:pt>
                <c:pt idx="402">
                  <c:v>-0.86211599999999999</c:v>
                </c:pt>
                <c:pt idx="403">
                  <c:v>-0.81938500000000003</c:v>
                </c:pt>
                <c:pt idx="404">
                  <c:v>-0.81428500000000004</c:v>
                </c:pt>
                <c:pt idx="405">
                  <c:v>-0.837391</c:v>
                </c:pt>
                <c:pt idx="406">
                  <c:v>-0.89602499999999996</c:v>
                </c:pt>
                <c:pt idx="407">
                  <c:v>-0.88275300000000001</c:v>
                </c:pt>
                <c:pt idx="408">
                  <c:v>-0.89145099999999999</c:v>
                </c:pt>
                <c:pt idx="409">
                  <c:v>-0.86571200000000004</c:v>
                </c:pt>
                <c:pt idx="410">
                  <c:v>-0.824855</c:v>
                </c:pt>
                <c:pt idx="411">
                  <c:v>-0.79275200000000001</c:v>
                </c:pt>
                <c:pt idx="412">
                  <c:v>-0.75864100000000001</c:v>
                </c:pt>
                <c:pt idx="413">
                  <c:v>-0.77300000000000002</c:v>
                </c:pt>
                <c:pt idx="414">
                  <c:v>-0.78866700000000001</c:v>
                </c:pt>
                <c:pt idx="415">
                  <c:v>-0.84475</c:v>
                </c:pt>
                <c:pt idx="416">
                  <c:v>-0.87533099999999997</c:v>
                </c:pt>
                <c:pt idx="417">
                  <c:v>-0.86630700000000005</c:v>
                </c:pt>
                <c:pt idx="418">
                  <c:v>-0.85023499999999996</c:v>
                </c:pt>
                <c:pt idx="419">
                  <c:v>-0.82472100000000004</c:v>
                </c:pt>
                <c:pt idx="420">
                  <c:v>-0.83914</c:v>
                </c:pt>
                <c:pt idx="421">
                  <c:v>-0.82085399999999997</c:v>
                </c:pt>
                <c:pt idx="422">
                  <c:v>-0.84347700000000003</c:v>
                </c:pt>
                <c:pt idx="423">
                  <c:v>-0.84904999999999997</c:v>
                </c:pt>
                <c:pt idx="424">
                  <c:v>-0.87487899999999996</c:v>
                </c:pt>
                <c:pt idx="425">
                  <c:v>-0.90719799999999995</c:v>
                </c:pt>
                <c:pt idx="426">
                  <c:v>-0.93521100000000001</c:v>
                </c:pt>
                <c:pt idx="427">
                  <c:v>-0.91902499999999998</c:v>
                </c:pt>
                <c:pt idx="428">
                  <c:v>-0.90905999999999998</c:v>
                </c:pt>
                <c:pt idx="429">
                  <c:v>-0.858375</c:v>
                </c:pt>
                <c:pt idx="430">
                  <c:v>-0.848325</c:v>
                </c:pt>
                <c:pt idx="431">
                  <c:v>-0.85021599999999997</c:v>
                </c:pt>
                <c:pt idx="432">
                  <c:v>-0.86720600000000003</c:v>
                </c:pt>
                <c:pt idx="433">
                  <c:v>-0.91957299999999997</c:v>
                </c:pt>
                <c:pt idx="434">
                  <c:v>-0.92766300000000002</c:v>
                </c:pt>
                <c:pt idx="435">
                  <c:v>-0.9204</c:v>
                </c:pt>
                <c:pt idx="436">
                  <c:v>-0.90930699999999998</c:v>
                </c:pt>
                <c:pt idx="437">
                  <c:v>-0.90070099999999997</c:v>
                </c:pt>
                <c:pt idx="438">
                  <c:v>-0.93733299999999997</c:v>
                </c:pt>
                <c:pt idx="439">
                  <c:v>-0.93541300000000005</c:v>
                </c:pt>
                <c:pt idx="440">
                  <c:v>-1.00885</c:v>
                </c:pt>
                <c:pt idx="441">
                  <c:v>-1.0131300000000001</c:v>
                </c:pt>
                <c:pt idx="442">
                  <c:v>-1.0267200000000001</c:v>
                </c:pt>
                <c:pt idx="443">
                  <c:v>-1.00902</c:v>
                </c:pt>
                <c:pt idx="444">
                  <c:v>-0.96385900000000002</c:v>
                </c:pt>
                <c:pt idx="445">
                  <c:v>-0.95621400000000001</c:v>
                </c:pt>
                <c:pt idx="446">
                  <c:v>-0.95494999999999997</c:v>
                </c:pt>
                <c:pt idx="447">
                  <c:v>-0.97056799999999999</c:v>
                </c:pt>
                <c:pt idx="448">
                  <c:v>-0.950546</c:v>
                </c:pt>
                <c:pt idx="449">
                  <c:v>-0.96355599999999997</c:v>
                </c:pt>
                <c:pt idx="450">
                  <c:v>-0.91586699999999999</c:v>
                </c:pt>
                <c:pt idx="451">
                  <c:v>-0.90697099999999997</c:v>
                </c:pt>
                <c:pt idx="452">
                  <c:v>-0.91731499999999999</c:v>
                </c:pt>
                <c:pt idx="453">
                  <c:v>-0.91403800000000002</c:v>
                </c:pt>
                <c:pt idx="454">
                  <c:v>-0.95383399999999996</c:v>
                </c:pt>
                <c:pt idx="455">
                  <c:v>-0.94279199999999996</c:v>
                </c:pt>
                <c:pt idx="456">
                  <c:v>-1.00946</c:v>
                </c:pt>
                <c:pt idx="457">
                  <c:v>-1.0001500000000001</c:v>
                </c:pt>
                <c:pt idx="458">
                  <c:v>-1.02579</c:v>
                </c:pt>
                <c:pt idx="459">
                  <c:v>-1.00424</c:v>
                </c:pt>
                <c:pt idx="460">
                  <c:v>-0.91844999999999999</c:v>
                </c:pt>
                <c:pt idx="461">
                  <c:v>-0.85011099999999995</c:v>
                </c:pt>
                <c:pt idx="462">
                  <c:v>-0.80901599999999996</c:v>
                </c:pt>
                <c:pt idx="463">
                  <c:v>-0.80222300000000002</c:v>
                </c:pt>
                <c:pt idx="464">
                  <c:v>-0.84453</c:v>
                </c:pt>
                <c:pt idx="465">
                  <c:v>-0.900505</c:v>
                </c:pt>
                <c:pt idx="466">
                  <c:v>-0.98319900000000005</c:v>
                </c:pt>
                <c:pt idx="467">
                  <c:v>-1.03731</c:v>
                </c:pt>
                <c:pt idx="468">
                  <c:v>-1.05762</c:v>
                </c:pt>
                <c:pt idx="469">
                  <c:v>-1.0594600000000001</c:v>
                </c:pt>
                <c:pt idx="470">
                  <c:v>-1.08351</c:v>
                </c:pt>
                <c:pt idx="471">
                  <c:v>-1.0492300000000001</c:v>
                </c:pt>
                <c:pt idx="472">
                  <c:v>-1.0389999999999999</c:v>
                </c:pt>
                <c:pt idx="473">
                  <c:v>-1.0358400000000001</c:v>
                </c:pt>
                <c:pt idx="474">
                  <c:v>-1.02803</c:v>
                </c:pt>
                <c:pt idx="475">
                  <c:v>-1.08039</c:v>
                </c:pt>
                <c:pt idx="476">
                  <c:v>-1.1287</c:v>
                </c:pt>
                <c:pt idx="477">
                  <c:v>-1.1402000000000001</c:v>
                </c:pt>
                <c:pt idx="478">
                  <c:v>-1.1604300000000001</c:v>
                </c:pt>
                <c:pt idx="479">
                  <c:v>-1.10982</c:v>
                </c:pt>
                <c:pt idx="480">
                  <c:v>-1.11513</c:v>
                </c:pt>
                <c:pt idx="481">
                  <c:v>-1.09629</c:v>
                </c:pt>
                <c:pt idx="482">
                  <c:v>-1.16473</c:v>
                </c:pt>
                <c:pt idx="483">
                  <c:v>-1.1746300000000001</c:v>
                </c:pt>
                <c:pt idx="484">
                  <c:v>-1.2218500000000001</c:v>
                </c:pt>
                <c:pt idx="485">
                  <c:v>-1.2376100000000001</c:v>
                </c:pt>
                <c:pt idx="486">
                  <c:v>-1.2392000000000001</c:v>
                </c:pt>
                <c:pt idx="487">
                  <c:v>-1.25027</c:v>
                </c:pt>
                <c:pt idx="488">
                  <c:v>-1.2055400000000001</c:v>
                </c:pt>
                <c:pt idx="489">
                  <c:v>-1.2047000000000001</c:v>
                </c:pt>
                <c:pt idx="490">
                  <c:v>-1.2230099999999999</c:v>
                </c:pt>
                <c:pt idx="491">
                  <c:v>-1.2173099999999999</c:v>
                </c:pt>
                <c:pt idx="492">
                  <c:v>-1.2566900000000001</c:v>
                </c:pt>
                <c:pt idx="493">
                  <c:v>-1.22617</c:v>
                </c:pt>
                <c:pt idx="494">
                  <c:v>-1.20529</c:v>
                </c:pt>
                <c:pt idx="495">
                  <c:v>-1.17276</c:v>
                </c:pt>
                <c:pt idx="496">
                  <c:v>-1.1375</c:v>
                </c:pt>
                <c:pt idx="497">
                  <c:v>-1.16134</c:v>
                </c:pt>
                <c:pt idx="498">
                  <c:v>-1.14639</c:v>
                </c:pt>
                <c:pt idx="499">
                  <c:v>-1.1992499999999999</c:v>
                </c:pt>
                <c:pt idx="500">
                  <c:v>-1.1835199999999999</c:v>
                </c:pt>
                <c:pt idx="501">
                  <c:v>-1.19767</c:v>
                </c:pt>
                <c:pt idx="502">
                  <c:v>-1.2711699999999999</c:v>
                </c:pt>
                <c:pt idx="503">
                  <c:v>-1.2955000000000001</c:v>
                </c:pt>
                <c:pt idx="504">
                  <c:v>-1.3798299999999999</c:v>
                </c:pt>
                <c:pt idx="505">
                  <c:v>-1.3492</c:v>
                </c:pt>
                <c:pt idx="506">
                  <c:v>-1.3296600000000001</c:v>
                </c:pt>
                <c:pt idx="507">
                  <c:v>-1.31924</c:v>
                </c:pt>
                <c:pt idx="508">
                  <c:v>-1.28224</c:v>
                </c:pt>
                <c:pt idx="509">
                  <c:v>-1.29749</c:v>
                </c:pt>
                <c:pt idx="510">
                  <c:v>-1.21011</c:v>
                </c:pt>
                <c:pt idx="511">
                  <c:v>-1.21719</c:v>
                </c:pt>
                <c:pt idx="512">
                  <c:v>-1.2097899999999999</c:v>
                </c:pt>
                <c:pt idx="513">
                  <c:v>-1.2690600000000001</c:v>
                </c:pt>
                <c:pt idx="514">
                  <c:v>-1.2674799999999999</c:v>
                </c:pt>
                <c:pt idx="515">
                  <c:v>-1.3090200000000001</c:v>
                </c:pt>
                <c:pt idx="516">
                  <c:v>-1.2659100000000001</c:v>
                </c:pt>
                <c:pt idx="517">
                  <c:v>-1.27346</c:v>
                </c:pt>
                <c:pt idx="518">
                  <c:v>-1.2576799999999999</c:v>
                </c:pt>
                <c:pt idx="519">
                  <c:v>-1.2799</c:v>
                </c:pt>
                <c:pt idx="520">
                  <c:v>-1.2254100000000001</c:v>
                </c:pt>
                <c:pt idx="521">
                  <c:v>-1.2110700000000001</c:v>
                </c:pt>
                <c:pt idx="522">
                  <c:v>-1.19621</c:v>
                </c:pt>
                <c:pt idx="523">
                  <c:v>-1.1681299999999999</c:v>
                </c:pt>
                <c:pt idx="524">
                  <c:v>-1.2139599999999999</c:v>
                </c:pt>
                <c:pt idx="525">
                  <c:v>-1.20871</c:v>
                </c:pt>
                <c:pt idx="526">
                  <c:v>-1.22007</c:v>
                </c:pt>
                <c:pt idx="527">
                  <c:v>-1.2066300000000001</c:v>
                </c:pt>
                <c:pt idx="528">
                  <c:v>-1.1779999999999999</c:v>
                </c:pt>
                <c:pt idx="529">
                  <c:v>-1.21905</c:v>
                </c:pt>
                <c:pt idx="530">
                  <c:v>-1.2068099999999999</c:v>
                </c:pt>
                <c:pt idx="531">
                  <c:v>-1.2436499999999999</c:v>
                </c:pt>
                <c:pt idx="532">
                  <c:v>-1.26233</c:v>
                </c:pt>
                <c:pt idx="533">
                  <c:v>-1.2396199999999999</c:v>
                </c:pt>
                <c:pt idx="534">
                  <c:v>-1.14453</c:v>
                </c:pt>
                <c:pt idx="535">
                  <c:v>-1.1023700000000001</c:v>
                </c:pt>
                <c:pt idx="536">
                  <c:v>-1.1305700000000001</c:v>
                </c:pt>
                <c:pt idx="537">
                  <c:v>-1.1849799999999999</c:v>
                </c:pt>
                <c:pt idx="538">
                  <c:v>-1.21288</c:v>
                </c:pt>
                <c:pt idx="539">
                  <c:v>-1.1783999999999999</c:v>
                </c:pt>
                <c:pt idx="540">
                  <c:v>-1.1644300000000001</c:v>
                </c:pt>
                <c:pt idx="541">
                  <c:v>-1.1731</c:v>
                </c:pt>
                <c:pt idx="542">
                  <c:v>-1.18821</c:v>
                </c:pt>
                <c:pt idx="543">
                  <c:v>-1.19495</c:v>
                </c:pt>
                <c:pt idx="544">
                  <c:v>-1.2226999999999999</c:v>
                </c:pt>
                <c:pt idx="545">
                  <c:v>-1.17323</c:v>
                </c:pt>
                <c:pt idx="546">
                  <c:v>-1.18743</c:v>
                </c:pt>
                <c:pt idx="547">
                  <c:v>-1.1128400000000001</c:v>
                </c:pt>
                <c:pt idx="548">
                  <c:v>-1.0925</c:v>
                </c:pt>
                <c:pt idx="549">
                  <c:v>-1.0946800000000001</c:v>
                </c:pt>
                <c:pt idx="550">
                  <c:v>-1.09148</c:v>
                </c:pt>
                <c:pt idx="551">
                  <c:v>-1.1599299999999999</c:v>
                </c:pt>
                <c:pt idx="552">
                  <c:v>-1.1378299999999999</c:v>
                </c:pt>
                <c:pt idx="553">
                  <c:v>-1.10223</c:v>
                </c:pt>
                <c:pt idx="554">
                  <c:v>-1.10101</c:v>
                </c:pt>
                <c:pt idx="555">
                  <c:v>-1.10928</c:v>
                </c:pt>
                <c:pt idx="556">
                  <c:v>-1.14032</c:v>
                </c:pt>
                <c:pt idx="557">
                  <c:v>-1.16598</c:v>
                </c:pt>
                <c:pt idx="558">
                  <c:v>-1.14882</c:v>
                </c:pt>
                <c:pt idx="559">
                  <c:v>-1.1207400000000001</c:v>
                </c:pt>
                <c:pt idx="560">
                  <c:v>-1.0771500000000001</c:v>
                </c:pt>
                <c:pt idx="561">
                  <c:v>-1.05297</c:v>
                </c:pt>
                <c:pt idx="562">
                  <c:v>-1.0599700000000001</c:v>
                </c:pt>
                <c:pt idx="563">
                  <c:v>-1.0835900000000001</c:v>
                </c:pt>
                <c:pt idx="564">
                  <c:v>-1.1381300000000001</c:v>
                </c:pt>
                <c:pt idx="565">
                  <c:v>-1.16977</c:v>
                </c:pt>
                <c:pt idx="566">
                  <c:v>-1.1585700000000001</c:v>
                </c:pt>
                <c:pt idx="567">
                  <c:v>-1.1347100000000001</c:v>
                </c:pt>
                <c:pt idx="568">
                  <c:v>-1.1612499999999999</c:v>
                </c:pt>
                <c:pt idx="569">
                  <c:v>-1.1794</c:v>
                </c:pt>
                <c:pt idx="570">
                  <c:v>-1.1295599999999999</c:v>
                </c:pt>
                <c:pt idx="571">
                  <c:v>-1.10019</c:v>
                </c:pt>
                <c:pt idx="572">
                  <c:v>-1.05969</c:v>
                </c:pt>
                <c:pt idx="573">
                  <c:v>-1.0482499999999999</c:v>
                </c:pt>
                <c:pt idx="574">
                  <c:v>-1.06579</c:v>
                </c:pt>
                <c:pt idx="575">
                  <c:v>-1.1054299999999999</c:v>
                </c:pt>
                <c:pt idx="576">
                  <c:v>-1.0445199999999999</c:v>
                </c:pt>
                <c:pt idx="577">
                  <c:v>-1.0376099999999999</c:v>
                </c:pt>
                <c:pt idx="578">
                  <c:v>-1.0341199999999999</c:v>
                </c:pt>
                <c:pt idx="579">
                  <c:v>-1.05532</c:v>
                </c:pt>
                <c:pt idx="580">
                  <c:v>-1.0665199999999999</c:v>
                </c:pt>
                <c:pt idx="581">
                  <c:v>-1.0635600000000001</c:v>
                </c:pt>
                <c:pt idx="582">
                  <c:v>-1.0347200000000001</c:v>
                </c:pt>
                <c:pt idx="583">
                  <c:v>-0.988645</c:v>
                </c:pt>
                <c:pt idx="584">
                  <c:v>-0.97312299999999996</c:v>
                </c:pt>
                <c:pt idx="585">
                  <c:v>-0.99002699999999999</c:v>
                </c:pt>
                <c:pt idx="586">
                  <c:v>-1.04488</c:v>
                </c:pt>
                <c:pt idx="587">
                  <c:v>-1.06613</c:v>
                </c:pt>
                <c:pt idx="588">
                  <c:v>-1.0555699999999999</c:v>
                </c:pt>
                <c:pt idx="589">
                  <c:v>-1.0060100000000001</c:v>
                </c:pt>
                <c:pt idx="590">
                  <c:v>-1.04288</c:v>
                </c:pt>
                <c:pt idx="591">
                  <c:v>-1.0429900000000001</c:v>
                </c:pt>
                <c:pt idx="592">
                  <c:v>-1.08893</c:v>
                </c:pt>
                <c:pt idx="593">
                  <c:v>-1.05467</c:v>
                </c:pt>
                <c:pt idx="594">
                  <c:v>-1.0163599999999999</c:v>
                </c:pt>
                <c:pt idx="595">
                  <c:v>-1.0365800000000001</c:v>
                </c:pt>
                <c:pt idx="596">
                  <c:v>-1.0375000000000001</c:v>
                </c:pt>
                <c:pt idx="597">
                  <c:v>-0.98711000000000004</c:v>
                </c:pt>
                <c:pt idx="598">
                  <c:v>-0.94495200000000001</c:v>
                </c:pt>
                <c:pt idx="599">
                  <c:v>-0.92946499999999999</c:v>
                </c:pt>
                <c:pt idx="600">
                  <c:v>-0.91930999999999996</c:v>
                </c:pt>
                <c:pt idx="601">
                  <c:v>-0.95739799999999997</c:v>
                </c:pt>
                <c:pt idx="602">
                  <c:v>-0.93665699999999996</c:v>
                </c:pt>
                <c:pt idx="603">
                  <c:v>-0.94245800000000002</c:v>
                </c:pt>
                <c:pt idx="604">
                  <c:v>-0.94232300000000002</c:v>
                </c:pt>
                <c:pt idx="605">
                  <c:v>-0.96774400000000005</c:v>
                </c:pt>
                <c:pt idx="606">
                  <c:v>-0.946488</c:v>
                </c:pt>
                <c:pt idx="607">
                  <c:v>-0.97452000000000005</c:v>
                </c:pt>
                <c:pt idx="608">
                  <c:v>-0.93952400000000003</c:v>
                </c:pt>
                <c:pt idx="609">
                  <c:v>-0.96346200000000004</c:v>
                </c:pt>
                <c:pt idx="610">
                  <c:v>-0.96340499999999996</c:v>
                </c:pt>
                <c:pt idx="611">
                  <c:v>-0.91069800000000001</c:v>
                </c:pt>
                <c:pt idx="612">
                  <c:v>-0.88633799999999996</c:v>
                </c:pt>
                <c:pt idx="613">
                  <c:v>-0.84600299999999995</c:v>
                </c:pt>
                <c:pt idx="614">
                  <c:v>-0.84710300000000005</c:v>
                </c:pt>
                <c:pt idx="615">
                  <c:v>-0.85044900000000001</c:v>
                </c:pt>
                <c:pt idx="616">
                  <c:v>-0.89546300000000001</c:v>
                </c:pt>
                <c:pt idx="617">
                  <c:v>-0.89713299999999996</c:v>
                </c:pt>
                <c:pt idx="618">
                  <c:v>-0.89948499999999998</c:v>
                </c:pt>
                <c:pt idx="619">
                  <c:v>-0.88649299999999998</c:v>
                </c:pt>
                <c:pt idx="620">
                  <c:v>-0.91147199999999995</c:v>
                </c:pt>
                <c:pt idx="621">
                  <c:v>-0.87445300000000004</c:v>
                </c:pt>
                <c:pt idx="622">
                  <c:v>-0.89449000000000001</c:v>
                </c:pt>
                <c:pt idx="623">
                  <c:v>-0.86087599999999997</c:v>
                </c:pt>
                <c:pt idx="624">
                  <c:v>-0.82557499999999995</c:v>
                </c:pt>
                <c:pt idx="625">
                  <c:v>-0.81177900000000003</c:v>
                </c:pt>
                <c:pt idx="626">
                  <c:v>-0.76392099999999996</c:v>
                </c:pt>
                <c:pt idx="627">
                  <c:v>-0.83018099999999995</c:v>
                </c:pt>
                <c:pt idx="628">
                  <c:v>-0.84879499999999997</c:v>
                </c:pt>
                <c:pt idx="629">
                  <c:v>-0.89135600000000004</c:v>
                </c:pt>
                <c:pt idx="630">
                  <c:v>-0.86154200000000003</c:v>
                </c:pt>
                <c:pt idx="631">
                  <c:v>-0.87406399999999995</c:v>
                </c:pt>
                <c:pt idx="632">
                  <c:v>-0.882324</c:v>
                </c:pt>
                <c:pt idx="633">
                  <c:v>-0.90033099999999999</c:v>
                </c:pt>
                <c:pt idx="634">
                  <c:v>-0.89608600000000005</c:v>
                </c:pt>
                <c:pt idx="635">
                  <c:v>-0.88401600000000002</c:v>
                </c:pt>
                <c:pt idx="636">
                  <c:v>-0.86610200000000004</c:v>
                </c:pt>
                <c:pt idx="637">
                  <c:v>-0.87699099999999997</c:v>
                </c:pt>
                <c:pt idx="638">
                  <c:v>-0.850047</c:v>
                </c:pt>
                <c:pt idx="639">
                  <c:v>-0.85961399999999999</c:v>
                </c:pt>
                <c:pt idx="640">
                  <c:v>-0.83650899999999995</c:v>
                </c:pt>
                <c:pt idx="641">
                  <c:v>-0.86461299999999996</c:v>
                </c:pt>
                <c:pt idx="642">
                  <c:v>-0.84909699999999999</c:v>
                </c:pt>
                <c:pt idx="643">
                  <c:v>-0.78942500000000004</c:v>
                </c:pt>
                <c:pt idx="644">
                  <c:v>-0.84529500000000002</c:v>
                </c:pt>
                <c:pt idx="645">
                  <c:v>-0.85201000000000005</c:v>
                </c:pt>
                <c:pt idx="646">
                  <c:v>-0.89411200000000002</c:v>
                </c:pt>
                <c:pt idx="647">
                  <c:v>-0.88646599999999998</c:v>
                </c:pt>
                <c:pt idx="648">
                  <c:v>-0.88193900000000003</c:v>
                </c:pt>
                <c:pt idx="649">
                  <c:v>-0.91217099999999995</c:v>
                </c:pt>
                <c:pt idx="650">
                  <c:v>-0.88891799999999999</c:v>
                </c:pt>
                <c:pt idx="651">
                  <c:v>-0.89110599999999995</c:v>
                </c:pt>
                <c:pt idx="652">
                  <c:v>-0.92542599999999997</c:v>
                </c:pt>
                <c:pt idx="653">
                  <c:v>-0.92437100000000005</c:v>
                </c:pt>
                <c:pt idx="654">
                  <c:v>-0.95447400000000004</c:v>
                </c:pt>
                <c:pt idx="655">
                  <c:v>-0.97408700000000004</c:v>
                </c:pt>
                <c:pt idx="656">
                  <c:v>-0.99533199999999999</c:v>
                </c:pt>
                <c:pt idx="657">
                  <c:v>-1.0210600000000001</c:v>
                </c:pt>
                <c:pt idx="658">
                  <c:v>-0.95808199999999999</c:v>
                </c:pt>
                <c:pt idx="659">
                  <c:v>-0.95818700000000001</c:v>
                </c:pt>
                <c:pt idx="660">
                  <c:v>-0.98999499999999996</c:v>
                </c:pt>
                <c:pt idx="661">
                  <c:v>-1.0537300000000001</c:v>
                </c:pt>
                <c:pt idx="662">
                  <c:v>-1.0889899999999999</c:v>
                </c:pt>
                <c:pt idx="663">
                  <c:v>-1.05213</c:v>
                </c:pt>
                <c:pt idx="664">
                  <c:v>-1.0301800000000001</c:v>
                </c:pt>
                <c:pt idx="665">
                  <c:v>-1.00804</c:v>
                </c:pt>
                <c:pt idx="666">
                  <c:v>-1.0391300000000001</c:v>
                </c:pt>
                <c:pt idx="667">
                  <c:v>-1.0862799999999999</c:v>
                </c:pt>
                <c:pt idx="668">
                  <c:v>-1.08578</c:v>
                </c:pt>
                <c:pt idx="669">
                  <c:v>-1.0564199999999999</c:v>
                </c:pt>
                <c:pt idx="670">
                  <c:v>-1.10707</c:v>
                </c:pt>
                <c:pt idx="671">
                  <c:v>-1.10808</c:v>
                </c:pt>
                <c:pt idx="672">
                  <c:v>-1.1024400000000001</c:v>
                </c:pt>
                <c:pt idx="673">
                  <c:v>-1.12486</c:v>
                </c:pt>
                <c:pt idx="674">
                  <c:v>-1.1294999999999999</c:v>
                </c:pt>
                <c:pt idx="675">
                  <c:v>-1.1118699999999999</c:v>
                </c:pt>
                <c:pt idx="676">
                  <c:v>-1.14547</c:v>
                </c:pt>
                <c:pt idx="677">
                  <c:v>-1.1528</c:v>
                </c:pt>
                <c:pt idx="678">
                  <c:v>-1.1324099999999999</c:v>
                </c:pt>
                <c:pt idx="679">
                  <c:v>-1.1895</c:v>
                </c:pt>
                <c:pt idx="680">
                  <c:v>-1.26267</c:v>
                </c:pt>
                <c:pt idx="681">
                  <c:v>-1.3149999999999999</c:v>
                </c:pt>
                <c:pt idx="682">
                  <c:v>-1.33013</c:v>
                </c:pt>
                <c:pt idx="683">
                  <c:v>-1.37053</c:v>
                </c:pt>
                <c:pt idx="684">
                  <c:v>-1.3303400000000001</c:v>
                </c:pt>
                <c:pt idx="685">
                  <c:v>-1.2932600000000001</c:v>
                </c:pt>
                <c:pt idx="686">
                  <c:v>-1.30522</c:v>
                </c:pt>
                <c:pt idx="687">
                  <c:v>-1.29766</c:v>
                </c:pt>
                <c:pt idx="688">
                  <c:v>-1.34422</c:v>
                </c:pt>
                <c:pt idx="689">
                  <c:v>-1.3514200000000001</c:v>
                </c:pt>
                <c:pt idx="690">
                  <c:v>-1.3881699999999999</c:v>
                </c:pt>
                <c:pt idx="691">
                  <c:v>-1.3962699999999999</c:v>
                </c:pt>
                <c:pt idx="692">
                  <c:v>-1.40615</c:v>
                </c:pt>
                <c:pt idx="693">
                  <c:v>-1.4333</c:v>
                </c:pt>
                <c:pt idx="694">
                  <c:v>-1.46272</c:v>
                </c:pt>
                <c:pt idx="695">
                  <c:v>-1.4160600000000001</c:v>
                </c:pt>
                <c:pt idx="696">
                  <c:v>-1.4153199999999999</c:v>
                </c:pt>
                <c:pt idx="697">
                  <c:v>-1.3354600000000001</c:v>
                </c:pt>
                <c:pt idx="698">
                  <c:v>-1.3177300000000001</c:v>
                </c:pt>
                <c:pt idx="699">
                  <c:v>-1.43658</c:v>
                </c:pt>
                <c:pt idx="700">
                  <c:v>-1.5253699999999999</c:v>
                </c:pt>
                <c:pt idx="701">
                  <c:v>-1.5252600000000001</c:v>
                </c:pt>
                <c:pt idx="702">
                  <c:v>-1.5078400000000001</c:v>
                </c:pt>
                <c:pt idx="703">
                  <c:v>-1.5309600000000001</c:v>
                </c:pt>
                <c:pt idx="704">
                  <c:v>-1.5583</c:v>
                </c:pt>
                <c:pt idx="705">
                  <c:v>-1.6258600000000001</c:v>
                </c:pt>
                <c:pt idx="706">
                  <c:v>-1.6757500000000001</c:v>
                </c:pt>
                <c:pt idx="707">
                  <c:v>-1.6992799999999999</c:v>
                </c:pt>
                <c:pt idx="708">
                  <c:v>-1.7314700000000001</c:v>
                </c:pt>
                <c:pt idx="709">
                  <c:v>-1.7634700000000001</c:v>
                </c:pt>
                <c:pt idx="710">
                  <c:v>-1.7750699999999999</c:v>
                </c:pt>
                <c:pt idx="711">
                  <c:v>-1.8006899999999999</c:v>
                </c:pt>
                <c:pt idx="712">
                  <c:v>-1.78101</c:v>
                </c:pt>
                <c:pt idx="713">
                  <c:v>-1.80318</c:v>
                </c:pt>
                <c:pt idx="714">
                  <c:v>-1.82769</c:v>
                </c:pt>
                <c:pt idx="715">
                  <c:v>-1.8235699999999999</c:v>
                </c:pt>
                <c:pt idx="716">
                  <c:v>-1.9043099999999999</c:v>
                </c:pt>
                <c:pt idx="717">
                  <c:v>-1.9238599999999999</c:v>
                </c:pt>
                <c:pt idx="718">
                  <c:v>-1.9639200000000001</c:v>
                </c:pt>
                <c:pt idx="719">
                  <c:v>-1.9910000000000001</c:v>
                </c:pt>
                <c:pt idx="720">
                  <c:v>-2.0269900000000001</c:v>
                </c:pt>
                <c:pt idx="721">
                  <c:v>-2.0767500000000001</c:v>
                </c:pt>
                <c:pt idx="722">
                  <c:v>-2.1671499999999999</c:v>
                </c:pt>
                <c:pt idx="723">
                  <c:v>-2.2173400000000001</c:v>
                </c:pt>
                <c:pt idx="724">
                  <c:v>-2.2461799999999998</c:v>
                </c:pt>
                <c:pt idx="725">
                  <c:v>-2.2147700000000001</c:v>
                </c:pt>
                <c:pt idx="726">
                  <c:v>-2.2831399999999999</c:v>
                </c:pt>
                <c:pt idx="727">
                  <c:v>-2.27765</c:v>
                </c:pt>
                <c:pt idx="728">
                  <c:v>-2.2627799999999998</c:v>
                </c:pt>
                <c:pt idx="729">
                  <c:v>-2.3010799999999998</c:v>
                </c:pt>
                <c:pt idx="730">
                  <c:v>-2.3567499999999999</c:v>
                </c:pt>
                <c:pt idx="731">
                  <c:v>-2.3932899999999999</c:v>
                </c:pt>
                <c:pt idx="732">
                  <c:v>-2.4622000000000002</c:v>
                </c:pt>
                <c:pt idx="733">
                  <c:v>-2.46408</c:v>
                </c:pt>
                <c:pt idx="734">
                  <c:v>-2.5207299999999999</c:v>
                </c:pt>
                <c:pt idx="735">
                  <c:v>-2.5124</c:v>
                </c:pt>
                <c:pt idx="736">
                  <c:v>-2.6208300000000002</c:v>
                </c:pt>
                <c:pt idx="737">
                  <c:v>-2.6349499999999999</c:v>
                </c:pt>
                <c:pt idx="738">
                  <c:v>-2.6584400000000001</c:v>
                </c:pt>
                <c:pt idx="739">
                  <c:v>-2.6568900000000002</c:v>
                </c:pt>
                <c:pt idx="740">
                  <c:v>-2.7571500000000002</c:v>
                </c:pt>
                <c:pt idx="741">
                  <c:v>-2.7498900000000002</c:v>
                </c:pt>
                <c:pt idx="742">
                  <c:v>-2.7690399999999999</c:v>
                </c:pt>
                <c:pt idx="743">
                  <c:v>-2.7510400000000002</c:v>
                </c:pt>
                <c:pt idx="744">
                  <c:v>-2.80728</c:v>
                </c:pt>
                <c:pt idx="745">
                  <c:v>-2.8113299999999999</c:v>
                </c:pt>
                <c:pt idx="746">
                  <c:v>-2.9550700000000001</c:v>
                </c:pt>
                <c:pt idx="747">
                  <c:v>-3.0270800000000002</c:v>
                </c:pt>
                <c:pt idx="748">
                  <c:v>-3.0826199999999999</c:v>
                </c:pt>
                <c:pt idx="749">
                  <c:v>-3.15977</c:v>
                </c:pt>
                <c:pt idx="750">
                  <c:v>-3.2077300000000002</c:v>
                </c:pt>
                <c:pt idx="751">
                  <c:v>-3.2156699999999998</c:v>
                </c:pt>
                <c:pt idx="752">
                  <c:v>-3.2479499999999999</c:v>
                </c:pt>
                <c:pt idx="753">
                  <c:v>-3.3424299999999998</c:v>
                </c:pt>
                <c:pt idx="754">
                  <c:v>-3.4443100000000002</c:v>
                </c:pt>
                <c:pt idx="755">
                  <c:v>-3.5809000000000002</c:v>
                </c:pt>
                <c:pt idx="756">
                  <c:v>-3.5793499999999998</c:v>
                </c:pt>
                <c:pt idx="757">
                  <c:v>-3.6427100000000001</c:v>
                </c:pt>
                <c:pt idx="758">
                  <c:v>-3.74552</c:v>
                </c:pt>
                <c:pt idx="759">
                  <c:v>-3.8432499999999998</c:v>
                </c:pt>
                <c:pt idx="760">
                  <c:v>-3.9815700000000001</c:v>
                </c:pt>
                <c:pt idx="761">
                  <c:v>-4.04251</c:v>
                </c:pt>
                <c:pt idx="762">
                  <c:v>-4.0514599999999996</c:v>
                </c:pt>
                <c:pt idx="763">
                  <c:v>-4.1171499999999996</c:v>
                </c:pt>
                <c:pt idx="764">
                  <c:v>-4.1418799999999996</c:v>
                </c:pt>
                <c:pt idx="765">
                  <c:v>-4.2691800000000004</c:v>
                </c:pt>
                <c:pt idx="766">
                  <c:v>-4.3270799999999996</c:v>
                </c:pt>
                <c:pt idx="767">
                  <c:v>-4.3599800000000002</c:v>
                </c:pt>
                <c:pt idx="768">
                  <c:v>-4.3989200000000004</c:v>
                </c:pt>
                <c:pt idx="769">
                  <c:v>-4.4367599999999996</c:v>
                </c:pt>
                <c:pt idx="770">
                  <c:v>-4.5490300000000001</c:v>
                </c:pt>
                <c:pt idx="771">
                  <c:v>-4.6627099999999997</c:v>
                </c:pt>
                <c:pt idx="772">
                  <c:v>-4.8610100000000003</c:v>
                </c:pt>
                <c:pt idx="773">
                  <c:v>-4.9576500000000001</c:v>
                </c:pt>
                <c:pt idx="774">
                  <c:v>-5.0188899999999999</c:v>
                </c:pt>
                <c:pt idx="775">
                  <c:v>-5.0888600000000004</c:v>
                </c:pt>
                <c:pt idx="776">
                  <c:v>-5.1221199999999998</c:v>
                </c:pt>
                <c:pt idx="777">
                  <c:v>-5.1953300000000002</c:v>
                </c:pt>
                <c:pt idx="778">
                  <c:v>-5.2880900000000004</c:v>
                </c:pt>
                <c:pt idx="779">
                  <c:v>-5.4459499999999998</c:v>
                </c:pt>
                <c:pt idx="780">
                  <c:v>-5.6248699999999996</c:v>
                </c:pt>
                <c:pt idx="781">
                  <c:v>-5.7351799999999997</c:v>
                </c:pt>
                <c:pt idx="782">
                  <c:v>-5.8270400000000002</c:v>
                </c:pt>
                <c:pt idx="783">
                  <c:v>-5.9599099999999998</c:v>
                </c:pt>
                <c:pt idx="784">
                  <c:v>-6.0853000000000002</c:v>
                </c:pt>
                <c:pt idx="785">
                  <c:v>-6.1249900000000004</c:v>
                </c:pt>
                <c:pt idx="786">
                  <c:v>-6.2402800000000003</c:v>
                </c:pt>
                <c:pt idx="787">
                  <c:v>-6.2893100000000004</c:v>
                </c:pt>
                <c:pt idx="788">
                  <c:v>-6.3201299999999998</c:v>
                </c:pt>
                <c:pt idx="789">
                  <c:v>-6.4263500000000002</c:v>
                </c:pt>
                <c:pt idx="790">
                  <c:v>-6.5748800000000003</c:v>
                </c:pt>
                <c:pt idx="791">
                  <c:v>-6.7167399999999997</c:v>
                </c:pt>
                <c:pt idx="792">
                  <c:v>-6.8500699999999997</c:v>
                </c:pt>
                <c:pt idx="793">
                  <c:v>-7.0530999999999997</c:v>
                </c:pt>
                <c:pt idx="794">
                  <c:v>-7.2008700000000001</c:v>
                </c:pt>
                <c:pt idx="795">
                  <c:v>-7.2645799999999996</c:v>
                </c:pt>
                <c:pt idx="796">
                  <c:v>-7.3198600000000003</c:v>
                </c:pt>
                <c:pt idx="797">
                  <c:v>-7.3872</c:v>
                </c:pt>
                <c:pt idx="798">
                  <c:v>-7.4743700000000004</c:v>
                </c:pt>
                <c:pt idx="799">
                  <c:v>-7.6025299999999998</c:v>
                </c:pt>
                <c:pt idx="800">
                  <c:v>-7.6420599999999999</c:v>
                </c:pt>
                <c:pt idx="801">
                  <c:v>-7.60839</c:v>
                </c:pt>
                <c:pt idx="802">
                  <c:v>-7.6853100000000003</c:v>
                </c:pt>
                <c:pt idx="803">
                  <c:v>-7.6596500000000001</c:v>
                </c:pt>
                <c:pt idx="804">
                  <c:v>-7.8327499999999999</c:v>
                </c:pt>
                <c:pt idx="805">
                  <c:v>-7.85398</c:v>
                </c:pt>
                <c:pt idx="806">
                  <c:v>-7.8165699999999996</c:v>
                </c:pt>
                <c:pt idx="807">
                  <c:v>-7.9035299999999999</c:v>
                </c:pt>
                <c:pt idx="808">
                  <c:v>-7.8928599999999998</c:v>
                </c:pt>
                <c:pt idx="809">
                  <c:v>-7.9695299999999998</c:v>
                </c:pt>
                <c:pt idx="810">
                  <c:v>-7.9446899999999996</c:v>
                </c:pt>
                <c:pt idx="811">
                  <c:v>-8.1158099999999997</c:v>
                </c:pt>
                <c:pt idx="812">
                  <c:v>-8.0732900000000001</c:v>
                </c:pt>
                <c:pt idx="813">
                  <c:v>-8.2258600000000008</c:v>
                </c:pt>
                <c:pt idx="814">
                  <c:v>-8.1090400000000002</c:v>
                </c:pt>
                <c:pt idx="815">
                  <c:v>-8.1048500000000008</c:v>
                </c:pt>
                <c:pt idx="816">
                  <c:v>-7.9143499999999998</c:v>
                </c:pt>
                <c:pt idx="817">
                  <c:v>-8.0087299999999999</c:v>
                </c:pt>
                <c:pt idx="818">
                  <c:v>-8.0922900000000002</c:v>
                </c:pt>
                <c:pt idx="819">
                  <c:v>-8.2167899999999996</c:v>
                </c:pt>
                <c:pt idx="820">
                  <c:v>-8.1582699999999999</c:v>
                </c:pt>
                <c:pt idx="821">
                  <c:v>-8.1757000000000009</c:v>
                </c:pt>
                <c:pt idx="822">
                  <c:v>-8.09267</c:v>
                </c:pt>
                <c:pt idx="823">
                  <c:v>-8.1654499999999999</c:v>
                </c:pt>
                <c:pt idx="824">
                  <c:v>-8.0126299999999997</c:v>
                </c:pt>
                <c:pt idx="825">
                  <c:v>-8.0886099999999992</c:v>
                </c:pt>
                <c:pt idx="826">
                  <c:v>-7.9997800000000003</c:v>
                </c:pt>
                <c:pt idx="827">
                  <c:v>-8.0213999999999999</c:v>
                </c:pt>
                <c:pt idx="828">
                  <c:v>-8.0630299999999995</c:v>
                </c:pt>
                <c:pt idx="829">
                  <c:v>-8.0246200000000005</c:v>
                </c:pt>
                <c:pt idx="830">
                  <c:v>-7.9479499999999996</c:v>
                </c:pt>
                <c:pt idx="831">
                  <c:v>-7.7942900000000002</c:v>
                </c:pt>
                <c:pt idx="832">
                  <c:v>-7.6452999999999998</c:v>
                </c:pt>
                <c:pt idx="833">
                  <c:v>-7.6006299999999998</c:v>
                </c:pt>
                <c:pt idx="834">
                  <c:v>-7.4814100000000003</c:v>
                </c:pt>
                <c:pt idx="835">
                  <c:v>-7.4190100000000001</c:v>
                </c:pt>
                <c:pt idx="836">
                  <c:v>-7.2181100000000002</c:v>
                </c:pt>
                <c:pt idx="837">
                  <c:v>-7.2804000000000002</c:v>
                </c:pt>
                <c:pt idx="838">
                  <c:v>-7.0547700000000004</c:v>
                </c:pt>
                <c:pt idx="839">
                  <c:v>-7.2121899999999997</c:v>
                </c:pt>
                <c:pt idx="840">
                  <c:v>-6.8987800000000004</c:v>
                </c:pt>
                <c:pt idx="841">
                  <c:v>-6.5672199999999998</c:v>
                </c:pt>
                <c:pt idx="842">
                  <c:v>-6.5692300000000001</c:v>
                </c:pt>
                <c:pt idx="843">
                  <c:v>-6.7617000000000003</c:v>
                </c:pt>
                <c:pt idx="844">
                  <c:v>-6.7590199999999996</c:v>
                </c:pt>
                <c:pt idx="845">
                  <c:v>-6.56691</c:v>
                </c:pt>
                <c:pt idx="846">
                  <c:v>-5.9656900000000004</c:v>
                </c:pt>
                <c:pt idx="847">
                  <c:v>-5.4452999999999996</c:v>
                </c:pt>
                <c:pt idx="848">
                  <c:v>-5.0998200000000002</c:v>
                </c:pt>
                <c:pt idx="849">
                  <c:v>-5.0263499999999999</c:v>
                </c:pt>
                <c:pt idx="850">
                  <c:v>-4.9369699999999996</c:v>
                </c:pt>
                <c:pt idx="851">
                  <c:v>-4.6531500000000001</c:v>
                </c:pt>
                <c:pt idx="852">
                  <c:v>-4.6663899999999998</c:v>
                </c:pt>
                <c:pt idx="853">
                  <c:v>-4.4189400000000001</c:v>
                </c:pt>
                <c:pt idx="854">
                  <c:v>-4.1372400000000003</c:v>
                </c:pt>
                <c:pt idx="855">
                  <c:v>-3.9151099999999999</c:v>
                </c:pt>
                <c:pt idx="856">
                  <c:v>-3.7201300000000002</c:v>
                </c:pt>
                <c:pt idx="857">
                  <c:v>-3.1678299999999999</c:v>
                </c:pt>
                <c:pt idx="858">
                  <c:v>-2.9211200000000002</c:v>
                </c:pt>
                <c:pt idx="859">
                  <c:v>-2.7244700000000002</c:v>
                </c:pt>
                <c:pt idx="860">
                  <c:v>-2.9024200000000002</c:v>
                </c:pt>
                <c:pt idx="861">
                  <c:v>-2.74451</c:v>
                </c:pt>
                <c:pt idx="862">
                  <c:v>-2.8014299999999999</c:v>
                </c:pt>
                <c:pt idx="863">
                  <c:v>-2.3662100000000001</c:v>
                </c:pt>
                <c:pt idx="864">
                  <c:v>-2.2738800000000001</c:v>
                </c:pt>
                <c:pt idx="865">
                  <c:v>-2.2294800000000001</c:v>
                </c:pt>
                <c:pt idx="866">
                  <c:v>-1.98461</c:v>
                </c:pt>
                <c:pt idx="867">
                  <c:v>-1.7103999999999999</c:v>
                </c:pt>
                <c:pt idx="868">
                  <c:v>-1.61574</c:v>
                </c:pt>
                <c:pt idx="869">
                  <c:v>-1.5822700000000001</c:v>
                </c:pt>
                <c:pt idx="870">
                  <c:v>-1.74475</c:v>
                </c:pt>
                <c:pt idx="871">
                  <c:v>-1.10843</c:v>
                </c:pt>
                <c:pt idx="872">
                  <c:v>-0.86097699999999999</c:v>
                </c:pt>
                <c:pt idx="873">
                  <c:v>-0.34737600000000002</c:v>
                </c:pt>
                <c:pt idx="874">
                  <c:v>-0.38193500000000002</c:v>
                </c:pt>
                <c:pt idx="875">
                  <c:v>-0.34484199999999998</c:v>
                </c:pt>
                <c:pt idx="876">
                  <c:v>-0.46477800000000002</c:v>
                </c:pt>
                <c:pt idx="877">
                  <c:v>-0.60159899999999999</c:v>
                </c:pt>
                <c:pt idx="878">
                  <c:v>-0.64054800000000001</c:v>
                </c:pt>
                <c:pt idx="879">
                  <c:v>-1.00813</c:v>
                </c:pt>
                <c:pt idx="880">
                  <c:v>-0.71392199999999995</c:v>
                </c:pt>
                <c:pt idx="881">
                  <c:v>-0.54153300000000004</c:v>
                </c:pt>
                <c:pt idx="882">
                  <c:v>-0.21654499999999999</c:v>
                </c:pt>
                <c:pt idx="883">
                  <c:v>0.21041599999999999</c:v>
                </c:pt>
                <c:pt idx="884">
                  <c:v>-4.61021E-2</c:v>
                </c:pt>
                <c:pt idx="885">
                  <c:v>-7.1008100000000005E-2</c:v>
                </c:pt>
                <c:pt idx="886">
                  <c:v>-0.32838400000000001</c:v>
                </c:pt>
                <c:pt idx="887">
                  <c:v>-9.0774999999999995E-2</c:v>
                </c:pt>
                <c:pt idx="888">
                  <c:v>-0.244307</c:v>
                </c:pt>
                <c:pt idx="889">
                  <c:v>-4.4682200000000002E-3</c:v>
                </c:pt>
                <c:pt idx="890">
                  <c:v>0.110856</c:v>
                </c:pt>
                <c:pt idx="891">
                  <c:v>1.52368E-2</c:v>
                </c:pt>
                <c:pt idx="892">
                  <c:v>0.132353</c:v>
                </c:pt>
                <c:pt idx="893">
                  <c:v>0.12127400000000001</c:v>
                </c:pt>
                <c:pt idx="894">
                  <c:v>0.20577400000000001</c:v>
                </c:pt>
                <c:pt idx="895">
                  <c:v>0.273509</c:v>
                </c:pt>
                <c:pt idx="896">
                  <c:v>8.9436500000000002E-2</c:v>
                </c:pt>
                <c:pt idx="897">
                  <c:v>0.67322499999999996</c:v>
                </c:pt>
                <c:pt idx="898">
                  <c:v>0.64088900000000004</c:v>
                </c:pt>
                <c:pt idx="899">
                  <c:v>0.21737400000000001</c:v>
                </c:pt>
                <c:pt idx="900">
                  <c:v>-3.2206100000000001E-2</c:v>
                </c:pt>
              </c:numCache>
            </c:numRef>
          </c:yVal>
          <c:smooth val="1"/>
          <c:extLst>
            <c:ext xmlns:c16="http://schemas.microsoft.com/office/drawing/2014/chart" uri="{C3380CC4-5D6E-409C-BE32-E72D297353CC}">
              <c16:uniqueId val="{00000001-88D8-3049-BA26-331F561188C1}"/>
            </c:ext>
          </c:extLst>
        </c:ser>
        <c:ser>
          <c:idx val="2"/>
          <c:order val="2"/>
          <c:tx>
            <c:strRef>
              <c:f>'D-Asp 10x 12-9-17'!$D$20</c:f>
              <c:strCache>
                <c:ptCount val="1"/>
                <c:pt idx="0">
                  <c:v>L-D Subtraction</c:v>
                </c:pt>
              </c:strCache>
            </c:strRef>
          </c:tx>
          <c:spPr>
            <a:ln w="22225" cap="rnd">
              <a:solidFill>
                <a:schemeClr val="accent6"/>
              </a:solidFill>
              <a:round/>
            </a:ln>
            <a:effectLst/>
          </c:spPr>
          <c:marker>
            <c:symbol val="none"/>
          </c:marker>
          <c:xVal>
            <c:numRef>
              <c:f>'D-Asp 10x 12-9-17'!$A$21:$A$921</c:f>
              <c:numCache>
                <c:formatCode>General</c:formatCode>
                <c:ptCount val="901"/>
                <c:pt idx="0">
                  <c:v>700</c:v>
                </c:pt>
                <c:pt idx="1">
                  <c:v>699.5</c:v>
                </c:pt>
                <c:pt idx="2">
                  <c:v>699</c:v>
                </c:pt>
                <c:pt idx="3">
                  <c:v>698.5</c:v>
                </c:pt>
                <c:pt idx="4">
                  <c:v>698</c:v>
                </c:pt>
                <c:pt idx="5">
                  <c:v>697.5</c:v>
                </c:pt>
                <c:pt idx="6">
                  <c:v>697</c:v>
                </c:pt>
                <c:pt idx="7">
                  <c:v>696.5</c:v>
                </c:pt>
                <c:pt idx="8">
                  <c:v>696</c:v>
                </c:pt>
                <c:pt idx="9">
                  <c:v>695.5</c:v>
                </c:pt>
                <c:pt idx="10">
                  <c:v>695</c:v>
                </c:pt>
                <c:pt idx="11">
                  <c:v>694.5</c:v>
                </c:pt>
                <c:pt idx="12">
                  <c:v>694</c:v>
                </c:pt>
                <c:pt idx="13">
                  <c:v>693.5</c:v>
                </c:pt>
                <c:pt idx="14">
                  <c:v>693</c:v>
                </c:pt>
                <c:pt idx="15">
                  <c:v>692.5</c:v>
                </c:pt>
                <c:pt idx="16">
                  <c:v>692</c:v>
                </c:pt>
                <c:pt idx="17">
                  <c:v>691.5</c:v>
                </c:pt>
                <c:pt idx="18">
                  <c:v>691</c:v>
                </c:pt>
                <c:pt idx="19">
                  <c:v>690.5</c:v>
                </c:pt>
                <c:pt idx="20">
                  <c:v>690</c:v>
                </c:pt>
                <c:pt idx="21">
                  <c:v>689.5</c:v>
                </c:pt>
                <c:pt idx="22">
                  <c:v>689</c:v>
                </c:pt>
                <c:pt idx="23">
                  <c:v>688.5</c:v>
                </c:pt>
                <c:pt idx="24">
                  <c:v>688</c:v>
                </c:pt>
                <c:pt idx="25">
                  <c:v>687.5</c:v>
                </c:pt>
                <c:pt idx="26">
                  <c:v>687</c:v>
                </c:pt>
                <c:pt idx="27">
                  <c:v>686.5</c:v>
                </c:pt>
                <c:pt idx="28">
                  <c:v>686</c:v>
                </c:pt>
                <c:pt idx="29">
                  <c:v>685.5</c:v>
                </c:pt>
                <c:pt idx="30">
                  <c:v>685</c:v>
                </c:pt>
                <c:pt idx="31">
                  <c:v>684.5</c:v>
                </c:pt>
                <c:pt idx="32">
                  <c:v>684</c:v>
                </c:pt>
                <c:pt idx="33">
                  <c:v>683.5</c:v>
                </c:pt>
                <c:pt idx="34">
                  <c:v>683</c:v>
                </c:pt>
                <c:pt idx="35">
                  <c:v>682.5</c:v>
                </c:pt>
                <c:pt idx="36">
                  <c:v>682</c:v>
                </c:pt>
                <c:pt idx="37">
                  <c:v>681.5</c:v>
                </c:pt>
                <c:pt idx="38">
                  <c:v>681</c:v>
                </c:pt>
                <c:pt idx="39">
                  <c:v>680.5</c:v>
                </c:pt>
                <c:pt idx="40">
                  <c:v>680</c:v>
                </c:pt>
                <c:pt idx="41">
                  <c:v>679.5</c:v>
                </c:pt>
                <c:pt idx="42">
                  <c:v>679</c:v>
                </c:pt>
                <c:pt idx="43">
                  <c:v>678.5</c:v>
                </c:pt>
                <c:pt idx="44">
                  <c:v>678</c:v>
                </c:pt>
                <c:pt idx="45">
                  <c:v>677.5</c:v>
                </c:pt>
                <c:pt idx="46">
                  <c:v>677</c:v>
                </c:pt>
                <c:pt idx="47">
                  <c:v>676.5</c:v>
                </c:pt>
                <c:pt idx="48">
                  <c:v>676</c:v>
                </c:pt>
                <c:pt idx="49">
                  <c:v>675.5</c:v>
                </c:pt>
                <c:pt idx="50">
                  <c:v>675</c:v>
                </c:pt>
                <c:pt idx="51">
                  <c:v>674.5</c:v>
                </c:pt>
                <c:pt idx="52">
                  <c:v>674</c:v>
                </c:pt>
                <c:pt idx="53">
                  <c:v>673.5</c:v>
                </c:pt>
                <c:pt idx="54">
                  <c:v>673</c:v>
                </c:pt>
                <c:pt idx="55">
                  <c:v>672.5</c:v>
                </c:pt>
                <c:pt idx="56">
                  <c:v>672</c:v>
                </c:pt>
                <c:pt idx="57">
                  <c:v>671.5</c:v>
                </c:pt>
                <c:pt idx="58">
                  <c:v>671</c:v>
                </c:pt>
                <c:pt idx="59">
                  <c:v>670.5</c:v>
                </c:pt>
                <c:pt idx="60">
                  <c:v>670</c:v>
                </c:pt>
                <c:pt idx="61">
                  <c:v>669.5</c:v>
                </c:pt>
                <c:pt idx="62">
                  <c:v>669</c:v>
                </c:pt>
                <c:pt idx="63">
                  <c:v>668.5</c:v>
                </c:pt>
                <c:pt idx="64">
                  <c:v>668</c:v>
                </c:pt>
                <c:pt idx="65">
                  <c:v>667.5</c:v>
                </c:pt>
                <c:pt idx="66">
                  <c:v>667</c:v>
                </c:pt>
                <c:pt idx="67">
                  <c:v>666.5</c:v>
                </c:pt>
                <c:pt idx="68">
                  <c:v>666</c:v>
                </c:pt>
                <c:pt idx="69">
                  <c:v>665.5</c:v>
                </c:pt>
                <c:pt idx="70">
                  <c:v>665</c:v>
                </c:pt>
                <c:pt idx="71">
                  <c:v>664.5</c:v>
                </c:pt>
                <c:pt idx="72">
                  <c:v>664</c:v>
                </c:pt>
                <c:pt idx="73">
                  <c:v>663.5</c:v>
                </c:pt>
                <c:pt idx="74">
                  <c:v>663</c:v>
                </c:pt>
                <c:pt idx="75">
                  <c:v>662.5</c:v>
                </c:pt>
                <c:pt idx="76">
                  <c:v>662</c:v>
                </c:pt>
                <c:pt idx="77">
                  <c:v>661.5</c:v>
                </c:pt>
                <c:pt idx="78">
                  <c:v>661</c:v>
                </c:pt>
                <c:pt idx="79">
                  <c:v>660.5</c:v>
                </c:pt>
                <c:pt idx="80">
                  <c:v>660</c:v>
                </c:pt>
                <c:pt idx="81">
                  <c:v>659.5</c:v>
                </c:pt>
                <c:pt idx="82">
                  <c:v>659</c:v>
                </c:pt>
                <c:pt idx="83">
                  <c:v>658.5</c:v>
                </c:pt>
                <c:pt idx="84">
                  <c:v>658</c:v>
                </c:pt>
                <c:pt idx="85">
                  <c:v>657.5</c:v>
                </c:pt>
                <c:pt idx="86">
                  <c:v>657</c:v>
                </c:pt>
                <c:pt idx="87">
                  <c:v>656.5</c:v>
                </c:pt>
                <c:pt idx="88">
                  <c:v>656</c:v>
                </c:pt>
                <c:pt idx="89">
                  <c:v>655.5</c:v>
                </c:pt>
                <c:pt idx="90">
                  <c:v>655</c:v>
                </c:pt>
                <c:pt idx="91">
                  <c:v>654.5</c:v>
                </c:pt>
                <c:pt idx="92">
                  <c:v>654</c:v>
                </c:pt>
                <c:pt idx="93">
                  <c:v>653.5</c:v>
                </c:pt>
                <c:pt idx="94">
                  <c:v>653</c:v>
                </c:pt>
                <c:pt idx="95">
                  <c:v>652.5</c:v>
                </c:pt>
                <c:pt idx="96">
                  <c:v>652</c:v>
                </c:pt>
                <c:pt idx="97">
                  <c:v>651.5</c:v>
                </c:pt>
                <c:pt idx="98">
                  <c:v>651</c:v>
                </c:pt>
                <c:pt idx="99">
                  <c:v>650.5</c:v>
                </c:pt>
                <c:pt idx="100">
                  <c:v>650</c:v>
                </c:pt>
                <c:pt idx="101">
                  <c:v>649.5</c:v>
                </c:pt>
                <c:pt idx="102">
                  <c:v>649</c:v>
                </c:pt>
                <c:pt idx="103">
                  <c:v>648.5</c:v>
                </c:pt>
                <c:pt idx="104">
                  <c:v>648</c:v>
                </c:pt>
                <c:pt idx="105">
                  <c:v>647.5</c:v>
                </c:pt>
                <c:pt idx="106">
                  <c:v>647</c:v>
                </c:pt>
                <c:pt idx="107">
                  <c:v>646.5</c:v>
                </c:pt>
                <c:pt idx="108">
                  <c:v>646</c:v>
                </c:pt>
                <c:pt idx="109">
                  <c:v>645.5</c:v>
                </c:pt>
                <c:pt idx="110">
                  <c:v>645</c:v>
                </c:pt>
                <c:pt idx="111">
                  <c:v>644.5</c:v>
                </c:pt>
                <c:pt idx="112">
                  <c:v>644</c:v>
                </c:pt>
                <c:pt idx="113">
                  <c:v>643.5</c:v>
                </c:pt>
                <c:pt idx="114">
                  <c:v>643</c:v>
                </c:pt>
                <c:pt idx="115">
                  <c:v>642.5</c:v>
                </c:pt>
                <c:pt idx="116">
                  <c:v>642</c:v>
                </c:pt>
                <c:pt idx="117">
                  <c:v>641.5</c:v>
                </c:pt>
                <c:pt idx="118">
                  <c:v>641</c:v>
                </c:pt>
                <c:pt idx="119">
                  <c:v>640.5</c:v>
                </c:pt>
                <c:pt idx="120">
                  <c:v>640</c:v>
                </c:pt>
                <c:pt idx="121">
                  <c:v>639.5</c:v>
                </c:pt>
                <c:pt idx="122">
                  <c:v>639</c:v>
                </c:pt>
                <c:pt idx="123">
                  <c:v>638.5</c:v>
                </c:pt>
                <c:pt idx="124">
                  <c:v>638</c:v>
                </c:pt>
                <c:pt idx="125">
                  <c:v>637.5</c:v>
                </c:pt>
                <c:pt idx="126">
                  <c:v>637</c:v>
                </c:pt>
                <c:pt idx="127">
                  <c:v>636.5</c:v>
                </c:pt>
                <c:pt idx="128">
                  <c:v>636</c:v>
                </c:pt>
                <c:pt idx="129">
                  <c:v>635.5</c:v>
                </c:pt>
                <c:pt idx="130">
                  <c:v>635</c:v>
                </c:pt>
                <c:pt idx="131">
                  <c:v>634.5</c:v>
                </c:pt>
                <c:pt idx="132">
                  <c:v>634</c:v>
                </c:pt>
                <c:pt idx="133">
                  <c:v>633.5</c:v>
                </c:pt>
                <c:pt idx="134">
                  <c:v>633</c:v>
                </c:pt>
                <c:pt idx="135">
                  <c:v>632.5</c:v>
                </c:pt>
                <c:pt idx="136">
                  <c:v>632</c:v>
                </c:pt>
                <c:pt idx="137">
                  <c:v>631.5</c:v>
                </c:pt>
                <c:pt idx="138">
                  <c:v>631</c:v>
                </c:pt>
                <c:pt idx="139">
                  <c:v>630.5</c:v>
                </c:pt>
                <c:pt idx="140">
                  <c:v>630</c:v>
                </c:pt>
                <c:pt idx="141">
                  <c:v>629.5</c:v>
                </c:pt>
                <c:pt idx="142">
                  <c:v>629</c:v>
                </c:pt>
                <c:pt idx="143">
                  <c:v>628.5</c:v>
                </c:pt>
                <c:pt idx="144">
                  <c:v>628</c:v>
                </c:pt>
                <c:pt idx="145">
                  <c:v>627.5</c:v>
                </c:pt>
                <c:pt idx="146">
                  <c:v>627</c:v>
                </c:pt>
                <c:pt idx="147">
                  <c:v>626.5</c:v>
                </c:pt>
                <c:pt idx="148">
                  <c:v>626</c:v>
                </c:pt>
                <c:pt idx="149">
                  <c:v>625.5</c:v>
                </c:pt>
                <c:pt idx="150">
                  <c:v>625</c:v>
                </c:pt>
                <c:pt idx="151">
                  <c:v>624.5</c:v>
                </c:pt>
                <c:pt idx="152">
                  <c:v>624</c:v>
                </c:pt>
                <c:pt idx="153">
                  <c:v>623.5</c:v>
                </c:pt>
                <c:pt idx="154">
                  <c:v>623</c:v>
                </c:pt>
                <c:pt idx="155">
                  <c:v>622.5</c:v>
                </c:pt>
                <c:pt idx="156">
                  <c:v>622</c:v>
                </c:pt>
                <c:pt idx="157">
                  <c:v>621.5</c:v>
                </c:pt>
                <c:pt idx="158">
                  <c:v>621</c:v>
                </c:pt>
                <c:pt idx="159">
                  <c:v>620.5</c:v>
                </c:pt>
                <c:pt idx="160">
                  <c:v>620</c:v>
                </c:pt>
                <c:pt idx="161">
                  <c:v>619.5</c:v>
                </c:pt>
                <c:pt idx="162">
                  <c:v>619</c:v>
                </c:pt>
                <c:pt idx="163">
                  <c:v>618.5</c:v>
                </c:pt>
                <c:pt idx="164">
                  <c:v>618</c:v>
                </c:pt>
                <c:pt idx="165">
                  <c:v>617.5</c:v>
                </c:pt>
                <c:pt idx="166">
                  <c:v>617</c:v>
                </c:pt>
                <c:pt idx="167">
                  <c:v>616.5</c:v>
                </c:pt>
                <c:pt idx="168">
                  <c:v>616</c:v>
                </c:pt>
                <c:pt idx="169">
                  <c:v>615.5</c:v>
                </c:pt>
                <c:pt idx="170">
                  <c:v>615</c:v>
                </c:pt>
                <c:pt idx="171">
                  <c:v>614.5</c:v>
                </c:pt>
                <c:pt idx="172">
                  <c:v>614</c:v>
                </c:pt>
                <c:pt idx="173">
                  <c:v>613.5</c:v>
                </c:pt>
                <c:pt idx="174">
                  <c:v>613</c:v>
                </c:pt>
                <c:pt idx="175">
                  <c:v>612.5</c:v>
                </c:pt>
                <c:pt idx="176">
                  <c:v>612</c:v>
                </c:pt>
                <c:pt idx="177">
                  <c:v>611.5</c:v>
                </c:pt>
                <c:pt idx="178">
                  <c:v>611</c:v>
                </c:pt>
                <c:pt idx="179">
                  <c:v>610.5</c:v>
                </c:pt>
                <c:pt idx="180">
                  <c:v>610</c:v>
                </c:pt>
                <c:pt idx="181">
                  <c:v>609.5</c:v>
                </c:pt>
                <c:pt idx="182">
                  <c:v>609</c:v>
                </c:pt>
                <c:pt idx="183">
                  <c:v>608.5</c:v>
                </c:pt>
                <c:pt idx="184">
                  <c:v>608</c:v>
                </c:pt>
                <c:pt idx="185">
                  <c:v>607.5</c:v>
                </c:pt>
                <c:pt idx="186">
                  <c:v>607</c:v>
                </c:pt>
                <c:pt idx="187">
                  <c:v>606.5</c:v>
                </c:pt>
                <c:pt idx="188">
                  <c:v>606</c:v>
                </c:pt>
                <c:pt idx="189">
                  <c:v>605.5</c:v>
                </c:pt>
                <c:pt idx="190">
                  <c:v>605</c:v>
                </c:pt>
                <c:pt idx="191">
                  <c:v>604.5</c:v>
                </c:pt>
                <c:pt idx="192">
                  <c:v>604</c:v>
                </c:pt>
                <c:pt idx="193">
                  <c:v>603.5</c:v>
                </c:pt>
                <c:pt idx="194">
                  <c:v>603</c:v>
                </c:pt>
                <c:pt idx="195">
                  <c:v>602.5</c:v>
                </c:pt>
                <c:pt idx="196">
                  <c:v>602</c:v>
                </c:pt>
                <c:pt idx="197">
                  <c:v>601.5</c:v>
                </c:pt>
                <c:pt idx="198">
                  <c:v>601</c:v>
                </c:pt>
                <c:pt idx="199">
                  <c:v>600.5</c:v>
                </c:pt>
                <c:pt idx="200">
                  <c:v>600</c:v>
                </c:pt>
                <c:pt idx="201">
                  <c:v>599.5</c:v>
                </c:pt>
                <c:pt idx="202">
                  <c:v>599</c:v>
                </c:pt>
                <c:pt idx="203">
                  <c:v>598.5</c:v>
                </c:pt>
                <c:pt idx="204">
                  <c:v>598</c:v>
                </c:pt>
                <c:pt idx="205">
                  <c:v>597.5</c:v>
                </c:pt>
                <c:pt idx="206">
                  <c:v>597</c:v>
                </c:pt>
                <c:pt idx="207">
                  <c:v>596.5</c:v>
                </c:pt>
                <c:pt idx="208">
                  <c:v>596</c:v>
                </c:pt>
                <c:pt idx="209">
                  <c:v>595.5</c:v>
                </c:pt>
                <c:pt idx="210">
                  <c:v>595</c:v>
                </c:pt>
                <c:pt idx="211">
                  <c:v>594.5</c:v>
                </c:pt>
                <c:pt idx="212">
                  <c:v>594</c:v>
                </c:pt>
                <c:pt idx="213">
                  <c:v>593.5</c:v>
                </c:pt>
                <c:pt idx="214">
                  <c:v>593</c:v>
                </c:pt>
                <c:pt idx="215">
                  <c:v>592.5</c:v>
                </c:pt>
                <c:pt idx="216">
                  <c:v>592</c:v>
                </c:pt>
                <c:pt idx="217">
                  <c:v>591.5</c:v>
                </c:pt>
                <c:pt idx="218">
                  <c:v>591</c:v>
                </c:pt>
                <c:pt idx="219">
                  <c:v>590.5</c:v>
                </c:pt>
                <c:pt idx="220">
                  <c:v>590</c:v>
                </c:pt>
                <c:pt idx="221">
                  <c:v>589.5</c:v>
                </c:pt>
                <c:pt idx="222">
                  <c:v>589</c:v>
                </c:pt>
                <c:pt idx="223">
                  <c:v>588.5</c:v>
                </c:pt>
                <c:pt idx="224">
                  <c:v>588</c:v>
                </c:pt>
                <c:pt idx="225">
                  <c:v>587.5</c:v>
                </c:pt>
                <c:pt idx="226">
                  <c:v>587</c:v>
                </c:pt>
                <c:pt idx="227">
                  <c:v>586.5</c:v>
                </c:pt>
                <c:pt idx="228">
                  <c:v>586</c:v>
                </c:pt>
                <c:pt idx="229">
                  <c:v>585.5</c:v>
                </c:pt>
                <c:pt idx="230">
                  <c:v>585</c:v>
                </c:pt>
                <c:pt idx="231">
                  <c:v>584.5</c:v>
                </c:pt>
                <c:pt idx="232">
                  <c:v>584</c:v>
                </c:pt>
                <c:pt idx="233">
                  <c:v>583.5</c:v>
                </c:pt>
                <c:pt idx="234">
                  <c:v>583</c:v>
                </c:pt>
                <c:pt idx="235">
                  <c:v>582.5</c:v>
                </c:pt>
                <c:pt idx="236">
                  <c:v>582</c:v>
                </c:pt>
                <c:pt idx="237">
                  <c:v>581.5</c:v>
                </c:pt>
                <c:pt idx="238">
                  <c:v>581</c:v>
                </c:pt>
                <c:pt idx="239">
                  <c:v>580.5</c:v>
                </c:pt>
                <c:pt idx="240">
                  <c:v>580</c:v>
                </c:pt>
                <c:pt idx="241">
                  <c:v>579.5</c:v>
                </c:pt>
                <c:pt idx="242">
                  <c:v>579</c:v>
                </c:pt>
                <c:pt idx="243">
                  <c:v>578.5</c:v>
                </c:pt>
                <c:pt idx="244">
                  <c:v>578</c:v>
                </c:pt>
                <c:pt idx="245">
                  <c:v>577.5</c:v>
                </c:pt>
                <c:pt idx="246">
                  <c:v>577</c:v>
                </c:pt>
                <c:pt idx="247">
                  <c:v>576.5</c:v>
                </c:pt>
                <c:pt idx="248">
                  <c:v>576</c:v>
                </c:pt>
                <c:pt idx="249">
                  <c:v>575.5</c:v>
                </c:pt>
                <c:pt idx="250">
                  <c:v>575</c:v>
                </c:pt>
                <c:pt idx="251">
                  <c:v>574.5</c:v>
                </c:pt>
                <c:pt idx="252">
                  <c:v>574</c:v>
                </c:pt>
                <c:pt idx="253">
                  <c:v>573.5</c:v>
                </c:pt>
                <c:pt idx="254">
                  <c:v>573</c:v>
                </c:pt>
                <c:pt idx="255">
                  <c:v>572.5</c:v>
                </c:pt>
                <c:pt idx="256">
                  <c:v>572</c:v>
                </c:pt>
                <c:pt idx="257">
                  <c:v>571.5</c:v>
                </c:pt>
                <c:pt idx="258">
                  <c:v>571</c:v>
                </c:pt>
                <c:pt idx="259">
                  <c:v>570.5</c:v>
                </c:pt>
                <c:pt idx="260">
                  <c:v>570</c:v>
                </c:pt>
                <c:pt idx="261">
                  <c:v>569.5</c:v>
                </c:pt>
                <c:pt idx="262">
                  <c:v>569</c:v>
                </c:pt>
                <c:pt idx="263">
                  <c:v>568.5</c:v>
                </c:pt>
                <c:pt idx="264">
                  <c:v>568</c:v>
                </c:pt>
                <c:pt idx="265">
                  <c:v>567.5</c:v>
                </c:pt>
                <c:pt idx="266">
                  <c:v>567</c:v>
                </c:pt>
                <c:pt idx="267">
                  <c:v>566.5</c:v>
                </c:pt>
                <c:pt idx="268">
                  <c:v>566</c:v>
                </c:pt>
                <c:pt idx="269">
                  <c:v>565.5</c:v>
                </c:pt>
                <c:pt idx="270">
                  <c:v>565</c:v>
                </c:pt>
                <c:pt idx="271">
                  <c:v>564.5</c:v>
                </c:pt>
                <c:pt idx="272">
                  <c:v>564</c:v>
                </c:pt>
                <c:pt idx="273">
                  <c:v>563.5</c:v>
                </c:pt>
                <c:pt idx="274">
                  <c:v>563</c:v>
                </c:pt>
                <c:pt idx="275">
                  <c:v>562.5</c:v>
                </c:pt>
                <c:pt idx="276">
                  <c:v>562</c:v>
                </c:pt>
                <c:pt idx="277">
                  <c:v>561.5</c:v>
                </c:pt>
                <c:pt idx="278">
                  <c:v>561</c:v>
                </c:pt>
                <c:pt idx="279">
                  <c:v>560.5</c:v>
                </c:pt>
                <c:pt idx="280">
                  <c:v>560</c:v>
                </c:pt>
                <c:pt idx="281">
                  <c:v>559.5</c:v>
                </c:pt>
                <c:pt idx="282">
                  <c:v>559</c:v>
                </c:pt>
                <c:pt idx="283">
                  <c:v>558.5</c:v>
                </c:pt>
                <c:pt idx="284">
                  <c:v>558</c:v>
                </c:pt>
                <c:pt idx="285">
                  <c:v>557.5</c:v>
                </c:pt>
                <c:pt idx="286">
                  <c:v>557</c:v>
                </c:pt>
                <c:pt idx="287">
                  <c:v>556.5</c:v>
                </c:pt>
                <c:pt idx="288">
                  <c:v>556</c:v>
                </c:pt>
                <c:pt idx="289">
                  <c:v>555.5</c:v>
                </c:pt>
                <c:pt idx="290">
                  <c:v>555</c:v>
                </c:pt>
                <c:pt idx="291">
                  <c:v>554.5</c:v>
                </c:pt>
                <c:pt idx="292">
                  <c:v>554</c:v>
                </c:pt>
                <c:pt idx="293">
                  <c:v>553.5</c:v>
                </c:pt>
                <c:pt idx="294">
                  <c:v>553</c:v>
                </c:pt>
                <c:pt idx="295">
                  <c:v>552.5</c:v>
                </c:pt>
                <c:pt idx="296">
                  <c:v>552</c:v>
                </c:pt>
                <c:pt idx="297">
                  <c:v>551.5</c:v>
                </c:pt>
                <c:pt idx="298">
                  <c:v>551</c:v>
                </c:pt>
                <c:pt idx="299">
                  <c:v>550.5</c:v>
                </c:pt>
                <c:pt idx="300">
                  <c:v>550</c:v>
                </c:pt>
                <c:pt idx="301">
                  <c:v>549.5</c:v>
                </c:pt>
                <c:pt idx="302">
                  <c:v>549</c:v>
                </c:pt>
                <c:pt idx="303">
                  <c:v>548.5</c:v>
                </c:pt>
                <c:pt idx="304">
                  <c:v>548</c:v>
                </c:pt>
                <c:pt idx="305">
                  <c:v>547.5</c:v>
                </c:pt>
                <c:pt idx="306">
                  <c:v>547</c:v>
                </c:pt>
                <c:pt idx="307">
                  <c:v>546.5</c:v>
                </c:pt>
                <c:pt idx="308">
                  <c:v>546</c:v>
                </c:pt>
                <c:pt idx="309">
                  <c:v>545.5</c:v>
                </c:pt>
                <c:pt idx="310">
                  <c:v>545</c:v>
                </c:pt>
                <c:pt idx="311">
                  <c:v>544.5</c:v>
                </c:pt>
                <c:pt idx="312">
                  <c:v>544</c:v>
                </c:pt>
                <c:pt idx="313">
                  <c:v>543.5</c:v>
                </c:pt>
                <c:pt idx="314">
                  <c:v>543</c:v>
                </c:pt>
                <c:pt idx="315">
                  <c:v>542.5</c:v>
                </c:pt>
                <c:pt idx="316">
                  <c:v>542</c:v>
                </c:pt>
                <c:pt idx="317">
                  <c:v>541.5</c:v>
                </c:pt>
                <c:pt idx="318">
                  <c:v>541</c:v>
                </c:pt>
                <c:pt idx="319">
                  <c:v>540.5</c:v>
                </c:pt>
                <c:pt idx="320">
                  <c:v>540</c:v>
                </c:pt>
                <c:pt idx="321">
                  <c:v>539.5</c:v>
                </c:pt>
                <c:pt idx="322">
                  <c:v>539</c:v>
                </c:pt>
                <c:pt idx="323">
                  <c:v>538.5</c:v>
                </c:pt>
                <c:pt idx="324">
                  <c:v>538</c:v>
                </c:pt>
                <c:pt idx="325">
                  <c:v>537.5</c:v>
                </c:pt>
                <c:pt idx="326">
                  <c:v>537</c:v>
                </c:pt>
                <c:pt idx="327">
                  <c:v>536.5</c:v>
                </c:pt>
                <c:pt idx="328">
                  <c:v>536</c:v>
                </c:pt>
                <c:pt idx="329">
                  <c:v>535.5</c:v>
                </c:pt>
                <c:pt idx="330">
                  <c:v>535</c:v>
                </c:pt>
                <c:pt idx="331">
                  <c:v>534.5</c:v>
                </c:pt>
                <c:pt idx="332">
                  <c:v>534</c:v>
                </c:pt>
                <c:pt idx="333">
                  <c:v>533.5</c:v>
                </c:pt>
                <c:pt idx="334">
                  <c:v>533</c:v>
                </c:pt>
                <c:pt idx="335">
                  <c:v>532.5</c:v>
                </c:pt>
                <c:pt idx="336">
                  <c:v>532</c:v>
                </c:pt>
                <c:pt idx="337">
                  <c:v>531.5</c:v>
                </c:pt>
                <c:pt idx="338">
                  <c:v>531</c:v>
                </c:pt>
                <c:pt idx="339">
                  <c:v>530.5</c:v>
                </c:pt>
                <c:pt idx="340">
                  <c:v>530</c:v>
                </c:pt>
                <c:pt idx="341">
                  <c:v>529.5</c:v>
                </c:pt>
                <c:pt idx="342">
                  <c:v>529</c:v>
                </c:pt>
                <c:pt idx="343">
                  <c:v>528.5</c:v>
                </c:pt>
                <c:pt idx="344">
                  <c:v>528</c:v>
                </c:pt>
                <c:pt idx="345">
                  <c:v>527.5</c:v>
                </c:pt>
                <c:pt idx="346">
                  <c:v>527</c:v>
                </c:pt>
                <c:pt idx="347">
                  <c:v>526.5</c:v>
                </c:pt>
                <c:pt idx="348">
                  <c:v>526</c:v>
                </c:pt>
                <c:pt idx="349">
                  <c:v>525.5</c:v>
                </c:pt>
                <c:pt idx="350">
                  <c:v>525</c:v>
                </c:pt>
                <c:pt idx="351">
                  <c:v>524.5</c:v>
                </c:pt>
                <c:pt idx="352">
                  <c:v>524</c:v>
                </c:pt>
                <c:pt idx="353">
                  <c:v>523.5</c:v>
                </c:pt>
                <c:pt idx="354">
                  <c:v>523</c:v>
                </c:pt>
                <c:pt idx="355">
                  <c:v>522.5</c:v>
                </c:pt>
                <c:pt idx="356">
                  <c:v>522</c:v>
                </c:pt>
                <c:pt idx="357">
                  <c:v>521.5</c:v>
                </c:pt>
                <c:pt idx="358">
                  <c:v>521</c:v>
                </c:pt>
                <c:pt idx="359">
                  <c:v>520.5</c:v>
                </c:pt>
                <c:pt idx="360">
                  <c:v>520</c:v>
                </c:pt>
                <c:pt idx="361">
                  <c:v>519.5</c:v>
                </c:pt>
                <c:pt idx="362">
                  <c:v>519</c:v>
                </c:pt>
                <c:pt idx="363">
                  <c:v>518.5</c:v>
                </c:pt>
                <c:pt idx="364">
                  <c:v>518</c:v>
                </c:pt>
                <c:pt idx="365">
                  <c:v>517.5</c:v>
                </c:pt>
                <c:pt idx="366">
                  <c:v>517</c:v>
                </c:pt>
                <c:pt idx="367">
                  <c:v>516.5</c:v>
                </c:pt>
                <c:pt idx="368">
                  <c:v>516</c:v>
                </c:pt>
                <c:pt idx="369">
                  <c:v>515.5</c:v>
                </c:pt>
                <c:pt idx="370">
                  <c:v>515</c:v>
                </c:pt>
                <c:pt idx="371">
                  <c:v>514.5</c:v>
                </c:pt>
                <c:pt idx="372">
                  <c:v>514</c:v>
                </c:pt>
                <c:pt idx="373">
                  <c:v>513.5</c:v>
                </c:pt>
                <c:pt idx="374">
                  <c:v>513</c:v>
                </c:pt>
                <c:pt idx="375">
                  <c:v>512.5</c:v>
                </c:pt>
                <c:pt idx="376">
                  <c:v>512</c:v>
                </c:pt>
                <c:pt idx="377">
                  <c:v>511.5</c:v>
                </c:pt>
                <c:pt idx="378">
                  <c:v>511</c:v>
                </c:pt>
                <c:pt idx="379">
                  <c:v>510.5</c:v>
                </c:pt>
                <c:pt idx="380">
                  <c:v>510</c:v>
                </c:pt>
                <c:pt idx="381">
                  <c:v>509.5</c:v>
                </c:pt>
                <c:pt idx="382">
                  <c:v>509</c:v>
                </c:pt>
                <c:pt idx="383">
                  <c:v>508.5</c:v>
                </c:pt>
                <c:pt idx="384">
                  <c:v>508</c:v>
                </c:pt>
                <c:pt idx="385">
                  <c:v>507.5</c:v>
                </c:pt>
                <c:pt idx="386">
                  <c:v>507</c:v>
                </c:pt>
                <c:pt idx="387">
                  <c:v>506.5</c:v>
                </c:pt>
                <c:pt idx="388">
                  <c:v>506</c:v>
                </c:pt>
                <c:pt idx="389">
                  <c:v>505.5</c:v>
                </c:pt>
                <c:pt idx="390">
                  <c:v>505</c:v>
                </c:pt>
                <c:pt idx="391">
                  <c:v>504.5</c:v>
                </c:pt>
                <c:pt idx="392">
                  <c:v>504</c:v>
                </c:pt>
                <c:pt idx="393">
                  <c:v>503.5</c:v>
                </c:pt>
                <c:pt idx="394">
                  <c:v>503</c:v>
                </c:pt>
                <c:pt idx="395">
                  <c:v>502.5</c:v>
                </c:pt>
                <c:pt idx="396">
                  <c:v>502</c:v>
                </c:pt>
                <c:pt idx="397">
                  <c:v>501.5</c:v>
                </c:pt>
                <c:pt idx="398">
                  <c:v>501</c:v>
                </c:pt>
                <c:pt idx="399">
                  <c:v>500.5</c:v>
                </c:pt>
                <c:pt idx="400">
                  <c:v>500</c:v>
                </c:pt>
                <c:pt idx="401">
                  <c:v>499.5</c:v>
                </c:pt>
                <c:pt idx="402">
                  <c:v>499</c:v>
                </c:pt>
                <c:pt idx="403">
                  <c:v>498.5</c:v>
                </c:pt>
                <c:pt idx="404">
                  <c:v>498</c:v>
                </c:pt>
                <c:pt idx="405">
                  <c:v>497.5</c:v>
                </c:pt>
                <c:pt idx="406">
                  <c:v>497</c:v>
                </c:pt>
                <c:pt idx="407">
                  <c:v>496.5</c:v>
                </c:pt>
                <c:pt idx="408">
                  <c:v>496</c:v>
                </c:pt>
                <c:pt idx="409">
                  <c:v>495.5</c:v>
                </c:pt>
                <c:pt idx="410">
                  <c:v>495</c:v>
                </c:pt>
                <c:pt idx="411">
                  <c:v>494.5</c:v>
                </c:pt>
                <c:pt idx="412">
                  <c:v>494</c:v>
                </c:pt>
                <c:pt idx="413">
                  <c:v>493.5</c:v>
                </c:pt>
                <c:pt idx="414">
                  <c:v>493</c:v>
                </c:pt>
                <c:pt idx="415">
                  <c:v>492.5</c:v>
                </c:pt>
                <c:pt idx="416">
                  <c:v>492</c:v>
                </c:pt>
                <c:pt idx="417">
                  <c:v>491.5</c:v>
                </c:pt>
                <c:pt idx="418">
                  <c:v>491</c:v>
                </c:pt>
                <c:pt idx="419">
                  <c:v>490.5</c:v>
                </c:pt>
                <c:pt idx="420">
                  <c:v>490</c:v>
                </c:pt>
                <c:pt idx="421">
                  <c:v>489.5</c:v>
                </c:pt>
                <c:pt idx="422">
                  <c:v>489</c:v>
                </c:pt>
                <c:pt idx="423">
                  <c:v>488.5</c:v>
                </c:pt>
                <c:pt idx="424">
                  <c:v>488</c:v>
                </c:pt>
                <c:pt idx="425">
                  <c:v>487.5</c:v>
                </c:pt>
                <c:pt idx="426">
                  <c:v>487</c:v>
                </c:pt>
                <c:pt idx="427">
                  <c:v>486.5</c:v>
                </c:pt>
                <c:pt idx="428">
                  <c:v>486</c:v>
                </c:pt>
                <c:pt idx="429">
                  <c:v>485.5</c:v>
                </c:pt>
                <c:pt idx="430">
                  <c:v>485</c:v>
                </c:pt>
                <c:pt idx="431">
                  <c:v>484.5</c:v>
                </c:pt>
                <c:pt idx="432">
                  <c:v>484</c:v>
                </c:pt>
                <c:pt idx="433">
                  <c:v>483.5</c:v>
                </c:pt>
                <c:pt idx="434">
                  <c:v>483</c:v>
                </c:pt>
                <c:pt idx="435">
                  <c:v>482.5</c:v>
                </c:pt>
                <c:pt idx="436">
                  <c:v>482</c:v>
                </c:pt>
                <c:pt idx="437">
                  <c:v>481.5</c:v>
                </c:pt>
                <c:pt idx="438">
                  <c:v>481</c:v>
                </c:pt>
                <c:pt idx="439">
                  <c:v>480.5</c:v>
                </c:pt>
                <c:pt idx="440">
                  <c:v>480</c:v>
                </c:pt>
                <c:pt idx="441">
                  <c:v>479.5</c:v>
                </c:pt>
                <c:pt idx="442">
                  <c:v>479</c:v>
                </c:pt>
                <c:pt idx="443">
                  <c:v>478.5</c:v>
                </c:pt>
                <c:pt idx="444">
                  <c:v>478</c:v>
                </c:pt>
                <c:pt idx="445">
                  <c:v>477.5</c:v>
                </c:pt>
                <c:pt idx="446">
                  <c:v>477</c:v>
                </c:pt>
                <c:pt idx="447">
                  <c:v>476.5</c:v>
                </c:pt>
                <c:pt idx="448">
                  <c:v>476</c:v>
                </c:pt>
                <c:pt idx="449">
                  <c:v>475.5</c:v>
                </c:pt>
                <c:pt idx="450">
                  <c:v>475</c:v>
                </c:pt>
                <c:pt idx="451">
                  <c:v>474.5</c:v>
                </c:pt>
                <c:pt idx="452">
                  <c:v>474</c:v>
                </c:pt>
                <c:pt idx="453">
                  <c:v>473.5</c:v>
                </c:pt>
                <c:pt idx="454">
                  <c:v>473</c:v>
                </c:pt>
                <c:pt idx="455">
                  <c:v>472.5</c:v>
                </c:pt>
                <c:pt idx="456">
                  <c:v>472</c:v>
                </c:pt>
                <c:pt idx="457">
                  <c:v>471.5</c:v>
                </c:pt>
                <c:pt idx="458">
                  <c:v>471</c:v>
                </c:pt>
                <c:pt idx="459">
                  <c:v>470.5</c:v>
                </c:pt>
                <c:pt idx="460">
                  <c:v>470</c:v>
                </c:pt>
                <c:pt idx="461">
                  <c:v>469.5</c:v>
                </c:pt>
                <c:pt idx="462">
                  <c:v>469</c:v>
                </c:pt>
                <c:pt idx="463">
                  <c:v>468.5</c:v>
                </c:pt>
                <c:pt idx="464">
                  <c:v>468</c:v>
                </c:pt>
                <c:pt idx="465">
                  <c:v>467.5</c:v>
                </c:pt>
                <c:pt idx="466">
                  <c:v>467</c:v>
                </c:pt>
                <c:pt idx="467">
                  <c:v>466.5</c:v>
                </c:pt>
                <c:pt idx="468">
                  <c:v>466</c:v>
                </c:pt>
                <c:pt idx="469">
                  <c:v>465.5</c:v>
                </c:pt>
                <c:pt idx="470">
                  <c:v>465</c:v>
                </c:pt>
                <c:pt idx="471">
                  <c:v>464.5</c:v>
                </c:pt>
                <c:pt idx="472">
                  <c:v>464</c:v>
                </c:pt>
                <c:pt idx="473">
                  <c:v>463.5</c:v>
                </c:pt>
                <c:pt idx="474">
                  <c:v>463</c:v>
                </c:pt>
                <c:pt idx="475">
                  <c:v>462.5</c:v>
                </c:pt>
                <c:pt idx="476">
                  <c:v>462</c:v>
                </c:pt>
                <c:pt idx="477">
                  <c:v>461.5</c:v>
                </c:pt>
                <c:pt idx="478">
                  <c:v>461</c:v>
                </c:pt>
                <c:pt idx="479">
                  <c:v>460.5</c:v>
                </c:pt>
                <c:pt idx="480">
                  <c:v>460</c:v>
                </c:pt>
                <c:pt idx="481">
                  <c:v>459.5</c:v>
                </c:pt>
                <c:pt idx="482">
                  <c:v>459</c:v>
                </c:pt>
                <c:pt idx="483">
                  <c:v>458.5</c:v>
                </c:pt>
                <c:pt idx="484">
                  <c:v>458</c:v>
                </c:pt>
                <c:pt idx="485">
                  <c:v>457.5</c:v>
                </c:pt>
                <c:pt idx="486">
                  <c:v>457</c:v>
                </c:pt>
                <c:pt idx="487">
                  <c:v>456.5</c:v>
                </c:pt>
                <c:pt idx="488">
                  <c:v>456</c:v>
                </c:pt>
                <c:pt idx="489">
                  <c:v>455.5</c:v>
                </c:pt>
                <c:pt idx="490">
                  <c:v>455</c:v>
                </c:pt>
                <c:pt idx="491">
                  <c:v>454.5</c:v>
                </c:pt>
                <c:pt idx="492">
                  <c:v>454</c:v>
                </c:pt>
                <c:pt idx="493">
                  <c:v>453.5</c:v>
                </c:pt>
                <c:pt idx="494">
                  <c:v>453</c:v>
                </c:pt>
                <c:pt idx="495">
                  <c:v>452.5</c:v>
                </c:pt>
                <c:pt idx="496">
                  <c:v>452</c:v>
                </c:pt>
                <c:pt idx="497">
                  <c:v>451.5</c:v>
                </c:pt>
                <c:pt idx="498">
                  <c:v>451</c:v>
                </c:pt>
                <c:pt idx="499">
                  <c:v>450.5</c:v>
                </c:pt>
                <c:pt idx="500">
                  <c:v>450</c:v>
                </c:pt>
                <c:pt idx="501">
                  <c:v>449.5</c:v>
                </c:pt>
                <c:pt idx="502">
                  <c:v>449</c:v>
                </c:pt>
                <c:pt idx="503">
                  <c:v>448.5</c:v>
                </c:pt>
                <c:pt idx="504">
                  <c:v>448</c:v>
                </c:pt>
                <c:pt idx="505">
                  <c:v>447.5</c:v>
                </c:pt>
                <c:pt idx="506">
                  <c:v>447</c:v>
                </c:pt>
                <c:pt idx="507">
                  <c:v>446.5</c:v>
                </c:pt>
                <c:pt idx="508">
                  <c:v>446</c:v>
                </c:pt>
                <c:pt idx="509">
                  <c:v>445.5</c:v>
                </c:pt>
                <c:pt idx="510">
                  <c:v>445</c:v>
                </c:pt>
                <c:pt idx="511">
                  <c:v>444.5</c:v>
                </c:pt>
                <c:pt idx="512">
                  <c:v>444</c:v>
                </c:pt>
                <c:pt idx="513">
                  <c:v>443.5</c:v>
                </c:pt>
                <c:pt idx="514">
                  <c:v>443</c:v>
                </c:pt>
                <c:pt idx="515">
                  <c:v>442.5</c:v>
                </c:pt>
                <c:pt idx="516">
                  <c:v>442</c:v>
                </c:pt>
                <c:pt idx="517">
                  <c:v>441.5</c:v>
                </c:pt>
                <c:pt idx="518">
                  <c:v>441</c:v>
                </c:pt>
                <c:pt idx="519">
                  <c:v>440.5</c:v>
                </c:pt>
                <c:pt idx="520">
                  <c:v>440</c:v>
                </c:pt>
                <c:pt idx="521">
                  <c:v>439.5</c:v>
                </c:pt>
                <c:pt idx="522">
                  <c:v>439</c:v>
                </c:pt>
                <c:pt idx="523">
                  <c:v>438.5</c:v>
                </c:pt>
                <c:pt idx="524">
                  <c:v>438</c:v>
                </c:pt>
                <c:pt idx="525">
                  <c:v>437.5</c:v>
                </c:pt>
                <c:pt idx="526">
                  <c:v>437</c:v>
                </c:pt>
                <c:pt idx="527">
                  <c:v>436.5</c:v>
                </c:pt>
                <c:pt idx="528">
                  <c:v>436</c:v>
                </c:pt>
                <c:pt idx="529">
                  <c:v>435.5</c:v>
                </c:pt>
                <c:pt idx="530">
                  <c:v>435</c:v>
                </c:pt>
                <c:pt idx="531">
                  <c:v>434.5</c:v>
                </c:pt>
                <c:pt idx="532">
                  <c:v>434</c:v>
                </c:pt>
                <c:pt idx="533">
                  <c:v>433.5</c:v>
                </c:pt>
                <c:pt idx="534">
                  <c:v>433</c:v>
                </c:pt>
                <c:pt idx="535">
                  <c:v>432.5</c:v>
                </c:pt>
                <c:pt idx="536">
                  <c:v>432</c:v>
                </c:pt>
                <c:pt idx="537">
                  <c:v>431.5</c:v>
                </c:pt>
                <c:pt idx="538">
                  <c:v>431</c:v>
                </c:pt>
                <c:pt idx="539">
                  <c:v>430.5</c:v>
                </c:pt>
                <c:pt idx="540">
                  <c:v>430</c:v>
                </c:pt>
                <c:pt idx="541">
                  <c:v>429.5</c:v>
                </c:pt>
                <c:pt idx="542">
                  <c:v>429</c:v>
                </c:pt>
                <c:pt idx="543">
                  <c:v>428.5</c:v>
                </c:pt>
                <c:pt idx="544">
                  <c:v>428</c:v>
                </c:pt>
                <c:pt idx="545">
                  <c:v>427.5</c:v>
                </c:pt>
                <c:pt idx="546">
                  <c:v>427</c:v>
                </c:pt>
                <c:pt idx="547">
                  <c:v>426.5</c:v>
                </c:pt>
                <c:pt idx="548">
                  <c:v>426</c:v>
                </c:pt>
                <c:pt idx="549">
                  <c:v>425.5</c:v>
                </c:pt>
                <c:pt idx="550">
                  <c:v>425</c:v>
                </c:pt>
                <c:pt idx="551">
                  <c:v>424.5</c:v>
                </c:pt>
                <c:pt idx="552">
                  <c:v>424</c:v>
                </c:pt>
                <c:pt idx="553">
                  <c:v>423.5</c:v>
                </c:pt>
                <c:pt idx="554">
                  <c:v>423</c:v>
                </c:pt>
                <c:pt idx="555">
                  <c:v>422.5</c:v>
                </c:pt>
                <c:pt idx="556">
                  <c:v>422</c:v>
                </c:pt>
                <c:pt idx="557">
                  <c:v>421.5</c:v>
                </c:pt>
                <c:pt idx="558">
                  <c:v>421</c:v>
                </c:pt>
                <c:pt idx="559">
                  <c:v>420.5</c:v>
                </c:pt>
                <c:pt idx="560">
                  <c:v>420</c:v>
                </c:pt>
                <c:pt idx="561">
                  <c:v>419.5</c:v>
                </c:pt>
                <c:pt idx="562">
                  <c:v>419</c:v>
                </c:pt>
                <c:pt idx="563">
                  <c:v>418.5</c:v>
                </c:pt>
                <c:pt idx="564">
                  <c:v>418</c:v>
                </c:pt>
                <c:pt idx="565">
                  <c:v>417.5</c:v>
                </c:pt>
                <c:pt idx="566">
                  <c:v>417</c:v>
                </c:pt>
                <c:pt idx="567">
                  <c:v>416.5</c:v>
                </c:pt>
                <c:pt idx="568">
                  <c:v>416</c:v>
                </c:pt>
                <c:pt idx="569">
                  <c:v>415.5</c:v>
                </c:pt>
                <c:pt idx="570">
                  <c:v>415</c:v>
                </c:pt>
                <c:pt idx="571">
                  <c:v>414.5</c:v>
                </c:pt>
                <c:pt idx="572">
                  <c:v>414</c:v>
                </c:pt>
                <c:pt idx="573">
                  <c:v>413.5</c:v>
                </c:pt>
                <c:pt idx="574">
                  <c:v>413</c:v>
                </c:pt>
                <c:pt idx="575">
                  <c:v>412.5</c:v>
                </c:pt>
                <c:pt idx="576">
                  <c:v>412</c:v>
                </c:pt>
                <c:pt idx="577">
                  <c:v>411.5</c:v>
                </c:pt>
                <c:pt idx="578">
                  <c:v>411</c:v>
                </c:pt>
                <c:pt idx="579">
                  <c:v>410.5</c:v>
                </c:pt>
                <c:pt idx="580">
                  <c:v>410</c:v>
                </c:pt>
                <c:pt idx="581">
                  <c:v>409.5</c:v>
                </c:pt>
                <c:pt idx="582">
                  <c:v>409</c:v>
                </c:pt>
                <c:pt idx="583">
                  <c:v>408.5</c:v>
                </c:pt>
                <c:pt idx="584">
                  <c:v>408</c:v>
                </c:pt>
                <c:pt idx="585">
                  <c:v>407.5</c:v>
                </c:pt>
                <c:pt idx="586">
                  <c:v>407</c:v>
                </c:pt>
                <c:pt idx="587">
                  <c:v>406.5</c:v>
                </c:pt>
                <c:pt idx="588">
                  <c:v>406</c:v>
                </c:pt>
                <c:pt idx="589">
                  <c:v>405.5</c:v>
                </c:pt>
                <c:pt idx="590">
                  <c:v>405</c:v>
                </c:pt>
                <c:pt idx="591">
                  <c:v>404.5</c:v>
                </c:pt>
                <c:pt idx="592">
                  <c:v>404</c:v>
                </c:pt>
                <c:pt idx="593">
                  <c:v>403.5</c:v>
                </c:pt>
                <c:pt idx="594">
                  <c:v>403</c:v>
                </c:pt>
                <c:pt idx="595">
                  <c:v>402.5</c:v>
                </c:pt>
                <c:pt idx="596">
                  <c:v>402</c:v>
                </c:pt>
                <c:pt idx="597">
                  <c:v>401.5</c:v>
                </c:pt>
                <c:pt idx="598">
                  <c:v>401</c:v>
                </c:pt>
                <c:pt idx="599">
                  <c:v>400.5</c:v>
                </c:pt>
                <c:pt idx="600">
                  <c:v>400</c:v>
                </c:pt>
                <c:pt idx="601">
                  <c:v>399.5</c:v>
                </c:pt>
                <c:pt idx="602">
                  <c:v>399</c:v>
                </c:pt>
                <c:pt idx="603">
                  <c:v>398.5</c:v>
                </c:pt>
                <c:pt idx="604">
                  <c:v>398</c:v>
                </c:pt>
                <c:pt idx="605">
                  <c:v>397.5</c:v>
                </c:pt>
                <c:pt idx="606">
                  <c:v>397</c:v>
                </c:pt>
                <c:pt idx="607">
                  <c:v>396.5</c:v>
                </c:pt>
                <c:pt idx="608">
                  <c:v>396</c:v>
                </c:pt>
                <c:pt idx="609">
                  <c:v>395.5</c:v>
                </c:pt>
                <c:pt idx="610">
                  <c:v>395</c:v>
                </c:pt>
                <c:pt idx="611">
                  <c:v>394.5</c:v>
                </c:pt>
                <c:pt idx="612">
                  <c:v>394</c:v>
                </c:pt>
                <c:pt idx="613">
                  <c:v>393.5</c:v>
                </c:pt>
                <c:pt idx="614">
                  <c:v>393</c:v>
                </c:pt>
                <c:pt idx="615">
                  <c:v>392.5</c:v>
                </c:pt>
                <c:pt idx="616">
                  <c:v>392</c:v>
                </c:pt>
                <c:pt idx="617">
                  <c:v>391.5</c:v>
                </c:pt>
                <c:pt idx="618">
                  <c:v>391</c:v>
                </c:pt>
                <c:pt idx="619">
                  <c:v>390.5</c:v>
                </c:pt>
                <c:pt idx="620">
                  <c:v>390</c:v>
                </c:pt>
                <c:pt idx="621">
                  <c:v>389.5</c:v>
                </c:pt>
                <c:pt idx="622">
                  <c:v>389</c:v>
                </c:pt>
                <c:pt idx="623">
                  <c:v>388.5</c:v>
                </c:pt>
                <c:pt idx="624">
                  <c:v>388</c:v>
                </c:pt>
                <c:pt idx="625">
                  <c:v>387.5</c:v>
                </c:pt>
                <c:pt idx="626">
                  <c:v>387</c:v>
                </c:pt>
                <c:pt idx="627">
                  <c:v>386.5</c:v>
                </c:pt>
                <c:pt idx="628">
                  <c:v>386</c:v>
                </c:pt>
                <c:pt idx="629">
                  <c:v>385.5</c:v>
                </c:pt>
                <c:pt idx="630">
                  <c:v>385</c:v>
                </c:pt>
                <c:pt idx="631">
                  <c:v>384.5</c:v>
                </c:pt>
                <c:pt idx="632">
                  <c:v>384</c:v>
                </c:pt>
                <c:pt idx="633">
                  <c:v>383.5</c:v>
                </c:pt>
                <c:pt idx="634">
                  <c:v>383</c:v>
                </c:pt>
                <c:pt idx="635">
                  <c:v>382.5</c:v>
                </c:pt>
                <c:pt idx="636">
                  <c:v>382</c:v>
                </c:pt>
                <c:pt idx="637">
                  <c:v>381.5</c:v>
                </c:pt>
                <c:pt idx="638">
                  <c:v>381</c:v>
                </c:pt>
                <c:pt idx="639">
                  <c:v>380.5</c:v>
                </c:pt>
                <c:pt idx="640">
                  <c:v>380</c:v>
                </c:pt>
                <c:pt idx="641">
                  <c:v>379.5</c:v>
                </c:pt>
                <c:pt idx="642">
                  <c:v>379</c:v>
                </c:pt>
                <c:pt idx="643">
                  <c:v>378.5</c:v>
                </c:pt>
                <c:pt idx="644">
                  <c:v>378</c:v>
                </c:pt>
                <c:pt idx="645">
                  <c:v>377.5</c:v>
                </c:pt>
                <c:pt idx="646">
                  <c:v>377</c:v>
                </c:pt>
                <c:pt idx="647">
                  <c:v>376.5</c:v>
                </c:pt>
                <c:pt idx="648">
                  <c:v>376</c:v>
                </c:pt>
                <c:pt idx="649">
                  <c:v>375.5</c:v>
                </c:pt>
                <c:pt idx="650">
                  <c:v>375</c:v>
                </c:pt>
                <c:pt idx="651">
                  <c:v>374.5</c:v>
                </c:pt>
                <c:pt idx="652">
                  <c:v>374</c:v>
                </c:pt>
                <c:pt idx="653">
                  <c:v>373.5</c:v>
                </c:pt>
                <c:pt idx="654">
                  <c:v>373</c:v>
                </c:pt>
                <c:pt idx="655">
                  <c:v>372.5</c:v>
                </c:pt>
                <c:pt idx="656">
                  <c:v>372</c:v>
                </c:pt>
                <c:pt idx="657">
                  <c:v>371.5</c:v>
                </c:pt>
                <c:pt idx="658">
                  <c:v>371</c:v>
                </c:pt>
                <c:pt idx="659">
                  <c:v>370.5</c:v>
                </c:pt>
                <c:pt idx="660">
                  <c:v>370</c:v>
                </c:pt>
                <c:pt idx="661">
                  <c:v>369.5</c:v>
                </c:pt>
                <c:pt idx="662">
                  <c:v>369</c:v>
                </c:pt>
                <c:pt idx="663">
                  <c:v>368.5</c:v>
                </c:pt>
                <c:pt idx="664">
                  <c:v>368</c:v>
                </c:pt>
                <c:pt idx="665">
                  <c:v>367.5</c:v>
                </c:pt>
                <c:pt idx="666">
                  <c:v>367</c:v>
                </c:pt>
                <c:pt idx="667">
                  <c:v>366.5</c:v>
                </c:pt>
                <c:pt idx="668">
                  <c:v>366</c:v>
                </c:pt>
                <c:pt idx="669">
                  <c:v>365.5</c:v>
                </c:pt>
                <c:pt idx="670">
                  <c:v>365</c:v>
                </c:pt>
                <c:pt idx="671">
                  <c:v>364.5</c:v>
                </c:pt>
                <c:pt idx="672">
                  <c:v>364</c:v>
                </c:pt>
                <c:pt idx="673">
                  <c:v>363.5</c:v>
                </c:pt>
                <c:pt idx="674">
                  <c:v>363</c:v>
                </c:pt>
                <c:pt idx="675">
                  <c:v>362.5</c:v>
                </c:pt>
                <c:pt idx="676">
                  <c:v>362</c:v>
                </c:pt>
                <c:pt idx="677">
                  <c:v>361.5</c:v>
                </c:pt>
                <c:pt idx="678">
                  <c:v>361</c:v>
                </c:pt>
                <c:pt idx="679">
                  <c:v>360.5</c:v>
                </c:pt>
                <c:pt idx="680">
                  <c:v>360</c:v>
                </c:pt>
                <c:pt idx="681">
                  <c:v>359.5</c:v>
                </c:pt>
                <c:pt idx="682">
                  <c:v>359</c:v>
                </c:pt>
                <c:pt idx="683">
                  <c:v>358.5</c:v>
                </c:pt>
                <c:pt idx="684">
                  <c:v>358</c:v>
                </c:pt>
                <c:pt idx="685">
                  <c:v>357.5</c:v>
                </c:pt>
                <c:pt idx="686">
                  <c:v>357</c:v>
                </c:pt>
                <c:pt idx="687">
                  <c:v>356.5</c:v>
                </c:pt>
                <c:pt idx="688">
                  <c:v>356</c:v>
                </c:pt>
                <c:pt idx="689">
                  <c:v>355.5</c:v>
                </c:pt>
                <c:pt idx="690">
                  <c:v>355</c:v>
                </c:pt>
                <c:pt idx="691">
                  <c:v>354.5</c:v>
                </c:pt>
                <c:pt idx="692">
                  <c:v>354</c:v>
                </c:pt>
                <c:pt idx="693">
                  <c:v>353.5</c:v>
                </c:pt>
                <c:pt idx="694">
                  <c:v>353</c:v>
                </c:pt>
                <c:pt idx="695">
                  <c:v>352.5</c:v>
                </c:pt>
                <c:pt idx="696">
                  <c:v>352</c:v>
                </c:pt>
                <c:pt idx="697">
                  <c:v>351.5</c:v>
                </c:pt>
                <c:pt idx="698">
                  <c:v>351</c:v>
                </c:pt>
                <c:pt idx="699">
                  <c:v>350.5</c:v>
                </c:pt>
                <c:pt idx="700">
                  <c:v>350</c:v>
                </c:pt>
                <c:pt idx="701">
                  <c:v>349.5</c:v>
                </c:pt>
                <c:pt idx="702">
                  <c:v>349</c:v>
                </c:pt>
                <c:pt idx="703">
                  <c:v>348.5</c:v>
                </c:pt>
                <c:pt idx="704">
                  <c:v>348</c:v>
                </c:pt>
                <c:pt idx="705">
                  <c:v>347.5</c:v>
                </c:pt>
                <c:pt idx="706">
                  <c:v>347</c:v>
                </c:pt>
                <c:pt idx="707">
                  <c:v>346.5</c:v>
                </c:pt>
                <c:pt idx="708">
                  <c:v>346</c:v>
                </c:pt>
                <c:pt idx="709">
                  <c:v>345.5</c:v>
                </c:pt>
                <c:pt idx="710">
                  <c:v>345</c:v>
                </c:pt>
                <c:pt idx="711">
                  <c:v>344.5</c:v>
                </c:pt>
                <c:pt idx="712">
                  <c:v>344</c:v>
                </c:pt>
                <c:pt idx="713">
                  <c:v>343.5</c:v>
                </c:pt>
                <c:pt idx="714">
                  <c:v>343</c:v>
                </c:pt>
                <c:pt idx="715">
                  <c:v>342.5</c:v>
                </c:pt>
                <c:pt idx="716">
                  <c:v>342</c:v>
                </c:pt>
                <c:pt idx="717">
                  <c:v>341.5</c:v>
                </c:pt>
                <c:pt idx="718">
                  <c:v>341</c:v>
                </c:pt>
                <c:pt idx="719">
                  <c:v>340.5</c:v>
                </c:pt>
                <c:pt idx="720">
                  <c:v>340</c:v>
                </c:pt>
                <c:pt idx="721">
                  <c:v>339.5</c:v>
                </c:pt>
                <c:pt idx="722">
                  <c:v>339</c:v>
                </c:pt>
                <c:pt idx="723">
                  <c:v>338.5</c:v>
                </c:pt>
                <c:pt idx="724">
                  <c:v>338</c:v>
                </c:pt>
                <c:pt idx="725">
                  <c:v>337.5</c:v>
                </c:pt>
                <c:pt idx="726">
                  <c:v>337</c:v>
                </c:pt>
                <c:pt idx="727">
                  <c:v>336.5</c:v>
                </c:pt>
                <c:pt idx="728">
                  <c:v>336</c:v>
                </c:pt>
                <c:pt idx="729">
                  <c:v>335.5</c:v>
                </c:pt>
                <c:pt idx="730">
                  <c:v>335</c:v>
                </c:pt>
                <c:pt idx="731">
                  <c:v>334.5</c:v>
                </c:pt>
                <c:pt idx="732">
                  <c:v>334</c:v>
                </c:pt>
                <c:pt idx="733">
                  <c:v>333.5</c:v>
                </c:pt>
                <c:pt idx="734">
                  <c:v>333</c:v>
                </c:pt>
                <c:pt idx="735">
                  <c:v>332.5</c:v>
                </c:pt>
                <c:pt idx="736">
                  <c:v>332</c:v>
                </c:pt>
                <c:pt idx="737">
                  <c:v>331.5</c:v>
                </c:pt>
                <c:pt idx="738">
                  <c:v>331</c:v>
                </c:pt>
                <c:pt idx="739">
                  <c:v>330.5</c:v>
                </c:pt>
                <c:pt idx="740">
                  <c:v>330</c:v>
                </c:pt>
                <c:pt idx="741">
                  <c:v>329.5</c:v>
                </c:pt>
                <c:pt idx="742">
                  <c:v>329</c:v>
                </c:pt>
                <c:pt idx="743">
                  <c:v>328.5</c:v>
                </c:pt>
                <c:pt idx="744">
                  <c:v>328</c:v>
                </c:pt>
                <c:pt idx="745">
                  <c:v>327.5</c:v>
                </c:pt>
                <c:pt idx="746">
                  <c:v>327</c:v>
                </c:pt>
                <c:pt idx="747">
                  <c:v>326.5</c:v>
                </c:pt>
                <c:pt idx="748">
                  <c:v>326</c:v>
                </c:pt>
                <c:pt idx="749">
                  <c:v>325.5</c:v>
                </c:pt>
                <c:pt idx="750">
                  <c:v>325</c:v>
                </c:pt>
                <c:pt idx="751">
                  <c:v>324.5</c:v>
                </c:pt>
                <c:pt idx="752">
                  <c:v>324</c:v>
                </c:pt>
                <c:pt idx="753">
                  <c:v>323.5</c:v>
                </c:pt>
                <c:pt idx="754">
                  <c:v>323</c:v>
                </c:pt>
                <c:pt idx="755">
                  <c:v>322.5</c:v>
                </c:pt>
                <c:pt idx="756">
                  <c:v>322</c:v>
                </c:pt>
                <c:pt idx="757">
                  <c:v>321.5</c:v>
                </c:pt>
                <c:pt idx="758">
                  <c:v>321</c:v>
                </c:pt>
                <c:pt idx="759">
                  <c:v>320.5</c:v>
                </c:pt>
                <c:pt idx="760">
                  <c:v>320</c:v>
                </c:pt>
                <c:pt idx="761">
                  <c:v>319.5</c:v>
                </c:pt>
                <c:pt idx="762">
                  <c:v>319</c:v>
                </c:pt>
                <c:pt idx="763">
                  <c:v>318.5</c:v>
                </c:pt>
                <c:pt idx="764">
                  <c:v>318</c:v>
                </c:pt>
                <c:pt idx="765">
                  <c:v>317.5</c:v>
                </c:pt>
                <c:pt idx="766">
                  <c:v>317</c:v>
                </c:pt>
                <c:pt idx="767">
                  <c:v>316.5</c:v>
                </c:pt>
                <c:pt idx="768">
                  <c:v>316</c:v>
                </c:pt>
                <c:pt idx="769">
                  <c:v>315.5</c:v>
                </c:pt>
                <c:pt idx="770">
                  <c:v>315</c:v>
                </c:pt>
                <c:pt idx="771">
                  <c:v>314.5</c:v>
                </c:pt>
                <c:pt idx="772">
                  <c:v>314</c:v>
                </c:pt>
                <c:pt idx="773">
                  <c:v>313.5</c:v>
                </c:pt>
                <c:pt idx="774">
                  <c:v>313</c:v>
                </c:pt>
                <c:pt idx="775">
                  <c:v>312.5</c:v>
                </c:pt>
                <c:pt idx="776">
                  <c:v>312</c:v>
                </c:pt>
                <c:pt idx="777">
                  <c:v>311.5</c:v>
                </c:pt>
                <c:pt idx="778">
                  <c:v>311</c:v>
                </c:pt>
                <c:pt idx="779">
                  <c:v>310.5</c:v>
                </c:pt>
                <c:pt idx="780">
                  <c:v>310</c:v>
                </c:pt>
                <c:pt idx="781">
                  <c:v>309.5</c:v>
                </c:pt>
                <c:pt idx="782">
                  <c:v>309</c:v>
                </c:pt>
                <c:pt idx="783">
                  <c:v>308.5</c:v>
                </c:pt>
                <c:pt idx="784">
                  <c:v>308</c:v>
                </c:pt>
                <c:pt idx="785">
                  <c:v>307.5</c:v>
                </c:pt>
                <c:pt idx="786">
                  <c:v>307</c:v>
                </c:pt>
                <c:pt idx="787">
                  <c:v>306.5</c:v>
                </c:pt>
                <c:pt idx="788">
                  <c:v>306</c:v>
                </c:pt>
                <c:pt idx="789">
                  <c:v>305.5</c:v>
                </c:pt>
                <c:pt idx="790">
                  <c:v>305</c:v>
                </c:pt>
                <c:pt idx="791">
                  <c:v>304.5</c:v>
                </c:pt>
                <c:pt idx="792">
                  <c:v>304</c:v>
                </c:pt>
                <c:pt idx="793">
                  <c:v>303.5</c:v>
                </c:pt>
                <c:pt idx="794">
                  <c:v>303</c:v>
                </c:pt>
                <c:pt idx="795">
                  <c:v>302.5</c:v>
                </c:pt>
                <c:pt idx="796">
                  <c:v>302</c:v>
                </c:pt>
                <c:pt idx="797">
                  <c:v>301.5</c:v>
                </c:pt>
                <c:pt idx="798">
                  <c:v>301</c:v>
                </c:pt>
                <c:pt idx="799">
                  <c:v>300.5</c:v>
                </c:pt>
                <c:pt idx="800">
                  <c:v>300</c:v>
                </c:pt>
                <c:pt idx="801">
                  <c:v>299.5</c:v>
                </c:pt>
                <c:pt idx="802">
                  <c:v>299</c:v>
                </c:pt>
                <c:pt idx="803">
                  <c:v>298.5</c:v>
                </c:pt>
                <c:pt idx="804">
                  <c:v>298</c:v>
                </c:pt>
                <c:pt idx="805">
                  <c:v>297.5</c:v>
                </c:pt>
                <c:pt idx="806">
                  <c:v>297</c:v>
                </c:pt>
                <c:pt idx="807">
                  <c:v>296.5</c:v>
                </c:pt>
                <c:pt idx="808">
                  <c:v>296</c:v>
                </c:pt>
                <c:pt idx="809">
                  <c:v>295.5</c:v>
                </c:pt>
                <c:pt idx="810">
                  <c:v>295</c:v>
                </c:pt>
                <c:pt idx="811">
                  <c:v>294.5</c:v>
                </c:pt>
                <c:pt idx="812">
                  <c:v>294</c:v>
                </c:pt>
                <c:pt idx="813">
                  <c:v>293.5</c:v>
                </c:pt>
                <c:pt idx="814">
                  <c:v>293</c:v>
                </c:pt>
                <c:pt idx="815">
                  <c:v>292.5</c:v>
                </c:pt>
                <c:pt idx="816">
                  <c:v>292</c:v>
                </c:pt>
                <c:pt idx="817">
                  <c:v>291.5</c:v>
                </c:pt>
                <c:pt idx="818">
                  <c:v>291</c:v>
                </c:pt>
                <c:pt idx="819">
                  <c:v>290.5</c:v>
                </c:pt>
                <c:pt idx="820">
                  <c:v>290</c:v>
                </c:pt>
                <c:pt idx="821">
                  <c:v>289.5</c:v>
                </c:pt>
                <c:pt idx="822">
                  <c:v>289</c:v>
                </c:pt>
                <c:pt idx="823">
                  <c:v>288.5</c:v>
                </c:pt>
                <c:pt idx="824">
                  <c:v>288</c:v>
                </c:pt>
                <c:pt idx="825">
                  <c:v>287.5</c:v>
                </c:pt>
                <c:pt idx="826">
                  <c:v>287</c:v>
                </c:pt>
                <c:pt idx="827">
                  <c:v>286.5</c:v>
                </c:pt>
                <c:pt idx="828">
                  <c:v>286</c:v>
                </c:pt>
                <c:pt idx="829">
                  <c:v>285.5</c:v>
                </c:pt>
                <c:pt idx="830">
                  <c:v>285</c:v>
                </c:pt>
                <c:pt idx="831">
                  <c:v>284.5</c:v>
                </c:pt>
                <c:pt idx="832">
                  <c:v>284</c:v>
                </c:pt>
                <c:pt idx="833">
                  <c:v>283.5</c:v>
                </c:pt>
                <c:pt idx="834">
                  <c:v>283</c:v>
                </c:pt>
                <c:pt idx="835">
                  <c:v>282.5</c:v>
                </c:pt>
                <c:pt idx="836">
                  <c:v>282</c:v>
                </c:pt>
                <c:pt idx="837">
                  <c:v>281.5</c:v>
                </c:pt>
                <c:pt idx="838">
                  <c:v>281</c:v>
                </c:pt>
                <c:pt idx="839">
                  <c:v>280.5</c:v>
                </c:pt>
                <c:pt idx="840">
                  <c:v>280</c:v>
                </c:pt>
                <c:pt idx="841">
                  <c:v>279.5</c:v>
                </c:pt>
                <c:pt idx="842">
                  <c:v>279</c:v>
                </c:pt>
                <c:pt idx="843">
                  <c:v>278.5</c:v>
                </c:pt>
                <c:pt idx="844">
                  <c:v>278</c:v>
                </c:pt>
                <c:pt idx="845">
                  <c:v>277.5</c:v>
                </c:pt>
                <c:pt idx="846">
                  <c:v>277</c:v>
                </c:pt>
                <c:pt idx="847">
                  <c:v>276.5</c:v>
                </c:pt>
                <c:pt idx="848">
                  <c:v>276</c:v>
                </c:pt>
                <c:pt idx="849">
                  <c:v>275.5</c:v>
                </c:pt>
                <c:pt idx="850">
                  <c:v>275</c:v>
                </c:pt>
                <c:pt idx="851">
                  <c:v>274.5</c:v>
                </c:pt>
                <c:pt idx="852">
                  <c:v>274</c:v>
                </c:pt>
                <c:pt idx="853">
                  <c:v>273.5</c:v>
                </c:pt>
                <c:pt idx="854">
                  <c:v>273</c:v>
                </c:pt>
                <c:pt idx="855">
                  <c:v>272.5</c:v>
                </c:pt>
                <c:pt idx="856">
                  <c:v>272</c:v>
                </c:pt>
                <c:pt idx="857">
                  <c:v>271.5</c:v>
                </c:pt>
                <c:pt idx="858">
                  <c:v>271</c:v>
                </c:pt>
                <c:pt idx="859">
                  <c:v>270.5</c:v>
                </c:pt>
                <c:pt idx="860">
                  <c:v>270</c:v>
                </c:pt>
                <c:pt idx="861">
                  <c:v>269.5</c:v>
                </c:pt>
                <c:pt idx="862">
                  <c:v>269</c:v>
                </c:pt>
                <c:pt idx="863">
                  <c:v>268.5</c:v>
                </c:pt>
                <c:pt idx="864">
                  <c:v>268</c:v>
                </c:pt>
                <c:pt idx="865">
                  <c:v>267.5</c:v>
                </c:pt>
                <c:pt idx="866">
                  <c:v>267</c:v>
                </c:pt>
                <c:pt idx="867">
                  <c:v>266.5</c:v>
                </c:pt>
                <c:pt idx="868">
                  <c:v>266</c:v>
                </c:pt>
                <c:pt idx="869">
                  <c:v>265.5</c:v>
                </c:pt>
                <c:pt idx="870">
                  <c:v>265</c:v>
                </c:pt>
                <c:pt idx="871">
                  <c:v>264.5</c:v>
                </c:pt>
                <c:pt idx="872">
                  <c:v>264</c:v>
                </c:pt>
                <c:pt idx="873">
                  <c:v>263.5</c:v>
                </c:pt>
                <c:pt idx="874">
                  <c:v>263</c:v>
                </c:pt>
                <c:pt idx="875">
                  <c:v>262.5</c:v>
                </c:pt>
                <c:pt idx="876">
                  <c:v>262</c:v>
                </c:pt>
                <c:pt idx="877">
                  <c:v>261.5</c:v>
                </c:pt>
                <c:pt idx="878">
                  <c:v>261</c:v>
                </c:pt>
                <c:pt idx="879">
                  <c:v>260.5</c:v>
                </c:pt>
                <c:pt idx="880">
                  <c:v>260</c:v>
                </c:pt>
                <c:pt idx="881">
                  <c:v>259.5</c:v>
                </c:pt>
                <c:pt idx="882">
                  <c:v>259</c:v>
                </c:pt>
                <c:pt idx="883">
                  <c:v>258.5</c:v>
                </c:pt>
                <c:pt idx="884">
                  <c:v>258</c:v>
                </c:pt>
                <c:pt idx="885">
                  <c:v>257.5</c:v>
                </c:pt>
                <c:pt idx="886">
                  <c:v>257</c:v>
                </c:pt>
                <c:pt idx="887">
                  <c:v>256.5</c:v>
                </c:pt>
                <c:pt idx="888">
                  <c:v>256</c:v>
                </c:pt>
                <c:pt idx="889">
                  <c:v>255.5</c:v>
                </c:pt>
                <c:pt idx="890">
                  <c:v>255</c:v>
                </c:pt>
                <c:pt idx="891">
                  <c:v>254.5</c:v>
                </c:pt>
                <c:pt idx="892">
                  <c:v>254</c:v>
                </c:pt>
                <c:pt idx="893">
                  <c:v>253.5</c:v>
                </c:pt>
                <c:pt idx="894">
                  <c:v>253</c:v>
                </c:pt>
                <c:pt idx="895">
                  <c:v>252.5</c:v>
                </c:pt>
                <c:pt idx="896">
                  <c:v>252</c:v>
                </c:pt>
                <c:pt idx="897">
                  <c:v>251.5</c:v>
                </c:pt>
                <c:pt idx="898">
                  <c:v>251</c:v>
                </c:pt>
                <c:pt idx="899">
                  <c:v>250.5</c:v>
                </c:pt>
                <c:pt idx="900">
                  <c:v>250</c:v>
                </c:pt>
              </c:numCache>
            </c:numRef>
          </c:xVal>
          <c:yVal>
            <c:numRef>
              <c:f>'D-Asp 10x 12-9-17'!$D$21:$D$921</c:f>
              <c:numCache>
                <c:formatCode>General</c:formatCode>
                <c:ptCount val="901"/>
                <c:pt idx="0">
                  <c:v>0.23553099999999999</c:v>
                </c:pt>
                <c:pt idx="1">
                  <c:v>0.21632699999999999</c:v>
                </c:pt>
                <c:pt idx="2">
                  <c:v>0.16145999999999999</c:v>
                </c:pt>
                <c:pt idx="3">
                  <c:v>0.17865</c:v>
                </c:pt>
                <c:pt idx="4">
                  <c:v>0.174091</c:v>
                </c:pt>
                <c:pt idx="5">
                  <c:v>0.22594900000000001</c:v>
                </c:pt>
                <c:pt idx="6">
                  <c:v>0.18448800000000001</c:v>
                </c:pt>
                <c:pt idx="7">
                  <c:v>0.200354</c:v>
                </c:pt>
                <c:pt idx="8">
                  <c:v>0.20811499999999999</c:v>
                </c:pt>
                <c:pt idx="9">
                  <c:v>8.4308400000000006E-2</c:v>
                </c:pt>
                <c:pt idx="10">
                  <c:v>2.18836E-2</c:v>
                </c:pt>
                <c:pt idx="11">
                  <c:v>7.8639699999999996E-3</c:v>
                </c:pt>
                <c:pt idx="12">
                  <c:v>-2.84242E-2</c:v>
                </c:pt>
                <c:pt idx="13">
                  <c:v>-2.09166E-2</c:v>
                </c:pt>
                <c:pt idx="14">
                  <c:v>0.121575</c:v>
                </c:pt>
                <c:pt idx="15">
                  <c:v>7.1999100000000003E-3</c:v>
                </c:pt>
                <c:pt idx="16">
                  <c:v>0.171212</c:v>
                </c:pt>
                <c:pt idx="17">
                  <c:v>0.168021</c:v>
                </c:pt>
                <c:pt idx="18">
                  <c:v>0.21555199999999999</c:v>
                </c:pt>
                <c:pt idx="19">
                  <c:v>0.151279</c:v>
                </c:pt>
                <c:pt idx="20">
                  <c:v>0.17022100000000001</c:v>
                </c:pt>
                <c:pt idx="21">
                  <c:v>0.160803</c:v>
                </c:pt>
                <c:pt idx="22">
                  <c:v>7.2763900000000006E-2</c:v>
                </c:pt>
                <c:pt idx="23">
                  <c:v>8.2811999999999997E-2</c:v>
                </c:pt>
                <c:pt idx="24">
                  <c:v>0.11100400000000001</c:v>
                </c:pt>
                <c:pt idx="25">
                  <c:v>5.4756300000000001E-2</c:v>
                </c:pt>
                <c:pt idx="26">
                  <c:v>8.7958099999999994E-3</c:v>
                </c:pt>
                <c:pt idx="27">
                  <c:v>1.48506E-2</c:v>
                </c:pt>
                <c:pt idx="28">
                  <c:v>0.155643</c:v>
                </c:pt>
                <c:pt idx="29">
                  <c:v>0.18271399999999999</c:v>
                </c:pt>
                <c:pt idx="30">
                  <c:v>0.29449900000000001</c:v>
                </c:pt>
                <c:pt idx="31">
                  <c:v>9.7091700000000003E-2</c:v>
                </c:pt>
                <c:pt idx="32">
                  <c:v>-1.13995E-2</c:v>
                </c:pt>
                <c:pt idx="33">
                  <c:v>-0.12881100000000001</c:v>
                </c:pt>
                <c:pt idx="34">
                  <c:v>-9.9601099999999998E-2</c:v>
                </c:pt>
                <c:pt idx="35">
                  <c:v>1.29052E-2</c:v>
                </c:pt>
                <c:pt idx="36">
                  <c:v>1.8004599999999999E-2</c:v>
                </c:pt>
                <c:pt idx="37">
                  <c:v>-2.4728900000000002E-3</c:v>
                </c:pt>
                <c:pt idx="38">
                  <c:v>-3.0228499999999998E-2</c:v>
                </c:pt>
                <c:pt idx="39">
                  <c:v>4.4058399999999998E-2</c:v>
                </c:pt>
                <c:pt idx="40">
                  <c:v>7.4216299999999999E-2</c:v>
                </c:pt>
                <c:pt idx="41">
                  <c:v>0.10520699999999999</c:v>
                </c:pt>
                <c:pt idx="42">
                  <c:v>8.3706199999999994E-2</c:v>
                </c:pt>
                <c:pt idx="43">
                  <c:v>0.12708800000000001</c:v>
                </c:pt>
                <c:pt idx="44">
                  <c:v>8.3649399999999999E-2</c:v>
                </c:pt>
                <c:pt idx="45">
                  <c:v>0.13561899999999999</c:v>
                </c:pt>
                <c:pt idx="46">
                  <c:v>0.18631400000000001</c:v>
                </c:pt>
                <c:pt idx="47">
                  <c:v>0.134159</c:v>
                </c:pt>
                <c:pt idx="48">
                  <c:v>0.106208</c:v>
                </c:pt>
                <c:pt idx="49">
                  <c:v>5.9309399999999998E-2</c:v>
                </c:pt>
                <c:pt idx="50">
                  <c:v>4.98834E-3</c:v>
                </c:pt>
                <c:pt idx="51">
                  <c:v>-3.0952799999999999E-2</c:v>
                </c:pt>
                <c:pt idx="52">
                  <c:v>3.8344899999999999E-3</c:v>
                </c:pt>
                <c:pt idx="53">
                  <c:v>2.0880300000000001E-2</c:v>
                </c:pt>
                <c:pt idx="54">
                  <c:v>-5.5607299999999998E-2</c:v>
                </c:pt>
                <c:pt idx="55">
                  <c:v>8.3995799999999995E-2</c:v>
                </c:pt>
                <c:pt idx="56">
                  <c:v>0.31522</c:v>
                </c:pt>
                <c:pt idx="57">
                  <c:v>0.27107799999999999</c:v>
                </c:pt>
                <c:pt idx="58">
                  <c:v>0.231487</c:v>
                </c:pt>
                <c:pt idx="59">
                  <c:v>6.3333600000000004E-2</c:v>
                </c:pt>
                <c:pt idx="60">
                  <c:v>1.7057099999999999E-2</c:v>
                </c:pt>
                <c:pt idx="61">
                  <c:v>7.7505099999999993E-2</c:v>
                </c:pt>
                <c:pt idx="62">
                  <c:v>0.101756</c:v>
                </c:pt>
                <c:pt idx="63">
                  <c:v>0.21665899999999999</c:v>
                </c:pt>
                <c:pt idx="64">
                  <c:v>0.17413100000000001</c:v>
                </c:pt>
                <c:pt idx="65">
                  <c:v>0.25342399999999998</c:v>
                </c:pt>
                <c:pt idx="66">
                  <c:v>0.20790400000000001</c:v>
                </c:pt>
                <c:pt idx="67">
                  <c:v>0.26933800000000002</c:v>
                </c:pt>
                <c:pt idx="68">
                  <c:v>0.25965100000000002</c:v>
                </c:pt>
                <c:pt idx="69">
                  <c:v>0.157835</c:v>
                </c:pt>
                <c:pt idx="70">
                  <c:v>0.12941</c:v>
                </c:pt>
                <c:pt idx="71">
                  <c:v>0.111217</c:v>
                </c:pt>
                <c:pt idx="72">
                  <c:v>0.13794500000000001</c:v>
                </c:pt>
                <c:pt idx="73">
                  <c:v>0.11956</c:v>
                </c:pt>
                <c:pt idx="74">
                  <c:v>-6.1649399999999998E-3</c:v>
                </c:pt>
                <c:pt idx="75">
                  <c:v>-1.5900299999999999E-2</c:v>
                </c:pt>
                <c:pt idx="76">
                  <c:v>5.8494400000000002E-2</c:v>
                </c:pt>
                <c:pt idx="77">
                  <c:v>0.235261</c:v>
                </c:pt>
                <c:pt idx="78">
                  <c:v>0.14814099999999999</c:v>
                </c:pt>
                <c:pt idx="79">
                  <c:v>-4.3832999999999997E-2</c:v>
                </c:pt>
                <c:pt idx="80">
                  <c:v>-0.101064</c:v>
                </c:pt>
                <c:pt idx="81">
                  <c:v>-6.6419300000000001E-2</c:v>
                </c:pt>
                <c:pt idx="82">
                  <c:v>-8.0861100000000005E-2</c:v>
                </c:pt>
                <c:pt idx="83">
                  <c:v>3.9690799999999998E-2</c:v>
                </c:pt>
                <c:pt idx="84">
                  <c:v>-4.18527E-2</c:v>
                </c:pt>
                <c:pt idx="85">
                  <c:v>0.13778499999999999</c:v>
                </c:pt>
                <c:pt idx="86">
                  <c:v>3.6487899999999997E-2</c:v>
                </c:pt>
                <c:pt idx="87">
                  <c:v>1.2956499999999999E-2</c:v>
                </c:pt>
                <c:pt idx="88">
                  <c:v>-0.102535</c:v>
                </c:pt>
                <c:pt idx="89">
                  <c:v>-4.4930899999999999E-3</c:v>
                </c:pt>
                <c:pt idx="90">
                  <c:v>0.15418200000000001</c:v>
                </c:pt>
                <c:pt idx="91">
                  <c:v>0.16762299999999999</c:v>
                </c:pt>
                <c:pt idx="92">
                  <c:v>0.257853</c:v>
                </c:pt>
                <c:pt idx="93">
                  <c:v>0.211176</c:v>
                </c:pt>
                <c:pt idx="94">
                  <c:v>0.37058200000000002</c:v>
                </c:pt>
                <c:pt idx="95">
                  <c:v>0.22342899999999999</c:v>
                </c:pt>
                <c:pt idx="96">
                  <c:v>0.18728400000000001</c:v>
                </c:pt>
                <c:pt idx="97">
                  <c:v>0.16808300000000001</c:v>
                </c:pt>
                <c:pt idx="98">
                  <c:v>0.124444</c:v>
                </c:pt>
                <c:pt idx="99">
                  <c:v>0.14310800000000001</c:v>
                </c:pt>
                <c:pt idx="100">
                  <c:v>-8.3529599999999996E-3</c:v>
                </c:pt>
                <c:pt idx="101">
                  <c:v>6.6553699999999993E-2</c:v>
                </c:pt>
                <c:pt idx="102">
                  <c:v>-1.82796E-2</c:v>
                </c:pt>
                <c:pt idx="103">
                  <c:v>0.11292199999999999</c:v>
                </c:pt>
                <c:pt idx="104">
                  <c:v>-2.2123E-2</c:v>
                </c:pt>
                <c:pt idx="105">
                  <c:v>7.0084199999999996E-3</c:v>
                </c:pt>
                <c:pt idx="106">
                  <c:v>0.112715</c:v>
                </c:pt>
                <c:pt idx="107">
                  <c:v>0.15613299999999999</c:v>
                </c:pt>
                <c:pt idx="108">
                  <c:v>0.20794399999999999</c:v>
                </c:pt>
                <c:pt idx="109">
                  <c:v>0.19767399999999999</c:v>
                </c:pt>
                <c:pt idx="110">
                  <c:v>9.2831800000000006E-2</c:v>
                </c:pt>
                <c:pt idx="111">
                  <c:v>6.9329000000000002E-2</c:v>
                </c:pt>
                <c:pt idx="112">
                  <c:v>0.138547</c:v>
                </c:pt>
                <c:pt idx="113">
                  <c:v>0.12806000000000001</c:v>
                </c:pt>
                <c:pt idx="114">
                  <c:v>0.19987099999999999</c:v>
                </c:pt>
                <c:pt idx="115">
                  <c:v>8.9981400000000003E-2</c:v>
                </c:pt>
                <c:pt idx="116">
                  <c:v>0.13539699999999999</c:v>
                </c:pt>
                <c:pt idx="117">
                  <c:v>0.24574299999999999</c:v>
                </c:pt>
                <c:pt idx="118">
                  <c:v>0.22594500000000001</c:v>
                </c:pt>
                <c:pt idx="119">
                  <c:v>8.9522900000000002E-2</c:v>
                </c:pt>
                <c:pt idx="120">
                  <c:v>-3.9084199999999999E-2</c:v>
                </c:pt>
                <c:pt idx="121">
                  <c:v>-0.10279000000000001</c:v>
                </c:pt>
                <c:pt idx="122">
                  <c:v>-0.14423800000000001</c:v>
                </c:pt>
                <c:pt idx="123">
                  <c:v>0.12812699999999999</c:v>
                </c:pt>
                <c:pt idx="124">
                  <c:v>4.9583799999999997E-2</c:v>
                </c:pt>
                <c:pt idx="125">
                  <c:v>5.7814999999999998E-2</c:v>
                </c:pt>
                <c:pt idx="126">
                  <c:v>4.1541700000000001E-2</c:v>
                </c:pt>
                <c:pt idx="127">
                  <c:v>0.11006000000000001</c:v>
                </c:pt>
                <c:pt idx="128">
                  <c:v>0.20316899999999999</c:v>
                </c:pt>
                <c:pt idx="129">
                  <c:v>0.21415799999999999</c:v>
                </c:pt>
                <c:pt idx="130">
                  <c:v>0.19157199999999999</c:v>
                </c:pt>
                <c:pt idx="131">
                  <c:v>0.163965</c:v>
                </c:pt>
                <c:pt idx="132">
                  <c:v>8.7525900000000004E-2</c:v>
                </c:pt>
                <c:pt idx="133">
                  <c:v>5.8699300000000003E-2</c:v>
                </c:pt>
                <c:pt idx="134">
                  <c:v>-6.9370299999999996E-2</c:v>
                </c:pt>
                <c:pt idx="135">
                  <c:v>-6.0419799999999997E-3</c:v>
                </c:pt>
                <c:pt idx="136">
                  <c:v>0.12819</c:v>
                </c:pt>
                <c:pt idx="137">
                  <c:v>0.213701</c:v>
                </c:pt>
                <c:pt idx="138">
                  <c:v>0.30662299999999998</c:v>
                </c:pt>
                <c:pt idx="139">
                  <c:v>0.19017899999999999</c:v>
                </c:pt>
                <c:pt idx="140">
                  <c:v>0.18754399999999999</c:v>
                </c:pt>
                <c:pt idx="141">
                  <c:v>9.9621600000000005E-2</c:v>
                </c:pt>
                <c:pt idx="142">
                  <c:v>5.2340900000000003E-2</c:v>
                </c:pt>
                <c:pt idx="143">
                  <c:v>0.145813</c:v>
                </c:pt>
                <c:pt idx="144">
                  <c:v>0.21691199999999999</c:v>
                </c:pt>
                <c:pt idx="145">
                  <c:v>0.186055</c:v>
                </c:pt>
                <c:pt idx="146">
                  <c:v>0.221835</c:v>
                </c:pt>
                <c:pt idx="147">
                  <c:v>0.109248</c:v>
                </c:pt>
                <c:pt idx="148">
                  <c:v>8.3697499999999994E-2</c:v>
                </c:pt>
                <c:pt idx="149">
                  <c:v>4.4699200000000001E-2</c:v>
                </c:pt>
                <c:pt idx="150">
                  <c:v>7.2560799999999995E-2</c:v>
                </c:pt>
                <c:pt idx="151">
                  <c:v>-3.07453E-2</c:v>
                </c:pt>
                <c:pt idx="152">
                  <c:v>-7.1980799999999998E-2</c:v>
                </c:pt>
                <c:pt idx="153">
                  <c:v>-0.113994</c:v>
                </c:pt>
                <c:pt idx="154">
                  <c:v>2.0017199999999999E-2</c:v>
                </c:pt>
                <c:pt idx="155">
                  <c:v>8.2586599999999996E-2</c:v>
                </c:pt>
                <c:pt idx="156">
                  <c:v>0.120602</c:v>
                </c:pt>
                <c:pt idx="157">
                  <c:v>0.12626699999999999</c:v>
                </c:pt>
                <c:pt idx="158">
                  <c:v>6.2059000000000003E-2</c:v>
                </c:pt>
                <c:pt idx="159">
                  <c:v>0.114009</c:v>
                </c:pt>
                <c:pt idx="160">
                  <c:v>4.1793499999999997E-2</c:v>
                </c:pt>
                <c:pt idx="161">
                  <c:v>9.0963799999999997E-2</c:v>
                </c:pt>
                <c:pt idx="162">
                  <c:v>0.15421899999999999</c:v>
                </c:pt>
                <c:pt idx="163">
                  <c:v>0.110775</c:v>
                </c:pt>
                <c:pt idx="164">
                  <c:v>0.12452000000000001</c:v>
                </c:pt>
                <c:pt idx="165">
                  <c:v>9.9992200000000003E-2</c:v>
                </c:pt>
                <c:pt idx="166">
                  <c:v>0.13506499999999999</c:v>
                </c:pt>
                <c:pt idx="167">
                  <c:v>0.12336</c:v>
                </c:pt>
                <c:pt idx="168">
                  <c:v>0.13021099999999999</c:v>
                </c:pt>
                <c:pt idx="169">
                  <c:v>0.122173</c:v>
                </c:pt>
                <c:pt idx="170">
                  <c:v>0.22412599999999999</c:v>
                </c:pt>
                <c:pt idx="171">
                  <c:v>0.14985599999999999</c:v>
                </c:pt>
                <c:pt idx="172">
                  <c:v>0.10123</c:v>
                </c:pt>
                <c:pt idx="173">
                  <c:v>0.14322099999999999</c:v>
                </c:pt>
                <c:pt idx="174">
                  <c:v>9.5076400000000005E-2</c:v>
                </c:pt>
                <c:pt idx="175">
                  <c:v>8.1231300000000006E-2</c:v>
                </c:pt>
                <c:pt idx="176">
                  <c:v>7.7509900000000007E-2</c:v>
                </c:pt>
                <c:pt idx="177">
                  <c:v>3.2807599999999999E-2</c:v>
                </c:pt>
                <c:pt idx="178">
                  <c:v>1.0232700000000001E-2</c:v>
                </c:pt>
                <c:pt idx="179">
                  <c:v>5.5876099999999998E-2</c:v>
                </c:pt>
                <c:pt idx="180">
                  <c:v>3.1330700000000003E-2</c:v>
                </c:pt>
                <c:pt idx="181">
                  <c:v>0.116781</c:v>
                </c:pt>
                <c:pt idx="182">
                  <c:v>1.5894999999999999E-2</c:v>
                </c:pt>
                <c:pt idx="183">
                  <c:v>-5.9020700000000002E-2</c:v>
                </c:pt>
                <c:pt idx="184">
                  <c:v>-5.6902899999999999E-2</c:v>
                </c:pt>
                <c:pt idx="185">
                  <c:v>-8.2653399999999995E-3</c:v>
                </c:pt>
                <c:pt idx="186">
                  <c:v>9.0583300000000005E-2</c:v>
                </c:pt>
                <c:pt idx="187">
                  <c:v>0.108041</c:v>
                </c:pt>
                <c:pt idx="188">
                  <c:v>4.6257800000000002E-2</c:v>
                </c:pt>
                <c:pt idx="189">
                  <c:v>2.0714799999999998E-2</c:v>
                </c:pt>
                <c:pt idx="190">
                  <c:v>8.3886799999999997E-2</c:v>
                </c:pt>
                <c:pt idx="191">
                  <c:v>9.6732100000000001E-2</c:v>
                </c:pt>
                <c:pt idx="192">
                  <c:v>0.102608</c:v>
                </c:pt>
                <c:pt idx="193">
                  <c:v>0.122118</c:v>
                </c:pt>
                <c:pt idx="194">
                  <c:v>0.16819200000000001</c:v>
                </c:pt>
                <c:pt idx="195">
                  <c:v>0.18878500000000001</c:v>
                </c:pt>
                <c:pt idx="196">
                  <c:v>0.22274099999999999</c:v>
                </c:pt>
                <c:pt idx="197">
                  <c:v>0.15774299999999999</c:v>
                </c:pt>
                <c:pt idx="198">
                  <c:v>1.14793E-2</c:v>
                </c:pt>
                <c:pt idx="199">
                  <c:v>6.1756999999999999E-2</c:v>
                </c:pt>
                <c:pt idx="200">
                  <c:v>1.9659900000000001E-2</c:v>
                </c:pt>
                <c:pt idx="201">
                  <c:v>2.50283E-2</c:v>
                </c:pt>
                <c:pt idx="202">
                  <c:v>-1.4759400000000001E-2</c:v>
                </c:pt>
                <c:pt idx="203">
                  <c:v>-4.0791599999999997E-2</c:v>
                </c:pt>
                <c:pt idx="204">
                  <c:v>-0.15983900000000001</c:v>
                </c:pt>
                <c:pt idx="205">
                  <c:v>-9.52929E-2</c:v>
                </c:pt>
                <c:pt idx="206">
                  <c:v>-8.8901300000000003E-2</c:v>
                </c:pt>
                <c:pt idx="207">
                  <c:v>-4.5204599999999998E-2</c:v>
                </c:pt>
                <c:pt idx="208">
                  <c:v>5.1872500000000002E-2</c:v>
                </c:pt>
                <c:pt idx="209">
                  <c:v>7.9669199999999996E-2</c:v>
                </c:pt>
                <c:pt idx="210">
                  <c:v>6.2520300000000001E-2</c:v>
                </c:pt>
                <c:pt idx="211">
                  <c:v>1.8983699999999999E-2</c:v>
                </c:pt>
                <c:pt idx="212">
                  <c:v>-8.5477300000000006E-2</c:v>
                </c:pt>
                <c:pt idx="213">
                  <c:v>-1.9445300000000001E-3</c:v>
                </c:pt>
                <c:pt idx="214">
                  <c:v>-6.2361199999999999E-2</c:v>
                </c:pt>
                <c:pt idx="215">
                  <c:v>-4.9587399999999997E-2</c:v>
                </c:pt>
                <c:pt idx="216">
                  <c:v>-6.50453E-2</c:v>
                </c:pt>
                <c:pt idx="217">
                  <c:v>2.3102399999999999E-2</c:v>
                </c:pt>
                <c:pt idx="218">
                  <c:v>-3.6787599999999997E-2</c:v>
                </c:pt>
                <c:pt idx="219">
                  <c:v>6.4970200000000006E-2</c:v>
                </c:pt>
                <c:pt idx="220">
                  <c:v>-1.3607899999999999E-2</c:v>
                </c:pt>
                <c:pt idx="221">
                  <c:v>-2.4537799999999999E-2</c:v>
                </c:pt>
                <c:pt idx="222">
                  <c:v>-0.113592</c:v>
                </c:pt>
                <c:pt idx="223">
                  <c:v>-8.3402599999999993E-2</c:v>
                </c:pt>
                <c:pt idx="224">
                  <c:v>-9.6468700000000004E-2</c:v>
                </c:pt>
                <c:pt idx="225">
                  <c:v>-2.66833E-2</c:v>
                </c:pt>
                <c:pt idx="226">
                  <c:v>-9.1527799999999992E-3</c:v>
                </c:pt>
                <c:pt idx="227">
                  <c:v>-3.7831499999999999E-3</c:v>
                </c:pt>
                <c:pt idx="228">
                  <c:v>5.7327900000000001E-2</c:v>
                </c:pt>
                <c:pt idx="229">
                  <c:v>2.7760199999999999E-2</c:v>
                </c:pt>
                <c:pt idx="230">
                  <c:v>0.15573500000000001</c:v>
                </c:pt>
                <c:pt idx="231">
                  <c:v>9.9993299999999993E-2</c:v>
                </c:pt>
                <c:pt idx="232">
                  <c:v>7.2769500000000001E-2</c:v>
                </c:pt>
                <c:pt idx="233">
                  <c:v>-2.14284E-2</c:v>
                </c:pt>
                <c:pt idx="234">
                  <c:v>-2.3483299999999999E-2</c:v>
                </c:pt>
                <c:pt idx="235">
                  <c:v>2.1271999999999999E-2</c:v>
                </c:pt>
                <c:pt idx="236">
                  <c:v>3.7512799999999999E-2</c:v>
                </c:pt>
                <c:pt idx="237">
                  <c:v>8.9091799999999999E-2</c:v>
                </c:pt>
                <c:pt idx="238">
                  <c:v>8.4207400000000002E-2</c:v>
                </c:pt>
                <c:pt idx="239">
                  <c:v>5.0038899999999997E-2</c:v>
                </c:pt>
                <c:pt idx="240" formatCode="0.00E+00">
                  <c:v>-1.95682E-5</c:v>
                </c:pt>
                <c:pt idx="241">
                  <c:v>-2.9066499999999999E-2</c:v>
                </c:pt>
                <c:pt idx="242">
                  <c:v>-3.5432699999999998E-2</c:v>
                </c:pt>
                <c:pt idx="243">
                  <c:v>3.2932400000000001E-2</c:v>
                </c:pt>
                <c:pt idx="244">
                  <c:v>2.4042600000000001E-2</c:v>
                </c:pt>
                <c:pt idx="245">
                  <c:v>4.8211299999999999E-2</c:v>
                </c:pt>
                <c:pt idx="246">
                  <c:v>-1.9410799999999999E-2</c:v>
                </c:pt>
                <c:pt idx="247">
                  <c:v>-1.6226599999999999E-3</c:v>
                </c:pt>
                <c:pt idx="248">
                  <c:v>9.2893900000000001E-2</c:v>
                </c:pt>
                <c:pt idx="249">
                  <c:v>0.11008900000000001</c:v>
                </c:pt>
                <c:pt idx="250">
                  <c:v>0.14646300000000001</c:v>
                </c:pt>
                <c:pt idx="251">
                  <c:v>6.7098900000000003E-2</c:v>
                </c:pt>
                <c:pt idx="252">
                  <c:v>1.0525E-2</c:v>
                </c:pt>
                <c:pt idx="253">
                  <c:v>-0.18634500000000001</c:v>
                </c:pt>
                <c:pt idx="254">
                  <c:v>-0.215365</c:v>
                </c:pt>
                <c:pt idx="255">
                  <c:v>-0.23898800000000001</c:v>
                </c:pt>
                <c:pt idx="256">
                  <c:v>-2.73236E-2</c:v>
                </c:pt>
                <c:pt idx="257">
                  <c:v>2.4946900000000001E-2</c:v>
                </c:pt>
                <c:pt idx="258">
                  <c:v>-4.6262900000000003E-2</c:v>
                </c:pt>
                <c:pt idx="259">
                  <c:v>-4.3104200000000002E-2</c:v>
                </c:pt>
                <c:pt idx="260">
                  <c:v>-0.14558499999999999</c:v>
                </c:pt>
                <c:pt idx="261">
                  <c:v>-9.02892E-2</c:v>
                </c:pt>
                <c:pt idx="262">
                  <c:v>-0.147314</c:v>
                </c:pt>
                <c:pt idx="263">
                  <c:v>-4.4221700000000003E-2</c:v>
                </c:pt>
                <c:pt idx="264">
                  <c:v>-4.78728E-2</c:v>
                </c:pt>
                <c:pt idx="265">
                  <c:v>1.34769E-2</c:v>
                </c:pt>
                <c:pt idx="266">
                  <c:v>4.8884900000000002E-2</c:v>
                </c:pt>
                <c:pt idx="267">
                  <c:v>-1.22688E-2</c:v>
                </c:pt>
                <c:pt idx="268">
                  <c:v>3.9788700000000003E-2</c:v>
                </c:pt>
                <c:pt idx="269">
                  <c:v>-5.4330000000000003E-2</c:v>
                </c:pt>
                <c:pt idx="270">
                  <c:v>-0.16803399999999999</c:v>
                </c:pt>
                <c:pt idx="271">
                  <c:v>-8.6155599999999999E-2</c:v>
                </c:pt>
                <c:pt idx="272">
                  <c:v>1.2153600000000001E-2</c:v>
                </c:pt>
                <c:pt idx="273">
                  <c:v>-6.06521E-2</c:v>
                </c:pt>
                <c:pt idx="274">
                  <c:v>-2.8658300000000001E-2</c:v>
                </c:pt>
                <c:pt idx="275">
                  <c:v>-1.5390600000000001E-2</c:v>
                </c:pt>
                <c:pt idx="276">
                  <c:v>-3.4966400000000002E-2</c:v>
                </c:pt>
                <c:pt idx="277">
                  <c:v>-5.2534200000000003E-2</c:v>
                </c:pt>
                <c:pt idx="278">
                  <c:v>-7.4064000000000005E-2</c:v>
                </c:pt>
                <c:pt idx="279">
                  <c:v>-2.4977099999999999E-2</c:v>
                </c:pt>
                <c:pt idx="280">
                  <c:v>3.71036E-2</c:v>
                </c:pt>
                <c:pt idx="281">
                  <c:v>-2.74457E-3</c:v>
                </c:pt>
                <c:pt idx="282">
                  <c:v>-8.5227899999999995E-2</c:v>
                </c:pt>
                <c:pt idx="283">
                  <c:v>-0.11508</c:v>
                </c:pt>
                <c:pt idx="284">
                  <c:v>-7.4796899999999998E-3</c:v>
                </c:pt>
                <c:pt idx="285">
                  <c:v>1.5066299999999999E-2</c:v>
                </c:pt>
                <c:pt idx="286">
                  <c:v>3.8860400000000003E-2</c:v>
                </c:pt>
                <c:pt idx="287">
                  <c:v>-2.3552500000000001E-2</c:v>
                </c:pt>
                <c:pt idx="288">
                  <c:v>-9.0468599999999996E-2</c:v>
                </c:pt>
                <c:pt idx="289">
                  <c:v>-8.9116799999999996E-2</c:v>
                </c:pt>
                <c:pt idx="290">
                  <c:v>-9.5026100000000002E-2</c:v>
                </c:pt>
                <c:pt idx="291">
                  <c:v>-7.9970600000000003E-2</c:v>
                </c:pt>
                <c:pt idx="292">
                  <c:v>-5.82026E-2</c:v>
                </c:pt>
                <c:pt idx="293">
                  <c:v>-4.9423399999999999E-2</c:v>
                </c:pt>
                <c:pt idx="294">
                  <c:v>-0.13214000000000001</c:v>
                </c:pt>
                <c:pt idx="295">
                  <c:v>-0.15554999999999999</c:v>
                </c:pt>
                <c:pt idx="296">
                  <c:v>-0.125584</c:v>
                </c:pt>
                <c:pt idx="297">
                  <c:v>-2.5670700000000001E-2</c:v>
                </c:pt>
                <c:pt idx="298">
                  <c:v>-5.2604499999999998E-2</c:v>
                </c:pt>
                <c:pt idx="299">
                  <c:v>-4.0827799999999997E-2</c:v>
                </c:pt>
                <c:pt idx="300">
                  <c:v>-5.8581899999999999E-2</c:v>
                </c:pt>
                <c:pt idx="301">
                  <c:v>-0.10829800000000001</c:v>
                </c:pt>
                <c:pt idx="302">
                  <c:v>-4.0856999999999997E-2</c:v>
                </c:pt>
                <c:pt idx="303">
                  <c:v>-5.9080500000000001E-2</c:v>
                </c:pt>
                <c:pt idx="304">
                  <c:v>-4.2633799999999999E-2</c:v>
                </c:pt>
                <c:pt idx="305">
                  <c:v>-5.8759199999999998E-2</c:v>
                </c:pt>
                <c:pt idx="306">
                  <c:v>-6.1748200000000003E-2</c:v>
                </c:pt>
                <c:pt idx="307">
                  <c:v>-6.3828700000000002E-2</c:v>
                </c:pt>
                <c:pt idx="308">
                  <c:v>-0.138873</c:v>
                </c:pt>
                <c:pt idx="309">
                  <c:v>-0.11416800000000001</c:v>
                </c:pt>
                <c:pt idx="310">
                  <c:v>-0.21320800000000001</c:v>
                </c:pt>
                <c:pt idx="311">
                  <c:v>-0.17100399999999999</c:v>
                </c:pt>
                <c:pt idx="312">
                  <c:v>-0.14690900000000001</c:v>
                </c:pt>
                <c:pt idx="313">
                  <c:v>-3.1992800000000002E-2</c:v>
                </c:pt>
                <c:pt idx="314">
                  <c:v>-3.8091399999999997E-2</c:v>
                </c:pt>
                <c:pt idx="315">
                  <c:v>9.7282700000000007E-3</c:v>
                </c:pt>
                <c:pt idx="316">
                  <c:v>-8.0050300000000005E-2</c:v>
                </c:pt>
                <c:pt idx="317">
                  <c:v>2.77255E-2</c:v>
                </c:pt>
                <c:pt idx="318">
                  <c:v>6.8034399999999995E-2</c:v>
                </c:pt>
                <c:pt idx="319">
                  <c:v>5.8652599999999999E-2</c:v>
                </c:pt>
                <c:pt idx="320">
                  <c:v>6.7391800000000002E-2</c:v>
                </c:pt>
                <c:pt idx="321">
                  <c:v>-2.9092099999999999E-2</c:v>
                </c:pt>
                <c:pt idx="322">
                  <c:v>-0.124143</c:v>
                </c:pt>
                <c:pt idx="323">
                  <c:v>-0.108871</c:v>
                </c:pt>
                <c:pt idx="324">
                  <c:v>-0.109569</c:v>
                </c:pt>
                <c:pt idx="325">
                  <c:v>-1.80599E-2</c:v>
                </c:pt>
                <c:pt idx="326">
                  <c:v>-1.37746E-2</c:v>
                </c:pt>
                <c:pt idx="327">
                  <c:v>-4.8075199999999998E-2</c:v>
                </c:pt>
                <c:pt idx="328">
                  <c:v>-0.140957</c:v>
                </c:pt>
                <c:pt idx="329">
                  <c:v>-0.1938</c:v>
                </c:pt>
                <c:pt idx="330">
                  <c:v>-0.188168</c:v>
                </c:pt>
                <c:pt idx="331">
                  <c:v>-8.9366500000000001E-2</c:v>
                </c:pt>
                <c:pt idx="332">
                  <c:v>-4.3759800000000001E-2</c:v>
                </c:pt>
                <c:pt idx="333">
                  <c:v>4.9170799999999999E-3</c:v>
                </c:pt>
                <c:pt idx="334">
                  <c:v>5.3570500000000004E-3</c:v>
                </c:pt>
                <c:pt idx="335">
                  <c:v>-5.0289399999999998E-2</c:v>
                </c:pt>
                <c:pt idx="336">
                  <c:v>-5.7593499999999999E-2</c:v>
                </c:pt>
                <c:pt idx="337">
                  <c:v>-5.6273700000000003E-2</c:v>
                </c:pt>
                <c:pt idx="338">
                  <c:v>-7.33317E-3</c:v>
                </c:pt>
                <c:pt idx="339">
                  <c:v>6.3570099999999997E-3</c:v>
                </c:pt>
                <c:pt idx="340">
                  <c:v>1.8890799999999999E-2</c:v>
                </c:pt>
                <c:pt idx="341">
                  <c:v>-1.6114799999999999E-2</c:v>
                </c:pt>
                <c:pt idx="342">
                  <c:v>1.4878600000000001E-2</c:v>
                </c:pt>
                <c:pt idx="343">
                  <c:v>-5.8326000000000003E-2</c:v>
                </c:pt>
                <c:pt idx="344">
                  <c:v>-9.5828300000000005E-2</c:v>
                </c:pt>
                <c:pt idx="345">
                  <c:v>-0.159525</c:v>
                </c:pt>
                <c:pt idx="346">
                  <c:v>-0.16997699999999999</c:v>
                </c:pt>
                <c:pt idx="347">
                  <c:v>-0.185224</c:v>
                </c:pt>
                <c:pt idx="348">
                  <c:v>-0.17171600000000001</c:v>
                </c:pt>
                <c:pt idx="349">
                  <c:v>-5.4629700000000003E-2</c:v>
                </c:pt>
                <c:pt idx="350">
                  <c:v>-2.6981000000000002E-2</c:v>
                </c:pt>
                <c:pt idx="351">
                  <c:v>-2.9044799999999999E-2</c:v>
                </c:pt>
                <c:pt idx="352">
                  <c:v>-0.11690399999999999</c:v>
                </c:pt>
                <c:pt idx="353">
                  <c:v>-6.8713800000000005E-2</c:v>
                </c:pt>
                <c:pt idx="354">
                  <c:v>-0.11040899999999999</c:v>
                </c:pt>
                <c:pt idx="355">
                  <c:v>-0.162581</c:v>
                </c:pt>
                <c:pt idx="356">
                  <c:v>-0.13316500000000001</c:v>
                </c:pt>
                <c:pt idx="357">
                  <c:v>-0.17982400000000001</c:v>
                </c:pt>
                <c:pt idx="358">
                  <c:v>-0.125551</c:v>
                </c:pt>
                <c:pt idx="359">
                  <c:v>-4.5101099999999998E-2</c:v>
                </c:pt>
                <c:pt idx="360">
                  <c:v>-0.103505</c:v>
                </c:pt>
                <c:pt idx="361">
                  <c:v>-8.1051200000000004E-2</c:v>
                </c:pt>
                <c:pt idx="362">
                  <c:v>-0.16781499999999999</c:v>
                </c:pt>
                <c:pt idx="363">
                  <c:v>-0.116368</c:v>
                </c:pt>
                <c:pt idx="364">
                  <c:v>-0.102696</c:v>
                </c:pt>
                <c:pt idx="365">
                  <c:v>-0.128578</c:v>
                </c:pt>
                <c:pt idx="366">
                  <c:v>-0.13092599999999999</c:v>
                </c:pt>
                <c:pt idx="367">
                  <c:v>-0.21548900000000001</c:v>
                </c:pt>
                <c:pt idx="368">
                  <c:v>-0.27135399999999998</c:v>
                </c:pt>
                <c:pt idx="369">
                  <c:v>-0.25182700000000002</c:v>
                </c:pt>
                <c:pt idx="370">
                  <c:v>-0.21144099999999999</c:v>
                </c:pt>
                <c:pt idx="371">
                  <c:v>-0.117031</c:v>
                </c:pt>
                <c:pt idx="372">
                  <c:v>-2.3621099999999999E-2</c:v>
                </c:pt>
                <c:pt idx="373">
                  <c:v>-1.1334E-2</c:v>
                </c:pt>
                <c:pt idx="374">
                  <c:v>3.2379000000000002E-3</c:v>
                </c:pt>
                <c:pt idx="375">
                  <c:v>-0.11532000000000001</c:v>
                </c:pt>
                <c:pt idx="376">
                  <c:v>-0.13932700000000001</c:v>
                </c:pt>
                <c:pt idx="377">
                  <c:v>-9.2923500000000006E-2</c:v>
                </c:pt>
                <c:pt idx="378">
                  <c:v>-0.12776100000000001</c:v>
                </c:pt>
                <c:pt idx="379">
                  <c:v>-0.110379</c:v>
                </c:pt>
                <c:pt idx="380">
                  <c:v>-0.15229999999999999</c:v>
                </c:pt>
                <c:pt idx="381">
                  <c:v>-0.11607199999999999</c:v>
                </c:pt>
                <c:pt idx="382">
                  <c:v>-7.7046799999999999E-2</c:v>
                </c:pt>
                <c:pt idx="383">
                  <c:v>-9.7284999999999996E-2</c:v>
                </c:pt>
                <c:pt idx="384">
                  <c:v>-0.14727999999999999</c:v>
                </c:pt>
                <c:pt idx="385">
                  <c:v>-0.121726</c:v>
                </c:pt>
                <c:pt idx="386">
                  <c:v>-0.12811400000000001</c:v>
                </c:pt>
                <c:pt idx="387">
                  <c:v>-9.0962600000000005E-2</c:v>
                </c:pt>
                <c:pt idx="388">
                  <c:v>-6.7038100000000003E-2</c:v>
                </c:pt>
                <c:pt idx="389">
                  <c:v>-2.6945900000000002E-3</c:v>
                </c:pt>
                <c:pt idx="390">
                  <c:v>-8.1509100000000008E-3</c:v>
                </c:pt>
                <c:pt idx="391">
                  <c:v>-7.5724100000000003E-2</c:v>
                </c:pt>
                <c:pt idx="392">
                  <c:v>-0.16963800000000001</c:v>
                </c:pt>
                <c:pt idx="393">
                  <c:v>-0.185164</c:v>
                </c:pt>
                <c:pt idx="394">
                  <c:v>-0.12890699999999999</c:v>
                </c:pt>
                <c:pt idx="395">
                  <c:v>-7.1193900000000004E-2</c:v>
                </c:pt>
                <c:pt idx="396">
                  <c:v>-7.2143499999999999E-2</c:v>
                </c:pt>
                <c:pt idx="397">
                  <c:v>-0.12753999999999999</c:v>
                </c:pt>
                <c:pt idx="398">
                  <c:v>-0.13767299999999999</c:v>
                </c:pt>
                <c:pt idx="399">
                  <c:v>-0.101656</c:v>
                </c:pt>
                <c:pt idx="400">
                  <c:v>-0.113659</c:v>
                </c:pt>
                <c:pt idx="401">
                  <c:v>-3.3238700000000003E-2</c:v>
                </c:pt>
                <c:pt idx="402">
                  <c:v>-0.11680500000000001</c:v>
                </c:pt>
                <c:pt idx="403">
                  <c:v>-6.4711900000000003E-2</c:v>
                </c:pt>
                <c:pt idx="404">
                  <c:v>-5.7012199999999999E-2</c:v>
                </c:pt>
                <c:pt idx="405">
                  <c:v>-9.7635200000000005E-2</c:v>
                </c:pt>
                <c:pt idx="406">
                  <c:v>-0.16627600000000001</c:v>
                </c:pt>
                <c:pt idx="407">
                  <c:v>-0.15213299999999999</c:v>
                </c:pt>
                <c:pt idx="408">
                  <c:v>-0.15505099999999999</c:v>
                </c:pt>
                <c:pt idx="409">
                  <c:v>-0.106762</c:v>
                </c:pt>
                <c:pt idx="410">
                  <c:v>-9.6879099999999996E-2</c:v>
                </c:pt>
                <c:pt idx="411">
                  <c:v>-7.3799299999999998E-2</c:v>
                </c:pt>
                <c:pt idx="412">
                  <c:v>-9.4355900000000006E-2</c:v>
                </c:pt>
                <c:pt idx="413">
                  <c:v>-0.13981499999999999</c:v>
                </c:pt>
                <c:pt idx="414">
                  <c:v>-0.13974</c:v>
                </c:pt>
                <c:pt idx="415">
                  <c:v>-0.17938599999999999</c:v>
                </c:pt>
                <c:pt idx="416">
                  <c:v>-0.13276099999999999</c:v>
                </c:pt>
                <c:pt idx="417">
                  <c:v>-7.8881000000000007E-2</c:v>
                </c:pt>
                <c:pt idx="418">
                  <c:v>-4.4475000000000001E-2</c:v>
                </c:pt>
                <c:pt idx="419">
                  <c:v>-2.7456600000000001E-2</c:v>
                </c:pt>
                <c:pt idx="420">
                  <c:v>-3.7393599999999999E-2</c:v>
                </c:pt>
                <c:pt idx="421">
                  <c:v>6.9415400000000004E-3</c:v>
                </c:pt>
                <c:pt idx="422">
                  <c:v>-5.2331099999999998E-2</c:v>
                </c:pt>
                <c:pt idx="423">
                  <c:v>-5.6750500000000002E-2</c:v>
                </c:pt>
                <c:pt idx="424">
                  <c:v>-7.4715599999999993E-2</c:v>
                </c:pt>
                <c:pt idx="425">
                  <c:v>-7.81916E-2</c:v>
                </c:pt>
                <c:pt idx="426">
                  <c:v>-8.1503699999999998E-2</c:v>
                </c:pt>
                <c:pt idx="427">
                  <c:v>-0.106764</c:v>
                </c:pt>
                <c:pt idx="428">
                  <c:v>-6.7337099999999997E-2</c:v>
                </c:pt>
                <c:pt idx="429">
                  <c:v>-6.2282200000000003E-2</c:v>
                </c:pt>
                <c:pt idx="430">
                  <c:v>-7.6369000000000006E-2</c:v>
                </c:pt>
                <c:pt idx="431">
                  <c:v>-8.73506E-2</c:v>
                </c:pt>
                <c:pt idx="432">
                  <c:v>-0.16968900000000001</c:v>
                </c:pt>
                <c:pt idx="433">
                  <c:v>-0.174569</c:v>
                </c:pt>
                <c:pt idx="434">
                  <c:v>-0.159716</c:v>
                </c:pt>
                <c:pt idx="435">
                  <c:v>-0.13059299999999999</c:v>
                </c:pt>
                <c:pt idx="436">
                  <c:v>-0.11229699999999999</c:v>
                </c:pt>
                <c:pt idx="437">
                  <c:v>-0.122395</c:v>
                </c:pt>
                <c:pt idx="438">
                  <c:v>-8.7379399999999996E-2</c:v>
                </c:pt>
                <c:pt idx="439">
                  <c:v>-7.1735499999999994E-2</c:v>
                </c:pt>
                <c:pt idx="440">
                  <c:v>-0.13608400000000001</c:v>
                </c:pt>
                <c:pt idx="441">
                  <c:v>-0.12956000000000001</c:v>
                </c:pt>
                <c:pt idx="442">
                  <c:v>-0.140405</c:v>
                </c:pt>
                <c:pt idx="443">
                  <c:v>-5.56549E-2</c:v>
                </c:pt>
                <c:pt idx="444">
                  <c:v>-7.5704800000000003E-2</c:v>
                </c:pt>
                <c:pt idx="445">
                  <c:v>-8.4995899999999999E-2</c:v>
                </c:pt>
                <c:pt idx="446">
                  <c:v>-7.5271400000000002E-2</c:v>
                </c:pt>
                <c:pt idx="447">
                  <c:v>-7.9052399999999995E-2</c:v>
                </c:pt>
                <c:pt idx="448">
                  <c:v>-7.2499599999999997E-2</c:v>
                </c:pt>
                <c:pt idx="449">
                  <c:v>-0.11775099999999999</c:v>
                </c:pt>
                <c:pt idx="450">
                  <c:v>-0.101837</c:v>
                </c:pt>
                <c:pt idx="451">
                  <c:v>-8.2991499999999996E-2</c:v>
                </c:pt>
                <c:pt idx="452">
                  <c:v>-6.4369899999999994E-2</c:v>
                </c:pt>
                <c:pt idx="453">
                  <c:v>-4.1424799999999998E-2</c:v>
                </c:pt>
                <c:pt idx="454">
                  <c:v>-2.6128700000000001E-2</c:v>
                </c:pt>
                <c:pt idx="455">
                  <c:v>1.02018E-2</c:v>
                </c:pt>
                <c:pt idx="456">
                  <c:v>-0.132655</c:v>
                </c:pt>
                <c:pt idx="457">
                  <c:v>-0.13381899999999999</c:v>
                </c:pt>
                <c:pt idx="458">
                  <c:v>-0.20987900000000001</c:v>
                </c:pt>
                <c:pt idx="459">
                  <c:v>-0.16920399999999999</c:v>
                </c:pt>
                <c:pt idx="460">
                  <c:v>-0.14486199999999999</c:v>
                </c:pt>
                <c:pt idx="461">
                  <c:v>-7.7024400000000007E-2</c:v>
                </c:pt>
                <c:pt idx="462">
                  <c:v>-1.2426100000000001E-2</c:v>
                </c:pt>
                <c:pt idx="463">
                  <c:v>2.9425099999999999E-2</c:v>
                </c:pt>
                <c:pt idx="464">
                  <c:v>2.1432199999999998E-2</c:v>
                </c:pt>
                <c:pt idx="465">
                  <c:v>-8.2997899999999996E-3</c:v>
                </c:pt>
                <c:pt idx="466">
                  <c:v>-5.0298200000000001E-2</c:v>
                </c:pt>
                <c:pt idx="467">
                  <c:v>-8.5875900000000005E-2</c:v>
                </c:pt>
                <c:pt idx="468">
                  <c:v>-5.6680300000000003E-2</c:v>
                </c:pt>
                <c:pt idx="469">
                  <c:v>-8.2104300000000005E-2</c:v>
                </c:pt>
                <c:pt idx="470">
                  <c:v>-0.10675800000000001</c:v>
                </c:pt>
                <c:pt idx="471">
                  <c:v>-6.7967E-2</c:v>
                </c:pt>
                <c:pt idx="472">
                  <c:v>-7.3792300000000005E-2</c:v>
                </c:pt>
                <c:pt idx="473">
                  <c:v>-6.0750699999999998E-2</c:v>
                </c:pt>
                <c:pt idx="474">
                  <c:v>-6.7533200000000002E-2</c:v>
                </c:pt>
                <c:pt idx="475">
                  <c:v>-7.3732099999999995E-2</c:v>
                </c:pt>
                <c:pt idx="476">
                  <c:v>-9.1742299999999999E-2</c:v>
                </c:pt>
                <c:pt idx="477">
                  <c:v>-5.9107899999999998E-2</c:v>
                </c:pt>
                <c:pt idx="478">
                  <c:v>-4.6721499999999999E-2</c:v>
                </c:pt>
                <c:pt idx="479">
                  <c:v>7.1600700000000001E-3</c:v>
                </c:pt>
                <c:pt idx="480">
                  <c:v>1.7037799999999999E-2</c:v>
                </c:pt>
                <c:pt idx="481">
                  <c:v>9.0872799999999997E-3</c:v>
                </c:pt>
                <c:pt idx="482">
                  <c:v>-7.0503499999999997E-2</c:v>
                </c:pt>
                <c:pt idx="483">
                  <c:v>-7.8020000000000006E-2</c:v>
                </c:pt>
                <c:pt idx="484">
                  <c:v>-9.7866099999999998E-2</c:v>
                </c:pt>
                <c:pt idx="485">
                  <c:v>-0.127278</c:v>
                </c:pt>
                <c:pt idx="486">
                  <c:v>-8.3689700000000006E-2</c:v>
                </c:pt>
                <c:pt idx="487">
                  <c:v>-3.59171E-2</c:v>
                </c:pt>
                <c:pt idx="488">
                  <c:v>5.1279699999999998E-2</c:v>
                </c:pt>
                <c:pt idx="489">
                  <c:v>6.0894700000000003E-2</c:v>
                </c:pt>
                <c:pt idx="490">
                  <c:v>2.00012E-2</c:v>
                </c:pt>
                <c:pt idx="491">
                  <c:v>-4.6351700000000003E-2</c:v>
                </c:pt>
                <c:pt idx="492">
                  <c:v>-0.10419100000000001</c:v>
                </c:pt>
                <c:pt idx="493">
                  <c:v>-7.2493699999999994E-2</c:v>
                </c:pt>
                <c:pt idx="494">
                  <c:v>-3.2788499999999998E-2</c:v>
                </c:pt>
                <c:pt idx="495">
                  <c:v>1.20965E-2</c:v>
                </c:pt>
                <c:pt idx="496">
                  <c:v>5.0475300000000001E-2</c:v>
                </c:pt>
                <c:pt idx="497">
                  <c:v>2.28568E-2</c:v>
                </c:pt>
                <c:pt idx="498">
                  <c:v>2.98678E-2</c:v>
                </c:pt>
                <c:pt idx="499">
                  <c:v>-3.5848499999999998E-2</c:v>
                </c:pt>
                <c:pt idx="500">
                  <c:v>1.98096E-2</c:v>
                </c:pt>
                <c:pt idx="501">
                  <c:v>5.7795899999999997E-2</c:v>
                </c:pt>
                <c:pt idx="502">
                  <c:v>6.1683200000000001E-2</c:v>
                </c:pt>
                <c:pt idx="503">
                  <c:v>3.0079499999999999E-2</c:v>
                </c:pt>
                <c:pt idx="504">
                  <c:v>-7.5496199999999999E-2</c:v>
                </c:pt>
                <c:pt idx="505">
                  <c:v>-9.1011700000000001E-2</c:v>
                </c:pt>
                <c:pt idx="506">
                  <c:v>-9.2836500000000002E-2</c:v>
                </c:pt>
                <c:pt idx="507">
                  <c:v>-0.106049</c:v>
                </c:pt>
                <c:pt idx="508">
                  <c:v>-3.61905E-2</c:v>
                </c:pt>
                <c:pt idx="509">
                  <c:v>-5.9624799999999999E-2</c:v>
                </c:pt>
                <c:pt idx="510">
                  <c:v>3.47499E-2</c:v>
                </c:pt>
                <c:pt idx="511">
                  <c:v>1.28192E-3</c:v>
                </c:pt>
                <c:pt idx="512">
                  <c:v>1.6680899999999999E-2</c:v>
                </c:pt>
                <c:pt idx="513">
                  <c:v>-5.6401600000000003E-2</c:v>
                </c:pt>
                <c:pt idx="514">
                  <c:v>-7.9939499999999997E-2</c:v>
                </c:pt>
                <c:pt idx="515">
                  <c:v>-0.13613400000000001</c:v>
                </c:pt>
                <c:pt idx="516">
                  <c:v>-6.8602399999999994E-2</c:v>
                </c:pt>
                <c:pt idx="517">
                  <c:v>-0.10462299999999999</c:v>
                </c:pt>
                <c:pt idx="518">
                  <c:v>-5.0184800000000002E-2</c:v>
                </c:pt>
                <c:pt idx="519">
                  <c:v>-0.104009</c:v>
                </c:pt>
                <c:pt idx="520">
                  <c:v>-4.3842699999999998E-2</c:v>
                </c:pt>
                <c:pt idx="521">
                  <c:v>-7.1670300000000006E-2</c:v>
                </c:pt>
                <c:pt idx="522">
                  <c:v>-4.6139100000000002E-2</c:v>
                </c:pt>
                <c:pt idx="523">
                  <c:v>-3.7960099999999997E-2</c:v>
                </c:pt>
                <c:pt idx="524">
                  <c:v>-6.1636799999999999E-2</c:v>
                </c:pt>
                <c:pt idx="525">
                  <c:v>-8.22986E-2</c:v>
                </c:pt>
                <c:pt idx="526">
                  <c:v>-0.100424</c:v>
                </c:pt>
                <c:pt idx="527">
                  <c:v>-6.4399600000000001E-2</c:v>
                </c:pt>
                <c:pt idx="528">
                  <c:v>-3.24944E-2</c:v>
                </c:pt>
                <c:pt idx="529">
                  <c:v>-9.97672E-2</c:v>
                </c:pt>
                <c:pt idx="530">
                  <c:v>-0.10256999999999999</c:v>
                </c:pt>
                <c:pt idx="531">
                  <c:v>-0.108735</c:v>
                </c:pt>
                <c:pt idx="532">
                  <c:v>-0.14344299999999999</c:v>
                </c:pt>
                <c:pt idx="533">
                  <c:v>-8.8243500000000002E-2</c:v>
                </c:pt>
                <c:pt idx="534">
                  <c:v>4.2394300000000003E-2</c:v>
                </c:pt>
                <c:pt idx="535">
                  <c:v>4.7605500000000002E-2</c:v>
                </c:pt>
                <c:pt idx="536">
                  <c:v>4.3245800000000001E-2</c:v>
                </c:pt>
                <c:pt idx="537">
                  <c:v>2.4240000000000001E-4</c:v>
                </c:pt>
                <c:pt idx="538">
                  <c:v>-4.3563999999999999E-2</c:v>
                </c:pt>
                <c:pt idx="539">
                  <c:v>-1.73198E-2</c:v>
                </c:pt>
                <c:pt idx="540">
                  <c:v>-2.9741099999999999E-2</c:v>
                </c:pt>
                <c:pt idx="541">
                  <c:v>-2.5751099999999999E-2</c:v>
                </c:pt>
                <c:pt idx="542">
                  <c:v>-4.6868100000000003E-2</c:v>
                </c:pt>
                <c:pt idx="543">
                  <c:v>-2.9155799999999999E-2</c:v>
                </c:pt>
                <c:pt idx="544">
                  <c:v>-2.4153600000000001E-2</c:v>
                </c:pt>
                <c:pt idx="545">
                  <c:v>-1.8424200000000002E-2</c:v>
                </c:pt>
                <c:pt idx="546">
                  <c:v>-0.118992</c:v>
                </c:pt>
                <c:pt idx="547">
                  <c:v>-2.58502E-2</c:v>
                </c:pt>
                <c:pt idx="548">
                  <c:v>-4.5439499999999997E-3</c:v>
                </c:pt>
                <c:pt idx="549">
                  <c:v>5.65376E-2</c:v>
                </c:pt>
                <c:pt idx="550">
                  <c:v>6.1862199999999999E-2</c:v>
                </c:pt>
                <c:pt idx="551">
                  <c:v>-1.31047E-2</c:v>
                </c:pt>
                <c:pt idx="552">
                  <c:v>-2.1145600000000001E-2</c:v>
                </c:pt>
                <c:pt idx="553">
                  <c:v>-4.8342700000000002E-2</c:v>
                </c:pt>
                <c:pt idx="554">
                  <c:v>-4.8990800000000001E-2</c:v>
                </c:pt>
                <c:pt idx="555">
                  <c:v>-6.1213200000000002E-2</c:v>
                </c:pt>
                <c:pt idx="556">
                  <c:v>-7.0524699999999996E-2</c:v>
                </c:pt>
                <c:pt idx="557">
                  <c:v>-8.7308899999999995E-2</c:v>
                </c:pt>
                <c:pt idx="558">
                  <c:v>-0.114495</c:v>
                </c:pt>
                <c:pt idx="559">
                  <c:v>-6.3358899999999996E-2</c:v>
                </c:pt>
                <c:pt idx="560">
                  <c:v>9.8965300000000006E-3</c:v>
                </c:pt>
                <c:pt idx="561">
                  <c:v>9.2753199999999994E-2</c:v>
                </c:pt>
                <c:pt idx="562">
                  <c:v>6.9397100000000003E-2</c:v>
                </c:pt>
                <c:pt idx="563">
                  <c:v>-1.51755E-2</c:v>
                </c:pt>
                <c:pt idx="564">
                  <c:v>-6.3855899999999993E-2</c:v>
                </c:pt>
                <c:pt idx="565">
                  <c:v>-0.110499</c:v>
                </c:pt>
                <c:pt idx="566">
                  <c:v>-5.4952599999999997E-2</c:v>
                </c:pt>
                <c:pt idx="567">
                  <c:v>-6.3020800000000002E-2</c:v>
                </c:pt>
                <c:pt idx="568">
                  <c:v>-8.8080400000000003E-2</c:v>
                </c:pt>
                <c:pt idx="569">
                  <c:v>-0.12160799999999999</c:v>
                </c:pt>
                <c:pt idx="570">
                  <c:v>-8.9959899999999995E-2</c:v>
                </c:pt>
                <c:pt idx="571">
                  <c:v>-1.4570100000000001E-2</c:v>
                </c:pt>
                <c:pt idx="572">
                  <c:v>3.38602E-2</c:v>
                </c:pt>
                <c:pt idx="573">
                  <c:v>3.41973E-2</c:v>
                </c:pt>
                <c:pt idx="574">
                  <c:v>4.4491900000000001E-2</c:v>
                </c:pt>
                <c:pt idx="575">
                  <c:v>-1.28916E-2</c:v>
                </c:pt>
                <c:pt idx="576">
                  <c:v>6.1703099999999997E-2</c:v>
                </c:pt>
                <c:pt idx="577">
                  <c:v>5.2342699999999999E-2</c:v>
                </c:pt>
                <c:pt idx="578">
                  <c:v>1.6762699999999998E-2</c:v>
                </c:pt>
                <c:pt idx="579">
                  <c:v>3.95625E-2</c:v>
                </c:pt>
                <c:pt idx="580">
                  <c:v>-4.0195300000000003E-2</c:v>
                </c:pt>
                <c:pt idx="581">
                  <c:v>-4.7881600000000003E-2</c:v>
                </c:pt>
                <c:pt idx="582">
                  <c:v>-7.6754299999999998E-2</c:v>
                </c:pt>
                <c:pt idx="583">
                  <c:v>-3.0935600000000001E-2</c:v>
                </c:pt>
                <c:pt idx="584">
                  <c:v>-7.3193499999999996E-3</c:v>
                </c:pt>
                <c:pt idx="585">
                  <c:v>1.2492099999999999E-3</c:v>
                </c:pt>
                <c:pt idx="586">
                  <c:v>-3.8677700000000002E-2</c:v>
                </c:pt>
                <c:pt idx="587">
                  <c:v>-5.0736200000000002E-2</c:v>
                </c:pt>
                <c:pt idx="588">
                  <c:v>-3.4782599999999997E-2</c:v>
                </c:pt>
                <c:pt idx="589">
                  <c:v>5.52186E-3</c:v>
                </c:pt>
                <c:pt idx="590">
                  <c:v>-1.50949E-2</c:v>
                </c:pt>
                <c:pt idx="591">
                  <c:v>-3.45245E-2</c:v>
                </c:pt>
                <c:pt idx="592">
                  <c:v>-8.7793399999999994E-2</c:v>
                </c:pt>
                <c:pt idx="593">
                  <c:v>-6.0247299999999997E-2</c:v>
                </c:pt>
                <c:pt idx="594">
                  <c:v>-3.6042600000000001E-2</c:v>
                </c:pt>
                <c:pt idx="595" formatCode="0.00E+00">
                  <c:v>8.6128699999999994E-5</c:v>
                </c:pt>
                <c:pt idx="596">
                  <c:v>-2.2911600000000001E-2</c:v>
                </c:pt>
                <c:pt idx="597">
                  <c:v>4.2780800000000001E-3</c:v>
                </c:pt>
                <c:pt idx="598">
                  <c:v>4.9286299999999998E-2</c:v>
                </c:pt>
                <c:pt idx="599">
                  <c:v>9.7386E-2</c:v>
                </c:pt>
                <c:pt idx="600">
                  <c:v>0.138402</c:v>
                </c:pt>
                <c:pt idx="601">
                  <c:v>6.6950700000000002E-2</c:v>
                </c:pt>
                <c:pt idx="602">
                  <c:v>6.9772100000000004E-2</c:v>
                </c:pt>
                <c:pt idx="603">
                  <c:v>5.8023400000000003E-2</c:v>
                </c:pt>
                <c:pt idx="604">
                  <c:v>1.45323E-2</c:v>
                </c:pt>
                <c:pt idx="605">
                  <c:v>-3.3862799999999998E-2</c:v>
                </c:pt>
                <c:pt idx="606">
                  <c:v>-1.52301E-2</c:v>
                </c:pt>
                <c:pt idx="607">
                  <c:v>-2.0573999999999999E-2</c:v>
                </c:pt>
                <c:pt idx="608">
                  <c:v>3.4927399999999997E-2</c:v>
                </c:pt>
                <c:pt idx="609">
                  <c:v>2.83313E-2</c:v>
                </c:pt>
                <c:pt idx="610">
                  <c:v>6.8496299999999998E-3</c:v>
                </c:pt>
                <c:pt idx="611">
                  <c:v>1.0542299999999999E-2</c:v>
                </c:pt>
                <c:pt idx="612">
                  <c:v>1.3087E-2</c:v>
                </c:pt>
                <c:pt idx="613">
                  <c:v>4.6358799999999999E-2</c:v>
                </c:pt>
                <c:pt idx="614">
                  <c:v>5.9253E-2</c:v>
                </c:pt>
                <c:pt idx="615">
                  <c:v>7.52023E-2</c:v>
                </c:pt>
                <c:pt idx="616">
                  <c:v>3.9331999999999999E-2</c:v>
                </c:pt>
                <c:pt idx="617">
                  <c:v>2.35204E-2</c:v>
                </c:pt>
                <c:pt idx="618">
                  <c:v>-3.5707299999999998E-3</c:v>
                </c:pt>
                <c:pt idx="619">
                  <c:v>2.7385799999999998E-2</c:v>
                </c:pt>
                <c:pt idx="620">
                  <c:v>-6.9807200000000002E-3</c:v>
                </c:pt>
                <c:pt idx="621">
                  <c:v>4.8362599999999999E-2</c:v>
                </c:pt>
                <c:pt idx="622">
                  <c:v>3.9026999999999998E-3</c:v>
                </c:pt>
                <c:pt idx="623">
                  <c:v>1.8742000000000002E-2</c:v>
                </c:pt>
                <c:pt idx="624">
                  <c:v>3.7211500000000002E-2</c:v>
                </c:pt>
                <c:pt idx="625">
                  <c:v>3.2000199999999999E-2</c:v>
                </c:pt>
                <c:pt idx="626">
                  <c:v>9.3503799999999998E-2</c:v>
                </c:pt>
                <c:pt idx="627">
                  <c:v>5.5138E-2</c:v>
                </c:pt>
                <c:pt idx="628">
                  <c:v>4.4982000000000001E-2</c:v>
                </c:pt>
                <c:pt idx="629">
                  <c:v>2.0242400000000001E-2</c:v>
                </c:pt>
                <c:pt idx="630">
                  <c:v>5.4335000000000001E-2</c:v>
                </c:pt>
                <c:pt idx="631">
                  <c:v>3.8725900000000001E-2</c:v>
                </c:pt>
                <c:pt idx="632">
                  <c:v>4.22142E-2</c:v>
                </c:pt>
                <c:pt idx="633">
                  <c:v>9.3772200000000003E-3</c:v>
                </c:pt>
                <c:pt idx="634">
                  <c:v>3.7179900000000002E-2</c:v>
                </c:pt>
                <c:pt idx="635">
                  <c:v>9.7725399999999997E-3</c:v>
                </c:pt>
                <c:pt idx="636">
                  <c:v>5.4152800000000001E-2</c:v>
                </c:pt>
                <c:pt idx="637">
                  <c:v>3.3416300000000003E-2</c:v>
                </c:pt>
                <c:pt idx="638">
                  <c:v>0.101746</c:v>
                </c:pt>
                <c:pt idx="639">
                  <c:v>7.2613700000000003E-2</c:v>
                </c:pt>
                <c:pt idx="640">
                  <c:v>3.1353100000000002E-2</c:v>
                </c:pt>
                <c:pt idx="641">
                  <c:v>-1.78017E-2</c:v>
                </c:pt>
                <c:pt idx="642">
                  <c:v>-2.1871100000000001E-2</c:v>
                </c:pt>
                <c:pt idx="643">
                  <c:v>0.104739</c:v>
                </c:pt>
                <c:pt idx="644">
                  <c:v>7.3572100000000001E-2</c:v>
                </c:pt>
                <c:pt idx="645">
                  <c:v>7.1126200000000001E-2</c:v>
                </c:pt>
                <c:pt idx="646">
                  <c:v>1.0443600000000001E-2</c:v>
                </c:pt>
                <c:pt idx="647">
                  <c:v>5.2135899999999999E-2</c:v>
                </c:pt>
                <c:pt idx="648">
                  <c:v>9.88705E-2</c:v>
                </c:pt>
                <c:pt idx="649">
                  <c:v>8.2904199999999997E-2</c:v>
                </c:pt>
                <c:pt idx="650">
                  <c:v>0.10509</c:v>
                </c:pt>
                <c:pt idx="651">
                  <c:v>0.10101599999999999</c:v>
                </c:pt>
                <c:pt idx="652">
                  <c:v>8.8245799999999999E-2</c:v>
                </c:pt>
                <c:pt idx="653">
                  <c:v>8.6528099999999997E-2</c:v>
                </c:pt>
                <c:pt idx="654">
                  <c:v>4.6427000000000003E-2</c:v>
                </c:pt>
                <c:pt idx="655">
                  <c:v>5.0506599999999999E-2</c:v>
                </c:pt>
                <c:pt idx="656">
                  <c:v>4.4124400000000001E-2</c:v>
                </c:pt>
                <c:pt idx="657">
                  <c:v>7.7805499999999998E-3</c:v>
                </c:pt>
                <c:pt idx="658">
                  <c:v>6.2442400000000002E-2</c:v>
                </c:pt>
                <c:pt idx="659">
                  <c:v>0.11107400000000001</c:v>
                </c:pt>
                <c:pt idx="660">
                  <c:v>0.10424700000000001</c:v>
                </c:pt>
                <c:pt idx="661">
                  <c:v>2.7514899999999998E-2</c:v>
                </c:pt>
                <c:pt idx="662">
                  <c:v>8.2079600000000003E-3</c:v>
                </c:pt>
                <c:pt idx="663">
                  <c:v>5.8866000000000002E-2</c:v>
                </c:pt>
                <c:pt idx="664">
                  <c:v>8.9604699999999995E-2</c:v>
                </c:pt>
                <c:pt idx="665">
                  <c:v>0.14613899999999999</c:v>
                </c:pt>
                <c:pt idx="666">
                  <c:v>9.8166100000000006E-2</c:v>
                </c:pt>
                <c:pt idx="667">
                  <c:v>7.0274199999999995E-2</c:v>
                </c:pt>
                <c:pt idx="668">
                  <c:v>5.0211699999999998E-2</c:v>
                </c:pt>
                <c:pt idx="669">
                  <c:v>0.121585</c:v>
                </c:pt>
                <c:pt idx="670">
                  <c:v>9.7212300000000001E-2</c:v>
                </c:pt>
                <c:pt idx="671">
                  <c:v>0.128745</c:v>
                </c:pt>
                <c:pt idx="672">
                  <c:v>0.127916</c:v>
                </c:pt>
                <c:pt idx="673">
                  <c:v>0.133378</c:v>
                </c:pt>
                <c:pt idx="674">
                  <c:v>0.11573899999999999</c:v>
                </c:pt>
                <c:pt idx="675">
                  <c:v>0.159889</c:v>
                </c:pt>
                <c:pt idx="676">
                  <c:v>0.15402299999999999</c:v>
                </c:pt>
                <c:pt idx="677">
                  <c:v>0.175201</c:v>
                </c:pt>
                <c:pt idx="678">
                  <c:v>0.19175500000000001</c:v>
                </c:pt>
                <c:pt idx="679">
                  <c:v>0.117898</c:v>
                </c:pt>
                <c:pt idx="680">
                  <c:v>8.2039399999999998E-2</c:v>
                </c:pt>
                <c:pt idx="681">
                  <c:v>4.36263E-2</c:v>
                </c:pt>
                <c:pt idx="682">
                  <c:v>2.4930199999999999E-3</c:v>
                </c:pt>
                <c:pt idx="683">
                  <c:v>-2.5351800000000001E-2</c:v>
                </c:pt>
                <c:pt idx="684">
                  <c:v>5.5266299999999997E-2</c:v>
                </c:pt>
                <c:pt idx="685">
                  <c:v>0.16315399999999999</c:v>
                </c:pt>
                <c:pt idx="686">
                  <c:v>0.148336</c:v>
                </c:pt>
                <c:pt idx="687">
                  <c:v>0.146952</c:v>
                </c:pt>
                <c:pt idx="688">
                  <c:v>0.13698199999999999</c:v>
                </c:pt>
                <c:pt idx="689">
                  <c:v>0.14338200000000001</c:v>
                </c:pt>
                <c:pt idx="690">
                  <c:v>0.14450199999999999</c:v>
                </c:pt>
                <c:pt idx="691">
                  <c:v>0.137682</c:v>
                </c:pt>
                <c:pt idx="692">
                  <c:v>0.11819499999999999</c:v>
                </c:pt>
                <c:pt idx="693">
                  <c:v>6.3672999999999993E-2</c:v>
                </c:pt>
                <c:pt idx="694">
                  <c:v>8.2140099999999994E-2</c:v>
                </c:pt>
                <c:pt idx="695">
                  <c:v>0.16209999999999999</c:v>
                </c:pt>
                <c:pt idx="696">
                  <c:v>0.20779300000000001</c:v>
                </c:pt>
                <c:pt idx="697">
                  <c:v>0.24387600000000001</c:v>
                </c:pt>
                <c:pt idx="698">
                  <c:v>0.27108399999999999</c:v>
                </c:pt>
                <c:pt idx="699">
                  <c:v>0.171183</c:v>
                </c:pt>
                <c:pt idx="700">
                  <c:v>7.8670799999999999E-2</c:v>
                </c:pt>
                <c:pt idx="701">
                  <c:v>0.107858</c:v>
                </c:pt>
                <c:pt idx="702">
                  <c:v>0.13994100000000001</c:v>
                </c:pt>
                <c:pt idx="703">
                  <c:v>0.196826</c:v>
                </c:pt>
                <c:pt idx="704">
                  <c:v>0.184618</c:v>
                </c:pt>
                <c:pt idx="705">
                  <c:v>0.12656300000000001</c:v>
                </c:pt>
                <c:pt idx="706">
                  <c:v>9.3644699999999997E-2</c:v>
                </c:pt>
                <c:pt idx="707">
                  <c:v>0.134327</c:v>
                </c:pt>
                <c:pt idx="708">
                  <c:v>0.146179</c:v>
                </c:pt>
                <c:pt idx="709">
                  <c:v>0.137041</c:v>
                </c:pt>
                <c:pt idx="710">
                  <c:v>0.13991999999999999</c:v>
                </c:pt>
                <c:pt idx="711">
                  <c:v>0.12828500000000001</c:v>
                </c:pt>
                <c:pt idx="712">
                  <c:v>0.19317400000000001</c:v>
                </c:pt>
                <c:pt idx="713">
                  <c:v>0.219415</c:v>
                </c:pt>
                <c:pt idx="714">
                  <c:v>0.15454799999999999</c:v>
                </c:pt>
                <c:pt idx="715">
                  <c:v>0.22408</c:v>
                </c:pt>
                <c:pt idx="716">
                  <c:v>0.193385</c:v>
                </c:pt>
                <c:pt idx="717">
                  <c:v>0.23055400000000001</c:v>
                </c:pt>
                <c:pt idx="718">
                  <c:v>0.26146000000000003</c:v>
                </c:pt>
                <c:pt idx="719">
                  <c:v>0.221528</c:v>
                </c:pt>
                <c:pt idx="720">
                  <c:v>0.29284500000000002</c:v>
                </c:pt>
                <c:pt idx="721">
                  <c:v>0.24065500000000001</c:v>
                </c:pt>
                <c:pt idx="722">
                  <c:v>0.164683</c:v>
                </c:pt>
                <c:pt idx="723">
                  <c:v>0.138798</c:v>
                </c:pt>
                <c:pt idx="724">
                  <c:v>0.119464</c:v>
                </c:pt>
                <c:pt idx="725">
                  <c:v>0.201431</c:v>
                </c:pt>
                <c:pt idx="726">
                  <c:v>0.16055700000000001</c:v>
                </c:pt>
                <c:pt idx="727">
                  <c:v>0.22797700000000001</c:v>
                </c:pt>
                <c:pt idx="728">
                  <c:v>0.29035499999999997</c:v>
                </c:pt>
                <c:pt idx="729">
                  <c:v>0.27080199999999999</c:v>
                </c:pt>
                <c:pt idx="730">
                  <c:v>0.30768200000000001</c:v>
                </c:pt>
                <c:pt idx="731">
                  <c:v>0.31688499999999997</c:v>
                </c:pt>
                <c:pt idx="732">
                  <c:v>0.28769</c:v>
                </c:pt>
                <c:pt idx="733">
                  <c:v>0.28404000000000001</c:v>
                </c:pt>
                <c:pt idx="734">
                  <c:v>0.221912</c:v>
                </c:pt>
                <c:pt idx="735">
                  <c:v>0.295234</c:v>
                </c:pt>
                <c:pt idx="736">
                  <c:v>0.21596699999999999</c:v>
                </c:pt>
                <c:pt idx="737">
                  <c:v>0.25128800000000001</c:v>
                </c:pt>
                <c:pt idx="738">
                  <c:v>0.260903</c:v>
                </c:pt>
                <c:pt idx="739">
                  <c:v>0.27669100000000002</c:v>
                </c:pt>
                <c:pt idx="740">
                  <c:v>0.17942900000000001</c:v>
                </c:pt>
                <c:pt idx="741">
                  <c:v>0.247923</c:v>
                </c:pt>
                <c:pt idx="742">
                  <c:v>0.267067</c:v>
                </c:pt>
                <c:pt idx="743">
                  <c:v>0.39819399999999999</c:v>
                </c:pt>
                <c:pt idx="744">
                  <c:v>0.38472000000000001</c:v>
                </c:pt>
                <c:pt idx="745">
                  <c:v>0.43618099999999999</c:v>
                </c:pt>
                <c:pt idx="746">
                  <c:v>0.325488</c:v>
                </c:pt>
                <c:pt idx="747">
                  <c:v>0.25440000000000002</c:v>
                </c:pt>
                <c:pt idx="748">
                  <c:v>0.30303600000000003</c:v>
                </c:pt>
                <c:pt idx="749">
                  <c:v>0.30174600000000001</c:v>
                </c:pt>
                <c:pt idx="750">
                  <c:v>0.37086599999999997</c:v>
                </c:pt>
                <c:pt idx="751">
                  <c:v>0.39033600000000002</c:v>
                </c:pt>
                <c:pt idx="752">
                  <c:v>0.4</c:v>
                </c:pt>
                <c:pt idx="753">
                  <c:v>0.33091700000000002</c:v>
                </c:pt>
                <c:pt idx="754">
                  <c:v>0.24840400000000001</c:v>
                </c:pt>
                <c:pt idx="755">
                  <c:v>0.22881499999999999</c:v>
                </c:pt>
                <c:pt idx="756">
                  <c:v>0.28850900000000002</c:v>
                </c:pt>
                <c:pt idx="757">
                  <c:v>0.31736300000000001</c:v>
                </c:pt>
                <c:pt idx="758">
                  <c:v>0.33520899999999998</c:v>
                </c:pt>
                <c:pt idx="759">
                  <c:v>0.30983899999999998</c:v>
                </c:pt>
                <c:pt idx="760">
                  <c:v>0.25477100000000003</c:v>
                </c:pt>
                <c:pt idx="761">
                  <c:v>0.29064099999999998</c:v>
                </c:pt>
                <c:pt idx="762">
                  <c:v>0.32600899999999999</c:v>
                </c:pt>
                <c:pt idx="763">
                  <c:v>0.35466399999999998</c:v>
                </c:pt>
                <c:pt idx="764">
                  <c:v>0.42793199999999998</c:v>
                </c:pt>
                <c:pt idx="765">
                  <c:v>0.41639799999999999</c:v>
                </c:pt>
                <c:pt idx="766">
                  <c:v>0.48143599999999998</c:v>
                </c:pt>
                <c:pt idx="767">
                  <c:v>0.50274600000000003</c:v>
                </c:pt>
                <c:pt idx="768">
                  <c:v>0.50378400000000001</c:v>
                </c:pt>
                <c:pt idx="769">
                  <c:v>0.50454600000000005</c:v>
                </c:pt>
                <c:pt idx="770">
                  <c:v>0.50788599999999995</c:v>
                </c:pt>
                <c:pt idx="771">
                  <c:v>0.41675800000000002</c:v>
                </c:pt>
                <c:pt idx="772">
                  <c:v>0.37822099999999997</c:v>
                </c:pt>
                <c:pt idx="773">
                  <c:v>0.37784400000000001</c:v>
                </c:pt>
                <c:pt idx="774">
                  <c:v>0.427199</c:v>
                </c:pt>
                <c:pt idx="775">
                  <c:v>0.378021</c:v>
                </c:pt>
                <c:pt idx="776">
                  <c:v>0.42802800000000002</c:v>
                </c:pt>
                <c:pt idx="777">
                  <c:v>0.42102200000000001</c:v>
                </c:pt>
                <c:pt idx="778">
                  <c:v>0.42503099999999999</c:v>
                </c:pt>
                <c:pt idx="779">
                  <c:v>0.38546900000000001</c:v>
                </c:pt>
                <c:pt idx="780">
                  <c:v>0.27895999999999999</c:v>
                </c:pt>
                <c:pt idx="781">
                  <c:v>0.23510800000000001</c:v>
                </c:pt>
                <c:pt idx="782">
                  <c:v>0.26988600000000001</c:v>
                </c:pt>
                <c:pt idx="783">
                  <c:v>0.20630899999999999</c:v>
                </c:pt>
                <c:pt idx="784">
                  <c:v>0.30624299999999999</c:v>
                </c:pt>
                <c:pt idx="785">
                  <c:v>0.33175399999999999</c:v>
                </c:pt>
                <c:pt idx="786">
                  <c:v>0.34841800000000001</c:v>
                </c:pt>
                <c:pt idx="787">
                  <c:v>0.43196099999999998</c:v>
                </c:pt>
                <c:pt idx="788">
                  <c:v>0.44322299999999998</c:v>
                </c:pt>
                <c:pt idx="789">
                  <c:v>0.41931000000000002</c:v>
                </c:pt>
                <c:pt idx="790">
                  <c:v>0.31637900000000002</c:v>
                </c:pt>
                <c:pt idx="791">
                  <c:v>0.30903900000000001</c:v>
                </c:pt>
                <c:pt idx="792">
                  <c:v>0.30924800000000002</c:v>
                </c:pt>
                <c:pt idx="793">
                  <c:v>0.183446</c:v>
                </c:pt>
                <c:pt idx="794">
                  <c:v>0.15249299999999999</c:v>
                </c:pt>
                <c:pt idx="795">
                  <c:v>0.15767900000000001</c:v>
                </c:pt>
                <c:pt idx="796">
                  <c:v>0.20861299999999999</c:v>
                </c:pt>
                <c:pt idx="797">
                  <c:v>0.197047</c:v>
                </c:pt>
                <c:pt idx="798">
                  <c:v>0.22075800000000001</c:v>
                </c:pt>
                <c:pt idx="799">
                  <c:v>0.157029</c:v>
                </c:pt>
                <c:pt idx="800">
                  <c:v>0.21423700000000001</c:v>
                </c:pt>
                <c:pt idx="801">
                  <c:v>0.203624</c:v>
                </c:pt>
                <c:pt idx="802">
                  <c:v>0.14111299999999999</c:v>
                </c:pt>
                <c:pt idx="803">
                  <c:v>0.14442199999999999</c:v>
                </c:pt>
                <c:pt idx="804">
                  <c:v>3.7953899999999999E-2</c:v>
                </c:pt>
                <c:pt idx="805">
                  <c:v>0.20305799999999999</c:v>
                </c:pt>
                <c:pt idx="806">
                  <c:v>0.33069399999999999</c:v>
                </c:pt>
                <c:pt idx="807">
                  <c:v>0.30236299999999999</c:v>
                </c:pt>
                <c:pt idx="808">
                  <c:v>0.31813200000000003</c:v>
                </c:pt>
                <c:pt idx="809">
                  <c:v>0.14924699999999999</c:v>
                </c:pt>
                <c:pt idx="810">
                  <c:v>0.137992</c:v>
                </c:pt>
                <c:pt idx="811">
                  <c:v>-7.4281E-2</c:v>
                </c:pt>
                <c:pt idx="812">
                  <c:v>0.12839100000000001</c:v>
                </c:pt>
                <c:pt idx="813">
                  <c:v>-5.4637000000000002E-3</c:v>
                </c:pt>
                <c:pt idx="814">
                  <c:v>0.25283299999999997</c:v>
                </c:pt>
                <c:pt idx="815">
                  <c:v>0.16461400000000001</c:v>
                </c:pt>
                <c:pt idx="816">
                  <c:v>0.352823</c:v>
                </c:pt>
                <c:pt idx="817">
                  <c:v>0.38541700000000001</c:v>
                </c:pt>
                <c:pt idx="818">
                  <c:v>0.28756500000000002</c:v>
                </c:pt>
                <c:pt idx="819">
                  <c:v>0.23636099999999999</c:v>
                </c:pt>
                <c:pt idx="820">
                  <c:v>0.198069</c:v>
                </c:pt>
                <c:pt idx="821">
                  <c:v>0.16813500000000001</c:v>
                </c:pt>
                <c:pt idx="822">
                  <c:v>0.223888</c:v>
                </c:pt>
                <c:pt idx="823">
                  <c:v>2.6545300000000001E-2</c:v>
                </c:pt>
                <c:pt idx="824">
                  <c:v>0.22470599999999999</c:v>
                </c:pt>
                <c:pt idx="825">
                  <c:v>0.26642700000000002</c:v>
                </c:pt>
                <c:pt idx="826">
                  <c:v>0.42351100000000003</c:v>
                </c:pt>
                <c:pt idx="827">
                  <c:v>0.39101000000000002</c:v>
                </c:pt>
                <c:pt idx="828">
                  <c:v>0.30915399999999998</c:v>
                </c:pt>
                <c:pt idx="829">
                  <c:v>0.15965799999999999</c:v>
                </c:pt>
                <c:pt idx="830">
                  <c:v>0.188111</c:v>
                </c:pt>
                <c:pt idx="831">
                  <c:v>0.29641800000000001</c:v>
                </c:pt>
                <c:pt idx="832">
                  <c:v>0.410136</c:v>
                </c:pt>
                <c:pt idx="833">
                  <c:v>0.58660599999999996</c:v>
                </c:pt>
                <c:pt idx="834">
                  <c:v>0.60672499999999996</c:v>
                </c:pt>
                <c:pt idx="835">
                  <c:v>0.60389999999999999</c:v>
                </c:pt>
                <c:pt idx="836">
                  <c:v>0.54545299999999997</c:v>
                </c:pt>
                <c:pt idx="837">
                  <c:v>0.21477199999999999</c:v>
                </c:pt>
                <c:pt idx="838">
                  <c:v>0.29987999999999998</c:v>
                </c:pt>
                <c:pt idx="839">
                  <c:v>0.222604</c:v>
                </c:pt>
                <c:pt idx="840">
                  <c:v>0.61190599999999995</c:v>
                </c:pt>
                <c:pt idx="841">
                  <c:v>0.73305900000000002</c:v>
                </c:pt>
                <c:pt idx="842">
                  <c:v>0.62844</c:v>
                </c:pt>
                <c:pt idx="843">
                  <c:v>0.349412</c:v>
                </c:pt>
                <c:pt idx="844">
                  <c:v>0.36842000000000003</c:v>
                </c:pt>
                <c:pt idx="845">
                  <c:v>0.46234399999999998</c:v>
                </c:pt>
                <c:pt idx="846">
                  <c:v>0.80709399999999998</c:v>
                </c:pt>
                <c:pt idx="847">
                  <c:v>1.14394</c:v>
                </c:pt>
                <c:pt idx="848">
                  <c:v>1.2502899999999999</c:v>
                </c:pt>
                <c:pt idx="849">
                  <c:v>1.1309199999999999</c:v>
                </c:pt>
                <c:pt idx="850">
                  <c:v>1.1287199999999999</c:v>
                </c:pt>
                <c:pt idx="851">
                  <c:v>1.37771</c:v>
                </c:pt>
                <c:pt idx="852">
                  <c:v>1.1604000000000001</c:v>
                </c:pt>
                <c:pt idx="853">
                  <c:v>1.17493</c:v>
                </c:pt>
                <c:pt idx="854">
                  <c:v>1.0373600000000001</c:v>
                </c:pt>
                <c:pt idx="855">
                  <c:v>0.94191100000000005</c:v>
                </c:pt>
                <c:pt idx="856">
                  <c:v>0.84509100000000004</c:v>
                </c:pt>
                <c:pt idx="857">
                  <c:v>1.43777</c:v>
                </c:pt>
                <c:pt idx="858">
                  <c:v>1.29131</c:v>
                </c:pt>
                <c:pt idx="859">
                  <c:v>1.33815</c:v>
                </c:pt>
                <c:pt idx="860">
                  <c:v>0.89470700000000003</c:v>
                </c:pt>
                <c:pt idx="861">
                  <c:v>0.92927000000000004</c:v>
                </c:pt>
                <c:pt idx="862">
                  <c:v>0.45647199999999999</c:v>
                </c:pt>
                <c:pt idx="863">
                  <c:v>0.65576500000000004</c:v>
                </c:pt>
                <c:pt idx="864">
                  <c:v>0.418601</c:v>
                </c:pt>
                <c:pt idx="865">
                  <c:v>0.247832</c:v>
                </c:pt>
                <c:pt idx="866">
                  <c:v>0.15645600000000001</c:v>
                </c:pt>
                <c:pt idx="867">
                  <c:v>0.25512000000000001</c:v>
                </c:pt>
                <c:pt idx="868">
                  <c:v>6.2703400000000006E-2</c:v>
                </c:pt>
                <c:pt idx="869">
                  <c:v>0.12865499999999999</c:v>
                </c:pt>
                <c:pt idx="870">
                  <c:v>-6.4085400000000001E-2</c:v>
                </c:pt>
                <c:pt idx="871">
                  <c:v>0.20238100000000001</c:v>
                </c:pt>
                <c:pt idx="872">
                  <c:v>0.322716</c:v>
                </c:pt>
                <c:pt idx="873">
                  <c:v>0.73365000000000002</c:v>
                </c:pt>
                <c:pt idx="874">
                  <c:v>0.61641400000000002</c:v>
                </c:pt>
                <c:pt idx="875">
                  <c:v>0.847584</c:v>
                </c:pt>
                <c:pt idx="876">
                  <c:v>0.43041299999999999</c:v>
                </c:pt>
                <c:pt idx="877">
                  <c:v>0.27280799999999999</c:v>
                </c:pt>
                <c:pt idx="878">
                  <c:v>0.138992</c:v>
                </c:pt>
                <c:pt idx="879">
                  <c:v>-3.65213E-2</c:v>
                </c:pt>
                <c:pt idx="880">
                  <c:v>0.55273000000000005</c:v>
                </c:pt>
                <c:pt idx="881">
                  <c:v>0.78411900000000001</c:v>
                </c:pt>
                <c:pt idx="882">
                  <c:v>1.0058199999999999</c:v>
                </c:pt>
                <c:pt idx="883">
                  <c:v>1.03837</c:v>
                </c:pt>
                <c:pt idx="884">
                  <c:v>0.50204800000000005</c:v>
                </c:pt>
                <c:pt idx="885">
                  <c:v>-6.3396099999999997E-2</c:v>
                </c:pt>
                <c:pt idx="886">
                  <c:v>-0.38426900000000003</c:v>
                </c:pt>
                <c:pt idx="887">
                  <c:v>5.6169499999999997E-2</c:v>
                </c:pt>
                <c:pt idx="888">
                  <c:v>-0.27781899999999998</c:v>
                </c:pt>
                <c:pt idx="889">
                  <c:v>0.274534</c:v>
                </c:pt>
                <c:pt idx="890">
                  <c:v>0.105532</c:v>
                </c:pt>
                <c:pt idx="891">
                  <c:v>0.31361699999999998</c:v>
                </c:pt>
                <c:pt idx="892">
                  <c:v>0.27027099999999998</c:v>
                </c:pt>
                <c:pt idx="893">
                  <c:v>0.41791899999999998</c:v>
                </c:pt>
                <c:pt idx="894">
                  <c:v>0.127161</c:v>
                </c:pt>
                <c:pt idx="895">
                  <c:v>0.23652000000000001</c:v>
                </c:pt>
                <c:pt idx="896">
                  <c:v>2.3533399999999999E-2</c:v>
                </c:pt>
                <c:pt idx="897">
                  <c:v>0.62819700000000001</c:v>
                </c:pt>
                <c:pt idx="898">
                  <c:v>0.62691600000000003</c:v>
                </c:pt>
                <c:pt idx="899">
                  <c:v>-0.102827</c:v>
                </c:pt>
                <c:pt idx="900">
                  <c:v>-0.43739899999999998</c:v>
                </c:pt>
              </c:numCache>
            </c:numRef>
          </c:yVal>
          <c:smooth val="1"/>
          <c:extLst>
            <c:ext xmlns:c16="http://schemas.microsoft.com/office/drawing/2014/chart" uri="{C3380CC4-5D6E-409C-BE32-E72D297353CC}">
              <c16:uniqueId val="{00000002-88D8-3049-BA26-331F561188C1}"/>
            </c:ext>
          </c:extLst>
        </c:ser>
        <c:ser>
          <c:idx val="3"/>
          <c:order val="3"/>
          <c:tx>
            <c:strRef>
              <c:f>'D-Asp 10x 12-9-17'!$E$20</c:f>
              <c:strCache>
                <c:ptCount val="1"/>
                <c:pt idx="0">
                  <c:v>DL-Asp</c:v>
                </c:pt>
              </c:strCache>
            </c:strRef>
          </c:tx>
          <c:spPr>
            <a:ln w="22225" cap="rnd">
              <a:solidFill>
                <a:schemeClr val="accent2">
                  <a:lumMod val="60000"/>
                </a:schemeClr>
              </a:solidFill>
              <a:round/>
            </a:ln>
            <a:effectLst/>
          </c:spPr>
          <c:marker>
            <c:symbol val="none"/>
          </c:marker>
          <c:xVal>
            <c:numRef>
              <c:f>'D-Asp 10x 12-9-17'!$A$21:$A$921</c:f>
              <c:numCache>
                <c:formatCode>General</c:formatCode>
                <c:ptCount val="901"/>
                <c:pt idx="0">
                  <c:v>700</c:v>
                </c:pt>
                <c:pt idx="1">
                  <c:v>699.5</c:v>
                </c:pt>
                <c:pt idx="2">
                  <c:v>699</c:v>
                </c:pt>
                <c:pt idx="3">
                  <c:v>698.5</c:v>
                </c:pt>
                <c:pt idx="4">
                  <c:v>698</c:v>
                </c:pt>
                <c:pt idx="5">
                  <c:v>697.5</c:v>
                </c:pt>
                <c:pt idx="6">
                  <c:v>697</c:v>
                </c:pt>
                <c:pt idx="7">
                  <c:v>696.5</c:v>
                </c:pt>
                <c:pt idx="8">
                  <c:v>696</c:v>
                </c:pt>
                <c:pt idx="9">
                  <c:v>695.5</c:v>
                </c:pt>
                <c:pt idx="10">
                  <c:v>695</c:v>
                </c:pt>
                <c:pt idx="11">
                  <c:v>694.5</c:v>
                </c:pt>
                <c:pt idx="12">
                  <c:v>694</c:v>
                </c:pt>
                <c:pt idx="13">
                  <c:v>693.5</c:v>
                </c:pt>
                <c:pt idx="14">
                  <c:v>693</c:v>
                </c:pt>
                <c:pt idx="15">
                  <c:v>692.5</c:v>
                </c:pt>
                <c:pt idx="16">
                  <c:v>692</c:v>
                </c:pt>
                <c:pt idx="17">
                  <c:v>691.5</c:v>
                </c:pt>
                <c:pt idx="18">
                  <c:v>691</c:v>
                </c:pt>
                <c:pt idx="19">
                  <c:v>690.5</c:v>
                </c:pt>
                <c:pt idx="20">
                  <c:v>690</c:v>
                </c:pt>
                <c:pt idx="21">
                  <c:v>689.5</c:v>
                </c:pt>
                <c:pt idx="22">
                  <c:v>689</c:v>
                </c:pt>
                <c:pt idx="23">
                  <c:v>688.5</c:v>
                </c:pt>
                <c:pt idx="24">
                  <c:v>688</c:v>
                </c:pt>
                <c:pt idx="25">
                  <c:v>687.5</c:v>
                </c:pt>
                <c:pt idx="26">
                  <c:v>687</c:v>
                </c:pt>
                <c:pt idx="27">
                  <c:v>686.5</c:v>
                </c:pt>
                <c:pt idx="28">
                  <c:v>686</c:v>
                </c:pt>
                <c:pt idx="29">
                  <c:v>685.5</c:v>
                </c:pt>
                <c:pt idx="30">
                  <c:v>685</c:v>
                </c:pt>
                <c:pt idx="31">
                  <c:v>684.5</c:v>
                </c:pt>
                <c:pt idx="32">
                  <c:v>684</c:v>
                </c:pt>
                <c:pt idx="33">
                  <c:v>683.5</c:v>
                </c:pt>
                <c:pt idx="34">
                  <c:v>683</c:v>
                </c:pt>
                <c:pt idx="35">
                  <c:v>682.5</c:v>
                </c:pt>
                <c:pt idx="36">
                  <c:v>682</c:v>
                </c:pt>
                <c:pt idx="37">
                  <c:v>681.5</c:v>
                </c:pt>
                <c:pt idx="38">
                  <c:v>681</c:v>
                </c:pt>
                <c:pt idx="39">
                  <c:v>680.5</c:v>
                </c:pt>
                <c:pt idx="40">
                  <c:v>680</c:v>
                </c:pt>
                <c:pt idx="41">
                  <c:v>679.5</c:v>
                </c:pt>
                <c:pt idx="42">
                  <c:v>679</c:v>
                </c:pt>
                <c:pt idx="43">
                  <c:v>678.5</c:v>
                </c:pt>
                <c:pt idx="44">
                  <c:v>678</c:v>
                </c:pt>
                <c:pt idx="45">
                  <c:v>677.5</c:v>
                </c:pt>
                <c:pt idx="46">
                  <c:v>677</c:v>
                </c:pt>
                <c:pt idx="47">
                  <c:v>676.5</c:v>
                </c:pt>
                <c:pt idx="48">
                  <c:v>676</c:v>
                </c:pt>
                <c:pt idx="49">
                  <c:v>675.5</c:v>
                </c:pt>
                <c:pt idx="50">
                  <c:v>675</c:v>
                </c:pt>
                <c:pt idx="51">
                  <c:v>674.5</c:v>
                </c:pt>
                <c:pt idx="52">
                  <c:v>674</c:v>
                </c:pt>
                <c:pt idx="53">
                  <c:v>673.5</c:v>
                </c:pt>
                <c:pt idx="54">
                  <c:v>673</c:v>
                </c:pt>
                <c:pt idx="55">
                  <c:v>672.5</c:v>
                </c:pt>
                <c:pt idx="56">
                  <c:v>672</c:v>
                </c:pt>
                <c:pt idx="57">
                  <c:v>671.5</c:v>
                </c:pt>
                <c:pt idx="58">
                  <c:v>671</c:v>
                </c:pt>
                <c:pt idx="59">
                  <c:v>670.5</c:v>
                </c:pt>
                <c:pt idx="60">
                  <c:v>670</c:v>
                </c:pt>
                <c:pt idx="61">
                  <c:v>669.5</c:v>
                </c:pt>
                <c:pt idx="62">
                  <c:v>669</c:v>
                </c:pt>
                <c:pt idx="63">
                  <c:v>668.5</c:v>
                </c:pt>
                <c:pt idx="64">
                  <c:v>668</c:v>
                </c:pt>
                <c:pt idx="65">
                  <c:v>667.5</c:v>
                </c:pt>
                <c:pt idx="66">
                  <c:v>667</c:v>
                </c:pt>
                <c:pt idx="67">
                  <c:v>666.5</c:v>
                </c:pt>
                <c:pt idx="68">
                  <c:v>666</c:v>
                </c:pt>
                <c:pt idx="69">
                  <c:v>665.5</c:v>
                </c:pt>
                <c:pt idx="70">
                  <c:v>665</c:v>
                </c:pt>
                <c:pt idx="71">
                  <c:v>664.5</c:v>
                </c:pt>
                <c:pt idx="72">
                  <c:v>664</c:v>
                </c:pt>
                <c:pt idx="73">
                  <c:v>663.5</c:v>
                </c:pt>
                <c:pt idx="74">
                  <c:v>663</c:v>
                </c:pt>
                <c:pt idx="75">
                  <c:v>662.5</c:v>
                </c:pt>
                <c:pt idx="76">
                  <c:v>662</c:v>
                </c:pt>
                <c:pt idx="77">
                  <c:v>661.5</c:v>
                </c:pt>
                <c:pt idx="78">
                  <c:v>661</c:v>
                </c:pt>
                <c:pt idx="79">
                  <c:v>660.5</c:v>
                </c:pt>
                <c:pt idx="80">
                  <c:v>660</c:v>
                </c:pt>
                <c:pt idx="81">
                  <c:v>659.5</c:v>
                </c:pt>
                <c:pt idx="82">
                  <c:v>659</c:v>
                </c:pt>
                <c:pt idx="83">
                  <c:v>658.5</c:v>
                </c:pt>
                <c:pt idx="84">
                  <c:v>658</c:v>
                </c:pt>
                <c:pt idx="85">
                  <c:v>657.5</c:v>
                </c:pt>
                <c:pt idx="86">
                  <c:v>657</c:v>
                </c:pt>
                <c:pt idx="87">
                  <c:v>656.5</c:v>
                </c:pt>
                <c:pt idx="88">
                  <c:v>656</c:v>
                </c:pt>
                <c:pt idx="89">
                  <c:v>655.5</c:v>
                </c:pt>
                <c:pt idx="90">
                  <c:v>655</c:v>
                </c:pt>
                <c:pt idx="91">
                  <c:v>654.5</c:v>
                </c:pt>
                <c:pt idx="92">
                  <c:v>654</c:v>
                </c:pt>
                <c:pt idx="93">
                  <c:v>653.5</c:v>
                </c:pt>
                <c:pt idx="94">
                  <c:v>653</c:v>
                </c:pt>
                <c:pt idx="95">
                  <c:v>652.5</c:v>
                </c:pt>
                <c:pt idx="96">
                  <c:v>652</c:v>
                </c:pt>
                <c:pt idx="97">
                  <c:v>651.5</c:v>
                </c:pt>
                <c:pt idx="98">
                  <c:v>651</c:v>
                </c:pt>
                <c:pt idx="99">
                  <c:v>650.5</c:v>
                </c:pt>
                <c:pt idx="100">
                  <c:v>650</c:v>
                </c:pt>
                <c:pt idx="101">
                  <c:v>649.5</c:v>
                </c:pt>
                <c:pt idx="102">
                  <c:v>649</c:v>
                </c:pt>
                <c:pt idx="103">
                  <c:v>648.5</c:v>
                </c:pt>
                <c:pt idx="104">
                  <c:v>648</c:v>
                </c:pt>
                <c:pt idx="105">
                  <c:v>647.5</c:v>
                </c:pt>
                <c:pt idx="106">
                  <c:v>647</c:v>
                </c:pt>
                <c:pt idx="107">
                  <c:v>646.5</c:v>
                </c:pt>
                <c:pt idx="108">
                  <c:v>646</c:v>
                </c:pt>
                <c:pt idx="109">
                  <c:v>645.5</c:v>
                </c:pt>
                <c:pt idx="110">
                  <c:v>645</c:v>
                </c:pt>
                <c:pt idx="111">
                  <c:v>644.5</c:v>
                </c:pt>
                <c:pt idx="112">
                  <c:v>644</c:v>
                </c:pt>
                <c:pt idx="113">
                  <c:v>643.5</c:v>
                </c:pt>
                <c:pt idx="114">
                  <c:v>643</c:v>
                </c:pt>
                <c:pt idx="115">
                  <c:v>642.5</c:v>
                </c:pt>
                <c:pt idx="116">
                  <c:v>642</c:v>
                </c:pt>
                <c:pt idx="117">
                  <c:v>641.5</c:v>
                </c:pt>
                <c:pt idx="118">
                  <c:v>641</c:v>
                </c:pt>
                <c:pt idx="119">
                  <c:v>640.5</c:v>
                </c:pt>
                <c:pt idx="120">
                  <c:v>640</c:v>
                </c:pt>
                <c:pt idx="121">
                  <c:v>639.5</c:v>
                </c:pt>
                <c:pt idx="122">
                  <c:v>639</c:v>
                </c:pt>
                <c:pt idx="123">
                  <c:v>638.5</c:v>
                </c:pt>
                <c:pt idx="124">
                  <c:v>638</c:v>
                </c:pt>
                <c:pt idx="125">
                  <c:v>637.5</c:v>
                </c:pt>
                <c:pt idx="126">
                  <c:v>637</c:v>
                </c:pt>
                <c:pt idx="127">
                  <c:v>636.5</c:v>
                </c:pt>
                <c:pt idx="128">
                  <c:v>636</c:v>
                </c:pt>
                <c:pt idx="129">
                  <c:v>635.5</c:v>
                </c:pt>
                <c:pt idx="130">
                  <c:v>635</c:v>
                </c:pt>
                <c:pt idx="131">
                  <c:v>634.5</c:v>
                </c:pt>
                <c:pt idx="132">
                  <c:v>634</c:v>
                </c:pt>
                <c:pt idx="133">
                  <c:v>633.5</c:v>
                </c:pt>
                <c:pt idx="134">
                  <c:v>633</c:v>
                </c:pt>
                <c:pt idx="135">
                  <c:v>632.5</c:v>
                </c:pt>
                <c:pt idx="136">
                  <c:v>632</c:v>
                </c:pt>
                <c:pt idx="137">
                  <c:v>631.5</c:v>
                </c:pt>
                <c:pt idx="138">
                  <c:v>631</c:v>
                </c:pt>
                <c:pt idx="139">
                  <c:v>630.5</c:v>
                </c:pt>
                <c:pt idx="140">
                  <c:v>630</c:v>
                </c:pt>
                <c:pt idx="141">
                  <c:v>629.5</c:v>
                </c:pt>
                <c:pt idx="142">
                  <c:v>629</c:v>
                </c:pt>
                <c:pt idx="143">
                  <c:v>628.5</c:v>
                </c:pt>
                <c:pt idx="144">
                  <c:v>628</c:v>
                </c:pt>
                <c:pt idx="145">
                  <c:v>627.5</c:v>
                </c:pt>
                <c:pt idx="146">
                  <c:v>627</c:v>
                </c:pt>
                <c:pt idx="147">
                  <c:v>626.5</c:v>
                </c:pt>
                <c:pt idx="148">
                  <c:v>626</c:v>
                </c:pt>
                <c:pt idx="149">
                  <c:v>625.5</c:v>
                </c:pt>
                <c:pt idx="150">
                  <c:v>625</c:v>
                </c:pt>
                <c:pt idx="151">
                  <c:v>624.5</c:v>
                </c:pt>
                <c:pt idx="152">
                  <c:v>624</c:v>
                </c:pt>
                <c:pt idx="153">
                  <c:v>623.5</c:v>
                </c:pt>
                <c:pt idx="154">
                  <c:v>623</c:v>
                </c:pt>
                <c:pt idx="155">
                  <c:v>622.5</c:v>
                </c:pt>
                <c:pt idx="156">
                  <c:v>622</c:v>
                </c:pt>
                <c:pt idx="157">
                  <c:v>621.5</c:v>
                </c:pt>
                <c:pt idx="158">
                  <c:v>621</c:v>
                </c:pt>
                <c:pt idx="159">
                  <c:v>620.5</c:v>
                </c:pt>
                <c:pt idx="160">
                  <c:v>620</c:v>
                </c:pt>
                <c:pt idx="161">
                  <c:v>619.5</c:v>
                </c:pt>
                <c:pt idx="162">
                  <c:v>619</c:v>
                </c:pt>
                <c:pt idx="163">
                  <c:v>618.5</c:v>
                </c:pt>
                <c:pt idx="164">
                  <c:v>618</c:v>
                </c:pt>
                <c:pt idx="165">
                  <c:v>617.5</c:v>
                </c:pt>
                <c:pt idx="166">
                  <c:v>617</c:v>
                </c:pt>
                <c:pt idx="167">
                  <c:v>616.5</c:v>
                </c:pt>
                <c:pt idx="168">
                  <c:v>616</c:v>
                </c:pt>
                <c:pt idx="169">
                  <c:v>615.5</c:v>
                </c:pt>
                <c:pt idx="170">
                  <c:v>615</c:v>
                </c:pt>
                <c:pt idx="171">
                  <c:v>614.5</c:v>
                </c:pt>
                <c:pt idx="172">
                  <c:v>614</c:v>
                </c:pt>
                <c:pt idx="173">
                  <c:v>613.5</c:v>
                </c:pt>
                <c:pt idx="174">
                  <c:v>613</c:v>
                </c:pt>
                <c:pt idx="175">
                  <c:v>612.5</c:v>
                </c:pt>
                <c:pt idx="176">
                  <c:v>612</c:v>
                </c:pt>
                <c:pt idx="177">
                  <c:v>611.5</c:v>
                </c:pt>
                <c:pt idx="178">
                  <c:v>611</c:v>
                </c:pt>
                <c:pt idx="179">
                  <c:v>610.5</c:v>
                </c:pt>
                <c:pt idx="180">
                  <c:v>610</c:v>
                </c:pt>
                <c:pt idx="181">
                  <c:v>609.5</c:v>
                </c:pt>
                <c:pt idx="182">
                  <c:v>609</c:v>
                </c:pt>
                <c:pt idx="183">
                  <c:v>608.5</c:v>
                </c:pt>
                <c:pt idx="184">
                  <c:v>608</c:v>
                </c:pt>
                <c:pt idx="185">
                  <c:v>607.5</c:v>
                </c:pt>
                <c:pt idx="186">
                  <c:v>607</c:v>
                </c:pt>
                <c:pt idx="187">
                  <c:v>606.5</c:v>
                </c:pt>
                <c:pt idx="188">
                  <c:v>606</c:v>
                </c:pt>
                <c:pt idx="189">
                  <c:v>605.5</c:v>
                </c:pt>
                <c:pt idx="190">
                  <c:v>605</c:v>
                </c:pt>
                <c:pt idx="191">
                  <c:v>604.5</c:v>
                </c:pt>
                <c:pt idx="192">
                  <c:v>604</c:v>
                </c:pt>
                <c:pt idx="193">
                  <c:v>603.5</c:v>
                </c:pt>
                <c:pt idx="194">
                  <c:v>603</c:v>
                </c:pt>
                <c:pt idx="195">
                  <c:v>602.5</c:v>
                </c:pt>
                <c:pt idx="196">
                  <c:v>602</c:v>
                </c:pt>
                <c:pt idx="197">
                  <c:v>601.5</c:v>
                </c:pt>
                <c:pt idx="198">
                  <c:v>601</c:v>
                </c:pt>
                <c:pt idx="199">
                  <c:v>600.5</c:v>
                </c:pt>
                <c:pt idx="200">
                  <c:v>600</c:v>
                </c:pt>
                <c:pt idx="201">
                  <c:v>599.5</c:v>
                </c:pt>
                <c:pt idx="202">
                  <c:v>599</c:v>
                </c:pt>
                <c:pt idx="203">
                  <c:v>598.5</c:v>
                </c:pt>
                <c:pt idx="204">
                  <c:v>598</c:v>
                </c:pt>
                <c:pt idx="205">
                  <c:v>597.5</c:v>
                </c:pt>
                <c:pt idx="206">
                  <c:v>597</c:v>
                </c:pt>
                <c:pt idx="207">
                  <c:v>596.5</c:v>
                </c:pt>
                <c:pt idx="208">
                  <c:v>596</c:v>
                </c:pt>
                <c:pt idx="209">
                  <c:v>595.5</c:v>
                </c:pt>
                <c:pt idx="210">
                  <c:v>595</c:v>
                </c:pt>
                <c:pt idx="211">
                  <c:v>594.5</c:v>
                </c:pt>
                <c:pt idx="212">
                  <c:v>594</c:v>
                </c:pt>
                <c:pt idx="213">
                  <c:v>593.5</c:v>
                </c:pt>
                <c:pt idx="214">
                  <c:v>593</c:v>
                </c:pt>
                <c:pt idx="215">
                  <c:v>592.5</c:v>
                </c:pt>
                <c:pt idx="216">
                  <c:v>592</c:v>
                </c:pt>
                <c:pt idx="217">
                  <c:v>591.5</c:v>
                </c:pt>
                <c:pt idx="218">
                  <c:v>591</c:v>
                </c:pt>
                <c:pt idx="219">
                  <c:v>590.5</c:v>
                </c:pt>
                <c:pt idx="220">
                  <c:v>590</c:v>
                </c:pt>
                <c:pt idx="221">
                  <c:v>589.5</c:v>
                </c:pt>
                <c:pt idx="222">
                  <c:v>589</c:v>
                </c:pt>
                <c:pt idx="223">
                  <c:v>588.5</c:v>
                </c:pt>
                <c:pt idx="224">
                  <c:v>588</c:v>
                </c:pt>
                <c:pt idx="225">
                  <c:v>587.5</c:v>
                </c:pt>
                <c:pt idx="226">
                  <c:v>587</c:v>
                </c:pt>
                <c:pt idx="227">
                  <c:v>586.5</c:v>
                </c:pt>
                <c:pt idx="228">
                  <c:v>586</c:v>
                </c:pt>
                <c:pt idx="229">
                  <c:v>585.5</c:v>
                </c:pt>
                <c:pt idx="230">
                  <c:v>585</c:v>
                </c:pt>
                <c:pt idx="231">
                  <c:v>584.5</c:v>
                </c:pt>
                <c:pt idx="232">
                  <c:v>584</c:v>
                </c:pt>
                <c:pt idx="233">
                  <c:v>583.5</c:v>
                </c:pt>
                <c:pt idx="234">
                  <c:v>583</c:v>
                </c:pt>
                <c:pt idx="235">
                  <c:v>582.5</c:v>
                </c:pt>
                <c:pt idx="236">
                  <c:v>582</c:v>
                </c:pt>
                <c:pt idx="237">
                  <c:v>581.5</c:v>
                </c:pt>
                <c:pt idx="238">
                  <c:v>581</c:v>
                </c:pt>
                <c:pt idx="239">
                  <c:v>580.5</c:v>
                </c:pt>
                <c:pt idx="240">
                  <c:v>580</c:v>
                </c:pt>
                <c:pt idx="241">
                  <c:v>579.5</c:v>
                </c:pt>
                <c:pt idx="242">
                  <c:v>579</c:v>
                </c:pt>
                <c:pt idx="243">
                  <c:v>578.5</c:v>
                </c:pt>
                <c:pt idx="244">
                  <c:v>578</c:v>
                </c:pt>
                <c:pt idx="245">
                  <c:v>577.5</c:v>
                </c:pt>
                <c:pt idx="246">
                  <c:v>577</c:v>
                </c:pt>
                <c:pt idx="247">
                  <c:v>576.5</c:v>
                </c:pt>
                <c:pt idx="248">
                  <c:v>576</c:v>
                </c:pt>
                <c:pt idx="249">
                  <c:v>575.5</c:v>
                </c:pt>
                <c:pt idx="250">
                  <c:v>575</c:v>
                </c:pt>
                <c:pt idx="251">
                  <c:v>574.5</c:v>
                </c:pt>
                <c:pt idx="252">
                  <c:v>574</c:v>
                </c:pt>
                <c:pt idx="253">
                  <c:v>573.5</c:v>
                </c:pt>
                <c:pt idx="254">
                  <c:v>573</c:v>
                </c:pt>
                <c:pt idx="255">
                  <c:v>572.5</c:v>
                </c:pt>
                <c:pt idx="256">
                  <c:v>572</c:v>
                </c:pt>
                <c:pt idx="257">
                  <c:v>571.5</c:v>
                </c:pt>
                <c:pt idx="258">
                  <c:v>571</c:v>
                </c:pt>
                <c:pt idx="259">
                  <c:v>570.5</c:v>
                </c:pt>
                <c:pt idx="260">
                  <c:v>570</c:v>
                </c:pt>
                <c:pt idx="261">
                  <c:v>569.5</c:v>
                </c:pt>
                <c:pt idx="262">
                  <c:v>569</c:v>
                </c:pt>
                <c:pt idx="263">
                  <c:v>568.5</c:v>
                </c:pt>
                <c:pt idx="264">
                  <c:v>568</c:v>
                </c:pt>
                <c:pt idx="265">
                  <c:v>567.5</c:v>
                </c:pt>
                <c:pt idx="266">
                  <c:v>567</c:v>
                </c:pt>
                <c:pt idx="267">
                  <c:v>566.5</c:v>
                </c:pt>
                <c:pt idx="268">
                  <c:v>566</c:v>
                </c:pt>
                <c:pt idx="269">
                  <c:v>565.5</c:v>
                </c:pt>
                <c:pt idx="270">
                  <c:v>565</c:v>
                </c:pt>
                <c:pt idx="271">
                  <c:v>564.5</c:v>
                </c:pt>
                <c:pt idx="272">
                  <c:v>564</c:v>
                </c:pt>
                <c:pt idx="273">
                  <c:v>563.5</c:v>
                </c:pt>
                <c:pt idx="274">
                  <c:v>563</c:v>
                </c:pt>
                <c:pt idx="275">
                  <c:v>562.5</c:v>
                </c:pt>
                <c:pt idx="276">
                  <c:v>562</c:v>
                </c:pt>
                <c:pt idx="277">
                  <c:v>561.5</c:v>
                </c:pt>
                <c:pt idx="278">
                  <c:v>561</c:v>
                </c:pt>
                <c:pt idx="279">
                  <c:v>560.5</c:v>
                </c:pt>
                <c:pt idx="280">
                  <c:v>560</c:v>
                </c:pt>
                <c:pt idx="281">
                  <c:v>559.5</c:v>
                </c:pt>
                <c:pt idx="282">
                  <c:v>559</c:v>
                </c:pt>
                <c:pt idx="283">
                  <c:v>558.5</c:v>
                </c:pt>
                <c:pt idx="284">
                  <c:v>558</c:v>
                </c:pt>
                <c:pt idx="285">
                  <c:v>557.5</c:v>
                </c:pt>
                <c:pt idx="286">
                  <c:v>557</c:v>
                </c:pt>
                <c:pt idx="287">
                  <c:v>556.5</c:v>
                </c:pt>
                <c:pt idx="288">
                  <c:v>556</c:v>
                </c:pt>
                <c:pt idx="289">
                  <c:v>555.5</c:v>
                </c:pt>
                <c:pt idx="290">
                  <c:v>555</c:v>
                </c:pt>
                <c:pt idx="291">
                  <c:v>554.5</c:v>
                </c:pt>
                <c:pt idx="292">
                  <c:v>554</c:v>
                </c:pt>
                <c:pt idx="293">
                  <c:v>553.5</c:v>
                </c:pt>
                <c:pt idx="294">
                  <c:v>553</c:v>
                </c:pt>
                <c:pt idx="295">
                  <c:v>552.5</c:v>
                </c:pt>
                <c:pt idx="296">
                  <c:v>552</c:v>
                </c:pt>
                <c:pt idx="297">
                  <c:v>551.5</c:v>
                </c:pt>
                <c:pt idx="298">
                  <c:v>551</c:v>
                </c:pt>
                <c:pt idx="299">
                  <c:v>550.5</c:v>
                </c:pt>
                <c:pt idx="300">
                  <c:v>550</c:v>
                </c:pt>
                <c:pt idx="301">
                  <c:v>549.5</c:v>
                </c:pt>
                <c:pt idx="302">
                  <c:v>549</c:v>
                </c:pt>
                <c:pt idx="303">
                  <c:v>548.5</c:v>
                </c:pt>
                <c:pt idx="304">
                  <c:v>548</c:v>
                </c:pt>
                <c:pt idx="305">
                  <c:v>547.5</c:v>
                </c:pt>
                <c:pt idx="306">
                  <c:v>547</c:v>
                </c:pt>
                <c:pt idx="307">
                  <c:v>546.5</c:v>
                </c:pt>
                <c:pt idx="308">
                  <c:v>546</c:v>
                </c:pt>
                <c:pt idx="309">
                  <c:v>545.5</c:v>
                </c:pt>
                <c:pt idx="310">
                  <c:v>545</c:v>
                </c:pt>
                <c:pt idx="311">
                  <c:v>544.5</c:v>
                </c:pt>
                <c:pt idx="312">
                  <c:v>544</c:v>
                </c:pt>
                <c:pt idx="313">
                  <c:v>543.5</c:v>
                </c:pt>
                <c:pt idx="314">
                  <c:v>543</c:v>
                </c:pt>
                <c:pt idx="315">
                  <c:v>542.5</c:v>
                </c:pt>
                <c:pt idx="316">
                  <c:v>542</c:v>
                </c:pt>
                <c:pt idx="317">
                  <c:v>541.5</c:v>
                </c:pt>
                <c:pt idx="318">
                  <c:v>541</c:v>
                </c:pt>
                <c:pt idx="319">
                  <c:v>540.5</c:v>
                </c:pt>
                <c:pt idx="320">
                  <c:v>540</c:v>
                </c:pt>
                <c:pt idx="321">
                  <c:v>539.5</c:v>
                </c:pt>
                <c:pt idx="322">
                  <c:v>539</c:v>
                </c:pt>
                <c:pt idx="323">
                  <c:v>538.5</c:v>
                </c:pt>
                <c:pt idx="324">
                  <c:v>538</c:v>
                </c:pt>
                <c:pt idx="325">
                  <c:v>537.5</c:v>
                </c:pt>
                <c:pt idx="326">
                  <c:v>537</c:v>
                </c:pt>
                <c:pt idx="327">
                  <c:v>536.5</c:v>
                </c:pt>
                <c:pt idx="328">
                  <c:v>536</c:v>
                </c:pt>
                <c:pt idx="329">
                  <c:v>535.5</c:v>
                </c:pt>
                <c:pt idx="330">
                  <c:v>535</c:v>
                </c:pt>
                <c:pt idx="331">
                  <c:v>534.5</c:v>
                </c:pt>
                <c:pt idx="332">
                  <c:v>534</c:v>
                </c:pt>
                <c:pt idx="333">
                  <c:v>533.5</c:v>
                </c:pt>
                <c:pt idx="334">
                  <c:v>533</c:v>
                </c:pt>
                <c:pt idx="335">
                  <c:v>532.5</c:v>
                </c:pt>
                <c:pt idx="336">
                  <c:v>532</c:v>
                </c:pt>
                <c:pt idx="337">
                  <c:v>531.5</c:v>
                </c:pt>
                <c:pt idx="338">
                  <c:v>531</c:v>
                </c:pt>
                <c:pt idx="339">
                  <c:v>530.5</c:v>
                </c:pt>
                <c:pt idx="340">
                  <c:v>530</c:v>
                </c:pt>
                <c:pt idx="341">
                  <c:v>529.5</c:v>
                </c:pt>
                <c:pt idx="342">
                  <c:v>529</c:v>
                </c:pt>
                <c:pt idx="343">
                  <c:v>528.5</c:v>
                </c:pt>
                <c:pt idx="344">
                  <c:v>528</c:v>
                </c:pt>
                <c:pt idx="345">
                  <c:v>527.5</c:v>
                </c:pt>
                <c:pt idx="346">
                  <c:v>527</c:v>
                </c:pt>
                <c:pt idx="347">
                  <c:v>526.5</c:v>
                </c:pt>
                <c:pt idx="348">
                  <c:v>526</c:v>
                </c:pt>
                <c:pt idx="349">
                  <c:v>525.5</c:v>
                </c:pt>
                <c:pt idx="350">
                  <c:v>525</c:v>
                </c:pt>
                <c:pt idx="351">
                  <c:v>524.5</c:v>
                </c:pt>
                <c:pt idx="352">
                  <c:v>524</c:v>
                </c:pt>
                <c:pt idx="353">
                  <c:v>523.5</c:v>
                </c:pt>
                <c:pt idx="354">
                  <c:v>523</c:v>
                </c:pt>
                <c:pt idx="355">
                  <c:v>522.5</c:v>
                </c:pt>
                <c:pt idx="356">
                  <c:v>522</c:v>
                </c:pt>
                <c:pt idx="357">
                  <c:v>521.5</c:v>
                </c:pt>
                <c:pt idx="358">
                  <c:v>521</c:v>
                </c:pt>
                <c:pt idx="359">
                  <c:v>520.5</c:v>
                </c:pt>
                <c:pt idx="360">
                  <c:v>520</c:v>
                </c:pt>
                <c:pt idx="361">
                  <c:v>519.5</c:v>
                </c:pt>
                <c:pt idx="362">
                  <c:v>519</c:v>
                </c:pt>
                <c:pt idx="363">
                  <c:v>518.5</c:v>
                </c:pt>
                <c:pt idx="364">
                  <c:v>518</c:v>
                </c:pt>
                <c:pt idx="365">
                  <c:v>517.5</c:v>
                </c:pt>
                <c:pt idx="366">
                  <c:v>517</c:v>
                </c:pt>
                <c:pt idx="367">
                  <c:v>516.5</c:v>
                </c:pt>
                <c:pt idx="368">
                  <c:v>516</c:v>
                </c:pt>
                <c:pt idx="369">
                  <c:v>515.5</c:v>
                </c:pt>
                <c:pt idx="370">
                  <c:v>515</c:v>
                </c:pt>
                <c:pt idx="371">
                  <c:v>514.5</c:v>
                </c:pt>
                <c:pt idx="372">
                  <c:v>514</c:v>
                </c:pt>
                <c:pt idx="373">
                  <c:v>513.5</c:v>
                </c:pt>
                <c:pt idx="374">
                  <c:v>513</c:v>
                </c:pt>
                <c:pt idx="375">
                  <c:v>512.5</c:v>
                </c:pt>
                <c:pt idx="376">
                  <c:v>512</c:v>
                </c:pt>
                <c:pt idx="377">
                  <c:v>511.5</c:v>
                </c:pt>
                <c:pt idx="378">
                  <c:v>511</c:v>
                </c:pt>
                <c:pt idx="379">
                  <c:v>510.5</c:v>
                </c:pt>
                <c:pt idx="380">
                  <c:v>510</c:v>
                </c:pt>
                <c:pt idx="381">
                  <c:v>509.5</c:v>
                </c:pt>
                <c:pt idx="382">
                  <c:v>509</c:v>
                </c:pt>
                <c:pt idx="383">
                  <c:v>508.5</c:v>
                </c:pt>
                <c:pt idx="384">
                  <c:v>508</c:v>
                </c:pt>
                <c:pt idx="385">
                  <c:v>507.5</c:v>
                </c:pt>
                <c:pt idx="386">
                  <c:v>507</c:v>
                </c:pt>
                <c:pt idx="387">
                  <c:v>506.5</c:v>
                </c:pt>
                <c:pt idx="388">
                  <c:v>506</c:v>
                </c:pt>
                <c:pt idx="389">
                  <c:v>505.5</c:v>
                </c:pt>
                <c:pt idx="390">
                  <c:v>505</c:v>
                </c:pt>
                <c:pt idx="391">
                  <c:v>504.5</c:v>
                </c:pt>
                <c:pt idx="392">
                  <c:v>504</c:v>
                </c:pt>
                <c:pt idx="393">
                  <c:v>503.5</c:v>
                </c:pt>
                <c:pt idx="394">
                  <c:v>503</c:v>
                </c:pt>
                <c:pt idx="395">
                  <c:v>502.5</c:v>
                </c:pt>
                <c:pt idx="396">
                  <c:v>502</c:v>
                </c:pt>
                <c:pt idx="397">
                  <c:v>501.5</c:v>
                </c:pt>
                <c:pt idx="398">
                  <c:v>501</c:v>
                </c:pt>
                <c:pt idx="399">
                  <c:v>500.5</c:v>
                </c:pt>
                <c:pt idx="400">
                  <c:v>500</c:v>
                </c:pt>
                <c:pt idx="401">
                  <c:v>499.5</c:v>
                </c:pt>
                <c:pt idx="402">
                  <c:v>499</c:v>
                </c:pt>
                <c:pt idx="403">
                  <c:v>498.5</c:v>
                </c:pt>
                <c:pt idx="404">
                  <c:v>498</c:v>
                </c:pt>
                <c:pt idx="405">
                  <c:v>497.5</c:v>
                </c:pt>
                <c:pt idx="406">
                  <c:v>497</c:v>
                </c:pt>
                <c:pt idx="407">
                  <c:v>496.5</c:v>
                </c:pt>
                <c:pt idx="408">
                  <c:v>496</c:v>
                </c:pt>
                <c:pt idx="409">
                  <c:v>495.5</c:v>
                </c:pt>
                <c:pt idx="410">
                  <c:v>495</c:v>
                </c:pt>
                <c:pt idx="411">
                  <c:v>494.5</c:v>
                </c:pt>
                <c:pt idx="412">
                  <c:v>494</c:v>
                </c:pt>
                <c:pt idx="413">
                  <c:v>493.5</c:v>
                </c:pt>
                <c:pt idx="414">
                  <c:v>493</c:v>
                </c:pt>
                <c:pt idx="415">
                  <c:v>492.5</c:v>
                </c:pt>
                <c:pt idx="416">
                  <c:v>492</c:v>
                </c:pt>
                <c:pt idx="417">
                  <c:v>491.5</c:v>
                </c:pt>
                <c:pt idx="418">
                  <c:v>491</c:v>
                </c:pt>
                <c:pt idx="419">
                  <c:v>490.5</c:v>
                </c:pt>
                <c:pt idx="420">
                  <c:v>490</c:v>
                </c:pt>
                <c:pt idx="421">
                  <c:v>489.5</c:v>
                </c:pt>
                <c:pt idx="422">
                  <c:v>489</c:v>
                </c:pt>
                <c:pt idx="423">
                  <c:v>488.5</c:v>
                </c:pt>
                <c:pt idx="424">
                  <c:v>488</c:v>
                </c:pt>
                <c:pt idx="425">
                  <c:v>487.5</c:v>
                </c:pt>
                <c:pt idx="426">
                  <c:v>487</c:v>
                </c:pt>
                <c:pt idx="427">
                  <c:v>486.5</c:v>
                </c:pt>
                <c:pt idx="428">
                  <c:v>486</c:v>
                </c:pt>
                <c:pt idx="429">
                  <c:v>485.5</c:v>
                </c:pt>
                <c:pt idx="430">
                  <c:v>485</c:v>
                </c:pt>
                <c:pt idx="431">
                  <c:v>484.5</c:v>
                </c:pt>
                <c:pt idx="432">
                  <c:v>484</c:v>
                </c:pt>
                <c:pt idx="433">
                  <c:v>483.5</c:v>
                </c:pt>
                <c:pt idx="434">
                  <c:v>483</c:v>
                </c:pt>
                <c:pt idx="435">
                  <c:v>482.5</c:v>
                </c:pt>
                <c:pt idx="436">
                  <c:v>482</c:v>
                </c:pt>
                <c:pt idx="437">
                  <c:v>481.5</c:v>
                </c:pt>
                <c:pt idx="438">
                  <c:v>481</c:v>
                </c:pt>
                <c:pt idx="439">
                  <c:v>480.5</c:v>
                </c:pt>
                <c:pt idx="440">
                  <c:v>480</c:v>
                </c:pt>
                <c:pt idx="441">
                  <c:v>479.5</c:v>
                </c:pt>
                <c:pt idx="442">
                  <c:v>479</c:v>
                </c:pt>
                <c:pt idx="443">
                  <c:v>478.5</c:v>
                </c:pt>
                <c:pt idx="444">
                  <c:v>478</c:v>
                </c:pt>
                <c:pt idx="445">
                  <c:v>477.5</c:v>
                </c:pt>
                <c:pt idx="446">
                  <c:v>477</c:v>
                </c:pt>
                <c:pt idx="447">
                  <c:v>476.5</c:v>
                </c:pt>
                <c:pt idx="448">
                  <c:v>476</c:v>
                </c:pt>
                <c:pt idx="449">
                  <c:v>475.5</c:v>
                </c:pt>
                <c:pt idx="450">
                  <c:v>475</c:v>
                </c:pt>
                <c:pt idx="451">
                  <c:v>474.5</c:v>
                </c:pt>
                <c:pt idx="452">
                  <c:v>474</c:v>
                </c:pt>
                <c:pt idx="453">
                  <c:v>473.5</c:v>
                </c:pt>
                <c:pt idx="454">
                  <c:v>473</c:v>
                </c:pt>
                <c:pt idx="455">
                  <c:v>472.5</c:v>
                </c:pt>
                <c:pt idx="456">
                  <c:v>472</c:v>
                </c:pt>
                <c:pt idx="457">
                  <c:v>471.5</c:v>
                </c:pt>
                <c:pt idx="458">
                  <c:v>471</c:v>
                </c:pt>
                <c:pt idx="459">
                  <c:v>470.5</c:v>
                </c:pt>
                <c:pt idx="460">
                  <c:v>470</c:v>
                </c:pt>
                <c:pt idx="461">
                  <c:v>469.5</c:v>
                </c:pt>
                <c:pt idx="462">
                  <c:v>469</c:v>
                </c:pt>
                <c:pt idx="463">
                  <c:v>468.5</c:v>
                </c:pt>
                <c:pt idx="464">
                  <c:v>468</c:v>
                </c:pt>
                <c:pt idx="465">
                  <c:v>467.5</c:v>
                </c:pt>
                <c:pt idx="466">
                  <c:v>467</c:v>
                </c:pt>
                <c:pt idx="467">
                  <c:v>466.5</c:v>
                </c:pt>
                <c:pt idx="468">
                  <c:v>466</c:v>
                </c:pt>
                <c:pt idx="469">
                  <c:v>465.5</c:v>
                </c:pt>
                <c:pt idx="470">
                  <c:v>465</c:v>
                </c:pt>
                <c:pt idx="471">
                  <c:v>464.5</c:v>
                </c:pt>
                <c:pt idx="472">
                  <c:v>464</c:v>
                </c:pt>
                <c:pt idx="473">
                  <c:v>463.5</c:v>
                </c:pt>
                <c:pt idx="474">
                  <c:v>463</c:v>
                </c:pt>
                <c:pt idx="475">
                  <c:v>462.5</c:v>
                </c:pt>
                <c:pt idx="476">
                  <c:v>462</c:v>
                </c:pt>
                <c:pt idx="477">
                  <c:v>461.5</c:v>
                </c:pt>
                <c:pt idx="478">
                  <c:v>461</c:v>
                </c:pt>
                <c:pt idx="479">
                  <c:v>460.5</c:v>
                </c:pt>
                <c:pt idx="480">
                  <c:v>460</c:v>
                </c:pt>
                <c:pt idx="481">
                  <c:v>459.5</c:v>
                </c:pt>
                <c:pt idx="482">
                  <c:v>459</c:v>
                </c:pt>
                <c:pt idx="483">
                  <c:v>458.5</c:v>
                </c:pt>
                <c:pt idx="484">
                  <c:v>458</c:v>
                </c:pt>
                <c:pt idx="485">
                  <c:v>457.5</c:v>
                </c:pt>
                <c:pt idx="486">
                  <c:v>457</c:v>
                </c:pt>
                <c:pt idx="487">
                  <c:v>456.5</c:v>
                </c:pt>
                <c:pt idx="488">
                  <c:v>456</c:v>
                </c:pt>
                <c:pt idx="489">
                  <c:v>455.5</c:v>
                </c:pt>
                <c:pt idx="490">
                  <c:v>455</c:v>
                </c:pt>
                <c:pt idx="491">
                  <c:v>454.5</c:v>
                </c:pt>
                <c:pt idx="492">
                  <c:v>454</c:v>
                </c:pt>
                <c:pt idx="493">
                  <c:v>453.5</c:v>
                </c:pt>
                <c:pt idx="494">
                  <c:v>453</c:v>
                </c:pt>
                <c:pt idx="495">
                  <c:v>452.5</c:v>
                </c:pt>
                <c:pt idx="496">
                  <c:v>452</c:v>
                </c:pt>
                <c:pt idx="497">
                  <c:v>451.5</c:v>
                </c:pt>
                <c:pt idx="498">
                  <c:v>451</c:v>
                </c:pt>
                <c:pt idx="499">
                  <c:v>450.5</c:v>
                </c:pt>
                <c:pt idx="500">
                  <c:v>450</c:v>
                </c:pt>
                <c:pt idx="501">
                  <c:v>449.5</c:v>
                </c:pt>
                <c:pt idx="502">
                  <c:v>449</c:v>
                </c:pt>
                <c:pt idx="503">
                  <c:v>448.5</c:v>
                </c:pt>
                <c:pt idx="504">
                  <c:v>448</c:v>
                </c:pt>
                <c:pt idx="505">
                  <c:v>447.5</c:v>
                </c:pt>
                <c:pt idx="506">
                  <c:v>447</c:v>
                </c:pt>
                <c:pt idx="507">
                  <c:v>446.5</c:v>
                </c:pt>
                <c:pt idx="508">
                  <c:v>446</c:v>
                </c:pt>
                <c:pt idx="509">
                  <c:v>445.5</c:v>
                </c:pt>
                <c:pt idx="510">
                  <c:v>445</c:v>
                </c:pt>
                <c:pt idx="511">
                  <c:v>444.5</c:v>
                </c:pt>
                <c:pt idx="512">
                  <c:v>444</c:v>
                </c:pt>
                <c:pt idx="513">
                  <c:v>443.5</c:v>
                </c:pt>
                <c:pt idx="514">
                  <c:v>443</c:v>
                </c:pt>
                <c:pt idx="515">
                  <c:v>442.5</c:v>
                </c:pt>
                <c:pt idx="516">
                  <c:v>442</c:v>
                </c:pt>
                <c:pt idx="517">
                  <c:v>441.5</c:v>
                </c:pt>
                <c:pt idx="518">
                  <c:v>441</c:v>
                </c:pt>
                <c:pt idx="519">
                  <c:v>440.5</c:v>
                </c:pt>
                <c:pt idx="520">
                  <c:v>440</c:v>
                </c:pt>
                <c:pt idx="521">
                  <c:v>439.5</c:v>
                </c:pt>
                <c:pt idx="522">
                  <c:v>439</c:v>
                </c:pt>
                <c:pt idx="523">
                  <c:v>438.5</c:v>
                </c:pt>
                <c:pt idx="524">
                  <c:v>438</c:v>
                </c:pt>
                <c:pt idx="525">
                  <c:v>437.5</c:v>
                </c:pt>
                <c:pt idx="526">
                  <c:v>437</c:v>
                </c:pt>
                <c:pt idx="527">
                  <c:v>436.5</c:v>
                </c:pt>
                <c:pt idx="528">
                  <c:v>436</c:v>
                </c:pt>
                <c:pt idx="529">
                  <c:v>435.5</c:v>
                </c:pt>
                <c:pt idx="530">
                  <c:v>435</c:v>
                </c:pt>
                <c:pt idx="531">
                  <c:v>434.5</c:v>
                </c:pt>
                <c:pt idx="532">
                  <c:v>434</c:v>
                </c:pt>
                <c:pt idx="533">
                  <c:v>433.5</c:v>
                </c:pt>
                <c:pt idx="534">
                  <c:v>433</c:v>
                </c:pt>
                <c:pt idx="535">
                  <c:v>432.5</c:v>
                </c:pt>
                <c:pt idx="536">
                  <c:v>432</c:v>
                </c:pt>
                <c:pt idx="537">
                  <c:v>431.5</c:v>
                </c:pt>
                <c:pt idx="538">
                  <c:v>431</c:v>
                </c:pt>
                <c:pt idx="539">
                  <c:v>430.5</c:v>
                </c:pt>
                <c:pt idx="540">
                  <c:v>430</c:v>
                </c:pt>
                <c:pt idx="541">
                  <c:v>429.5</c:v>
                </c:pt>
                <c:pt idx="542">
                  <c:v>429</c:v>
                </c:pt>
                <c:pt idx="543">
                  <c:v>428.5</c:v>
                </c:pt>
                <c:pt idx="544">
                  <c:v>428</c:v>
                </c:pt>
                <c:pt idx="545">
                  <c:v>427.5</c:v>
                </c:pt>
                <c:pt idx="546">
                  <c:v>427</c:v>
                </c:pt>
                <c:pt idx="547">
                  <c:v>426.5</c:v>
                </c:pt>
                <c:pt idx="548">
                  <c:v>426</c:v>
                </c:pt>
                <c:pt idx="549">
                  <c:v>425.5</c:v>
                </c:pt>
                <c:pt idx="550">
                  <c:v>425</c:v>
                </c:pt>
                <c:pt idx="551">
                  <c:v>424.5</c:v>
                </c:pt>
                <c:pt idx="552">
                  <c:v>424</c:v>
                </c:pt>
                <c:pt idx="553">
                  <c:v>423.5</c:v>
                </c:pt>
                <c:pt idx="554">
                  <c:v>423</c:v>
                </c:pt>
                <c:pt idx="555">
                  <c:v>422.5</c:v>
                </c:pt>
                <c:pt idx="556">
                  <c:v>422</c:v>
                </c:pt>
                <c:pt idx="557">
                  <c:v>421.5</c:v>
                </c:pt>
                <c:pt idx="558">
                  <c:v>421</c:v>
                </c:pt>
                <c:pt idx="559">
                  <c:v>420.5</c:v>
                </c:pt>
                <c:pt idx="560">
                  <c:v>420</c:v>
                </c:pt>
                <c:pt idx="561">
                  <c:v>419.5</c:v>
                </c:pt>
                <c:pt idx="562">
                  <c:v>419</c:v>
                </c:pt>
                <c:pt idx="563">
                  <c:v>418.5</c:v>
                </c:pt>
                <c:pt idx="564">
                  <c:v>418</c:v>
                </c:pt>
                <c:pt idx="565">
                  <c:v>417.5</c:v>
                </c:pt>
                <c:pt idx="566">
                  <c:v>417</c:v>
                </c:pt>
                <c:pt idx="567">
                  <c:v>416.5</c:v>
                </c:pt>
                <c:pt idx="568">
                  <c:v>416</c:v>
                </c:pt>
                <c:pt idx="569">
                  <c:v>415.5</c:v>
                </c:pt>
                <c:pt idx="570">
                  <c:v>415</c:v>
                </c:pt>
                <c:pt idx="571">
                  <c:v>414.5</c:v>
                </c:pt>
                <c:pt idx="572">
                  <c:v>414</c:v>
                </c:pt>
                <c:pt idx="573">
                  <c:v>413.5</c:v>
                </c:pt>
                <c:pt idx="574">
                  <c:v>413</c:v>
                </c:pt>
                <c:pt idx="575">
                  <c:v>412.5</c:v>
                </c:pt>
                <c:pt idx="576">
                  <c:v>412</c:v>
                </c:pt>
                <c:pt idx="577">
                  <c:v>411.5</c:v>
                </c:pt>
                <c:pt idx="578">
                  <c:v>411</c:v>
                </c:pt>
                <c:pt idx="579">
                  <c:v>410.5</c:v>
                </c:pt>
                <c:pt idx="580">
                  <c:v>410</c:v>
                </c:pt>
                <c:pt idx="581">
                  <c:v>409.5</c:v>
                </c:pt>
                <c:pt idx="582">
                  <c:v>409</c:v>
                </c:pt>
                <c:pt idx="583">
                  <c:v>408.5</c:v>
                </c:pt>
                <c:pt idx="584">
                  <c:v>408</c:v>
                </c:pt>
                <c:pt idx="585">
                  <c:v>407.5</c:v>
                </c:pt>
                <c:pt idx="586">
                  <c:v>407</c:v>
                </c:pt>
                <c:pt idx="587">
                  <c:v>406.5</c:v>
                </c:pt>
                <c:pt idx="588">
                  <c:v>406</c:v>
                </c:pt>
                <c:pt idx="589">
                  <c:v>405.5</c:v>
                </c:pt>
                <c:pt idx="590">
                  <c:v>405</c:v>
                </c:pt>
                <c:pt idx="591">
                  <c:v>404.5</c:v>
                </c:pt>
                <c:pt idx="592">
                  <c:v>404</c:v>
                </c:pt>
                <c:pt idx="593">
                  <c:v>403.5</c:v>
                </c:pt>
                <c:pt idx="594">
                  <c:v>403</c:v>
                </c:pt>
                <c:pt idx="595">
                  <c:v>402.5</c:v>
                </c:pt>
                <c:pt idx="596">
                  <c:v>402</c:v>
                </c:pt>
                <c:pt idx="597">
                  <c:v>401.5</c:v>
                </c:pt>
                <c:pt idx="598">
                  <c:v>401</c:v>
                </c:pt>
                <c:pt idx="599">
                  <c:v>400.5</c:v>
                </c:pt>
                <c:pt idx="600">
                  <c:v>400</c:v>
                </c:pt>
                <c:pt idx="601">
                  <c:v>399.5</c:v>
                </c:pt>
                <c:pt idx="602">
                  <c:v>399</c:v>
                </c:pt>
                <c:pt idx="603">
                  <c:v>398.5</c:v>
                </c:pt>
                <c:pt idx="604">
                  <c:v>398</c:v>
                </c:pt>
                <c:pt idx="605">
                  <c:v>397.5</c:v>
                </c:pt>
                <c:pt idx="606">
                  <c:v>397</c:v>
                </c:pt>
                <c:pt idx="607">
                  <c:v>396.5</c:v>
                </c:pt>
                <c:pt idx="608">
                  <c:v>396</c:v>
                </c:pt>
                <c:pt idx="609">
                  <c:v>395.5</c:v>
                </c:pt>
                <c:pt idx="610">
                  <c:v>395</c:v>
                </c:pt>
                <c:pt idx="611">
                  <c:v>394.5</c:v>
                </c:pt>
                <c:pt idx="612">
                  <c:v>394</c:v>
                </c:pt>
                <c:pt idx="613">
                  <c:v>393.5</c:v>
                </c:pt>
                <c:pt idx="614">
                  <c:v>393</c:v>
                </c:pt>
                <c:pt idx="615">
                  <c:v>392.5</c:v>
                </c:pt>
                <c:pt idx="616">
                  <c:v>392</c:v>
                </c:pt>
                <c:pt idx="617">
                  <c:v>391.5</c:v>
                </c:pt>
                <c:pt idx="618">
                  <c:v>391</c:v>
                </c:pt>
                <c:pt idx="619">
                  <c:v>390.5</c:v>
                </c:pt>
                <c:pt idx="620">
                  <c:v>390</c:v>
                </c:pt>
                <c:pt idx="621">
                  <c:v>389.5</c:v>
                </c:pt>
                <c:pt idx="622">
                  <c:v>389</c:v>
                </c:pt>
                <c:pt idx="623">
                  <c:v>388.5</c:v>
                </c:pt>
                <c:pt idx="624">
                  <c:v>388</c:v>
                </c:pt>
                <c:pt idx="625">
                  <c:v>387.5</c:v>
                </c:pt>
                <c:pt idx="626">
                  <c:v>387</c:v>
                </c:pt>
                <c:pt idx="627">
                  <c:v>386.5</c:v>
                </c:pt>
                <c:pt idx="628">
                  <c:v>386</c:v>
                </c:pt>
                <c:pt idx="629">
                  <c:v>385.5</c:v>
                </c:pt>
                <c:pt idx="630">
                  <c:v>385</c:v>
                </c:pt>
                <c:pt idx="631">
                  <c:v>384.5</c:v>
                </c:pt>
                <c:pt idx="632">
                  <c:v>384</c:v>
                </c:pt>
                <c:pt idx="633">
                  <c:v>383.5</c:v>
                </c:pt>
                <c:pt idx="634">
                  <c:v>383</c:v>
                </c:pt>
                <c:pt idx="635">
                  <c:v>382.5</c:v>
                </c:pt>
                <c:pt idx="636">
                  <c:v>382</c:v>
                </c:pt>
                <c:pt idx="637">
                  <c:v>381.5</c:v>
                </c:pt>
                <c:pt idx="638">
                  <c:v>381</c:v>
                </c:pt>
                <c:pt idx="639">
                  <c:v>380.5</c:v>
                </c:pt>
                <c:pt idx="640">
                  <c:v>380</c:v>
                </c:pt>
                <c:pt idx="641">
                  <c:v>379.5</c:v>
                </c:pt>
                <c:pt idx="642">
                  <c:v>379</c:v>
                </c:pt>
                <c:pt idx="643">
                  <c:v>378.5</c:v>
                </c:pt>
                <c:pt idx="644">
                  <c:v>378</c:v>
                </c:pt>
                <c:pt idx="645">
                  <c:v>377.5</c:v>
                </c:pt>
                <c:pt idx="646">
                  <c:v>377</c:v>
                </c:pt>
                <c:pt idx="647">
                  <c:v>376.5</c:v>
                </c:pt>
                <c:pt idx="648">
                  <c:v>376</c:v>
                </c:pt>
                <c:pt idx="649">
                  <c:v>375.5</c:v>
                </c:pt>
                <c:pt idx="650">
                  <c:v>375</c:v>
                </c:pt>
                <c:pt idx="651">
                  <c:v>374.5</c:v>
                </c:pt>
                <c:pt idx="652">
                  <c:v>374</c:v>
                </c:pt>
                <c:pt idx="653">
                  <c:v>373.5</c:v>
                </c:pt>
                <c:pt idx="654">
                  <c:v>373</c:v>
                </c:pt>
                <c:pt idx="655">
                  <c:v>372.5</c:v>
                </c:pt>
                <c:pt idx="656">
                  <c:v>372</c:v>
                </c:pt>
                <c:pt idx="657">
                  <c:v>371.5</c:v>
                </c:pt>
                <c:pt idx="658">
                  <c:v>371</c:v>
                </c:pt>
                <c:pt idx="659">
                  <c:v>370.5</c:v>
                </c:pt>
                <c:pt idx="660">
                  <c:v>370</c:v>
                </c:pt>
                <c:pt idx="661">
                  <c:v>369.5</c:v>
                </c:pt>
                <c:pt idx="662">
                  <c:v>369</c:v>
                </c:pt>
                <c:pt idx="663">
                  <c:v>368.5</c:v>
                </c:pt>
                <c:pt idx="664">
                  <c:v>368</c:v>
                </c:pt>
                <c:pt idx="665">
                  <c:v>367.5</c:v>
                </c:pt>
                <c:pt idx="666">
                  <c:v>367</c:v>
                </c:pt>
                <c:pt idx="667">
                  <c:v>366.5</c:v>
                </c:pt>
                <c:pt idx="668">
                  <c:v>366</c:v>
                </c:pt>
                <c:pt idx="669">
                  <c:v>365.5</c:v>
                </c:pt>
                <c:pt idx="670">
                  <c:v>365</c:v>
                </c:pt>
                <c:pt idx="671">
                  <c:v>364.5</c:v>
                </c:pt>
                <c:pt idx="672">
                  <c:v>364</c:v>
                </c:pt>
                <c:pt idx="673">
                  <c:v>363.5</c:v>
                </c:pt>
                <c:pt idx="674">
                  <c:v>363</c:v>
                </c:pt>
                <c:pt idx="675">
                  <c:v>362.5</c:v>
                </c:pt>
                <c:pt idx="676">
                  <c:v>362</c:v>
                </c:pt>
                <c:pt idx="677">
                  <c:v>361.5</c:v>
                </c:pt>
                <c:pt idx="678">
                  <c:v>361</c:v>
                </c:pt>
                <c:pt idx="679">
                  <c:v>360.5</c:v>
                </c:pt>
                <c:pt idx="680">
                  <c:v>360</c:v>
                </c:pt>
                <c:pt idx="681">
                  <c:v>359.5</c:v>
                </c:pt>
                <c:pt idx="682">
                  <c:v>359</c:v>
                </c:pt>
                <c:pt idx="683">
                  <c:v>358.5</c:v>
                </c:pt>
                <c:pt idx="684">
                  <c:v>358</c:v>
                </c:pt>
                <c:pt idx="685">
                  <c:v>357.5</c:v>
                </c:pt>
                <c:pt idx="686">
                  <c:v>357</c:v>
                </c:pt>
                <c:pt idx="687">
                  <c:v>356.5</c:v>
                </c:pt>
                <c:pt idx="688">
                  <c:v>356</c:v>
                </c:pt>
                <c:pt idx="689">
                  <c:v>355.5</c:v>
                </c:pt>
                <c:pt idx="690">
                  <c:v>355</c:v>
                </c:pt>
                <c:pt idx="691">
                  <c:v>354.5</c:v>
                </c:pt>
                <c:pt idx="692">
                  <c:v>354</c:v>
                </c:pt>
                <c:pt idx="693">
                  <c:v>353.5</c:v>
                </c:pt>
                <c:pt idx="694">
                  <c:v>353</c:v>
                </c:pt>
                <c:pt idx="695">
                  <c:v>352.5</c:v>
                </c:pt>
                <c:pt idx="696">
                  <c:v>352</c:v>
                </c:pt>
                <c:pt idx="697">
                  <c:v>351.5</c:v>
                </c:pt>
                <c:pt idx="698">
                  <c:v>351</c:v>
                </c:pt>
                <c:pt idx="699">
                  <c:v>350.5</c:v>
                </c:pt>
                <c:pt idx="700">
                  <c:v>350</c:v>
                </c:pt>
                <c:pt idx="701">
                  <c:v>349.5</c:v>
                </c:pt>
                <c:pt idx="702">
                  <c:v>349</c:v>
                </c:pt>
                <c:pt idx="703">
                  <c:v>348.5</c:v>
                </c:pt>
                <c:pt idx="704">
                  <c:v>348</c:v>
                </c:pt>
                <c:pt idx="705">
                  <c:v>347.5</c:v>
                </c:pt>
                <c:pt idx="706">
                  <c:v>347</c:v>
                </c:pt>
                <c:pt idx="707">
                  <c:v>346.5</c:v>
                </c:pt>
                <c:pt idx="708">
                  <c:v>346</c:v>
                </c:pt>
                <c:pt idx="709">
                  <c:v>345.5</c:v>
                </c:pt>
                <c:pt idx="710">
                  <c:v>345</c:v>
                </c:pt>
                <c:pt idx="711">
                  <c:v>344.5</c:v>
                </c:pt>
                <c:pt idx="712">
                  <c:v>344</c:v>
                </c:pt>
                <c:pt idx="713">
                  <c:v>343.5</c:v>
                </c:pt>
                <c:pt idx="714">
                  <c:v>343</c:v>
                </c:pt>
                <c:pt idx="715">
                  <c:v>342.5</c:v>
                </c:pt>
                <c:pt idx="716">
                  <c:v>342</c:v>
                </c:pt>
                <c:pt idx="717">
                  <c:v>341.5</c:v>
                </c:pt>
                <c:pt idx="718">
                  <c:v>341</c:v>
                </c:pt>
                <c:pt idx="719">
                  <c:v>340.5</c:v>
                </c:pt>
                <c:pt idx="720">
                  <c:v>340</c:v>
                </c:pt>
                <c:pt idx="721">
                  <c:v>339.5</c:v>
                </c:pt>
                <c:pt idx="722">
                  <c:v>339</c:v>
                </c:pt>
                <c:pt idx="723">
                  <c:v>338.5</c:v>
                </c:pt>
                <c:pt idx="724">
                  <c:v>338</c:v>
                </c:pt>
                <c:pt idx="725">
                  <c:v>337.5</c:v>
                </c:pt>
                <c:pt idx="726">
                  <c:v>337</c:v>
                </c:pt>
                <c:pt idx="727">
                  <c:v>336.5</c:v>
                </c:pt>
                <c:pt idx="728">
                  <c:v>336</c:v>
                </c:pt>
                <c:pt idx="729">
                  <c:v>335.5</c:v>
                </c:pt>
                <c:pt idx="730">
                  <c:v>335</c:v>
                </c:pt>
                <c:pt idx="731">
                  <c:v>334.5</c:v>
                </c:pt>
                <c:pt idx="732">
                  <c:v>334</c:v>
                </c:pt>
                <c:pt idx="733">
                  <c:v>333.5</c:v>
                </c:pt>
                <c:pt idx="734">
                  <c:v>333</c:v>
                </c:pt>
                <c:pt idx="735">
                  <c:v>332.5</c:v>
                </c:pt>
                <c:pt idx="736">
                  <c:v>332</c:v>
                </c:pt>
                <c:pt idx="737">
                  <c:v>331.5</c:v>
                </c:pt>
                <c:pt idx="738">
                  <c:v>331</c:v>
                </c:pt>
                <c:pt idx="739">
                  <c:v>330.5</c:v>
                </c:pt>
                <c:pt idx="740">
                  <c:v>330</c:v>
                </c:pt>
                <c:pt idx="741">
                  <c:v>329.5</c:v>
                </c:pt>
                <c:pt idx="742">
                  <c:v>329</c:v>
                </c:pt>
                <c:pt idx="743">
                  <c:v>328.5</c:v>
                </c:pt>
                <c:pt idx="744">
                  <c:v>328</c:v>
                </c:pt>
                <c:pt idx="745">
                  <c:v>327.5</c:v>
                </c:pt>
                <c:pt idx="746">
                  <c:v>327</c:v>
                </c:pt>
                <c:pt idx="747">
                  <c:v>326.5</c:v>
                </c:pt>
                <c:pt idx="748">
                  <c:v>326</c:v>
                </c:pt>
                <c:pt idx="749">
                  <c:v>325.5</c:v>
                </c:pt>
                <c:pt idx="750">
                  <c:v>325</c:v>
                </c:pt>
                <c:pt idx="751">
                  <c:v>324.5</c:v>
                </c:pt>
                <c:pt idx="752">
                  <c:v>324</c:v>
                </c:pt>
                <c:pt idx="753">
                  <c:v>323.5</c:v>
                </c:pt>
                <c:pt idx="754">
                  <c:v>323</c:v>
                </c:pt>
                <c:pt idx="755">
                  <c:v>322.5</c:v>
                </c:pt>
                <c:pt idx="756">
                  <c:v>322</c:v>
                </c:pt>
                <c:pt idx="757">
                  <c:v>321.5</c:v>
                </c:pt>
                <c:pt idx="758">
                  <c:v>321</c:v>
                </c:pt>
                <c:pt idx="759">
                  <c:v>320.5</c:v>
                </c:pt>
                <c:pt idx="760">
                  <c:v>320</c:v>
                </c:pt>
                <c:pt idx="761">
                  <c:v>319.5</c:v>
                </c:pt>
                <c:pt idx="762">
                  <c:v>319</c:v>
                </c:pt>
                <c:pt idx="763">
                  <c:v>318.5</c:v>
                </c:pt>
                <c:pt idx="764">
                  <c:v>318</c:v>
                </c:pt>
                <c:pt idx="765">
                  <c:v>317.5</c:v>
                </c:pt>
                <c:pt idx="766">
                  <c:v>317</c:v>
                </c:pt>
                <c:pt idx="767">
                  <c:v>316.5</c:v>
                </c:pt>
                <c:pt idx="768">
                  <c:v>316</c:v>
                </c:pt>
                <c:pt idx="769">
                  <c:v>315.5</c:v>
                </c:pt>
                <c:pt idx="770">
                  <c:v>315</c:v>
                </c:pt>
                <c:pt idx="771">
                  <c:v>314.5</c:v>
                </c:pt>
                <c:pt idx="772">
                  <c:v>314</c:v>
                </c:pt>
                <c:pt idx="773">
                  <c:v>313.5</c:v>
                </c:pt>
                <c:pt idx="774">
                  <c:v>313</c:v>
                </c:pt>
                <c:pt idx="775">
                  <c:v>312.5</c:v>
                </c:pt>
                <c:pt idx="776">
                  <c:v>312</c:v>
                </c:pt>
                <c:pt idx="777">
                  <c:v>311.5</c:v>
                </c:pt>
                <c:pt idx="778">
                  <c:v>311</c:v>
                </c:pt>
                <c:pt idx="779">
                  <c:v>310.5</c:v>
                </c:pt>
                <c:pt idx="780">
                  <c:v>310</c:v>
                </c:pt>
                <c:pt idx="781">
                  <c:v>309.5</c:v>
                </c:pt>
                <c:pt idx="782">
                  <c:v>309</c:v>
                </c:pt>
                <c:pt idx="783">
                  <c:v>308.5</c:v>
                </c:pt>
                <c:pt idx="784">
                  <c:v>308</c:v>
                </c:pt>
                <c:pt idx="785">
                  <c:v>307.5</c:v>
                </c:pt>
                <c:pt idx="786">
                  <c:v>307</c:v>
                </c:pt>
                <c:pt idx="787">
                  <c:v>306.5</c:v>
                </c:pt>
                <c:pt idx="788">
                  <c:v>306</c:v>
                </c:pt>
                <c:pt idx="789">
                  <c:v>305.5</c:v>
                </c:pt>
                <c:pt idx="790">
                  <c:v>305</c:v>
                </c:pt>
                <c:pt idx="791">
                  <c:v>304.5</c:v>
                </c:pt>
                <c:pt idx="792">
                  <c:v>304</c:v>
                </c:pt>
                <c:pt idx="793">
                  <c:v>303.5</c:v>
                </c:pt>
                <c:pt idx="794">
                  <c:v>303</c:v>
                </c:pt>
                <c:pt idx="795">
                  <c:v>302.5</c:v>
                </c:pt>
                <c:pt idx="796">
                  <c:v>302</c:v>
                </c:pt>
                <c:pt idx="797">
                  <c:v>301.5</c:v>
                </c:pt>
                <c:pt idx="798">
                  <c:v>301</c:v>
                </c:pt>
                <c:pt idx="799">
                  <c:v>300.5</c:v>
                </c:pt>
                <c:pt idx="800">
                  <c:v>300</c:v>
                </c:pt>
                <c:pt idx="801">
                  <c:v>299.5</c:v>
                </c:pt>
                <c:pt idx="802">
                  <c:v>299</c:v>
                </c:pt>
                <c:pt idx="803">
                  <c:v>298.5</c:v>
                </c:pt>
                <c:pt idx="804">
                  <c:v>298</c:v>
                </c:pt>
                <c:pt idx="805">
                  <c:v>297.5</c:v>
                </c:pt>
                <c:pt idx="806">
                  <c:v>297</c:v>
                </c:pt>
                <c:pt idx="807">
                  <c:v>296.5</c:v>
                </c:pt>
                <c:pt idx="808">
                  <c:v>296</c:v>
                </c:pt>
                <c:pt idx="809">
                  <c:v>295.5</c:v>
                </c:pt>
                <c:pt idx="810">
                  <c:v>295</c:v>
                </c:pt>
                <c:pt idx="811">
                  <c:v>294.5</c:v>
                </c:pt>
                <c:pt idx="812">
                  <c:v>294</c:v>
                </c:pt>
                <c:pt idx="813">
                  <c:v>293.5</c:v>
                </c:pt>
                <c:pt idx="814">
                  <c:v>293</c:v>
                </c:pt>
                <c:pt idx="815">
                  <c:v>292.5</c:v>
                </c:pt>
                <c:pt idx="816">
                  <c:v>292</c:v>
                </c:pt>
                <c:pt idx="817">
                  <c:v>291.5</c:v>
                </c:pt>
                <c:pt idx="818">
                  <c:v>291</c:v>
                </c:pt>
                <c:pt idx="819">
                  <c:v>290.5</c:v>
                </c:pt>
                <c:pt idx="820">
                  <c:v>290</c:v>
                </c:pt>
                <c:pt idx="821">
                  <c:v>289.5</c:v>
                </c:pt>
                <c:pt idx="822">
                  <c:v>289</c:v>
                </c:pt>
                <c:pt idx="823">
                  <c:v>288.5</c:v>
                </c:pt>
                <c:pt idx="824">
                  <c:v>288</c:v>
                </c:pt>
                <c:pt idx="825">
                  <c:v>287.5</c:v>
                </c:pt>
                <c:pt idx="826">
                  <c:v>287</c:v>
                </c:pt>
                <c:pt idx="827">
                  <c:v>286.5</c:v>
                </c:pt>
                <c:pt idx="828">
                  <c:v>286</c:v>
                </c:pt>
                <c:pt idx="829">
                  <c:v>285.5</c:v>
                </c:pt>
                <c:pt idx="830">
                  <c:v>285</c:v>
                </c:pt>
                <c:pt idx="831">
                  <c:v>284.5</c:v>
                </c:pt>
                <c:pt idx="832">
                  <c:v>284</c:v>
                </c:pt>
                <c:pt idx="833">
                  <c:v>283.5</c:v>
                </c:pt>
                <c:pt idx="834">
                  <c:v>283</c:v>
                </c:pt>
                <c:pt idx="835">
                  <c:v>282.5</c:v>
                </c:pt>
                <c:pt idx="836">
                  <c:v>282</c:v>
                </c:pt>
                <c:pt idx="837">
                  <c:v>281.5</c:v>
                </c:pt>
                <c:pt idx="838">
                  <c:v>281</c:v>
                </c:pt>
                <c:pt idx="839">
                  <c:v>280.5</c:v>
                </c:pt>
                <c:pt idx="840">
                  <c:v>280</c:v>
                </c:pt>
                <c:pt idx="841">
                  <c:v>279.5</c:v>
                </c:pt>
                <c:pt idx="842">
                  <c:v>279</c:v>
                </c:pt>
                <c:pt idx="843">
                  <c:v>278.5</c:v>
                </c:pt>
                <c:pt idx="844">
                  <c:v>278</c:v>
                </c:pt>
                <c:pt idx="845">
                  <c:v>277.5</c:v>
                </c:pt>
                <c:pt idx="846">
                  <c:v>277</c:v>
                </c:pt>
                <c:pt idx="847">
                  <c:v>276.5</c:v>
                </c:pt>
                <c:pt idx="848">
                  <c:v>276</c:v>
                </c:pt>
                <c:pt idx="849">
                  <c:v>275.5</c:v>
                </c:pt>
                <c:pt idx="850">
                  <c:v>275</c:v>
                </c:pt>
                <c:pt idx="851">
                  <c:v>274.5</c:v>
                </c:pt>
                <c:pt idx="852">
                  <c:v>274</c:v>
                </c:pt>
                <c:pt idx="853">
                  <c:v>273.5</c:v>
                </c:pt>
                <c:pt idx="854">
                  <c:v>273</c:v>
                </c:pt>
                <c:pt idx="855">
                  <c:v>272.5</c:v>
                </c:pt>
                <c:pt idx="856">
                  <c:v>272</c:v>
                </c:pt>
                <c:pt idx="857">
                  <c:v>271.5</c:v>
                </c:pt>
                <c:pt idx="858">
                  <c:v>271</c:v>
                </c:pt>
                <c:pt idx="859">
                  <c:v>270.5</c:v>
                </c:pt>
                <c:pt idx="860">
                  <c:v>270</c:v>
                </c:pt>
                <c:pt idx="861">
                  <c:v>269.5</c:v>
                </c:pt>
                <c:pt idx="862">
                  <c:v>269</c:v>
                </c:pt>
                <c:pt idx="863">
                  <c:v>268.5</c:v>
                </c:pt>
                <c:pt idx="864">
                  <c:v>268</c:v>
                </c:pt>
                <c:pt idx="865">
                  <c:v>267.5</c:v>
                </c:pt>
                <c:pt idx="866">
                  <c:v>267</c:v>
                </c:pt>
                <c:pt idx="867">
                  <c:v>266.5</c:v>
                </c:pt>
                <c:pt idx="868">
                  <c:v>266</c:v>
                </c:pt>
                <c:pt idx="869">
                  <c:v>265.5</c:v>
                </c:pt>
                <c:pt idx="870">
                  <c:v>265</c:v>
                </c:pt>
                <c:pt idx="871">
                  <c:v>264.5</c:v>
                </c:pt>
                <c:pt idx="872">
                  <c:v>264</c:v>
                </c:pt>
                <c:pt idx="873">
                  <c:v>263.5</c:v>
                </c:pt>
                <c:pt idx="874">
                  <c:v>263</c:v>
                </c:pt>
                <c:pt idx="875">
                  <c:v>262.5</c:v>
                </c:pt>
                <c:pt idx="876">
                  <c:v>262</c:v>
                </c:pt>
                <c:pt idx="877">
                  <c:v>261.5</c:v>
                </c:pt>
                <c:pt idx="878">
                  <c:v>261</c:v>
                </c:pt>
                <c:pt idx="879">
                  <c:v>260.5</c:v>
                </c:pt>
                <c:pt idx="880">
                  <c:v>260</c:v>
                </c:pt>
                <c:pt idx="881">
                  <c:v>259.5</c:v>
                </c:pt>
                <c:pt idx="882">
                  <c:v>259</c:v>
                </c:pt>
                <c:pt idx="883">
                  <c:v>258.5</c:v>
                </c:pt>
                <c:pt idx="884">
                  <c:v>258</c:v>
                </c:pt>
                <c:pt idx="885">
                  <c:v>257.5</c:v>
                </c:pt>
                <c:pt idx="886">
                  <c:v>257</c:v>
                </c:pt>
                <c:pt idx="887">
                  <c:v>256.5</c:v>
                </c:pt>
                <c:pt idx="888">
                  <c:v>256</c:v>
                </c:pt>
                <c:pt idx="889">
                  <c:v>255.5</c:v>
                </c:pt>
                <c:pt idx="890">
                  <c:v>255</c:v>
                </c:pt>
                <c:pt idx="891">
                  <c:v>254.5</c:v>
                </c:pt>
                <c:pt idx="892">
                  <c:v>254</c:v>
                </c:pt>
                <c:pt idx="893">
                  <c:v>253.5</c:v>
                </c:pt>
                <c:pt idx="894">
                  <c:v>253</c:v>
                </c:pt>
                <c:pt idx="895">
                  <c:v>252.5</c:v>
                </c:pt>
                <c:pt idx="896">
                  <c:v>252</c:v>
                </c:pt>
                <c:pt idx="897">
                  <c:v>251.5</c:v>
                </c:pt>
                <c:pt idx="898">
                  <c:v>251</c:v>
                </c:pt>
                <c:pt idx="899">
                  <c:v>250.5</c:v>
                </c:pt>
                <c:pt idx="900">
                  <c:v>250</c:v>
                </c:pt>
              </c:numCache>
            </c:numRef>
          </c:xVal>
          <c:yVal>
            <c:numRef>
              <c:f>'D-Asp 10x 12-9-17'!$E$21:$E$921</c:f>
              <c:numCache>
                <c:formatCode>General</c:formatCode>
                <c:ptCount val="901"/>
                <c:pt idx="0">
                  <c:v>1.8194699999999999</c:v>
                </c:pt>
                <c:pt idx="1">
                  <c:v>1.83687</c:v>
                </c:pt>
                <c:pt idx="2">
                  <c:v>1.8497600000000001</c:v>
                </c:pt>
                <c:pt idx="3">
                  <c:v>1.8243799999999999</c:v>
                </c:pt>
                <c:pt idx="4">
                  <c:v>1.80047</c:v>
                </c:pt>
                <c:pt idx="5">
                  <c:v>1.8935</c:v>
                </c:pt>
                <c:pt idx="6">
                  <c:v>1.9770000000000001</c:v>
                </c:pt>
                <c:pt idx="7">
                  <c:v>2.0508299999999999</c:v>
                </c:pt>
                <c:pt idx="8">
                  <c:v>2.1201699999999999</c:v>
                </c:pt>
                <c:pt idx="9">
                  <c:v>1.9501900000000001</c:v>
                </c:pt>
                <c:pt idx="10">
                  <c:v>1.9796800000000001</c:v>
                </c:pt>
                <c:pt idx="11">
                  <c:v>1.9352799999999999</c:v>
                </c:pt>
                <c:pt idx="12">
                  <c:v>1.8598600000000001</c:v>
                </c:pt>
                <c:pt idx="13">
                  <c:v>1.8442099999999999</c:v>
                </c:pt>
                <c:pt idx="14">
                  <c:v>1.88073</c:v>
                </c:pt>
                <c:pt idx="15">
                  <c:v>2.0364100000000001</c:v>
                </c:pt>
                <c:pt idx="16">
                  <c:v>1.98543</c:v>
                </c:pt>
                <c:pt idx="17">
                  <c:v>1.96675</c:v>
                </c:pt>
                <c:pt idx="18">
                  <c:v>1.8217699999999999</c:v>
                </c:pt>
                <c:pt idx="19">
                  <c:v>1.8088299999999999</c:v>
                </c:pt>
                <c:pt idx="20">
                  <c:v>1.78285</c:v>
                </c:pt>
                <c:pt idx="21">
                  <c:v>1.8219799999999999</c:v>
                </c:pt>
                <c:pt idx="22">
                  <c:v>1.8711100000000001</c:v>
                </c:pt>
                <c:pt idx="23">
                  <c:v>1.9377</c:v>
                </c:pt>
                <c:pt idx="24">
                  <c:v>2.0327999999999999</c:v>
                </c:pt>
                <c:pt idx="25">
                  <c:v>2.01674</c:v>
                </c:pt>
                <c:pt idx="26">
                  <c:v>1.9579200000000001</c:v>
                </c:pt>
                <c:pt idx="27">
                  <c:v>1.92072</c:v>
                </c:pt>
                <c:pt idx="28">
                  <c:v>1.88114</c:v>
                </c:pt>
                <c:pt idx="29">
                  <c:v>1.9965200000000001</c:v>
                </c:pt>
                <c:pt idx="30">
                  <c:v>1.9615400000000001</c:v>
                </c:pt>
                <c:pt idx="31">
                  <c:v>1.89412</c:v>
                </c:pt>
                <c:pt idx="32">
                  <c:v>1.8057399999999999</c:v>
                </c:pt>
                <c:pt idx="33">
                  <c:v>1.85107</c:v>
                </c:pt>
                <c:pt idx="34">
                  <c:v>1.89438</c:v>
                </c:pt>
                <c:pt idx="35">
                  <c:v>1.86372</c:v>
                </c:pt>
                <c:pt idx="36">
                  <c:v>1.8223400000000001</c:v>
                </c:pt>
                <c:pt idx="37">
                  <c:v>1.7464599999999999</c:v>
                </c:pt>
                <c:pt idx="38">
                  <c:v>1.7481199999999999</c:v>
                </c:pt>
                <c:pt idx="39">
                  <c:v>1.78318</c:v>
                </c:pt>
                <c:pt idx="40">
                  <c:v>1.7436400000000001</c:v>
                </c:pt>
                <c:pt idx="41">
                  <c:v>1.8146199999999999</c:v>
                </c:pt>
                <c:pt idx="42">
                  <c:v>1.82917</c:v>
                </c:pt>
                <c:pt idx="43">
                  <c:v>1.8324</c:v>
                </c:pt>
                <c:pt idx="44">
                  <c:v>1.82067</c:v>
                </c:pt>
                <c:pt idx="45">
                  <c:v>1.8277099999999999</c:v>
                </c:pt>
                <c:pt idx="46">
                  <c:v>1.86493</c:v>
                </c:pt>
                <c:pt idx="47">
                  <c:v>1.8286100000000001</c:v>
                </c:pt>
                <c:pt idx="48">
                  <c:v>1.7357499999999999</c:v>
                </c:pt>
                <c:pt idx="49">
                  <c:v>1.68371</c:v>
                </c:pt>
                <c:pt idx="50">
                  <c:v>1.7320599999999999</c:v>
                </c:pt>
                <c:pt idx="51">
                  <c:v>1.77474</c:v>
                </c:pt>
                <c:pt idx="52">
                  <c:v>1.8228800000000001</c:v>
                </c:pt>
                <c:pt idx="53">
                  <c:v>1.8316600000000001</c:v>
                </c:pt>
                <c:pt idx="54">
                  <c:v>1.8727100000000001</c:v>
                </c:pt>
                <c:pt idx="55">
                  <c:v>1.9111499999999999</c:v>
                </c:pt>
                <c:pt idx="56">
                  <c:v>1.9528700000000001</c:v>
                </c:pt>
                <c:pt idx="57">
                  <c:v>1.97607</c:v>
                </c:pt>
                <c:pt idx="58">
                  <c:v>1.9450700000000001</c:v>
                </c:pt>
                <c:pt idx="59">
                  <c:v>1.88473</c:v>
                </c:pt>
                <c:pt idx="60">
                  <c:v>1.7944</c:v>
                </c:pt>
                <c:pt idx="61">
                  <c:v>1.7843500000000001</c:v>
                </c:pt>
                <c:pt idx="62">
                  <c:v>1.7760899999999999</c:v>
                </c:pt>
                <c:pt idx="63">
                  <c:v>1.78687</c:v>
                </c:pt>
                <c:pt idx="64">
                  <c:v>1.7930999999999999</c:v>
                </c:pt>
                <c:pt idx="65">
                  <c:v>1.8773200000000001</c:v>
                </c:pt>
                <c:pt idx="66">
                  <c:v>1.8639300000000001</c:v>
                </c:pt>
                <c:pt idx="67">
                  <c:v>1.8750100000000001</c:v>
                </c:pt>
                <c:pt idx="68">
                  <c:v>1.81911</c:v>
                </c:pt>
                <c:pt idx="69">
                  <c:v>1.7704299999999999</c:v>
                </c:pt>
                <c:pt idx="70">
                  <c:v>1.76925</c:v>
                </c:pt>
                <c:pt idx="71">
                  <c:v>1.7588299999999999</c:v>
                </c:pt>
                <c:pt idx="72">
                  <c:v>1.8321499999999999</c:v>
                </c:pt>
                <c:pt idx="73">
                  <c:v>1.71187</c:v>
                </c:pt>
                <c:pt idx="74">
                  <c:v>1.5964400000000001</c:v>
                </c:pt>
                <c:pt idx="75">
                  <c:v>1.57646</c:v>
                </c:pt>
                <c:pt idx="76">
                  <c:v>1.60195</c:v>
                </c:pt>
                <c:pt idx="77">
                  <c:v>1.5828599999999999</c:v>
                </c:pt>
                <c:pt idx="78">
                  <c:v>1.61558</c:v>
                </c:pt>
                <c:pt idx="79">
                  <c:v>1.6751100000000001</c:v>
                </c:pt>
                <c:pt idx="80">
                  <c:v>1.8164400000000001</c:v>
                </c:pt>
                <c:pt idx="81">
                  <c:v>1.77688</c:v>
                </c:pt>
                <c:pt idx="82">
                  <c:v>1.8061100000000001</c:v>
                </c:pt>
                <c:pt idx="83">
                  <c:v>1.77857</c:v>
                </c:pt>
                <c:pt idx="84">
                  <c:v>1.6971499999999999</c:v>
                </c:pt>
                <c:pt idx="85">
                  <c:v>1.55724</c:v>
                </c:pt>
                <c:pt idx="86">
                  <c:v>1.5256400000000001</c:v>
                </c:pt>
                <c:pt idx="87">
                  <c:v>1.50814</c:v>
                </c:pt>
                <c:pt idx="88">
                  <c:v>1.6029899999999999</c:v>
                </c:pt>
                <c:pt idx="89">
                  <c:v>1.72661</c:v>
                </c:pt>
                <c:pt idx="90">
                  <c:v>1.7955700000000001</c:v>
                </c:pt>
                <c:pt idx="91">
                  <c:v>1.75214</c:v>
                </c:pt>
                <c:pt idx="92">
                  <c:v>1.6914899999999999</c:v>
                </c:pt>
                <c:pt idx="93">
                  <c:v>1.62521</c:v>
                </c:pt>
                <c:pt idx="94">
                  <c:v>1.7364599999999999</c:v>
                </c:pt>
                <c:pt idx="95">
                  <c:v>1.7330399999999999</c:v>
                </c:pt>
                <c:pt idx="96">
                  <c:v>1.7590399999999999</c:v>
                </c:pt>
                <c:pt idx="97">
                  <c:v>1.73465</c:v>
                </c:pt>
                <c:pt idx="98">
                  <c:v>1.7710699999999999</c:v>
                </c:pt>
                <c:pt idx="99">
                  <c:v>1.7236899999999999</c:v>
                </c:pt>
                <c:pt idx="100">
                  <c:v>1.63547</c:v>
                </c:pt>
                <c:pt idx="101">
                  <c:v>1.5294700000000001</c:v>
                </c:pt>
                <c:pt idx="102">
                  <c:v>1.6357200000000001</c:v>
                </c:pt>
                <c:pt idx="103">
                  <c:v>1.6241300000000001</c:v>
                </c:pt>
                <c:pt idx="104">
                  <c:v>1.77075</c:v>
                </c:pt>
                <c:pt idx="105">
                  <c:v>1.8280000000000001</c:v>
                </c:pt>
                <c:pt idx="106">
                  <c:v>1.8038799999999999</c:v>
                </c:pt>
                <c:pt idx="107">
                  <c:v>1.7251399999999999</c:v>
                </c:pt>
                <c:pt idx="108">
                  <c:v>1.66893</c:v>
                </c:pt>
                <c:pt idx="109">
                  <c:v>1.5671600000000001</c:v>
                </c:pt>
                <c:pt idx="110">
                  <c:v>1.46279</c:v>
                </c:pt>
                <c:pt idx="111">
                  <c:v>1.4285399999999999</c:v>
                </c:pt>
                <c:pt idx="112">
                  <c:v>1.4417899999999999</c:v>
                </c:pt>
                <c:pt idx="113">
                  <c:v>1.5332600000000001</c:v>
                </c:pt>
                <c:pt idx="114">
                  <c:v>1.6083700000000001</c:v>
                </c:pt>
                <c:pt idx="115">
                  <c:v>1.56084</c:v>
                </c:pt>
                <c:pt idx="116">
                  <c:v>1.5549500000000001</c:v>
                </c:pt>
                <c:pt idx="117">
                  <c:v>1.46316</c:v>
                </c:pt>
                <c:pt idx="118">
                  <c:v>1.5883400000000001</c:v>
                </c:pt>
                <c:pt idx="119">
                  <c:v>1.6786700000000001</c:v>
                </c:pt>
                <c:pt idx="120">
                  <c:v>1.73275</c:v>
                </c:pt>
                <c:pt idx="121">
                  <c:v>1.6345400000000001</c:v>
                </c:pt>
                <c:pt idx="122">
                  <c:v>1.59392</c:v>
                </c:pt>
                <c:pt idx="123">
                  <c:v>1.6526799999999999</c:v>
                </c:pt>
                <c:pt idx="124">
                  <c:v>1.6542699999999999</c:v>
                </c:pt>
                <c:pt idx="125">
                  <c:v>1.6619299999999999</c:v>
                </c:pt>
                <c:pt idx="126">
                  <c:v>1.72505</c:v>
                </c:pt>
                <c:pt idx="127">
                  <c:v>1.66628</c:v>
                </c:pt>
                <c:pt idx="128">
                  <c:v>1.65557</c:v>
                </c:pt>
                <c:pt idx="129">
                  <c:v>1.5175399999999999</c:v>
                </c:pt>
                <c:pt idx="130">
                  <c:v>1.56379</c:v>
                </c:pt>
                <c:pt idx="131">
                  <c:v>1.56667</c:v>
                </c:pt>
                <c:pt idx="132">
                  <c:v>1.58233</c:v>
                </c:pt>
                <c:pt idx="133">
                  <c:v>1.56837</c:v>
                </c:pt>
                <c:pt idx="134">
                  <c:v>1.4863200000000001</c:v>
                </c:pt>
                <c:pt idx="135">
                  <c:v>1.4919199999999999</c:v>
                </c:pt>
                <c:pt idx="136">
                  <c:v>1.4642200000000001</c:v>
                </c:pt>
                <c:pt idx="137">
                  <c:v>1.53373</c:v>
                </c:pt>
                <c:pt idx="138">
                  <c:v>1.5337099999999999</c:v>
                </c:pt>
                <c:pt idx="139">
                  <c:v>1.5857600000000001</c:v>
                </c:pt>
                <c:pt idx="140">
                  <c:v>1.61059</c:v>
                </c:pt>
                <c:pt idx="141">
                  <c:v>1.5589999999999999</c:v>
                </c:pt>
                <c:pt idx="142">
                  <c:v>1.4905999999999999</c:v>
                </c:pt>
                <c:pt idx="143">
                  <c:v>1.43824</c:v>
                </c:pt>
                <c:pt idx="144">
                  <c:v>1.36405</c:v>
                </c:pt>
                <c:pt idx="145">
                  <c:v>1.39066</c:v>
                </c:pt>
                <c:pt idx="146">
                  <c:v>1.4635800000000001</c:v>
                </c:pt>
                <c:pt idx="147">
                  <c:v>1.5418799999999999</c:v>
                </c:pt>
                <c:pt idx="148">
                  <c:v>1.5070600000000001</c:v>
                </c:pt>
                <c:pt idx="149">
                  <c:v>1.44272</c:v>
                </c:pt>
                <c:pt idx="150">
                  <c:v>1.36239</c:v>
                </c:pt>
                <c:pt idx="151">
                  <c:v>1.46739</c:v>
                </c:pt>
                <c:pt idx="152">
                  <c:v>1.4820199999999999</c:v>
                </c:pt>
                <c:pt idx="153">
                  <c:v>1.4653099999999999</c:v>
                </c:pt>
                <c:pt idx="154">
                  <c:v>1.44956</c:v>
                </c:pt>
                <c:pt idx="155">
                  <c:v>1.46048</c:v>
                </c:pt>
                <c:pt idx="156">
                  <c:v>1.4959800000000001</c:v>
                </c:pt>
                <c:pt idx="157">
                  <c:v>1.4675499999999999</c:v>
                </c:pt>
                <c:pt idx="158">
                  <c:v>1.43764</c:v>
                </c:pt>
                <c:pt idx="159">
                  <c:v>1.41713</c:v>
                </c:pt>
                <c:pt idx="160">
                  <c:v>1.3232900000000001</c:v>
                </c:pt>
                <c:pt idx="161">
                  <c:v>1.2864100000000001</c:v>
                </c:pt>
                <c:pt idx="162">
                  <c:v>1.2937099999999999</c:v>
                </c:pt>
                <c:pt idx="163">
                  <c:v>1.36093</c:v>
                </c:pt>
                <c:pt idx="164">
                  <c:v>1.3223800000000001</c:v>
                </c:pt>
                <c:pt idx="165">
                  <c:v>1.34226</c:v>
                </c:pt>
                <c:pt idx="166">
                  <c:v>1.3318399999999999</c:v>
                </c:pt>
                <c:pt idx="167">
                  <c:v>1.28054</c:v>
                </c:pt>
                <c:pt idx="168">
                  <c:v>1.3340399999999999</c:v>
                </c:pt>
                <c:pt idx="169">
                  <c:v>1.32928</c:v>
                </c:pt>
                <c:pt idx="170">
                  <c:v>1.3371900000000001</c:v>
                </c:pt>
                <c:pt idx="171">
                  <c:v>1.3283400000000001</c:v>
                </c:pt>
                <c:pt idx="172">
                  <c:v>1.3116399999999999</c:v>
                </c:pt>
                <c:pt idx="173">
                  <c:v>1.3208299999999999</c:v>
                </c:pt>
                <c:pt idx="174">
                  <c:v>1.3604099999999999</c:v>
                </c:pt>
                <c:pt idx="175">
                  <c:v>1.32731</c:v>
                </c:pt>
                <c:pt idx="176">
                  <c:v>1.27142</c:v>
                </c:pt>
                <c:pt idx="177">
                  <c:v>1.26257</c:v>
                </c:pt>
                <c:pt idx="178">
                  <c:v>1.21177</c:v>
                </c:pt>
                <c:pt idx="179">
                  <c:v>1.2193499999999999</c:v>
                </c:pt>
                <c:pt idx="180">
                  <c:v>1.2235100000000001</c:v>
                </c:pt>
                <c:pt idx="181">
                  <c:v>1.1516500000000001</c:v>
                </c:pt>
                <c:pt idx="182">
                  <c:v>1.1506400000000001</c:v>
                </c:pt>
                <c:pt idx="183">
                  <c:v>1.0885199999999999</c:v>
                </c:pt>
                <c:pt idx="184">
                  <c:v>1.17394</c:v>
                </c:pt>
                <c:pt idx="185">
                  <c:v>1.2140500000000001</c:v>
                </c:pt>
                <c:pt idx="186">
                  <c:v>1.2653799999999999</c:v>
                </c:pt>
                <c:pt idx="187">
                  <c:v>1.2263999999999999</c:v>
                </c:pt>
                <c:pt idx="188">
                  <c:v>1.16292</c:v>
                </c:pt>
                <c:pt idx="189">
                  <c:v>1.04488</c:v>
                </c:pt>
                <c:pt idx="190">
                  <c:v>1.0580400000000001</c:v>
                </c:pt>
                <c:pt idx="191">
                  <c:v>1.1013599999999999</c:v>
                </c:pt>
                <c:pt idx="192">
                  <c:v>1.1325099999999999</c:v>
                </c:pt>
                <c:pt idx="193">
                  <c:v>1.1701999999999999</c:v>
                </c:pt>
                <c:pt idx="194">
                  <c:v>1.1578900000000001</c:v>
                </c:pt>
                <c:pt idx="195">
                  <c:v>1.1928399999999999</c:v>
                </c:pt>
                <c:pt idx="196">
                  <c:v>1.20112</c:v>
                </c:pt>
                <c:pt idx="197">
                  <c:v>1.2181599999999999</c:v>
                </c:pt>
                <c:pt idx="198">
                  <c:v>1.1069100000000001</c:v>
                </c:pt>
                <c:pt idx="199">
                  <c:v>1.08344</c:v>
                </c:pt>
                <c:pt idx="200">
                  <c:v>1.0649</c:v>
                </c:pt>
                <c:pt idx="201">
                  <c:v>1.1210599999999999</c:v>
                </c:pt>
                <c:pt idx="202">
                  <c:v>1.11951</c:v>
                </c:pt>
                <c:pt idx="203">
                  <c:v>1.12364</c:v>
                </c:pt>
                <c:pt idx="204">
                  <c:v>1.10555</c:v>
                </c:pt>
                <c:pt idx="205">
                  <c:v>1.1496500000000001</c:v>
                </c:pt>
                <c:pt idx="206">
                  <c:v>1.08212</c:v>
                </c:pt>
                <c:pt idx="207">
                  <c:v>1.02955</c:v>
                </c:pt>
                <c:pt idx="208">
                  <c:v>0.95758200000000004</c:v>
                </c:pt>
                <c:pt idx="209">
                  <c:v>0.98869200000000002</c:v>
                </c:pt>
                <c:pt idx="210">
                  <c:v>1.02641</c:v>
                </c:pt>
                <c:pt idx="211">
                  <c:v>1.0887899999999999</c:v>
                </c:pt>
                <c:pt idx="212">
                  <c:v>1.07273</c:v>
                </c:pt>
                <c:pt idx="213">
                  <c:v>1.1111800000000001</c:v>
                </c:pt>
                <c:pt idx="214">
                  <c:v>1.0807899999999999</c:v>
                </c:pt>
                <c:pt idx="215">
                  <c:v>1.0225</c:v>
                </c:pt>
                <c:pt idx="216">
                  <c:v>1.03051</c:v>
                </c:pt>
                <c:pt idx="217">
                  <c:v>1.0583</c:v>
                </c:pt>
                <c:pt idx="218">
                  <c:v>1.06549</c:v>
                </c:pt>
                <c:pt idx="219">
                  <c:v>0.97831199999999996</c:v>
                </c:pt>
                <c:pt idx="220">
                  <c:v>0.98788500000000001</c:v>
                </c:pt>
                <c:pt idx="221">
                  <c:v>1.0266900000000001</c:v>
                </c:pt>
                <c:pt idx="222">
                  <c:v>1.0082100000000001</c:v>
                </c:pt>
                <c:pt idx="223">
                  <c:v>1.02823</c:v>
                </c:pt>
                <c:pt idx="224">
                  <c:v>0.99865499999999996</c:v>
                </c:pt>
                <c:pt idx="225">
                  <c:v>1.07314</c:v>
                </c:pt>
                <c:pt idx="226">
                  <c:v>1.0800799999999999</c:v>
                </c:pt>
                <c:pt idx="227">
                  <c:v>1.0716399999999999</c:v>
                </c:pt>
                <c:pt idx="228">
                  <c:v>1.0230300000000001</c:v>
                </c:pt>
                <c:pt idx="229">
                  <c:v>0.97345899999999996</c:v>
                </c:pt>
                <c:pt idx="230">
                  <c:v>0.98122699999999996</c:v>
                </c:pt>
                <c:pt idx="231">
                  <c:v>1.0228699999999999</c:v>
                </c:pt>
                <c:pt idx="232">
                  <c:v>0.98706899999999997</c:v>
                </c:pt>
                <c:pt idx="233">
                  <c:v>1.03468</c:v>
                </c:pt>
                <c:pt idx="234">
                  <c:v>0.99415799999999999</c:v>
                </c:pt>
                <c:pt idx="235">
                  <c:v>0.99192499999999995</c:v>
                </c:pt>
                <c:pt idx="236">
                  <c:v>0.97270400000000001</c:v>
                </c:pt>
                <c:pt idx="237">
                  <c:v>0.95066600000000001</c:v>
                </c:pt>
                <c:pt idx="238">
                  <c:v>0.90695099999999995</c:v>
                </c:pt>
                <c:pt idx="239">
                  <c:v>0.84129399999999999</c:v>
                </c:pt>
                <c:pt idx="240">
                  <c:v>0.83044399999999996</c:v>
                </c:pt>
                <c:pt idx="241">
                  <c:v>0.85115799999999997</c:v>
                </c:pt>
                <c:pt idx="242">
                  <c:v>0.79261300000000001</c:v>
                </c:pt>
                <c:pt idx="243">
                  <c:v>0.77946599999999999</c:v>
                </c:pt>
                <c:pt idx="244">
                  <c:v>0.66870600000000002</c:v>
                </c:pt>
                <c:pt idx="245">
                  <c:v>0.68183300000000002</c:v>
                </c:pt>
                <c:pt idx="246">
                  <c:v>0.69156399999999996</c:v>
                </c:pt>
                <c:pt idx="247">
                  <c:v>0.74106000000000005</c:v>
                </c:pt>
                <c:pt idx="248">
                  <c:v>0.85442200000000001</c:v>
                </c:pt>
                <c:pt idx="249">
                  <c:v>0.84703899999999999</c:v>
                </c:pt>
                <c:pt idx="250">
                  <c:v>0.79920500000000005</c:v>
                </c:pt>
                <c:pt idx="251">
                  <c:v>0.77206699999999995</c:v>
                </c:pt>
                <c:pt idx="252">
                  <c:v>0.74886299999999995</c:v>
                </c:pt>
                <c:pt idx="253">
                  <c:v>0.77372200000000002</c:v>
                </c:pt>
                <c:pt idx="254">
                  <c:v>0.79163300000000003</c:v>
                </c:pt>
                <c:pt idx="255">
                  <c:v>0.76747900000000002</c:v>
                </c:pt>
                <c:pt idx="256">
                  <c:v>0.76019899999999996</c:v>
                </c:pt>
                <c:pt idx="257">
                  <c:v>0.74770999999999999</c:v>
                </c:pt>
                <c:pt idx="258">
                  <c:v>0.80001800000000001</c:v>
                </c:pt>
                <c:pt idx="259">
                  <c:v>0.73079899999999998</c:v>
                </c:pt>
                <c:pt idx="260">
                  <c:v>0.72150000000000003</c:v>
                </c:pt>
                <c:pt idx="261">
                  <c:v>0.67581400000000003</c:v>
                </c:pt>
                <c:pt idx="262">
                  <c:v>0.72950700000000002</c:v>
                </c:pt>
                <c:pt idx="263">
                  <c:v>0.75576100000000002</c:v>
                </c:pt>
                <c:pt idx="264">
                  <c:v>0.77819099999999997</c:v>
                </c:pt>
                <c:pt idx="265">
                  <c:v>0.76732500000000003</c:v>
                </c:pt>
                <c:pt idx="266">
                  <c:v>0.68967999999999996</c:v>
                </c:pt>
                <c:pt idx="267">
                  <c:v>0.66702799999999995</c:v>
                </c:pt>
                <c:pt idx="268">
                  <c:v>0.64932699999999999</c:v>
                </c:pt>
                <c:pt idx="269">
                  <c:v>0.68086599999999997</c:v>
                </c:pt>
                <c:pt idx="270">
                  <c:v>0.71905399999999997</c:v>
                </c:pt>
                <c:pt idx="271">
                  <c:v>0.66745200000000005</c:v>
                </c:pt>
                <c:pt idx="272">
                  <c:v>0.62929199999999996</c:v>
                </c:pt>
                <c:pt idx="273">
                  <c:v>0.62510900000000003</c:v>
                </c:pt>
                <c:pt idx="274">
                  <c:v>0.64280999999999999</c:v>
                </c:pt>
                <c:pt idx="275">
                  <c:v>0.678983</c:v>
                </c:pt>
                <c:pt idx="276">
                  <c:v>0.63679399999999997</c:v>
                </c:pt>
                <c:pt idx="277">
                  <c:v>0.65586500000000003</c:v>
                </c:pt>
                <c:pt idx="278">
                  <c:v>0.57486199999999998</c:v>
                </c:pt>
                <c:pt idx="279">
                  <c:v>0.59542099999999998</c:v>
                </c:pt>
                <c:pt idx="280">
                  <c:v>0.55079699999999998</c:v>
                </c:pt>
                <c:pt idx="281">
                  <c:v>0.53543600000000002</c:v>
                </c:pt>
                <c:pt idx="282">
                  <c:v>0.55228699999999997</c:v>
                </c:pt>
                <c:pt idx="283">
                  <c:v>0.55962599999999996</c:v>
                </c:pt>
                <c:pt idx="284">
                  <c:v>0.60677599999999998</c:v>
                </c:pt>
                <c:pt idx="285">
                  <c:v>0.64266199999999996</c:v>
                </c:pt>
                <c:pt idx="286">
                  <c:v>0.65516300000000005</c:v>
                </c:pt>
                <c:pt idx="287">
                  <c:v>0.63887499999999997</c:v>
                </c:pt>
                <c:pt idx="288">
                  <c:v>0.51360899999999998</c:v>
                </c:pt>
                <c:pt idx="289">
                  <c:v>0.46558699999999997</c:v>
                </c:pt>
                <c:pt idx="290">
                  <c:v>0.49707200000000001</c:v>
                </c:pt>
                <c:pt idx="291">
                  <c:v>0.53868799999999994</c:v>
                </c:pt>
                <c:pt idx="292">
                  <c:v>0.53944099999999995</c:v>
                </c:pt>
                <c:pt idx="293">
                  <c:v>0.39615800000000001</c:v>
                </c:pt>
                <c:pt idx="294">
                  <c:v>0.36923400000000001</c:v>
                </c:pt>
                <c:pt idx="295">
                  <c:v>0.329067</c:v>
                </c:pt>
                <c:pt idx="296">
                  <c:v>0.36773400000000001</c:v>
                </c:pt>
                <c:pt idx="297">
                  <c:v>0.38812999999999998</c:v>
                </c:pt>
                <c:pt idx="298">
                  <c:v>0.36660100000000001</c:v>
                </c:pt>
                <c:pt idx="299">
                  <c:v>0.38460899999999998</c:v>
                </c:pt>
                <c:pt idx="300">
                  <c:v>0.40748000000000001</c:v>
                </c:pt>
                <c:pt idx="301">
                  <c:v>0.406024</c:v>
                </c:pt>
                <c:pt idx="302">
                  <c:v>0.31293500000000002</c:v>
                </c:pt>
                <c:pt idx="303">
                  <c:v>0.27132699999999998</c:v>
                </c:pt>
                <c:pt idx="304">
                  <c:v>0.31845200000000001</c:v>
                </c:pt>
                <c:pt idx="305">
                  <c:v>0.336283</c:v>
                </c:pt>
                <c:pt idx="306">
                  <c:v>0.31503599999999998</c:v>
                </c:pt>
                <c:pt idx="307">
                  <c:v>0.31248300000000001</c:v>
                </c:pt>
                <c:pt idx="308">
                  <c:v>0.26774100000000001</c:v>
                </c:pt>
                <c:pt idx="309">
                  <c:v>0.32523400000000002</c:v>
                </c:pt>
                <c:pt idx="310">
                  <c:v>0.37701600000000002</c:v>
                </c:pt>
                <c:pt idx="311">
                  <c:v>0.36473100000000003</c:v>
                </c:pt>
                <c:pt idx="312">
                  <c:v>0.285943</c:v>
                </c:pt>
                <c:pt idx="313">
                  <c:v>0.28240999999999999</c:v>
                </c:pt>
                <c:pt idx="314">
                  <c:v>0.223416</c:v>
                </c:pt>
                <c:pt idx="315">
                  <c:v>0.13780899999999999</c:v>
                </c:pt>
                <c:pt idx="316">
                  <c:v>0.16683799999999999</c:v>
                </c:pt>
                <c:pt idx="317">
                  <c:v>8.0826400000000007E-2</c:v>
                </c:pt>
                <c:pt idx="318">
                  <c:v>0.14083599999999999</c:v>
                </c:pt>
                <c:pt idx="319">
                  <c:v>0.17390900000000001</c:v>
                </c:pt>
                <c:pt idx="320">
                  <c:v>0.20189099999999999</c:v>
                </c:pt>
                <c:pt idx="321">
                  <c:v>0.261488</c:v>
                </c:pt>
                <c:pt idx="322">
                  <c:v>0.21801100000000001</c:v>
                </c:pt>
                <c:pt idx="323">
                  <c:v>0.221306</c:v>
                </c:pt>
                <c:pt idx="324">
                  <c:v>9.5872499999999999E-2</c:v>
                </c:pt>
                <c:pt idx="325">
                  <c:v>-4.8577099999999998E-2</c:v>
                </c:pt>
                <c:pt idx="326">
                  <c:v>-3.9001500000000001E-2</c:v>
                </c:pt>
                <c:pt idx="327">
                  <c:v>-7.9748799999999995E-2</c:v>
                </c:pt>
                <c:pt idx="328">
                  <c:v>-2.4658599999999999E-2</c:v>
                </c:pt>
                <c:pt idx="329">
                  <c:v>-2.2839000000000002E-2</c:v>
                </c:pt>
                <c:pt idx="330">
                  <c:v>5.7151199999999999E-2</c:v>
                </c:pt>
                <c:pt idx="331">
                  <c:v>4.9848099999999999E-2</c:v>
                </c:pt>
                <c:pt idx="332">
                  <c:v>-3.7167699999999998E-2</c:v>
                </c:pt>
                <c:pt idx="333">
                  <c:v>-4.5478200000000003E-2</c:v>
                </c:pt>
                <c:pt idx="334">
                  <c:v>-9.2347100000000001E-2</c:v>
                </c:pt>
                <c:pt idx="335">
                  <c:v>1.4494999999999999E-2</c:v>
                </c:pt>
                <c:pt idx="336">
                  <c:v>-2.0926400000000001E-2</c:v>
                </c:pt>
                <c:pt idx="337">
                  <c:v>-2.45148E-2</c:v>
                </c:pt>
                <c:pt idx="338">
                  <c:v>-3.5282300000000003E-2</c:v>
                </c:pt>
                <c:pt idx="339">
                  <c:v>-5.3278800000000001E-2</c:v>
                </c:pt>
                <c:pt idx="340">
                  <c:v>-7.95434E-2</c:v>
                </c:pt>
                <c:pt idx="341">
                  <c:v>-0.13782900000000001</c:v>
                </c:pt>
                <c:pt idx="342">
                  <c:v>-0.22902900000000001</c:v>
                </c:pt>
                <c:pt idx="343">
                  <c:v>-0.22781599999999999</c:v>
                </c:pt>
                <c:pt idx="344">
                  <c:v>-0.248114</c:v>
                </c:pt>
                <c:pt idx="345">
                  <c:v>-0.20447100000000001</c:v>
                </c:pt>
                <c:pt idx="346">
                  <c:v>-0.21923500000000001</c:v>
                </c:pt>
                <c:pt idx="347">
                  <c:v>-0.31587199999999999</c:v>
                </c:pt>
                <c:pt idx="348">
                  <c:v>-0.36560900000000002</c:v>
                </c:pt>
                <c:pt idx="349">
                  <c:v>-0.36900300000000003</c:v>
                </c:pt>
                <c:pt idx="350">
                  <c:v>-0.33623999999999998</c:v>
                </c:pt>
                <c:pt idx="351">
                  <c:v>-0.29477599999999998</c:v>
                </c:pt>
                <c:pt idx="352">
                  <c:v>-0.35588900000000001</c:v>
                </c:pt>
                <c:pt idx="353">
                  <c:v>-0.38633699999999999</c:v>
                </c:pt>
                <c:pt idx="354">
                  <c:v>-0.456839</c:v>
                </c:pt>
                <c:pt idx="355">
                  <c:v>-0.420122</c:v>
                </c:pt>
                <c:pt idx="356">
                  <c:v>-0.44241799999999998</c:v>
                </c:pt>
                <c:pt idx="357">
                  <c:v>-0.51584099999999999</c:v>
                </c:pt>
                <c:pt idx="358">
                  <c:v>-0.58812399999999998</c:v>
                </c:pt>
                <c:pt idx="359">
                  <c:v>-0.64274699999999996</c:v>
                </c:pt>
                <c:pt idx="360">
                  <c:v>-0.59719900000000004</c:v>
                </c:pt>
                <c:pt idx="361">
                  <c:v>-0.59012699999999996</c:v>
                </c:pt>
                <c:pt idx="362">
                  <c:v>-0.58412600000000003</c:v>
                </c:pt>
                <c:pt idx="363">
                  <c:v>-0.58592900000000003</c:v>
                </c:pt>
                <c:pt idx="364">
                  <c:v>-0.59862499999999996</c:v>
                </c:pt>
                <c:pt idx="365">
                  <c:v>-0.61631000000000002</c:v>
                </c:pt>
                <c:pt idx="366">
                  <c:v>-0.63883100000000004</c:v>
                </c:pt>
                <c:pt idx="367">
                  <c:v>-0.68476899999999996</c:v>
                </c:pt>
                <c:pt idx="368">
                  <c:v>-0.66855299999999995</c:v>
                </c:pt>
                <c:pt idx="369">
                  <c:v>-0.64748000000000006</c:v>
                </c:pt>
                <c:pt idx="370">
                  <c:v>-0.58843299999999998</c:v>
                </c:pt>
                <c:pt idx="371">
                  <c:v>-0.56436900000000001</c:v>
                </c:pt>
                <c:pt idx="372">
                  <c:v>-0.54603400000000002</c:v>
                </c:pt>
                <c:pt idx="373">
                  <c:v>-0.610765</c:v>
                </c:pt>
                <c:pt idx="374">
                  <c:v>-0.65754199999999996</c:v>
                </c:pt>
                <c:pt idx="375">
                  <c:v>-0.70054700000000003</c:v>
                </c:pt>
                <c:pt idx="376">
                  <c:v>-0.67669699999999999</c:v>
                </c:pt>
                <c:pt idx="377">
                  <c:v>-0.66559800000000002</c:v>
                </c:pt>
                <c:pt idx="378">
                  <c:v>-0.70150599999999996</c:v>
                </c:pt>
                <c:pt idx="379">
                  <c:v>-0.69996999999999998</c:v>
                </c:pt>
                <c:pt idx="380">
                  <c:v>-0.74114199999999997</c:v>
                </c:pt>
                <c:pt idx="381">
                  <c:v>-0.76373899999999995</c:v>
                </c:pt>
                <c:pt idx="382">
                  <c:v>-0.76176999999999995</c:v>
                </c:pt>
                <c:pt idx="383">
                  <c:v>-0.74400900000000003</c:v>
                </c:pt>
                <c:pt idx="384">
                  <c:v>-0.74902899999999994</c:v>
                </c:pt>
                <c:pt idx="385">
                  <c:v>-0.71496599999999999</c:v>
                </c:pt>
                <c:pt idx="386">
                  <c:v>-0.76668000000000003</c:v>
                </c:pt>
                <c:pt idx="387">
                  <c:v>-0.75162300000000004</c:v>
                </c:pt>
                <c:pt idx="388">
                  <c:v>-0.78241000000000005</c:v>
                </c:pt>
                <c:pt idx="389">
                  <c:v>-0.79627700000000001</c:v>
                </c:pt>
                <c:pt idx="390">
                  <c:v>-0.79122999999999999</c:v>
                </c:pt>
                <c:pt idx="391">
                  <c:v>-0.73014699999999999</c:v>
                </c:pt>
                <c:pt idx="392">
                  <c:v>-0.70066799999999996</c:v>
                </c:pt>
                <c:pt idx="393">
                  <c:v>-0.686303</c:v>
                </c:pt>
                <c:pt idx="394">
                  <c:v>-0.73303200000000002</c:v>
                </c:pt>
                <c:pt idx="395">
                  <c:v>-0.72179400000000005</c:v>
                </c:pt>
                <c:pt idx="396">
                  <c:v>-0.739811</c:v>
                </c:pt>
                <c:pt idx="397">
                  <c:v>-0.73673299999999997</c:v>
                </c:pt>
                <c:pt idx="398">
                  <c:v>-0.76827599999999996</c:v>
                </c:pt>
                <c:pt idx="399">
                  <c:v>-0.75736400000000004</c:v>
                </c:pt>
                <c:pt idx="400">
                  <c:v>-0.77363400000000004</c:v>
                </c:pt>
                <c:pt idx="401">
                  <c:v>-0.76690599999999998</c:v>
                </c:pt>
                <c:pt idx="402">
                  <c:v>-0.79264000000000001</c:v>
                </c:pt>
                <c:pt idx="403">
                  <c:v>-0.78314700000000004</c:v>
                </c:pt>
                <c:pt idx="404">
                  <c:v>-0.75098699999999996</c:v>
                </c:pt>
                <c:pt idx="405">
                  <c:v>-0.74966699999999997</c:v>
                </c:pt>
                <c:pt idx="406">
                  <c:v>-0.73560400000000004</c:v>
                </c:pt>
                <c:pt idx="407">
                  <c:v>-0.77383299999999999</c:v>
                </c:pt>
                <c:pt idx="408">
                  <c:v>-0.80340699999999998</c:v>
                </c:pt>
                <c:pt idx="409">
                  <c:v>-0.82819799999999999</c:v>
                </c:pt>
                <c:pt idx="410">
                  <c:v>-0.82400200000000001</c:v>
                </c:pt>
                <c:pt idx="411">
                  <c:v>-0.73839299999999997</c:v>
                </c:pt>
                <c:pt idx="412">
                  <c:v>-0.72607999999999995</c:v>
                </c:pt>
                <c:pt idx="413">
                  <c:v>-0.69103700000000001</c:v>
                </c:pt>
                <c:pt idx="414">
                  <c:v>-0.68804699999999996</c:v>
                </c:pt>
                <c:pt idx="415">
                  <c:v>-0.742981</c:v>
                </c:pt>
                <c:pt idx="416">
                  <c:v>-0.68770100000000001</c:v>
                </c:pt>
                <c:pt idx="417">
                  <c:v>-0.72309900000000005</c:v>
                </c:pt>
                <c:pt idx="418">
                  <c:v>-0.75656299999999999</c:v>
                </c:pt>
                <c:pt idx="419">
                  <c:v>-0.82081499999999996</c:v>
                </c:pt>
                <c:pt idx="420">
                  <c:v>-0.78377200000000002</c:v>
                </c:pt>
                <c:pt idx="421">
                  <c:v>-0.78320999999999996</c:v>
                </c:pt>
                <c:pt idx="422">
                  <c:v>-0.76920699999999997</c:v>
                </c:pt>
                <c:pt idx="423">
                  <c:v>-0.78146199999999999</c:v>
                </c:pt>
                <c:pt idx="424">
                  <c:v>-0.77806799999999998</c:v>
                </c:pt>
                <c:pt idx="425">
                  <c:v>-0.73446100000000003</c:v>
                </c:pt>
                <c:pt idx="426">
                  <c:v>-0.77153499999999997</c:v>
                </c:pt>
                <c:pt idx="427">
                  <c:v>-0.70675600000000005</c:v>
                </c:pt>
                <c:pt idx="428">
                  <c:v>-0.71806999999999999</c:v>
                </c:pt>
                <c:pt idx="429">
                  <c:v>-0.71382900000000005</c:v>
                </c:pt>
                <c:pt idx="430">
                  <c:v>-0.74262899999999998</c:v>
                </c:pt>
                <c:pt idx="431">
                  <c:v>-0.77074600000000004</c:v>
                </c:pt>
                <c:pt idx="432">
                  <c:v>-0.73916999999999999</c:v>
                </c:pt>
                <c:pt idx="433">
                  <c:v>-0.74640099999999998</c:v>
                </c:pt>
                <c:pt idx="434">
                  <c:v>-0.80955600000000005</c:v>
                </c:pt>
                <c:pt idx="435">
                  <c:v>-0.83301000000000003</c:v>
                </c:pt>
                <c:pt idx="436">
                  <c:v>-0.83037000000000005</c:v>
                </c:pt>
                <c:pt idx="437">
                  <c:v>-0.86796099999999998</c:v>
                </c:pt>
                <c:pt idx="438">
                  <c:v>-0.88087800000000005</c:v>
                </c:pt>
                <c:pt idx="439">
                  <c:v>-0.83241500000000002</c:v>
                </c:pt>
                <c:pt idx="440">
                  <c:v>-0.83410899999999999</c:v>
                </c:pt>
                <c:pt idx="441">
                  <c:v>-0.833847</c:v>
                </c:pt>
                <c:pt idx="442">
                  <c:v>-0.86665700000000001</c:v>
                </c:pt>
                <c:pt idx="443">
                  <c:v>-0.84871399999999997</c:v>
                </c:pt>
                <c:pt idx="444">
                  <c:v>-0.84907500000000002</c:v>
                </c:pt>
                <c:pt idx="445">
                  <c:v>-0.84980999999999995</c:v>
                </c:pt>
                <c:pt idx="446">
                  <c:v>-0.87090599999999996</c:v>
                </c:pt>
                <c:pt idx="447">
                  <c:v>-0.91327599999999998</c:v>
                </c:pt>
                <c:pt idx="448">
                  <c:v>-0.93301599999999996</c:v>
                </c:pt>
                <c:pt idx="449">
                  <c:v>-0.91724300000000003</c:v>
                </c:pt>
                <c:pt idx="450">
                  <c:v>-0.904223</c:v>
                </c:pt>
                <c:pt idx="451">
                  <c:v>-0.87450099999999997</c:v>
                </c:pt>
                <c:pt idx="452">
                  <c:v>-0.88856999999999997</c:v>
                </c:pt>
                <c:pt idx="453">
                  <c:v>-0.83633400000000002</c:v>
                </c:pt>
                <c:pt idx="454">
                  <c:v>-0.87495100000000003</c:v>
                </c:pt>
                <c:pt idx="455">
                  <c:v>-0.88223700000000005</c:v>
                </c:pt>
                <c:pt idx="456">
                  <c:v>-0.91793800000000003</c:v>
                </c:pt>
                <c:pt idx="457">
                  <c:v>-0.94810700000000003</c:v>
                </c:pt>
                <c:pt idx="458">
                  <c:v>-0.97155100000000005</c:v>
                </c:pt>
                <c:pt idx="459">
                  <c:v>-0.94901000000000002</c:v>
                </c:pt>
                <c:pt idx="460">
                  <c:v>-0.93163700000000005</c:v>
                </c:pt>
                <c:pt idx="461">
                  <c:v>-0.88712400000000002</c:v>
                </c:pt>
                <c:pt idx="462">
                  <c:v>-0.81895099999999998</c:v>
                </c:pt>
                <c:pt idx="463">
                  <c:v>-0.81410099999999996</c:v>
                </c:pt>
                <c:pt idx="464">
                  <c:v>-0.814855</c:v>
                </c:pt>
                <c:pt idx="465">
                  <c:v>-0.87238700000000002</c:v>
                </c:pt>
                <c:pt idx="466">
                  <c:v>-0.90457500000000002</c:v>
                </c:pt>
                <c:pt idx="467">
                  <c:v>-0.964839</c:v>
                </c:pt>
                <c:pt idx="468">
                  <c:v>-1.01041</c:v>
                </c:pt>
                <c:pt idx="469">
                  <c:v>-0.99066500000000002</c:v>
                </c:pt>
                <c:pt idx="470">
                  <c:v>-0.93712899999999999</c:v>
                </c:pt>
                <c:pt idx="471">
                  <c:v>-0.947882</c:v>
                </c:pt>
                <c:pt idx="472">
                  <c:v>-0.94033</c:v>
                </c:pt>
                <c:pt idx="473">
                  <c:v>-0.92582600000000004</c:v>
                </c:pt>
                <c:pt idx="474">
                  <c:v>-0.95455599999999996</c:v>
                </c:pt>
                <c:pt idx="475">
                  <c:v>-0.94997699999999996</c:v>
                </c:pt>
                <c:pt idx="476">
                  <c:v>-1.0596300000000001</c:v>
                </c:pt>
                <c:pt idx="477">
                  <c:v>-1.11557</c:v>
                </c:pt>
                <c:pt idx="478">
                  <c:v>-1.1633199999999999</c:v>
                </c:pt>
                <c:pt idx="479">
                  <c:v>-1.14713</c:v>
                </c:pt>
                <c:pt idx="480">
                  <c:v>-1.1708499999999999</c:v>
                </c:pt>
                <c:pt idx="481">
                  <c:v>-1.11253</c:v>
                </c:pt>
                <c:pt idx="482">
                  <c:v>-1.12734</c:v>
                </c:pt>
                <c:pt idx="483">
                  <c:v>-1.10263</c:v>
                </c:pt>
                <c:pt idx="484">
                  <c:v>-1.12967</c:v>
                </c:pt>
                <c:pt idx="485">
                  <c:v>-1.13727</c:v>
                </c:pt>
                <c:pt idx="486">
                  <c:v>-1.10514</c:v>
                </c:pt>
                <c:pt idx="487">
                  <c:v>-1.1196299999999999</c:v>
                </c:pt>
                <c:pt idx="488">
                  <c:v>-1.12975</c:v>
                </c:pt>
                <c:pt idx="489">
                  <c:v>-1.1835800000000001</c:v>
                </c:pt>
                <c:pt idx="490">
                  <c:v>-1.2246300000000001</c:v>
                </c:pt>
                <c:pt idx="491">
                  <c:v>-1.20011</c:v>
                </c:pt>
                <c:pt idx="492">
                  <c:v>-1.19191</c:v>
                </c:pt>
                <c:pt idx="493">
                  <c:v>-1.19665</c:v>
                </c:pt>
                <c:pt idx="494">
                  <c:v>-1.1690400000000001</c:v>
                </c:pt>
                <c:pt idx="495">
                  <c:v>-1.1545000000000001</c:v>
                </c:pt>
                <c:pt idx="496">
                  <c:v>-1.16195</c:v>
                </c:pt>
                <c:pt idx="497">
                  <c:v>-1.1606399999999999</c:v>
                </c:pt>
                <c:pt idx="498">
                  <c:v>-1.2155800000000001</c:v>
                </c:pt>
                <c:pt idx="499">
                  <c:v>-1.2210000000000001</c:v>
                </c:pt>
                <c:pt idx="500">
                  <c:v>-1.1791100000000001</c:v>
                </c:pt>
                <c:pt idx="501">
                  <c:v>-1.1996199999999999</c:v>
                </c:pt>
                <c:pt idx="502">
                  <c:v>-1.18414</c:v>
                </c:pt>
                <c:pt idx="503">
                  <c:v>-1.18834</c:v>
                </c:pt>
                <c:pt idx="504">
                  <c:v>-1.18587</c:v>
                </c:pt>
                <c:pt idx="505">
                  <c:v>-1.19591</c:v>
                </c:pt>
                <c:pt idx="506">
                  <c:v>-1.1900200000000001</c:v>
                </c:pt>
                <c:pt idx="507">
                  <c:v>-1.13808</c:v>
                </c:pt>
                <c:pt idx="508">
                  <c:v>-1.15378</c:v>
                </c:pt>
                <c:pt idx="509">
                  <c:v>-1.19577</c:v>
                </c:pt>
                <c:pt idx="510">
                  <c:v>-1.25183</c:v>
                </c:pt>
                <c:pt idx="511">
                  <c:v>-1.27295</c:v>
                </c:pt>
                <c:pt idx="512">
                  <c:v>-1.2853699999999999</c:v>
                </c:pt>
                <c:pt idx="513">
                  <c:v>-1.2563800000000001</c:v>
                </c:pt>
                <c:pt idx="514">
                  <c:v>-1.20279</c:v>
                </c:pt>
                <c:pt idx="515">
                  <c:v>-1.18475</c:v>
                </c:pt>
                <c:pt idx="516">
                  <c:v>-1.16828</c:v>
                </c:pt>
                <c:pt idx="517">
                  <c:v>-1.1983600000000001</c:v>
                </c:pt>
                <c:pt idx="518">
                  <c:v>-1.13819</c:v>
                </c:pt>
                <c:pt idx="519">
                  <c:v>-1.15734</c:v>
                </c:pt>
                <c:pt idx="520">
                  <c:v>-1.18459</c:v>
                </c:pt>
                <c:pt idx="521">
                  <c:v>-1.1847099999999999</c:v>
                </c:pt>
                <c:pt idx="522">
                  <c:v>-1.18737</c:v>
                </c:pt>
                <c:pt idx="523">
                  <c:v>-1.12568</c:v>
                </c:pt>
                <c:pt idx="524">
                  <c:v>-1.10737</c:v>
                </c:pt>
                <c:pt idx="525">
                  <c:v>-1.10903</c:v>
                </c:pt>
                <c:pt idx="526">
                  <c:v>-1.15269</c:v>
                </c:pt>
                <c:pt idx="527">
                  <c:v>-1.1347799999999999</c:v>
                </c:pt>
                <c:pt idx="528">
                  <c:v>-1.1695800000000001</c:v>
                </c:pt>
                <c:pt idx="529">
                  <c:v>-1.19597</c:v>
                </c:pt>
                <c:pt idx="530">
                  <c:v>-1.1628400000000001</c:v>
                </c:pt>
                <c:pt idx="531">
                  <c:v>-1.1568400000000001</c:v>
                </c:pt>
                <c:pt idx="532">
                  <c:v>-1.1433899999999999</c:v>
                </c:pt>
                <c:pt idx="533">
                  <c:v>-1.1424099999999999</c:v>
                </c:pt>
                <c:pt idx="534">
                  <c:v>-1.1787399999999999</c:v>
                </c:pt>
                <c:pt idx="535">
                  <c:v>-1.1252200000000001</c:v>
                </c:pt>
                <c:pt idx="536">
                  <c:v>-1.1735899999999999</c:v>
                </c:pt>
                <c:pt idx="537">
                  <c:v>-1.13853</c:v>
                </c:pt>
                <c:pt idx="538">
                  <c:v>-1.1608400000000001</c:v>
                </c:pt>
                <c:pt idx="539">
                  <c:v>-1.16435</c:v>
                </c:pt>
                <c:pt idx="540">
                  <c:v>-1.1799900000000001</c:v>
                </c:pt>
                <c:pt idx="541">
                  <c:v>-1.1327499999999999</c:v>
                </c:pt>
                <c:pt idx="542">
                  <c:v>-1.0565</c:v>
                </c:pt>
                <c:pt idx="543">
                  <c:v>-1.06203</c:v>
                </c:pt>
                <c:pt idx="544">
                  <c:v>-1.0832999999999999</c:v>
                </c:pt>
                <c:pt idx="545">
                  <c:v>-1.14236</c:v>
                </c:pt>
                <c:pt idx="546">
                  <c:v>-1.1203099999999999</c:v>
                </c:pt>
                <c:pt idx="547">
                  <c:v>-1.08066</c:v>
                </c:pt>
                <c:pt idx="548">
                  <c:v>-0.98870199999999997</c:v>
                </c:pt>
                <c:pt idx="549">
                  <c:v>-0.99471900000000002</c:v>
                </c:pt>
                <c:pt idx="550">
                  <c:v>-1.0114700000000001</c:v>
                </c:pt>
                <c:pt idx="551">
                  <c:v>-1.04714</c:v>
                </c:pt>
                <c:pt idx="552">
                  <c:v>-1.0496099999999999</c:v>
                </c:pt>
                <c:pt idx="553">
                  <c:v>-1.03833</c:v>
                </c:pt>
                <c:pt idx="554">
                  <c:v>-1.01511</c:v>
                </c:pt>
                <c:pt idx="555">
                  <c:v>-1.0505599999999999</c:v>
                </c:pt>
                <c:pt idx="556">
                  <c:v>-1.03254</c:v>
                </c:pt>
                <c:pt idx="557">
                  <c:v>-1.0089999999999999</c:v>
                </c:pt>
                <c:pt idx="558">
                  <c:v>-0.96026699999999998</c:v>
                </c:pt>
                <c:pt idx="559">
                  <c:v>-0.95319100000000001</c:v>
                </c:pt>
                <c:pt idx="560">
                  <c:v>-0.98543499999999995</c:v>
                </c:pt>
                <c:pt idx="561">
                  <c:v>-0.98077000000000003</c:v>
                </c:pt>
                <c:pt idx="562">
                  <c:v>-0.98312900000000003</c:v>
                </c:pt>
                <c:pt idx="563">
                  <c:v>-0.99202400000000002</c:v>
                </c:pt>
                <c:pt idx="564">
                  <c:v>-0.99996700000000005</c:v>
                </c:pt>
                <c:pt idx="565">
                  <c:v>-0.99438599999999999</c:v>
                </c:pt>
                <c:pt idx="566">
                  <c:v>-0.98919900000000005</c:v>
                </c:pt>
                <c:pt idx="567">
                  <c:v>-1.0308600000000001</c:v>
                </c:pt>
                <c:pt idx="568">
                  <c:v>-1.0933600000000001</c:v>
                </c:pt>
                <c:pt idx="569">
                  <c:v>-1.11778</c:v>
                </c:pt>
                <c:pt idx="570">
                  <c:v>-1.1102399999999999</c:v>
                </c:pt>
                <c:pt idx="571">
                  <c:v>-1.04576</c:v>
                </c:pt>
                <c:pt idx="572">
                  <c:v>-0.97784000000000004</c:v>
                </c:pt>
                <c:pt idx="573">
                  <c:v>-0.91590899999999997</c:v>
                </c:pt>
                <c:pt idx="574">
                  <c:v>-0.91656700000000002</c:v>
                </c:pt>
                <c:pt idx="575">
                  <c:v>-0.91759199999999996</c:v>
                </c:pt>
                <c:pt idx="576">
                  <c:v>-0.94165200000000004</c:v>
                </c:pt>
                <c:pt idx="577">
                  <c:v>-0.93460100000000002</c:v>
                </c:pt>
                <c:pt idx="578">
                  <c:v>-0.95194900000000005</c:v>
                </c:pt>
                <c:pt idx="579">
                  <c:v>-0.97661799999999999</c:v>
                </c:pt>
                <c:pt idx="580">
                  <c:v>-0.93851300000000004</c:v>
                </c:pt>
                <c:pt idx="581">
                  <c:v>-0.93731200000000003</c:v>
                </c:pt>
                <c:pt idx="582">
                  <c:v>-0.98809499999999995</c:v>
                </c:pt>
                <c:pt idx="583">
                  <c:v>-1.00749</c:v>
                </c:pt>
                <c:pt idx="584">
                  <c:v>-1.0543499999999999</c:v>
                </c:pt>
                <c:pt idx="585">
                  <c:v>-1.0111000000000001</c:v>
                </c:pt>
                <c:pt idx="586">
                  <c:v>-0.99439500000000003</c:v>
                </c:pt>
                <c:pt idx="587">
                  <c:v>-0.99116599999999999</c:v>
                </c:pt>
                <c:pt idx="588">
                  <c:v>-0.97840199999999999</c:v>
                </c:pt>
                <c:pt idx="589">
                  <c:v>-0.98503300000000005</c:v>
                </c:pt>
                <c:pt idx="590">
                  <c:v>-0.95550599999999997</c:v>
                </c:pt>
                <c:pt idx="591">
                  <c:v>-0.97199999999999998</c:v>
                </c:pt>
                <c:pt idx="592">
                  <c:v>-0.98899199999999998</c:v>
                </c:pt>
                <c:pt idx="593">
                  <c:v>-0.96599400000000002</c:v>
                </c:pt>
                <c:pt idx="594">
                  <c:v>-0.97716999999999998</c:v>
                </c:pt>
                <c:pt idx="595">
                  <c:v>-0.98964799999999997</c:v>
                </c:pt>
                <c:pt idx="596">
                  <c:v>-0.95488600000000001</c:v>
                </c:pt>
                <c:pt idx="597">
                  <c:v>-0.97787000000000002</c:v>
                </c:pt>
                <c:pt idx="598">
                  <c:v>-0.93836600000000003</c:v>
                </c:pt>
                <c:pt idx="599">
                  <c:v>-0.96348100000000003</c:v>
                </c:pt>
                <c:pt idx="600">
                  <c:v>-0.89817800000000003</c:v>
                </c:pt>
                <c:pt idx="601">
                  <c:v>-0.903146</c:v>
                </c:pt>
                <c:pt idx="602">
                  <c:v>-0.83323400000000003</c:v>
                </c:pt>
                <c:pt idx="603">
                  <c:v>-0.87782899999999997</c:v>
                </c:pt>
                <c:pt idx="604">
                  <c:v>-0.90721600000000002</c:v>
                </c:pt>
                <c:pt idx="605">
                  <c:v>-0.89475099999999996</c:v>
                </c:pt>
                <c:pt idx="606">
                  <c:v>-0.87961599999999995</c:v>
                </c:pt>
                <c:pt idx="607">
                  <c:v>-0.80198800000000003</c:v>
                </c:pt>
                <c:pt idx="608">
                  <c:v>-0.80823500000000004</c:v>
                </c:pt>
                <c:pt idx="609">
                  <c:v>-0.83973500000000001</c:v>
                </c:pt>
                <c:pt idx="610">
                  <c:v>-0.817909</c:v>
                </c:pt>
                <c:pt idx="611">
                  <c:v>-0.807894</c:v>
                </c:pt>
                <c:pt idx="612">
                  <c:v>-0.82114900000000002</c:v>
                </c:pt>
                <c:pt idx="613">
                  <c:v>-0.82398099999999996</c:v>
                </c:pt>
                <c:pt idx="614">
                  <c:v>-0.81558200000000003</c:v>
                </c:pt>
                <c:pt idx="615">
                  <c:v>-0.80735100000000004</c:v>
                </c:pt>
                <c:pt idx="616">
                  <c:v>-0.80357000000000001</c:v>
                </c:pt>
                <c:pt idx="617">
                  <c:v>-0.80216100000000001</c:v>
                </c:pt>
                <c:pt idx="618">
                  <c:v>-0.84958800000000001</c:v>
                </c:pt>
                <c:pt idx="619">
                  <c:v>-0.83436600000000005</c:v>
                </c:pt>
                <c:pt idx="620">
                  <c:v>-0.80054000000000003</c:v>
                </c:pt>
                <c:pt idx="621">
                  <c:v>-0.80093400000000003</c:v>
                </c:pt>
                <c:pt idx="622">
                  <c:v>-0.80690799999999996</c:v>
                </c:pt>
                <c:pt idx="623">
                  <c:v>-0.82639700000000005</c:v>
                </c:pt>
                <c:pt idx="624">
                  <c:v>-0.851831</c:v>
                </c:pt>
                <c:pt idx="625">
                  <c:v>-0.79537800000000003</c:v>
                </c:pt>
                <c:pt idx="626">
                  <c:v>-0.81412399999999996</c:v>
                </c:pt>
                <c:pt idx="627">
                  <c:v>-0.78246599999999999</c:v>
                </c:pt>
                <c:pt idx="628">
                  <c:v>-0.76827999999999996</c:v>
                </c:pt>
                <c:pt idx="629">
                  <c:v>-0.72239900000000001</c:v>
                </c:pt>
                <c:pt idx="630">
                  <c:v>-0.691021</c:v>
                </c:pt>
                <c:pt idx="631">
                  <c:v>-0.72748199999999996</c:v>
                </c:pt>
                <c:pt idx="632">
                  <c:v>-0.76729400000000003</c:v>
                </c:pt>
                <c:pt idx="633">
                  <c:v>-0.78868000000000005</c:v>
                </c:pt>
                <c:pt idx="634">
                  <c:v>-0.83413199999999998</c:v>
                </c:pt>
                <c:pt idx="635">
                  <c:v>-0.75972099999999998</c:v>
                </c:pt>
                <c:pt idx="636">
                  <c:v>-0.785937</c:v>
                </c:pt>
                <c:pt idx="637">
                  <c:v>-0.77638600000000002</c:v>
                </c:pt>
                <c:pt idx="638">
                  <c:v>-0.80676999999999999</c:v>
                </c:pt>
                <c:pt idx="639">
                  <c:v>-0.82212399999999997</c:v>
                </c:pt>
                <c:pt idx="640">
                  <c:v>-0.83303099999999997</c:v>
                </c:pt>
                <c:pt idx="641">
                  <c:v>-0.81015800000000004</c:v>
                </c:pt>
                <c:pt idx="642">
                  <c:v>-0.77989200000000003</c:v>
                </c:pt>
                <c:pt idx="643">
                  <c:v>-0.79595400000000005</c:v>
                </c:pt>
                <c:pt idx="644">
                  <c:v>-0.76975300000000002</c:v>
                </c:pt>
                <c:pt idx="645">
                  <c:v>-0.77447900000000003</c:v>
                </c:pt>
                <c:pt idx="646">
                  <c:v>-0.80857000000000001</c:v>
                </c:pt>
                <c:pt idx="647">
                  <c:v>-0.778478</c:v>
                </c:pt>
                <c:pt idx="648">
                  <c:v>-0.77253300000000003</c:v>
                </c:pt>
                <c:pt idx="649">
                  <c:v>-0.74727500000000002</c:v>
                </c:pt>
                <c:pt idx="650">
                  <c:v>-0.78127500000000005</c:v>
                </c:pt>
                <c:pt idx="651">
                  <c:v>-0.81238600000000005</c:v>
                </c:pt>
                <c:pt idx="652">
                  <c:v>-0.85824699999999998</c:v>
                </c:pt>
                <c:pt idx="653">
                  <c:v>-0.84269499999999997</c:v>
                </c:pt>
                <c:pt idx="654">
                  <c:v>-0.81516299999999997</c:v>
                </c:pt>
                <c:pt idx="655">
                  <c:v>-0.81829300000000005</c:v>
                </c:pt>
                <c:pt idx="656">
                  <c:v>-0.81459300000000001</c:v>
                </c:pt>
                <c:pt idx="657">
                  <c:v>-0.87750300000000003</c:v>
                </c:pt>
                <c:pt idx="658">
                  <c:v>-0.87177700000000002</c:v>
                </c:pt>
                <c:pt idx="659">
                  <c:v>-0.87097599999999997</c:v>
                </c:pt>
                <c:pt idx="660">
                  <c:v>-0.82906299999999999</c:v>
                </c:pt>
                <c:pt idx="661">
                  <c:v>-0.85201800000000005</c:v>
                </c:pt>
                <c:pt idx="662">
                  <c:v>-0.90140399999999998</c:v>
                </c:pt>
                <c:pt idx="663">
                  <c:v>-0.93905000000000005</c:v>
                </c:pt>
                <c:pt idx="664">
                  <c:v>-0.93637800000000004</c:v>
                </c:pt>
                <c:pt idx="665">
                  <c:v>-0.95166300000000004</c:v>
                </c:pt>
                <c:pt idx="666">
                  <c:v>-0.91337100000000004</c:v>
                </c:pt>
                <c:pt idx="667">
                  <c:v>-0.90309899999999999</c:v>
                </c:pt>
                <c:pt idx="668">
                  <c:v>-0.89378599999999997</c:v>
                </c:pt>
                <c:pt idx="669">
                  <c:v>-0.96665100000000004</c:v>
                </c:pt>
                <c:pt idx="670">
                  <c:v>-1.03173</c:v>
                </c:pt>
                <c:pt idx="671">
                  <c:v>-1.0388299999999999</c:v>
                </c:pt>
                <c:pt idx="672">
                  <c:v>-1.0116400000000001</c:v>
                </c:pt>
                <c:pt idx="673">
                  <c:v>-1.03403</c:v>
                </c:pt>
                <c:pt idx="674">
                  <c:v>-1.0709299999999999</c:v>
                </c:pt>
                <c:pt idx="675">
                  <c:v>-1.1035699999999999</c:v>
                </c:pt>
                <c:pt idx="676">
                  <c:v>-1.11507</c:v>
                </c:pt>
                <c:pt idx="677">
                  <c:v>-1.0820799999999999</c:v>
                </c:pt>
                <c:pt idx="678">
                  <c:v>-1.10978</c:v>
                </c:pt>
                <c:pt idx="679">
                  <c:v>-1.12653</c:v>
                </c:pt>
                <c:pt idx="680">
                  <c:v>-1.17377</c:v>
                </c:pt>
                <c:pt idx="681">
                  <c:v>-1.1716800000000001</c:v>
                </c:pt>
                <c:pt idx="682">
                  <c:v>-1.14985</c:v>
                </c:pt>
                <c:pt idx="683">
                  <c:v>-1.1283399999999999</c:v>
                </c:pt>
                <c:pt idx="684">
                  <c:v>-1.14398</c:v>
                </c:pt>
                <c:pt idx="685">
                  <c:v>-1.1815</c:v>
                </c:pt>
                <c:pt idx="686">
                  <c:v>-1.19529</c:v>
                </c:pt>
                <c:pt idx="687">
                  <c:v>-1.19956</c:v>
                </c:pt>
                <c:pt idx="688">
                  <c:v>-1.20384</c:v>
                </c:pt>
                <c:pt idx="689">
                  <c:v>-1.2032</c:v>
                </c:pt>
                <c:pt idx="690">
                  <c:v>-1.1944699999999999</c:v>
                </c:pt>
                <c:pt idx="691">
                  <c:v>-1.22061</c:v>
                </c:pt>
                <c:pt idx="692">
                  <c:v>-1.2688999999999999</c:v>
                </c:pt>
                <c:pt idx="693">
                  <c:v>-1.2773300000000001</c:v>
                </c:pt>
                <c:pt idx="694">
                  <c:v>-1.3004899999999999</c:v>
                </c:pt>
                <c:pt idx="695">
                  <c:v>-1.3139700000000001</c:v>
                </c:pt>
                <c:pt idx="696">
                  <c:v>-1.34677</c:v>
                </c:pt>
                <c:pt idx="697">
                  <c:v>-1.4258500000000001</c:v>
                </c:pt>
                <c:pt idx="698">
                  <c:v>-1.45651</c:v>
                </c:pt>
                <c:pt idx="699">
                  <c:v>-1.4573199999999999</c:v>
                </c:pt>
                <c:pt idx="700">
                  <c:v>-1.4550399999999999</c:v>
                </c:pt>
                <c:pt idx="701">
                  <c:v>-1.50621</c:v>
                </c:pt>
                <c:pt idx="702">
                  <c:v>-1.5283500000000001</c:v>
                </c:pt>
                <c:pt idx="703">
                  <c:v>-1.5690999999999999</c:v>
                </c:pt>
                <c:pt idx="704">
                  <c:v>-1.5995699999999999</c:v>
                </c:pt>
                <c:pt idx="705">
                  <c:v>-1.5827800000000001</c:v>
                </c:pt>
                <c:pt idx="706">
                  <c:v>-1.57168</c:v>
                </c:pt>
                <c:pt idx="707">
                  <c:v>-1.5448999999999999</c:v>
                </c:pt>
                <c:pt idx="708">
                  <c:v>-1.5625800000000001</c:v>
                </c:pt>
                <c:pt idx="709">
                  <c:v>-1.5644899999999999</c:v>
                </c:pt>
                <c:pt idx="710">
                  <c:v>-1.56287</c:v>
                </c:pt>
                <c:pt idx="711">
                  <c:v>-1.5919099999999999</c:v>
                </c:pt>
                <c:pt idx="712">
                  <c:v>-1.5785400000000001</c:v>
                </c:pt>
                <c:pt idx="713">
                  <c:v>-1.6612100000000001</c:v>
                </c:pt>
                <c:pt idx="714">
                  <c:v>-1.72445</c:v>
                </c:pt>
                <c:pt idx="715">
                  <c:v>-1.80322</c:v>
                </c:pt>
                <c:pt idx="716">
                  <c:v>-1.82765</c:v>
                </c:pt>
                <c:pt idx="717">
                  <c:v>-1.8869800000000001</c:v>
                </c:pt>
                <c:pt idx="718">
                  <c:v>-1.89778</c:v>
                </c:pt>
                <c:pt idx="719">
                  <c:v>-1.9208700000000001</c:v>
                </c:pt>
                <c:pt idx="720">
                  <c:v>-1.9676800000000001</c:v>
                </c:pt>
                <c:pt idx="721">
                  <c:v>-2.0095399999999999</c:v>
                </c:pt>
                <c:pt idx="722">
                  <c:v>-2.0585</c:v>
                </c:pt>
                <c:pt idx="723">
                  <c:v>-2.0888</c:v>
                </c:pt>
                <c:pt idx="724">
                  <c:v>-2.1111499999999999</c:v>
                </c:pt>
                <c:pt idx="725">
                  <c:v>-2.1569500000000001</c:v>
                </c:pt>
                <c:pt idx="726">
                  <c:v>-2.1840600000000001</c:v>
                </c:pt>
                <c:pt idx="727">
                  <c:v>-2.2103100000000002</c:v>
                </c:pt>
                <c:pt idx="728">
                  <c:v>-2.2260599999999999</c:v>
                </c:pt>
                <c:pt idx="729">
                  <c:v>-2.2625600000000001</c:v>
                </c:pt>
                <c:pt idx="730">
                  <c:v>-2.2669999999999999</c:v>
                </c:pt>
                <c:pt idx="731">
                  <c:v>-2.2979400000000001</c:v>
                </c:pt>
                <c:pt idx="732">
                  <c:v>-2.32124</c:v>
                </c:pt>
                <c:pt idx="733">
                  <c:v>-2.4051200000000001</c:v>
                </c:pt>
                <c:pt idx="734">
                  <c:v>-2.47031</c:v>
                </c:pt>
                <c:pt idx="735">
                  <c:v>-2.48515</c:v>
                </c:pt>
                <c:pt idx="736">
                  <c:v>-2.5495800000000002</c:v>
                </c:pt>
                <c:pt idx="737">
                  <c:v>-2.6016599999999999</c:v>
                </c:pt>
                <c:pt idx="738">
                  <c:v>-2.6378300000000001</c:v>
                </c:pt>
                <c:pt idx="739">
                  <c:v>-2.6844299999999999</c:v>
                </c:pt>
                <c:pt idx="740">
                  <c:v>-2.6046100000000001</c:v>
                </c:pt>
                <c:pt idx="741">
                  <c:v>-2.6246800000000001</c:v>
                </c:pt>
                <c:pt idx="742">
                  <c:v>-2.6802899999999998</c:v>
                </c:pt>
                <c:pt idx="743">
                  <c:v>-2.7347100000000002</c:v>
                </c:pt>
                <c:pt idx="744">
                  <c:v>-2.82226</c:v>
                </c:pt>
                <c:pt idx="745">
                  <c:v>-2.8592399999999998</c:v>
                </c:pt>
                <c:pt idx="746">
                  <c:v>-2.9389099999999999</c:v>
                </c:pt>
                <c:pt idx="747">
                  <c:v>-3.0539100000000001</c:v>
                </c:pt>
                <c:pt idx="748">
                  <c:v>-3.1336499999999998</c:v>
                </c:pt>
                <c:pt idx="749">
                  <c:v>-3.1823000000000001</c:v>
                </c:pt>
                <c:pt idx="750">
                  <c:v>-3.2034400000000001</c:v>
                </c:pt>
                <c:pt idx="751">
                  <c:v>-3.2160899999999999</c:v>
                </c:pt>
                <c:pt idx="752">
                  <c:v>-3.3063699999999998</c:v>
                </c:pt>
                <c:pt idx="753">
                  <c:v>-3.3888500000000001</c:v>
                </c:pt>
                <c:pt idx="754">
                  <c:v>-3.4698500000000001</c:v>
                </c:pt>
                <c:pt idx="755">
                  <c:v>-3.5013700000000001</c:v>
                </c:pt>
                <c:pt idx="756">
                  <c:v>-3.56833</c:v>
                </c:pt>
                <c:pt idx="757">
                  <c:v>-3.6104099999999999</c:v>
                </c:pt>
                <c:pt idx="758">
                  <c:v>-3.6120800000000002</c:v>
                </c:pt>
                <c:pt idx="759">
                  <c:v>-3.7855500000000002</c:v>
                </c:pt>
                <c:pt idx="760">
                  <c:v>-3.8094800000000002</c:v>
                </c:pt>
                <c:pt idx="761">
                  <c:v>-3.9289499999999999</c:v>
                </c:pt>
                <c:pt idx="762">
                  <c:v>-3.9725799999999998</c:v>
                </c:pt>
                <c:pt idx="763">
                  <c:v>-4.0930200000000001</c:v>
                </c:pt>
                <c:pt idx="764">
                  <c:v>-4.2061200000000003</c:v>
                </c:pt>
                <c:pt idx="765">
                  <c:v>-4.2301599999999997</c:v>
                </c:pt>
                <c:pt idx="766">
                  <c:v>-4.2922500000000001</c:v>
                </c:pt>
                <c:pt idx="767">
                  <c:v>-4.3511199999999999</c:v>
                </c:pt>
                <c:pt idx="768">
                  <c:v>-4.4495199999999997</c:v>
                </c:pt>
                <c:pt idx="769">
                  <c:v>-4.5077100000000003</c:v>
                </c:pt>
                <c:pt idx="770">
                  <c:v>-4.5656299999999996</c:v>
                </c:pt>
                <c:pt idx="771">
                  <c:v>-4.68215</c:v>
                </c:pt>
                <c:pt idx="772">
                  <c:v>-4.8137499999999998</c:v>
                </c:pt>
                <c:pt idx="773">
                  <c:v>-4.9026800000000001</c:v>
                </c:pt>
                <c:pt idx="774">
                  <c:v>-4.9323199999999998</c:v>
                </c:pt>
                <c:pt idx="775">
                  <c:v>-5.0453200000000002</c:v>
                </c:pt>
                <c:pt idx="776">
                  <c:v>-5.1601999999999997</c:v>
                </c:pt>
                <c:pt idx="777">
                  <c:v>-5.2590300000000001</c:v>
                </c:pt>
                <c:pt idx="778">
                  <c:v>-5.3938300000000003</c:v>
                </c:pt>
                <c:pt idx="779">
                  <c:v>-5.6191000000000004</c:v>
                </c:pt>
                <c:pt idx="780">
                  <c:v>-5.7067399999999999</c:v>
                </c:pt>
                <c:pt idx="781">
                  <c:v>-5.8700299999999999</c:v>
                </c:pt>
                <c:pt idx="782">
                  <c:v>-5.9387299999999996</c:v>
                </c:pt>
                <c:pt idx="783">
                  <c:v>-5.9934599999999998</c:v>
                </c:pt>
                <c:pt idx="784">
                  <c:v>-6.0787199999999997</c:v>
                </c:pt>
                <c:pt idx="785">
                  <c:v>-6.1227</c:v>
                </c:pt>
                <c:pt idx="786">
                  <c:v>-6.2030500000000002</c:v>
                </c:pt>
                <c:pt idx="787">
                  <c:v>-6.3125400000000003</c:v>
                </c:pt>
                <c:pt idx="788">
                  <c:v>-6.46326</c:v>
                </c:pt>
                <c:pt idx="789">
                  <c:v>-6.5843999999999996</c:v>
                </c:pt>
                <c:pt idx="790">
                  <c:v>-6.7545299999999999</c:v>
                </c:pt>
                <c:pt idx="791">
                  <c:v>-6.8990799999999997</c:v>
                </c:pt>
                <c:pt idx="792">
                  <c:v>-7.0814300000000001</c:v>
                </c:pt>
                <c:pt idx="793">
                  <c:v>-7.1155600000000003</c:v>
                </c:pt>
                <c:pt idx="794">
                  <c:v>-7.1652199999999997</c:v>
                </c:pt>
                <c:pt idx="795">
                  <c:v>-7.2561</c:v>
                </c:pt>
                <c:pt idx="796">
                  <c:v>-7.3971900000000002</c:v>
                </c:pt>
                <c:pt idx="797">
                  <c:v>-7.4073500000000001</c:v>
                </c:pt>
                <c:pt idx="798">
                  <c:v>-7.4999900000000004</c:v>
                </c:pt>
                <c:pt idx="799">
                  <c:v>-7.4740799999999998</c:v>
                </c:pt>
                <c:pt idx="800">
                  <c:v>-7.5787100000000001</c:v>
                </c:pt>
                <c:pt idx="801">
                  <c:v>-7.7127800000000004</c:v>
                </c:pt>
                <c:pt idx="802">
                  <c:v>-7.8090299999999999</c:v>
                </c:pt>
                <c:pt idx="803">
                  <c:v>-7.8755300000000004</c:v>
                </c:pt>
                <c:pt idx="804">
                  <c:v>-7.9417499999999999</c:v>
                </c:pt>
                <c:pt idx="805">
                  <c:v>-8.0374999999999996</c:v>
                </c:pt>
                <c:pt idx="806">
                  <c:v>-7.9242999999999997</c:v>
                </c:pt>
                <c:pt idx="807">
                  <c:v>-7.9198199999999996</c:v>
                </c:pt>
                <c:pt idx="808">
                  <c:v>-7.92422</c:v>
                </c:pt>
                <c:pt idx="809">
                  <c:v>-7.8682299999999996</c:v>
                </c:pt>
                <c:pt idx="810">
                  <c:v>-7.9053699999999996</c:v>
                </c:pt>
                <c:pt idx="811">
                  <c:v>-7.9711999999999996</c:v>
                </c:pt>
                <c:pt idx="812">
                  <c:v>-8.1302500000000002</c:v>
                </c:pt>
                <c:pt idx="813">
                  <c:v>-8.2278400000000005</c:v>
                </c:pt>
                <c:pt idx="814">
                  <c:v>-8.3063699999999994</c:v>
                </c:pt>
                <c:pt idx="815">
                  <c:v>-8.1570499999999999</c:v>
                </c:pt>
                <c:pt idx="816">
                  <c:v>-8.19801</c:v>
                </c:pt>
                <c:pt idx="817">
                  <c:v>-8.1407399999999992</c:v>
                </c:pt>
                <c:pt idx="818">
                  <c:v>-8.0041200000000003</c:v>
                </c:pt>
                <c:pt idx="819">
                  <c:v>-8.1315500000000007</c:v>
                </c:pt>
                <c:pt idx="820">
                  <c:v>-8.1362799999999993</c:v>
                </c:pt>
                <c:pt idx="821">
                  <c:v>-8.2613199999999996</c:v>
                </c:pt>
                <c:pt idx="822">
                  <c:v>-8.1462000000000003</c:v>
                </c:pt>
                <c:pt idx="823">
                  <c:v>-8.0302799999999994</c:v>
                </c:pt>
                <c:pt idx="824">
                  <c:v>-8.0272400000000008</c:v>
                </c:pt>
                <c:pt idx="825">
                  <c:v>-8.0762</c:v>
                </c:pt>
                <c:pt idx="826">
                  <c:v>-8.1146799999999999</c:v>
                </c:pt>
                <c:pt idx="827">
                  <c:v>-8.2021899999999999</c:v>
                </c:pt>
                <c:pt idx="828">
                  <c:v>-8.2543699999999998</c:v>
                </c:pt>
                <c:pt idx="829">
                  <c:v>-8.1980199999999996</c:v>
                </c:pt>
                <c:pt idx="830">
                  <c:v>-8.0733200000000007</c:v>
                </c:pt>
                <c:pt idx="831">
                  <c:v>-7.8787500000000001</c:v>
                </c:pt>
                <c:pt idx="832">
                  <c:v>-7.82721</c:v>
                </c:pt>
                <c:pt idx="833">
                  <c:v>-7.6301100000000002</c:v>
                </c:pt>
                <c:pt idx="834">
                  <c:v>-7.6741999999999999</c:v>
                </c:pt>
                <c:pt idx="835">
                  <c:v>-7.6272599999999997</c:v>
                </c:pt>
                <c:pt idx="836">
                  <c:v>-7.3704000000000001</c:v>
                </c:pt>
                <c:pt idx="837">
                  <c:v>-7.3914900000000001</c:v>
                </c:pt>
                <c:pt idx="838">
                  <c:v>-7.2773899999999996</c:v>
                </c:pt>
                <c:pt idx="839">
                  <c:v>-7.2073200000000002</c:v>
                </c:pt>
                <c:pt idx="840">
                  <c:v>-7.0333500000000004</c:v>
                </c:pt>
                <c:pt idx="841">
                  <c:v>-6.6393399999999998</c:v>
                </c:pt>
                <c:pt idx="842">
                  <c:v>-6.5781200000000002</c:v>
                </c:pt>
                <c:pt idx="843">
                  <c:v>-6.2138</c:v>
                </c:pt>
                <c:pt idx="844">
                  <c:v>-6.1939599999999997</c:v>
                </c:pt>
                <c:pt idx="845">
                  <c:v>-5.9997199999999999</c:v>
                </c:pt>
                <c:pt idx="846">
                  <c:v>-5.8105399999999996</c:v>
                </c:pt>
                <c:pt idx="847">
                  <c:v>-5.6822100000000004</c:v>
                </c:pt>
                <c:pt idx="848">
                  <c:v>-5.4679900000000004</c:v>
                </c:pt>
                <c:pt idx="849">
                  <c:v>-5.4394400000000003</c:v>
                </c:pt>
                <c:pt idx="850">
                  <c:v>-5.2908600000000003</c:v>
                </c:pt>
                <c:pt idx="851">
                  <c:v>-5.0028499999999996</c:v>
                </c:pt>
                <c:pt idx="852">
                  <c:v>-4.74505</c:v>
                </c:pt>
                <c:pt idx="853">
                  <c:v>-4.5192199999999998</c:v>
                </c:pt>
                <c:pt idx="854">
                  <c:v>-4.2053900000000004</c:v>
                </c:pt>
                <c:pt idx="855">
                  <c:v>-4.0470499999999996</c:v>
                </c:pt>
                <c:pt idx="856">
                  <c:v>-3.7737599999999998</c:v>
                </c:pt>
                <c:pt idx="857">
                  <c:v>-3.7732199999999998</c:v>
                </c:pt>
                <c:pt idx="858">
                  <c:v>-3.6389900000000002</c:v>
                </c:pt>
                <c:pt idx="859">
                  <c:v>-3.63883</c:v>
                </c:pt>
                <c:pt idx="860">
                  <c:v>-3.38748</c:v>
                </c:pt>
                <c:pt idx="861">
                  <c:v>-2.9163800000000002</c:v>
                </c:pt>
                <c:pt idx="862">
                  <c:v>-2.5121699999999998</c:v>
                </c:pt>
                <c:pt idx="863">
                  <c:v>-2.3286799999999999</c:v>
                </c:pt>
                <c:pt idx="864">
                  <c:v>-2.4108299999999998</c:v>
                </c:pt>
                <c:pt idx="865">
                  <c:v>-2.42178</c:v>
                </c:pt>
                <c:pt idx="866">
                  <c:v>-2.22262</c:v>
                </c:pt>
                <c:pt idx="867">
                  <c:v>-1.95764</c:v>
                </c:pt>
                <c:pt idx="868">
                  <c:v>-1.5282100000000001</c:v>
                </c:pt>
                <c:pt idx="869">
                  <c:v>-1.71126</c:v>
                </c:pt>
                <c:pt idx="870">
                  <c:v>-1.5729500000000001</c:v>
                </c:pt>
                <c:pt idx="871">
                  <c:v>-1.3804799999999999</c:v>
                </c:pt>
                <c:pt idx="872">
                  <c:v>-0.97777899999999995</c:v>
                </c:pt>
                <c:pt idx="873">
                  <c:v>-0.84130000000000005</c:v>
                </c:pt>
                <c:pt idx="874">
                  <c:v>-0.59995699999999996</c:v>
                </c:pt>
                <c:pt idx="875">
                  <c:v>-0.75399799999999995</c:v>
                </c:pt>
                <c:pt idx="876">
                  <c:v>-0.55332000000000003</c:v>
                </c:pt>
                <c:pt idx="877">
                  <c:v>-1.0297700000000001</c:v>
                </c:pt>
                <c:pt idx="878">
                  <c:v>-1.0915900000000001</c:v>
                </c:pt>
                <c:pt idx="879">
                  <c:v>-0.86492199999999997</c:v>
                </c:pt>
                <c:pt idx="880">
                  <c:v>-0.66316900000000001</c:v>
                </c:pt>
                <c:pt idx="881">
                  <c:v>-0.283999</c:v>
                </c:pt>
                <c:pt idx="882">
                  <c:v>-0.39858900000000003</c:v>
                </c:pt>
                <c:pt idx="883">
                  <c:v>-0.17318</c:v>
                </c:pt>
                <c:pt idx="884">
                  <c:v>-0.22619500000000001</c:v>
                </c:pt>
                <c:pt idx="885">
                  <c:v>-0.109468</c:v>
                </c:pt>
                <c:pt idx="886">
                  <c:v>-0.43630600000000003</c:v>
                </c:pt>
                <c:pt idx="887">
                  <c:v>-9.3850100000000006E-2</c:v>
                </c:pt>
                <c:pt idx="888">
                  <c:v>0.16711100000000001</c:v>
                </c:pt>
                <c:pt idx="889">
                  <c:v>0.13695399999999999</c:v>
                </c:pt>
                <c:pt idx="890">
                  <c:v>0.111614</c:v>
                </c:pt>
                <c:pt idx="891">
                  <c:v>-3.0165499999999998E-3</c:v>
                </c:pt>
                <c:pt idx="892">
                  <c:v>0.26330199999999998</c:v>
                </c:pt>
                <c:pt idx="893">
                  <c:v>-7.5147199999999997E-2</c:v>
                </c:pt>
                <c:pt idx="894">
                  <c:v>3.0663099999999999E-2</c:v>
                </c:pt>
                <c:pt idx="895">
                  <c:v>-0.182809</c:v>
                </c:pt>
                <c:pt idx="896">
                  <c:v>0.16514400000000001</c:v>
                </c:pt>
                <c:pt idx="897">
                  <c:v>0.38737500000000002</c:v>
                </c:pt>
                <c:pt idx="898">
                  <c:v>0.859178</c:v>
                </c:pt>
                <c:pt idx="899">
                  <c:v>0.63125900000000001</c:v>
                </c:pt>
                <c:pt idx="900">
                  <c:v>0.75117100000000003</c:v>
                </c:pt>
              </c:numCache>
            </c:numRef>
          </c:yVal>
          <c:smooth val="1"/>
          <c:extLst>
            <c:ext xmlns:c16="http://schemas.microsoft.com/office/drawing/2014/chart" uri="{C3380CC4-5D6E-409C-BE32-E72D297353CC}">
              <c16:uniqueId val="{00000003-88D8-3049-BA26-331F561188C1}"/>
            </c:ext>
          </c:extLst>
        </c:ser>
        <c:dLbls>
          <c:showLegendKey val="0"/>
          <c:showVal val="0"/>
          <c:showCatName val="0"/>
          <c:showSerName val="0"/>
          <c:showPercent val="0"/>
          <c:showBubbleSize val="0"/>
        </c:dLbls>
        <c:axId val="652038080"/>
        <c:axId val="584871408"/>
      </c:scatterChart>
      <c:valAx>
        <c:axId val="652038080"/>
        <c:scaling>
          <c:orientation val="minMax"/>
          <c:max val="700"/>
          <c:min val="20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2800" b="0" i="0" u="none" strike="noStrike" kern="1200" cap="none" baseline="0">
                    <a:solidFill>
                      <a:schemeClr val="tx1"/>
                    </a:solidFill>
                    <a:latin typeface="+mn-lt"/>
                    <a:ea typeface="+mn-ea"/>
                    <a:cs typeface="+mn-cs"/>
                  </a:defRPr>
                </a:pPr>
                <a:r>
                  <a:rPr lang="en-US" sz="2800" cap="none" baseline="0" dirty="0">
                    <a:solidFill>
                      <a:schemeClr val="tx1"/>
                    </a:solidFill>
                  </a:rPr>
                  <a:t>Wavelength (nm)</a:t>
                </a:r>
              </a:p>
            </c:rich>
          </c:tx>
          <c:overlay val="0"/>
          <c:spPr>
            <a:noFill/>
            <a:ln>
              <a:noFill/>
            </a:ln>
            <a:effectLst/>
          </c:spPr>
          <c:txPr>
            <a:bodyPr rot="0" spcFirstLastPara="1" vertOverflow="ellipsis" vert="horz" wrap="square" anchor="ctr" anchorCtr="1"/>
            <a:lstStyle/>
            <a:p>
              <a:pPr>
                <a:defRPr sz="2800" b="0" i="0" u="none" strike="noStrike" kern="1200" cap="none"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584871408"/>
        <c:crosses val="autoZero"/>
        <c:crossBetween val="midCat"/>
      </c:valAx>
      <c:valAx>
        <c:axId val="58487140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652038080"/>
        <c:crosses val="autoZero"/>
        <c:crossBetween val="midCat"/>
      </c:valAx>
      <c:spPr>
        <a:noFill/>
        <a:ln>
          <a:noFill/>
        </a:ln>
        <a:effectLst/>
      </c:spPr>
    </c:plotArea>
    <c:legend>
      <c:legendPos val="t"/>
      <c:legendEntry>
        <c:idx val="0"/>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legendEntry>
      <c:legendEntry>
        <c:idx val="1"/>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legendEntry>
      <c:legendEntry>
        <c:idx val="2"/>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legendEntry>
      <c:legendEntry>
        <c:idx val="3"/>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legendEntry>
      <c:layout>
        <c:manualLayout>
          <c:xMode val="edge"/>
          <c:yMode val="edge"/>
          <c:x val="0.29724326958003316"/>
          <c:y val="0.92279923667229791"/>
          <c:w val="0.4679871656224584"/>
          <c:h val="6.8722427438574873E-2"/>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4817532896188152E-2"/>
          <c:y val="5.4421655754590514E-2"/>
          <c:w val="0.88514892160219105"/>
          <c:h val="0.82223749829849713"/>
        </c:manualLayout>
      </c:layout>
      <c:scatterChart>
        <c:scatterStyle val="smoothMarker"/>
        <c:varyColors val="0"/>
        <c:ser>
          <c:idx val="0"/>
          <c:order val="0"/>
          <c:tx>
            <c:v>L-Asp</c:v>
          </c:tx>
          <c:spPr>
            <a:ln w="19050" cap="rnd">
              <a:solidFill>
                <a:schemeClr val="accent3"/>
              </a:solidFill>
              <a:round/>
            </a:ln>
            <a:effectLst/>
          </c:spPr>
          <c:marker>
            <c:symbol val="none"/>
          </c:marker>
          <c:dPt>
            <c:idx val="6699"/>
            <c:marker>
              <c:symbol val="none"/>
            </c:marker>
            <c:bubble3D val="0"/>
            <c:extLst>
              <c:ext xmlns:c16="http://schemas.microsoft.com/office/drawing/2014/chart" uri="{C3380CC4-5D6E-409C-BE32-E72D297353CC}">
                <c16:uniqueId val="{00000000-5523-984A-BD79-B6E5E81662F1}"/>
              </c:ext>
            </c:extLst>
          </c:dPt>
          <c:xVal>
            <c:numRef>
              <c:f>'L-Asp'!$A$1:$A$7469</c:f>
              <c:numCache>
                <c:formatCode>General</c:formatCode>
                <c:ptCount val="7469"/>
                <c:pt idx="0">
                  <c:v>399.69</c:v>
                </c:pt>
                <c:pt idx="1">
                  <c:v>400.17</c:v>
                </c:pt>
                <c:pt idx="2">
                  <c:v>400.66</c:v>
                </c:pt>
                <c:pt idx="3">
                  <c:v>401.14</c:v>
                </c:pt>
                <c:pt idx="4">
                  <c:v>401.62</c:v>
                </c:pt>
                <c:pt idx="5">
                  <c:v>402.1</c:v>
                </c:pt>
                <c:pt idx="6">
                  <c:v>402.58</c:v>
                </c:pt>
                <c:pt idx="7">
                  <c:v>403.07</c:v>
                </c:pt>
                <c:pt idx="8">
                  <c:v>403.55</c:v>
                </c:pt>
                <c:pt idx="9">
                  <c:v>404.03</c:v>
                </c:pt>
                <c:pt idx="10">
                  <c:v>404.51</c:v>
                </c:pt>
                <c:pt idx="11">
                  <c:v>405</c:v>
                </c:pt>
                <c:pt idx="12">
                  <c:v>405.48</c:v>
                </c:pt>
                <c:pt idx="13">
                  <c:v>405.96</c:v>
                </c:pt>
                <c:pt idx="14">
                  <c:v>406.44</c:v>
                </c:pt>
                <c:pt idx="15">
                  <c:v>406.92</c:v>
                </c:pt>
                <c:pt idx="16">
                  <c:v>407.41</c:v>
                </c:pt>
                <c:pt idx="17">
                  <c:v>407.89</c:v>
                </c:pt>
                <c:pt idx="18">
                  <c:v>408.37</c:v>
                </c:pt>
                <c:pt idx="19">
                  <c:v>408.85</c:v>
                </c:pt>
                <c:pt idx="20">
                  <c:v>409.33</c:v>
                </c:pt>
                <c:pt idx="21">
                  <c:v>409.82</c:v>
                </c:pt>
                <c:pt idx="22">
                  <c:v>410.3</c:v>
                </c:pt>
                <c:pt idx="23">
                  <c:v>410.78</c:v>
                </c:pt>
                <c:pt idx="24">
                  <c:v>411.26</c:v>
                </c:pt>
                <c:pt idx="25">
                  <c:v>411.75</c:v>
                </c:pt>
                <c:pt idx="26">
                  <c:v>412.23</c:v>
                </c:pt>
                <c:pt idx="27">
                  <c:v>412.71</c:v>
                </c:pt>
                <c:pt idx="28">
                  <c:v>413.19</c:v>
                </c:pt>
                <c:pt idx="29">
                  <c:v>413.67</c:v>
                </c:pt>
                <c:pt idx="30">
                  <c:v>414.16</c:v>
                </c:pt>
                <c:pt idx="31">
                  <c:v>414.64</c:v>
                </c:pt>
                <c:pt idx="32">
                  <c:v>415.12</c:v>
                </c:pt>
                <c:pt idx="33">
                  <c:v>415.6</c:v>
                </c:pt>
                <c:pt idx="34">
                  <c:v>416.08</c:v>
                </c:pt>
                <c:pt idx="35">
                  <c:v>416.57</c:v>
                </c:pt>
                <c:pt idx="36">
                  <c:v>417.05</c:v>
                </c:pt>
                <c:pt idx="37">
                  <c:v>417.53</c:v>
                </c:pt>
                <c:pt idx="38">
                  <c:v>418.01</c:v>
                </c:pt>
                <c:pt idx="39">
                  <c:v>418.5</c:v>
                </c:pt>
                <c:pt idx="40">
                  <c:v>418.98</c:v>
                </c:pt>
                <c:pt idx="41">
                  <c:v>419.46</c:v>
                </c:pt>
                <c:pt idx="42">
                  <c:v>419.94</c:v>
                </c:pt>
                <c:pt idx="43">
                  <c:v>420.42</c:v>
                </c:pt>
                <c:pt idx="44">
                  <c:v>420.91</c:v>
                </c:pt>
                <c:pt idx="45">
                  <c:v>421.39</c:v>
                </c:pt>
                <c:pt idx="46">
                  <c:v>421.87</c:v>
                </c:pt>
                <c:pt idx="47">
                  <c:v>422.35</c:v>
                </c:pt>
                <c:pt idx="48">
                  <c:v>422.83</c:v>
                </c:pt>
                <c:pt idx="49">
                  <c:v>423.32</c:v>
                </c:pt>
                <c:pt idx="50">
                  <c:v>423.8</c:v>
                </c:pt>
                <c:pt idx="51">
                  <c:v>424.28</c:v>
                </c:pt>
                <c:pt idx="52">
                  <c:v>424.76</c:v>
                </c:pt>
                <c:pt idx="53">
                  <c:v>425.25</c:v>
                </c:pt>
                <c:pt idx="54">
                  <c:v>425.73</c:v>
                </c:pt>
                <c:pt idx="55">
                  <c:v>426.21</c:v>
                </c:pt>
                <c:pt idx="56">
                  <c:v>426.69</c:v>
                </c:pt>
                <c:pt idx="57">
                  <c:v>427.17</c:v>
                </c:pt>
                <c:pt idx="58">
                  <c:v>427.66</c:v>
                </c:pt>
                <c:pt idx="59">
                  <c:v>428.14</c:v>
                </c:pt>
                <c:pt idx="60">
                  <c:v>428.62</c:v>
                </c:pt>
                <c:pt idx="61">
                  <c:v>429.1</c:v>
                </c:pt>
                <c:pt idx="62">
                  <c:v>429.58</c:v>
                </c:pt>
                <c:pt idx="63">
                  <c:v>430.07</c:v>
                </c:pt>
                <c:pt idx="64">
                  <c:v>430.55</c:v>
                </c:pt>
                <c:pt idx="65">
                  <c:v>431.03</c:v>
                </c:pt>
                <c:pt idx="66">
                  <c:v>431.51</c:v>
                </c:pt>
                <c:pt idx="67">
                  <c:v>431.99</c:v>
                </c:pt>
                <c:pt idx="68">
                  <c:v>432.48</c:v>
                </c:pt>
                <c:pt idx="69">
                  <c:v>432.96</c:v>
                </c:pt>
                <c:pt idx="70">
                  <c:v>433.44</c:v>
                </c:pt>
                <c:pt idx="71">
                  <c:v>433.92</c:v>
                </c:pt>
                <c:pt idx="72">
                  <c:v>434.41</c:v>
                </c:pt>
                <c:pt idx="73">
                  <c:v>434.89</c:v>
                </c:pt>
                <c:pt idx="74">
                  <c:v>435.37</c:v>
                </c:pt>
                <c:pt idx="75">
                  <c:v>435.85</c:v>
                </c:pt>
                <c:pt idx="76">
                  <c:v>436.33</c:v>
                </c:pt>
                <c:pt idx="77">
                  <c:v>436.82</c:v>
                </c:pt>
                <c:pt idx="78">
                  <c:v>437.3</c:v>
                </c:pt>
                <c:pt idx="79">
                  <c:v>437.78</c:v>
                </c:pt>
                <c:pt idx="80">
                  <c:v>438.26</c:v>
                </c:pt>
                <c:pt idx="81">
                  <c:v>438.74</c:v>
                </c:pt>
                <c:pt idx="82">
                  <c:v>439.23</c:v>
                </c:pt>
                <c:pt idx="83">
                  <c:v>439.71</c:v>
                </c:pt>
                <c:pt idx="84">
                  <c:v>440.19</c:v>
                </c:pt>
                <c:pt idx="85">
                  <c:v>440.67</c:v>
                </c:pt>
                <c:pt idx="86">
                  <c:v>441.16</c:v>
                </c:pt>
                <c:pt idx="87">
                  <c:v>441.64</c:v>
                </c:pt>
                <c:pt idx="88">
                  <c:v>442.12</c:v>
                </c:pt>
                <c:pt idx="89">
                  <c:v>442.6</c:v>
                </c:pt>
                <c:pt idx="90">
                  <c:v>443.08</c:v>
                </c:pt>
                <c:pt idx="91">
                  <c:v>443.57</c:v>
                </c:pt>
                <c:pt idx="92">
                  <c:v>444.05</c:v>
                </c:pt>
                <c:pt idx="93">
                  <c:v>444.53</c:v>
                </c:pt>
                <c:pt idx="94">
                  <c:v>445.01</c:v>
                </c:pt>
                <c:pt idx="95">
                  <c:v>445.49</c:v>
                </c:pt>
                <c:pt idx="96">
                  <c:v>445.98</c:v>
                </c:pt>
                <c:pt idx="97">
                  <c:v>446.46</c:v>
                </c:pt>
                <c:pt idx="98">
                  <c:v>446.94</c:v>
                </c:pt>
                <c:pt idx="99">
                  <c:v>447.42</c:v>
                </c:pt>
                <c:pt idx="100">
                  <c:v>447.91</c:v>
                </c:pt>
                <c:pt idx="101">
                  <c:v>448.39</c:v>
                </c:pt>
                <c:pt idx="102">
                  <c:v>448.87</c:v>
                </c:pt>
                <c:pt idx="103">
                  <c:v>449.35</c:v>
                </c:pt>
                <c:pt idx="104">
                  <c:v>449.83</c:v>
                </c:pt>
                <c:pt idx="105">
                  <c:v>450.32</c:v>
                </c:pt>
                <c:pt idx="106">
                  <c:v>450.8</c:v>
                </c:pt>
                <c:pt idx="107">
                  <c:v>451.28</c:v>
                </c:pt>
                <c:pt idx="108">
                  <c:v>451.76</c:v>
                </c:pt>
                <c:pt idx="109">
                  <c:v>452.24</c:v>
                </c:pt>
                <c:pt idx="110">
                  <c:v>452.73</c:v>
                </c:pt>
                <c:pt idx="111">
                  <c:v>453.21</c:v>
                </c:pt>
                <c:pt idx="112">
                  <c:v>453.69</c:v>
                </c:pt>
                <c:pt idx="113">
                  <c:v>454.17</c:v>
                </c:pt>
                <c:pt idx="114">
                  <c:v>454.66</c:v>
                </c:pt>
                <c:pt idx="115">
                  <c:v>455.14</c:v>
                </c:pt>
                <c:pt idx="116">
                  <c:v>455.62</c:v>
                </c:pt>
                <c:pt idx="117">
                  <c:v>456.1</c:v>
                </c:pt>
                <c:pt idx="118">
                  <c:v>456.58</c:v>
                </c:pt>
                <c:pt idx="119">
                  <c:v>457.07</c:v>
                </c:pt>
                <c:pt idx="120">
                  <c:v>457.55</c:v>
                </c:pt>
                <c:pt idx="121">
                  <c:v>458.03</c:v>
                </c:pt>
                <c:pt idx="122">
                  <c:v>458.51</c:v>
                </c:pt>
                <c:pt idx="123">
                  <c:v>458.99</c:v>
                </c:pt>
                <c:pt idx="124">
                  <c:v>459.48</c:v>
                </c:pt>
                <c:pt idx="125">
                  <c:v>459.96</c:v>
                </c:pt>
                <c:pt idx="126">
                  <c:v>460.44</c:v>
                </c:pt>
                <c:pt idx="127">
                  <c:v>460.92</c:v>
                </c:pt>
                <c:pt idx="128">
                  <c:v>461.41</c:v>
                </c:pt>
                <c:pt idx="129">
                  <c:v>461.89</c:v>
                </c:pt>
                <c:pt idx="130">
                  <c:v>462.37</c:v>
                </c:pt>
                <c:pt idx="131">
                  <c:v>462.85</c:v>
                </c:pt>
                <c:pt idx="132">
                  <c:v>463.33</c:v>
                </c:pt>
                <c:pt idx="133">
                  <c:v>463.82</c:v>
                </c:pt>
                <c:pt idx="134">
                  <c:v>464.3</c:v>
                </c:pt>
                <c:pt idx="135">
                  <c:v>464.78</c:v>
                </c:pt>
                <c:pt idx="136">
                  <c:v>465.26</c:v>
                </c:pt>
                <c:pt idx="137">
                  <c:v>465.74</c:v>
                </c:pt>
                <c:pt idx="138">
                  <c:v>466.23</c:v>
                </c:pt>
                <c:pt idx="139">
                  <c:v>466.71</c:v>
                </c:pt>
                <c:pt idx="140">
                  <c:v>467.19</c:v>
                </c:pt>
                <c:pt idx="141">
                  <c:v>467.67</c:v>
                </c:pt>
                <c:pt idx="142">
                  <c:v>468.16</c:v>
                </c:pt>
                <c:pt idx="143">
                  <c:v>468.64</c:v>
                </c:pt>
                <c:pt idx="144">
                  <c:v>469.12</c:v>
                </c:pt>
                <c:pt idx="145">
                  <c:v>469.6</c:v>
                </c:pt>
                <c:pt idx="146">
                  <c:v>470.08</c:v>
                </c:pt>
                <c:pt idx="147">
                  <c:v>470.57</c:v>
                </c:pt>
                <c:pt idx="148">
                  <c:v>471.05</c:v>
                </c:pt>
                <c:pt idx="149">
                  <c:v>471.53</c:v>
                </c:pt>
                <c:pt idx="150">
                  <c:v>472.01</c:v>
                </c:pt>
                <c:pt idx="151">
                  <c:v>472.49</c:v>
                </c:pt>
                <c:pt idx="152">
                  <c:v>472.98</c:v>
                </c:pt>
                <c:pt idx="153">
                  <c:v>473.46</c:v>
                </c:pt>
                <c:pt idx="154">
                  <c:v>473.94</c:v>
                </c:pt>
                <c:pt idx="155">
                  <c:v>474.42</c:v>
                </c:pt>
                <c:pt idx="156">
                  <c:v>474.91</c:v>
                </c:pt>
                <c:pt idx="157">
                  <c:v>475.39</c:v>
                </c:pt>
                <c:pt idx="158">
                  <c:v>475.87</c:v>
                </c:pt>
                <c:pt idx="159">
                  <c:v>476.35</c:v>
                </c:pt>
                <c:pt idx="160">
                  <c:v>476.83</c:v>
                </c:pt>
                <c:pt idx="161">
                  <c:v>477.32</c:v>
                </c:pt>
                <c:pt idx="162">
                  <c:v>477.8</c:v>
                </c:pt>
                <c:pt idx="163">
                  <c:v>478.28</c:v>
                </c:pt>
                <c:pt idx="164">
                  <c:v>478.76</c:v>
                </c:pt>
                <c:pt idx="165">
                  <c:v>479.24</c:v>
                </c:pt>
                <c:pt idx="166">
                  <c:v>479.73</c:v>
                </c:pt>
                <c:pt idx="167">
                  <c:v>480.21</c:v>
                </c:pt>
                <c:pt idx="168">
                  <c:v>480.69</c:v>
                </c:pt>
                <c:pt idx="169">
                  <c:v>481.17</c:v>
                </c:pt>
                <c:pt idx="170">
                  <c:v>481.66</c:v>
                </c:pt>
                <c:pt idx="171">
                  <c:v>482.14</c:v>
                </c:pt>
                <c:pt idx="172">
                  <c:v>482.62</c:v>
                </c:pt>
                <c:pt idx="173">
                  <c:v>483.1</c:v>
                </c:pt>
                <c:pt idx="174">
                  <c:v>483.58</c:v>
                </c:pt>
                <c:pt idx="175">
                  <c:v>484.07</c:v>
                </c:pt>
                <c:pt idx="176">
                  <c:v>484.55</c:v>
                </c:pt>
                <c:pt idx="177">
                  <c:v>485.03</c:v>
                </c:pt>
                <c:pt idx="178">
                  <c:v>485.51</c:v>
                </c:pt>
                <c:pt idx="179">
                  <c:v>485.99</c:v>
                </c:pt>
                <c:pt idx="180">
                  <c:v>486.48</c:v>
                </c:pt>
                <c:pt idx="181">
                  <c:v>486.96</c:v>
                </c:pt>
                <c:pt idx="182">
                  <c:v>487.44</c:v>
                </c:pt>
                <c:pt idx="183">
                  <c:v>487.92</c:v>
                </c:pt>
                <c:pt idx="184">
                  <c:v>488.41</c:v>
                </c:pt>
                <c:pt idx="185">
                  <c:v>488.89</c:v>
                </c:pt>
                <c:pt idx="186">
                  <c:v>489.37</c:v>
                </c:pt>
                <c:pt idx="187">
                  <c:v>489.85</c:v>
                </c:pt>
                <c:pt idx="188">
                  <c:v>490.33</c:v>
                </c:pt>
                <c:pt idx="189">
                  <c:v>490.82</c:v>
                </c:pt>
                <c:pt idx="190">
                  <c:v>491.3</c:v>
                </c:pt>
                <c:pt idx="191">
                  <c:v>491.78</c:v>
                </c:pt>
                <c:pt idx="192">
                  <c:v>492.26</c:v>
                </c:pt>
                <c:pt idx="193">
                  <c:v>492.74</c:v>
                </c:pt>
                <c:pt idx="194">
                  <c:v>493.23</c:v>
                </c:pt>
                <c:pt idx="195">
                  <c:v>493.71</c:v>
                </c:pt>
                <c:pt idx="196">
                  <c:v>494.19</c:v>
                </c:pt>
                <c:pt idx="197">
                  <c:v>494.67</c:v>
                </c:pt>
                <c:pt idx="198">
                  <c:v>495.15</c:v>
                </c:pt>
                <c:pt idx="199">
                  <c:v>495.64</c:v>
                </c:pt>
                <c:pt idx="200">
                  <c:v>496.12</c:v>
                </c:pt>
                <c:pt idx="201">
                  <c:v>496.6</c:v>
                </c:pt>
                <c:pt idx="202">
                  <c:v>497.08</c:v>
                </c:pt>
                <c:pt idx="203">
                  <c:v>497.57</c:v>
                </c:pt>
                <c:pt idx="204">
                  <c:v>498.05</c:v>
                </c:pt>
                <c:pt idx="205">
                  <c:v>498.53</c:v>
                </c:pt>
                <c:pt idx="206">
                  <c:v>499.01</c:v>
                </c:pt>
                <c:pt idx="207">
                  <c:v>499.49</c:v>
                </c:pt>
                <c:pt idx="208">
                  <c:v>499.98</c:v>
                </c:pt>
                <c:pt idx="209">
                  <c:v>500.46</c:v>
                </c:pt>
                <c:pt idx="210">
                  <c:v>500.94</c:v>
                </c:pt>
                <c:pt idx="211">
                  <c:v>501.42</c:v>
                </c:pt>
                <c:pt idx="212">
                  <c:v>501.9</c:v>
                </c:pt>
                <c:pt idx="213">
                  <c:v>502.39</c:v>
                </c:pt>
                <c:pt idx="214">
                  <c:v>502.87</c:v>
                </c:pt>
                <c:pt idx="215">
                  <c:v>503.35</c:v>
                </c:pt>
                <c:pt idx="216">
                  <c:v>503.83</c:v>
                </c:pt>
                <c:pt idx="217">
                  <c:v>504.32</c:v>
                </c:pt>
                <c:pt idx="218">
                  <c:v>504.8</c:v>
                </c:pt>
                <c:pt idx="219">
                  <c:v>505.28</c:v>
                </c:pt>
                <c:pt idx="220">
                  <c:v>505.76</c:v>
                </c:pt>
                <c:pt idx="221">
                  <c:v>506.24</c:v>
                </c:pt>
                <c:pt idx="222">
                  <c:v>506.73</c:v>
                </c:pt>
                <c:pt idx="223">
                  <c:v>507.21</c:v>
                </c:pt>
                <c:pt idx="224">
                  <c:v>507.69</c:v>
                </c:pt>
                <c:pt idx="225">
                  <c:v>508.17</c:v>
                </c:pt>
                <c:pt idx="226">
                  <c:v>508.65</c:v>
                </c:pt>
                <c:pt idx="227">
                  <c:v>509.14</c:v>
                </c:pt>
                <c:pt idx="228">
                  <c:v>509.62</c:v>
                </c:pt>
                <c:pt idx="229">
                  <c:v>510.1</c:v>
                </c:pt>
                <c:pt idx="230">
                  <c:v>510.58</c:v>
                </c:pt>
                <c:pt idx="231">
                  <c:v>511.07</c:v>
                </c:pt>
                <c:pt idx="232">
                  <c:v>511.55</c:v>
                </c:pt>
                <c:pt idx="233">
                  <c:v>512.03</c:v>
                </c:pt>
                <c:pt idx="234">
                  <c:v>512.51</c:v>
                </c:pt>
                <c:pt idx="235">
                  <c:v>512.99</c:v>
                </c:pt>
                <c:pt idx="236">
                  <c:v>513.48</c:v>
                </c:pt>
                <c:pt idx="237">
                  <c:v>513.96</c:v>
                </c:pt>
                <c:pt idx="238">
                  <c:v>514.44000000000005</c:v>
                </c:pt>
                <c:pt idx="239">
                  <c:v>514.91999999999996</c:v>
                </c:pt>
                <c:pt idx="240">
                  <c:v>515.4</c:v>
                </c:pt>
                <c:pt idx="241">
                  <c:v>515.89</c:v>
                </c:pt>
                <c:pt idx="242">
                  <c:v>516.37</c:v>
                </c:pt>
                <c:pt idx="243">
                  <c:v>516.85</c:v>
                </c:pt>
                <c:pt idx="244">
                  <c:v>517.33000000000004</c:v>
                </c:pt>
                <c:pt idx="245">
                  <c:v>517.82000000000005</c:v>
                </c:pt>
                <c:pt idx="246">
                  <c:v>518.29999999999995</c:v>
                </c:pt>
                <c:pt idx="247">
                  <c:v>518.78</c:v>
                </c:pt>
                <c:pt idx="248">
                  <c:v>519.26</c:v>
                </c:pt>
                <c:pt idx="249">
                  <c:v>519.74</c:v>
                </c:pt>
                <c:pt idx="250">
                  <c:v>520.23</c:v>
                </c:pt>
                <c:pt idx="251">
                  <c:v>520.71</c:v>
                </c:pt>
                <c:pt idx="252">
                  <c:v>521.19000000000005</c:v>
                </c:pt>
                <c:pt idx="253">
                  <c:v>521.66999999999996</c:v>
                </c:pt>
                <c:pt idx="254">
                  <c:v>522.15</c:v>
                </c:pt>
                <c:pt idx="255">
                  <c:v>522.64</c:v>
                </c:pt>
                <c:pt idx="256">
                  <c:v>523.12</c:v>
                </c:pt>
                <c:pt idx="257">
                  <c:v>523.6</c:v>
                </c:pt>
                <c:pt idx="258">
                  <c:v>524.08000000000004</c:v>
                </c:pt>
                <c:pt idx="259">
                  <c:v>524.57000000000005</c:v>
                </c:pt>
                <c:pt idx="260">
                  <c:v>525.04999999999995</c:v>
                </c:pt>
                <c:pt idx="261">
                  <c:v>525.53</c:v>
                </c:pt>
                <c:pt idx="262">
                  <c:v>526.01</c:v>
                </c:pt>
                <c:pt idx="263">
                  <c:v>526.49</c:v>
                </c:pt>
                <c:pt idx="264">
                  <c:v>526.98</c:v>
                </c:pt>
                <c:pt idx="265">
                  <c:v>527.46</c:v>
                </c:pt>
                <c:pt idx="266">
                  <c:v>527.94000000000005</c:v>
                </c:pt>
                <c:pt idx="267">
                  <c:v>528.41999999999996</c:v>
                </c:pt>
                <c:pt idx="268">
                  <c:v>528.9</c:v>
                </c:pt>
                <c:pt idx="269">
                  <c:v>529.39</c:v>
                </c:pt>
                <c:pt idx="270">
                  <c:v>529.87</c:v>
                </c:pt>
                <c:pt idx="271">
                  <c:v>530.35</c:v>
                </c:pt>
                <c:pt idx="272">
                  <c:v>530.83000000000004</c:v>
                </c:pt>
                <c:pt idx="273">
                  <c:v>531.32000000000005</c:v>
                </c:pt>
                <c:pt idx="274">
                  <c:v>531.79999999999995</c:v>
                </c:pt>
                <c:pt idx="275">
                  <c:v>532.28</c:v>
                </c:pt>
                <c:pt idx="276">
                  <c:v>532.76</c:v>
                </c:pt>
                <c:pt idx="277">
                  <c:v>533.24</c:v>
                </c:pt>
                <c:pt idx="278">
                  <c:v>533.73</c:v>
                </c:pt>
                <c:pt idx="279">
                  <c:v>534.21</c:v>
                </c:pt>
                <c:pt idx="280">
                  <c:v>534.69000000000005</c:v>
                </c:pt>
                <c:pt idx="281">
                  <c:v>535.16999999999996</c:v>
                </c:pt>
                <c:pt idx="282">
                  <c:v>535.65</c:v>
                </c:pt>
                <c:pt idx="283">
                  <c:v>536.14</c:v>
                </c:pt>
                <c:pt idx="284">
                  <c:v>536.62</c:v>
                </c:pt>
                <c:pt idx="285">
                  <c:v>537.1</c:v>
                </c:pt>
                <c:pt idx="286">
                  <c:v>537.58000000000004</c:v>
                </c:pt>
                <c:pt idx="287">
                  <c:v>538.07000000000005</c:v>
                </c:pt>
                <c:pt idx="288">
                  <c:v>538.54999999999995</c:v>
                </c:pt>
                <c:pt idx="289">
                  <c:v>539.03</c:v>
                </c:pt>
                <c:pt idx="290">
                  <c:v>539.51</c:v>
                </c:pt>
                <c:pt idx="291">
                  <c:v>539.99</c:v>
                </c:pt>
                <c:pt idx="292">
                  <c:v>540.48</c:v>
                </c:pt>
                <c:pt idx="293">
                  <c:v>540.96</c:v>
                </c:pt>
                <c:pt idx="294">
                  <c:v>541.44000000000005</c:v>
                </c:pt>
                <c:pt idx="295">
                  <c:v>541.91999999999996</c:v>
                </c:pt>
                <c:pt idx="296">
                  <c:v>542.4</c:v>
                </c:pt>
                <c:pt idx="297">
                  <c:v>542.89</c:v>
                </c:pt>
                <c:pt idx="298">
                  <c:v>543.37</c:v>
                </c:pt>
                <c:pt idx="299">
                  <c:v>543.85</c:v>
                </c:pt>
                <c:pt idx="300">
                  <c:v>544.33000000000004</c:v>
                </c:pt>
                <c:pt idx="301">
                  <c:v>544.82000000000005</c:v>
                </c:pt>
                <c:pt idx="302">
                  <c:v>545.29999999999995</c:v>
                </c:pt>
                <c:pt idx="303">
                  <c:v>545.78</c:v>
                </c:pt>
                <c:pt idx="304">
                  <c:v>546.26</c:v>
                </c:pt>
                <c:pt idx="305">
                  <c:v>546.74</c:v>
                </c:pt>
                <c:pt idx="306">
                  <c:v>547.23</c:v>
                </c:pt>
                <c:pt idx="307">
                  <c:v>547.71</c:v>
                </c:pt>
                <c:pt idx="308">
                  <c:v>548.19000000000005</c:v>
                </c:pt>
                <c:pt idx="309">
                  <c:v>548.66999999999996</c:v>
                </c:pt>
                <c:pt idx="310">
                  <c:v>549.15</c:v>
                </c:pt>
                <c:pt idx="311">
                  <c:v>549.64</c:v>
                </c:pt>
                <c:pt idx="312">
                  <c:v>550.12</c:v>
                </c:pt>
                <c:pt idx="313">
                  <c:v>550.6</c:v>
                </c:pt>
                <c:pt idx="314">
                  <c:v>551.08000000000004</c:v>
                </c:pt>
                <c:pt idx="315">
                  <c:v>551.57000000000005</c:v>
                </c:pt>
                <c:pt idx="316">
                  <c:v>552.04999999999995</c:v>
                </c:pt>
                <c:pt idx="317">
                  <c:v>552.53</c:v>
                </c:pt>
                <c:pt idx="318">
                  <c:v>553.01</c:v>
                </c:pt>
                <c:pt idx="319">
                  <c:v>553.49</c:v>
                </c:pt>
                <c:pt idx="320">
                  <c:v>553.98</c:v>
                </c:pt>
                <c:pt idx="321">
                  <c:v>554.46</c:v>
                </c:pt>
                <c:pt idx="322">
                  <c:v>554.94000000000005</c:v>
                </c:pt>
                <c:pt idx="323">
                  <c:v>555.41999999999996</c:v>
                </c:pt>
                <c:pt idx="324">
                  <c:v>555.9</c:v>
                </c:pt>
                <c:pt idx="325">
                  <c:v>556.39</c:v>
                </c:pt>
                <c:pt idx="326">
                  <c:v>556.87</c:v>
                </c:pt>
                <c:pt idx="327">
                  <c:v>557.35</c:v>
                </c:pt>
                <c:pt idx="328">
                  <c:v>557.83000000000004</c:v>
                </c:pt>
                <c:pt idx="329">
                  <c:v>558.30999999999995</c:v>
                </c:pt>
                <c:pt idx="330">
                  <c:v>558.79999999999995</c:v>
                </c:pt>
                <c:pt idx="331">
                  <c:v>559.28</c:v>
                </c:pt>
                <c:pt idx="332">
                  <c:v>559.76</c:v>
                </c:pt>
                <c:pt idx="333">
                  <c:v>560.24</c:v>
                </c:pt>
                <c:pt idx="334">
                  <c:v>560.73</c:v>
                </c:pt>
                <c:pt idx="335">
                  <c:v>561.21</c:v>
                </c:pt>
                <c:pt idx="336">
                  <c:v>561.69000000000005</c:v>
                </c:pt>
                <c:pt idx="337">
                  <c:v>562.16999999999996</c:v>
                </c:pt>
                <c:pt idx="338">
                  <c:v>562.65</c:v>
                </c:pt>
                <c:pt idx="339">
                  <c:v>563.14</c:v>
                </c:pt>
                <c:pt idx="340">
                  <c:v>563.62</c:v>
                </c:pt>
                <c:pt idx="341">
                  <c:v>564.1</c:v>
                </c:pt>
                <c:pt idx="342">
                  <c:v>564.58000000000004</c:v>
                </c:pt>
                <c:pt idx="343">
                  <c:v>565.05999999999995</c:v>
                </c:pt>
                <c:pt idx="344">
                  <c:v>565.54999999999995</c:v>
                </c:pt>
                <c:pt idx="345">
                  <c:v>566.03</c:v>
                </c:pt>
                <c:pt idx="346">
                  <c:v>566.51</c:v>
                </c:pt>
                <c:pt idx="347">
                  <c:v>566.99</c:v>
                </c:pt>
                <c:pt idx="348">
                  <c:v>567.48</c:v>
                </c:pt>
                <c:pt idx="349">
                  <c:v>567.96</c:v>
                </c:pt>
                <c:pt idx="350">
                  <c:v>568.44000000000005</c:v>
                </c:pt>
                <c:pt idx="351">
                  <c:v>568.91999999999996</c:v>
                </c:pt>
                <c:pt idx="352">
                  <c:v>569.4</c:v>
                </c:pt>
                <c:pt idx="353">
                  <c:v>569.89</c:v>
                </c:pt>
                <c:pt idx="354">
                  <c:v>570.37</c:v>
                </c:pt>
                <c:pt idx="355">
                  <c:v>570.85</c:v>
                </c:pt>
                <c:pt idx="356">
                  <c:v>571.33000000000004</c:v>
                </c:pt>
                <c:pt idx="357">
                  <c:v>571.80999999999995</c:v>
                </c:pt>
                <c:pt idx="358">
                  <c:v>572.29999999999995</c:v>
                </c:pt>
                <c:pt idx="359">
                  <c:v>572.78</c:v>
                </c:pt>
                <c:pt idx="360">
                  <c:v>573.26</c:v>
                </c:pt>
                <c:pt idx="361">
                  <c:v>573.74</c:v>
                </c:pt>
                <c:pt idx="362">
                  <c:v>574.23</c:v>
                </c:pt>
                <c:pt idx="363">
                  <c:v>574.71</c:v>
                </c:pt>
                <c:pt idx="364">
                  <c:v>575.19000000000005</c:v>
                </c:pt>
                <c:pt idx="365">
                  <c:v>575.66999999999996</c:v>
                </c:pt>
                <c:pt idx="366">
                  <c:v>576.15</c:v>
                </c:pt>
                <c:pt idx="367">
                  <c:v>576.64</c:v>
                </c:pt>
                <c:pt idx="368">
                  <c:v>577.12</c:v>
                </c:pt>
                <c:pt idx="369">
                  <c:v>577.6</c:v>
                </c:pt>
                <c:pt idx="370">
                  <c:v>578.08000000000004</c:v>
                </c:pt>
                <c:pt idx="371">
                  <c:v>578.55999999999995</c:v>
                </c:pt>
                <c:pt idx="372">
                  <c:v>579.04999999999995</c:v>
                </c:pt>
                <c:pt idx="373">
                  <c:v>579.53</c:v>
                </c:pt>
                <c:pt idx="374">
                  <c:v>580.01</c:v>
                </c:pt>
                <c:pt idx="375">
                  <c:v>580.49</c:v>
                </c:pt>
                <c:pt idx="376">
                  <c:v>580.98</c:v>
                </c:pt>
                <c:pt idx="377">
                  <c:v>581.46</c:v>
                </c:pt>
                <c:pt idx="378">
                  <c:v>581.94000000000005</c:v>
                </c:pt>
                <c:pt idx="379">
                  <c:v>582.41999999999996</c:v>
                </c:pt>
                <c:pt idx="380">
                  <c:v>582.9</c:v>
                </c:pt>
                <c:pt idx="381">
                  <c:v>583.39</c:v>
                </c:pt>
                <c:pt idx="382">
                  <c:v>583.87</c:v>
                </c:pt>
                <c:pt idx="383">
                  <c:v>584.35</c:v>
                </c:pt>
                <c:pt idx="384">
                  <c:v>584.83000000000004</c:v>
                </c:pt>
                <c:pt idx="385">
                  <c:v>585.30999999999995</c:v>
                </c:pt>
                <c:pt idx="386">
                  <c:v>585.79999999999995</c:v>
                </c:pt>
                <c:pt idx="387">
                  <c:v>586.28</c:v>
                </c:pt>
                <c:pt idx="388">
                  <c:v>586.76</c:v>
                </c:pt>
                <c:pt idx="389">
                  <c:v>587.24</c:v>
                </c:pt>
                <c:pt idx="390">
                  <c:v>587.73</c:v>
                </c:pt>
                <c:pt idx="391">
                  <c:v>588.21</c:v>
                </c:pt>
                <c:pt idx="392">
                  <c:v>588.69000000000005</c:v>
                </c:pt>
                <c:pt idx="393">
                  <c:v>589.16999999999996</c:v>
                </c:pt>
                <c:pt idx="394">
                  <c:v>589.65</c:v>
                </c:pt>
                <c:pt idx="395">
                  <c:v>590.14</c:v>
                </c:pt>
                <c:pt idx="396">
                  <c:v>590.62</c:v>
                </c:pt>
                <c:pt idx="397">
                  <c:v>591.1</c:v>
                </c:pt>
                <c:pt idx="398">
                  <c:v>591.58000000000004</c:v>
                </c:pt>
                <c:pt idx="399">
                  <c:v>592.05999999999995</c:v>
                </c:pt>
                <c:pt idx="400">
                  <c:v>592.54999999999995</c:v>
                </c:pt>
                <c:pt idx="401">
                  <c:v>593.03</c:v>
                </c:pt>
                <c:pt idx="402">
                  <c:v>593.51</c:v>
                </c:pt>
                <c:pt idx="403">
                  <c:v>593.99</c:v>
                </c:pt>
                <c:pt idx="404">
                  <c:v>594.48</c:v>
                </c:pt>
                <c:pt idx="405">
                  <c:v>594.96</c:v>
                </c:pt>
                <c:pt idx="406">
                  <c:v>595.44000000000005</c:v>
                </c:pt>
                <c:pt idx="407">
                  <c:v>595.91999999999996</c:v>
                </c:pt>
                <c:pt idx="408">
                  <c:v>596.4</c:v>
                </c:pt>
                <c:pt idx="409">
                  <c:v>596.89</c:v>
                </c:pt>
                <c:pt idx="410">
                  <c:v>597.37</c:v>
                </c:pt>
                <c:pt idx="411">
                  <c:v>597.85</c:v>
                </c:pt>
                <c:pt idx="412">
                  <c:v>598.33000000000004</c:v>
                </c:pt>
                <c:pt idx="413">
                  <c:v>598.80999999999995</c:v>
                </c:pt>
                <c:pt idx="414">
                  <c:v>599.29999999999995</c:v>
                </c:pt>
                <c:pt idx="415">
                  <c:v>599.78</c:v>
                </c:pt>
                <c:pt idx="416">
                  <c:v>600.26</c:v>
                </c:pt>
                <c:pt idx="417">
                  <c:v>600.74</c:v>
                </c:pt>
                <c:pt idx="418">
                  <c:v>601.23</c:v>
                </c:pt>
                <c:pt idx="419">
                  <c:v>601.71</c:v>
                </c:pt>
                <c:pt idx="420">
                  <c:v>602.19000000000005</c:v>
                </c:pt>
                <c:pt idx="421">
                  <c:v>602.66999999999996</c:v>
                </c:pt>
                <c:pt idx="422">
                  <c:v>603.15</c:v>
                </c:pt>
                <c:pt idx="423">
                  <c:v>603.64</c:v>
                </c:pt>
                <c:pt idx="424">
                  <c:v>604.12</c:v>
                </c:pt>
                <c:pt idx="425">
                  <c:v>604.6</c:v>
                </c:pt>
                <c:pt idx="426">
                  <c:v>605.08000000000004</c:v>
                </c:pt>
                <c:pt idx="427">
                  <c:v>605.55999999999995</c:v>
                </c:pt>
                <c:pt idx="428">
                  <c:v>606.04999999999995</c:v>
                </c:pt>
                <c:pt idx="429">
                  <c:v>606.53</c:v>
                </c:pt>
                <c:pt idx="430">
                  <c:v>607.01</c:v>
                </c:pt>
                <c:pt idx="431">
                  <c:v>607.49</c:v>
                </c:pt>
                <c:pt idx="432">
                  <c:v>607.98</c:v>
                </c:pt>
                <c:pt idx="433">
                  <c:v>608.46</c:v>
                </c:pt>
                <c:pt idx="434">
                  <c:v>608.94000000000005</c:v>
                </c:pt>
                <c:pt idx="435">
                  <c:v>609.41999999999996</c:v>
                </c:pt>
                <c:pt idx="436">
                  <c:v>609.9</c:v>
                </c:pt>
                <c:pt idx="437">
                  <c:v>610.39</c:v>
                </c:pt>
                <c:pt idx="438">
                  <c:v>610.87</c:v>
                </c:pt>
                <c:pt idx="439">
                  <c:v>611.35</c:v>
                </c:pt>
                <c:pt idx="440">
                  <c:v>611.83000000000004</c:v>
                </c:pt>
                <c:pt idx="441">
                  <c:v>612.30999999999995</c:v>
                </c:pt>
                <c:pt idx="442">
                  <c:v>612.79999999999995</c:v>
                </c:pt>
                <c:pt idx="443">
                  <c:v>613.28</c:v>
                </c:pt>
                <c:pt idx="444">
                  <c:v>613.76</c:v>
                </c:pt>
                <c:pt idx="445">
                  <c:v>614.24</c:v>
                </c:pt>
                <c:pt idx="446">
                  <c:v>614.73</c:v>
                </c:pt>
                <c:pt idx="447">
                  <c:v>615.21</c:v>
                </c:pt>
                <c:pt idx="448">
                  <c:v>615.69000000000005</c:v>
                </c:pt>
                <c:pt idx="449">
                  <c:v>616.16999999999996</c:v>
                </c:pt>
                <c:pt idx="450">
                  <c:v>616.65</c:v>
                </c:pt>
                <c:pt idx="451">
                  <c:v>617.14</c:v>
                </c:pt>
                <c:pt idx="452">
                  <c:v>617.62</c:v>
                </c:pt>
                <c:pt idx="453">
                  <c:v>618.1</c:v>
                </c:pt>
                <c:pt idx="454">
                  <c:v>618.58000000000004</c:v>
                </c:pt>
                <c:pt idx="455">
                  <c:v>619.05999999999995</c:v>
                </c:pt>
                <c:pt idx="456">
                  <c:v>619.54999999999995</c:v>
                </c:pt>
                <c:pt idx="457">
                  <c:v>620.03</c:v>
                </c:pt>
                <c:pt idx="458">
                  <c:v>620.51</c:v>
                </c:pt>
                <c:pt idx="459">
                  <c:v>620.99</c:v>
                </c:pt>
                <c:pt idx="460">
                  <c:v>621.47</c:v>
                </c:pt>
                <c:pt idx="461">
                  <c:v>621.96</c:v>
                </c:pt>
                <c:pt idx="462">
                  <c:v>622.44000000000005</c:v>
                </c:pt>
                <c:pt idx="463">
                  <c:v>622.91999999999996</c:v>
                </c:pt>
                <c:pt idx="464">
                  <c:v>623.4</c:v>
                </c:pt>
                <c:pt idx="465">
                  <c:v>623.89</c:v>
                </c:pt>
                <c:pt idx="466">
                  <c:v>624.37</c:v>
                </c:pt>
                <c:pt idx="467">
                  <c:v>624.85</c:v>
                </c:pt>
                <c:pt idx="468">
                  <c:v>625.33000000000004</c:v>
                </c:pt>
                <c:pt idx="469">
                  <c:v>625.80999999999995</c:v>
                </c:pt>
                <c:pt idx="470">
                  <c:v>626.29999999999995</c:v>
                </c:pt>
                <c:pt idx="471">
                  <c:v>626.78</c:v>
                </c:pt>
                <c:pt idx="472">
                  <c:v>627.26</c:v>
                </c:pt>
                <c:pt idx="473">
                  <c:v>627.74</c:v>
                </c:pt>
                <c:pt idx="474">
                  <c:v>628.22</c:v>
                </c:pt>
                <c:pt idx="475">
                  <c:v>628.71</c:v>
                </c:pt>
                <c:pt idx="476">
                  <c:v>629.19000000000005</c:v>
                </c:pt>
                <c:pt idx="477">
                  <c:v>629.66999999999996</c:v>
                </c:pt>
                <c:pt idx="478">
                  <c:v>630.15</c:v>
                </c:pt>
                <c:pt idx="479">
                  <c:v>630.64</c:v>
                </c:pt>
                <c:pt idx="480">
                  <c:v>631.12</c:v>
                </c:pt>
                <c:pt idx="481">
                  <c:v>631.6</c:v>
                </c:pt>
                <c:pt idx="482">
                  <c:v>632.08000000000004</c:v>
                </c:pt>
                <c:pt idx="483">
                  <c:v>632.55999999999995</c:v>
                </c:pt>
                <c:pt idx="484">
                  <c:v>633.04999999999995</c:v>
                </c:pt>
                <c:pt idx="485">
                  <c:v>633.53</c:v>
                </c:pt>
                <c:pt idx="486">
                  <c:v>634.01</c:v>
                </c:pt>
                <c:pt idx="487">
                  <c:v>634.49</c:v>
                </c:pt>
                <c:pt idx="488">
                  <c:v>634.97</c:v>
                </c:pt>
                <c:pt idx="489">
                  <c:v>635.46</c:v>
                </c:pt>
                <c:pt idx="490">
                  <c:v>635.94000000000005</c:v>
                </c:pt>
                <c:pt idx="491">
                  <c:v>636.41999999999996</c:v>
                </c:pt>
                <c:pt idx="492">
                  <c:v>636.9</c:v>
                </c:pt>
                <c:pt idx="493">
                  <c:v>637.39</c:v>
                </c:pt>
                <c:pt idx="494">
                  <c:v>637.87</c:v>
                </c:pt>
                <c:pt idx="495">
                  <c:v>638.35</c:v>
                </c:pt>
                <c:pt idx="496">
                  <c:v>638.83000000000004</c:v>
                </c:pt>
                <c:pt idx="497">
                  <c:v>639.30999999999995</c:v>
                </c:pt>
                <c:pt idx="498">
                  <c:v>639.79999999999995</c:v>
                </c:pt>
                <c:pt idx="499">
                  <c:v>640.28</c:v>
                </c:pt>
                <c:pt idx="500">
                  <c:v>640.76</c:v>
                </c:pt>
                <c:pt idx="501">
                  <c:v>641.24</c:v>
                </c:pt>
                <c:pt idx="502">
                  <c:v>641.72</c:v>
                </c:pt>
                <c:pt idx="503">
                  <c:v>642.21</c:v>
                </c:pt>
                <c:pt idx="504">
                  <c:v>642.69000000000005</c:v>
                </c:pt>
                <c:pt idx="505">
                  <c:v>643.16999999999996</c:v>
                </c:pt>
                <c:pt idx="506">
                  <c:v>643.65</c:v>
                </c:pt>
                <c:pt idx="507">
                  <c:v>644.14</c:v>
                </c:pt>
                <c:pt idx="508">
                  <c:v>644.62</c:v>
                </c:pt>
                <c:pt idx="509">
                  <c:v>645.1</c:v>
                </c:pt>
                <c:pt idx="510">
                  <c:v>645.58000000000004</c:v>
                </c:pt>
                <c:pt idx="511">
                  <c:v>646.05999999999995</c:v>
                </c:pt>
                <c:pt idx="512">
                  <c:v>646.54999999999995</c:v>
                </c:pt>
                <c:pt idx="513">
                  <c:v>647.03</c:v>
                </c:pt>
                <c:pt idx="514">
                  <c:v>647.51</c:v>
                </c:pt>
                <c:pt idx="515">
                  <c:v>647.99</c:v>
                </c:pt>
                <c:pt idx="516">
                  <c:v>648.47</c:v>
                </c:pt>
                <c:pt idx="517">
                  <c:v>648.96</c:v>
                </c:pt>
                <c:pt idx="518">
                  <c:v>649.44000000000005</c:v>
                </c:pt>
                <c:pt idx="519">
                  <c:v>649.91999999999996</c:v>
                </c:pt>
                <c:pt idx="520">
                  <c:v>650.4</c:v>
                </c:pt>
                <c:pt idx="521">
                  <c:v>650.89</c:v>
                </c:pt>
                <c:pt idx="522">
                  <c:v>651.37</c:v>
                </c:pt>
                <c:pt idx="523">
                  <c:v>651.85</c:v>
                </c:pt>
                <c:pt idx="524">
                  <c:v>652.33000000000004</c:v>
                </c:pt>
                <c:pt idx="525">
                  <c:v>652.80999999999995</c:v>
                </c:pt>
                <c:pt idx="526">
                  <c:v>653.29999999999995</c:v>
                </c:pt>
                <c:pt idx="527">
                  <c:v>653.78</c:v>
                </c:pt>
                <c:pt idx="528">
                  <c:v>654.26</c:v>
                </c:pt>
                <c:pt idx="529">
                  <c:v>654.74</c:v>
                </c:pt>
                <c:pt idx="530">
                  <c:v>655.22</c:v>
                </c:pt>
                <c:pt idx="531">
                  <c:v>655.71</c:v>
                </c:pt>
                <c:pt idx="532">
                  <c:v>656.19</c:v>
                </c:pt>
                <c:pt idx="533">
                  <c:v>656.67</c:v>
                </c:pt>
                <c:pt idx="534">
                  <c:v>657.15</c:v>
                </c:pt>
                <c:pt idx="535">
                  <c:v>657.64</c:v>
                </c:pt>
                <c:pt idx="536">
                  <c:v>658.12</c:v>
                </c:pt>
                <c:pt idx="537">
                  <c:v>658.6</c:v>
                </c:pt>
                <c:pt idx="538">
                  <c:v>659.08</c:v>
                </c:pt>
                <c:pt idx="539">
                  <c:v>659.56</c:v>
                </c:pt>
                <c:pt idx="540">
                  <c:v>660.05</c:v>
                </c:pt>
                <c:pt idx="541">
                  <c:v>660.53</c:v>
                </c:pt>
                <c:pt idx="542">
                  <c:v>661.01</c:v>
                </c:pt>
                <c:pt idx="543">
                  <c:v>661.49</c:v>
                </c:pt>
                <c:pt idx="544">
                  <c:v>661.97</c:v>
                </c:pt>
                <c:pt idx="545">
                  <c:v>662.46</c:v>
                </c:pt>
                <c:pt idx="546">
                  <c:v>662.94</c:v>
                </c:pt>
                <c:pt idx="547">
                  <c:v>663.42</c:v>
                </c:pt>
                <c:pt idx="548">
                  <c:v>663.9</c:v>
                </c:pt>
                <c:pt idx="549">
                  <c:v>664.39</c:v>
                </c:pt>
                <c:pt idx="550">
                  <c:v>664.87</c:v>
                </c:pt>
                <c:pt idx="551">
                  <c:v>665.35</c:v>
                </c:pt>
                <c:pt idx="552">
                  <c:v>665.83</c:v>
                </c:pt>
                <c:pt idx="553">
                  <c:v>666.31</c:v>
                </c:pt>
                <c:pt idx="554">
                  <c:v>666.8</c:v>
                </c:pt>
                <c:pt idx="555">
                  <c:v>667.28</c:v>
                </c:pt>
                <c:pt idx="556">
                  <c:v>667.76</c:v>
                </c:pt>
                <c:pt idx="557">
                  <c:v>668.24</c:v>
                </c:pt>
                <c:pt idx="558">
                  <c:v>668.72</c:v>
                </c:pt>
                <c:pt idx="559">
                  <c:v>669.21</c:v>
                </c:pt>
                <c:pt idx="560">
                  <c:v>669.69</c:v>
                </c:pt>
                <c:pt idx="561">
                  <c:v>670.17</c:v>
                </c:pt>
                <c:pt idx="562">
                  <c:v>670.65</c:v>
                </c:pt>
                <c:pt idx="563">
                  <c:v>671.14</c:v>
                </c:pt>
                <c:pt idx="564">
                  <c:v>671.62</c:v>
                </c:pt>
                <c:pt idx="565">
                  <c:v>672.1</c:v>
                </c:pt>
                <c:pt idx="566">
                  <c:v>672.58</c:v>
                </c:pt>
                <c:pt idx="567">
                  <c:v>673.06</c:v>
                </c:pt>
                <c:pt idx="568">
                  <c:v>673.55</c:v>
                </c:pt>
                <c:pt idx="569">
                  <c:v>674.03</c:v>
                </c:pt>
                <c:pt idx="570">
                  <c:v>674.51</c:v>
                </c:pt>
                <c:pt idx="571">
                  <c:v>674.99</c:v>
                </c:pt>
                <c:pt idx="572">
                  <c:v>675.47</c:v>
                </c:pt>
                <c:pt idx="573">
                  <c:v>675.96</c:v>
                </c:pt>
                <c:pt idx="574">
                  <c:v>676.44</c:v>
                </c:pt>
                <c:pt idx="575">
                  <c:v>676.92</c:v>
                </c:pt>
                <c:pt idx="576">
                  <c:v>677.4</c:v>
                </c:pt>
                <c:pt idx="577">
                  <c:v>677.88</c:v>
                </c:pt>
                <c:pt idx="578">
                  <c:v>678.37</c:v>
                </c:pt>
                <c:pt idx="579">
                  <c:v>678.85</c:v>
                </c:pt>
                <c:pt idx="580">
                  <c:v>679.33</c:v>
                </c:pt>
                <c:pt idx="581">
                  <c:v>679.81</c:v>
                </c:pt>
                <c:pt idx="582">
                  <c:v>680.3</c:v>
                </c:pt>
                <c:pt idx="583">
                  <c:v>680.78</c:v>
                </c:pt>
                <c:pt idx="584">
                  <c:v>681.26</c:v>
                </c:pt>
                <c:pt idx="585">
                  <c:v>681.74</c:v>
                </c:pt>
                <c:pt idx="586">
                  <c:v>682.22</c:v>
                </c:pt>
                <c:pt idx="587">
                  <c:v>682.71</c:v>
                </c:pt>
                <c:pt idx="588">
                  <c:v>683.19</c:v>
                </c:pt>
                <c:pt idx="589">
                  <c:v>683.67</c:v>
                </c:pt>
                <c:pt idx="590">
                  <c:v>684.15</c:v>
                </c:pt>
                <c:pt idx="591">
                  <c:v>684.63</c:v>
                </c:pt>
                <c:pt idx="592">
                  <c:v>685.12</c:v>
                </c:pt>
                <c:pt idx="593">
                  <c:v>685.6</c:v>
                </c:pt>
                <c:pt idx="594">
                  <c:v>686.08</c:v>
                </c:pt>
                <c:pt idx="595">
                  <c:v>686.56</c:v>
                </c:pt>
                <c:pt idx="596">
                  <c:v>687.05</c:v>
                </c:pt>
                <c:pt idx="597">
                  <c:v>687.53</c:v>
                </c:pt>
                <c:pt idx="598">
                  <c:v>688.01</c:v>
                </c:pt>
                <c:pt idx="599">
                  <c:v>688.49</c:v>
                </c:pt>
                <c:pt idx="600">
                  <c:v>688.97</c:v>
                </c:pt>
                <c:pt idx="601">
                  <c:v>689.46</c:v>
                </c:pt>
                <c:pt idx="602">
                  <c:v>689.94</c:v>
                </c:pt>
                <c:pt idx="603">
                  <c:v>690.42</c:v>
                </c:pt>
                <c:pt idx="604">
                  <c:v>690.9</c:v>
                </c:pt>
                <c:pt idx="605">
                  <c:v>691.38</c:v>
                </c:pt>
                <c:pt idx="606">
                  <c:v>691.87</c:v>
                </c:pt>
                <c:pt idx="607">
                  <c:v>692.35</c:v>
                </c:pt>
                <c:pt idx="608">
                  <c:v>692.83</c:v>
                </c:pt>
                <c:pt idx="609">
                  <c:v>693.31</c:v>
                </c:pt>
                <c:pt idx="610">
                  <c:v>693.8</c:v>
                </c:pt>
                <c:pt idx="611">
                  <c:v>694.28</c:v>
                </c:pt>
                <c:pt idx="612">
                  <c:v>694.76</c:v>
                </c:pt>
                <c:pt idx="613">
                  <c:v>695.24</c:v>
                </c:pt>
                <c:pt idx="614">
                  <c:v>695.72</c:v>
                </c:pt>
                <c:pt idx="615">
                  <c:v>696.21</c:v>
                </c:pt>
                <c:pt idx="616">
                  <c:v>696.69</c:v>
                </c:pt>
                <c:pt idx="617">
                  <c:v>697.17</c:v>
                </c:pt>
                <c:pt idx="618">
                  <c:v>697.65</c:v>
                </c:pt>
                <c:pt idx="619">
                  <c:v>698.13</c:v>
                </c:pt>
                <c:pt idx="620">
                  <c:v>698.62</c:v>
                </c:pt>
                <c:pt idx="621">
                  <c:v>699.1</c:v>
                </c:pt>
                <c:pt idx="622">
                  <c:v>699.58</c:v>
                </c:pt>
                <c:pt idx="623">
                  <c:v>700.06</c:v>
                </c:pt>
                <c:pt idx="624">
                  <c:v>700.55</c:v>
                </c:pt>
                <c:pt idx="625">
                  <c:v>701.03</c:v>
                </c:pt>
                <c:pt idx="626">
                  <c:v>701.51</c:v>
                </c:pt>
                <c:pt idx="627">
                  <c:v>701.99</c:v>
                </c:pt>
                <c:pt idx="628">
                  <c:v>702.47</c:v>
                </c:pt>
                <c:pt idx="629">
                  <c:v>702.96</c:v>
                </c:pt>
                <c:pt idx="630">
                  <c:v>703.44</c:v>
                </c:pt>
                <c:pt idx="631">
                  <c:v>703.92</c:v>
                </c:pt>
                <c:pt idx="632">
                  <c:v>704.4</c:v>
                </c:pt>
                <c:pt idx="633">
                  <c:v>704.88</c:v>
                </c:pt>
                <c:pt idx="634">
                  <c:v>705.37</c:v>
                </c:pt>
                <c:pt idx="635">
                  <c:v>705.85</c:v>
                </c:pt>
                <c:pt idx="636">
                  <c:v>706.33</c:v>
                </c:pt>
                <c:pt idx="637">
                  <c:v>706.81</c:v>
                </c:pt>
                <c:pt idx="638">
                  <c:v>707.3</c:v>
                </c:pt>
                <c:pt idx="639">
                  <c:v>707.78</c:v>
                </c:pt>
                <c:pt idx="640">
                  <c:v>708.26</c:v>
                </c:pt>
                <c:pt idx="641">
                  <c:v>708.74</c:v>
                </c:pt>
                <c:pt idx="642">
                  <c:v>709.22</c:v>
                </c:pt>
                <c:pt idx="643">
                  <c:v>709.71</c:v>
                </c:pt>
                <c:pt idx="644">
                  <c:v>710.19</c:v>
                </c:pt>
                <c:pt idx="645">
                  <c:v>710.67</c:v>
                </c:pt>
                <c:pt idx="646">
                  <c:v>711.15</c:v>
                </c:pt>
                <c:pt idx="647">
                  <c:v>711.63</c:v>
                </c:pt>
                <c:pt idx="648">
                  <c:v>712.12</c:v>
                </c:pt>
                <c:pt idx="649">
                  <c:v>712.6</c:v>
                </c:pt>
                <c:pt idx="650">
                  <c:v>713.08</c:v>
                </c:pt>
                <c:pt idx="651">
                  <c:v>713.56</c:v>
                </c:pt>
                <c:pt idx="652">
                  <c:v>714.05</c:v>
                </c:pt>
                <c:pt idx="653">
                  <c:v>714.53</c:v>
                </c:pt>
                <c:pt idx="654">
                  <c:v>715.01</c:v>
                </c:pt>
                <c:pt idx="655">
                  <c:v>715.49</c:v>
                </c:pt>
                <c:pt idx="656">
                  <c:v>715.97</c:v>
                </c:pt>
                <c:pt idx="657">
                  <c:v>716.46</c:v>
                </c:pt>
                <c:pt idx="658">
                  <c:v>716.94</c:v>
                </c:pt>
                <c:pt idx="659">
                  <c:v>717.42</c:v>
                </c:pt>
                <c:pt idx="660">
                  <c:v>717.9</c:v>
                </c:pt>
                <c:pt idx="661">
                  <c:v>718.38</c:v>
                </c:pt>
                <c:pt idx="662">
                  <c:v>718.87</c:v>
                </c:pt>
                <c:pt idx="663">
                  <c:v>719.35</c:v>
                </c:pt>
                <c:pt idx="664">
                  <c:v>719.83</c:v>
                </c:pt>
                <c:pt idx="665">
                  <c:v>720.31</c:v>
                </c:pt>
                <c:pt idx="666">
                  <c:v>720.8</c:v>
                </c:pt>
                <c:pt idx="667">
                  <c:v>721.28</c:v>
                </c:pt>
                <c:pt idx="668">
                  <c:v>721.76</c:v>
                </c:pt>
                <c:pt idx="669">
                  <c:v>722.24</c:v>
                </c:pt>
                <c:pt idx="670">
                  <c:v>722.72</c:v>
                </c:pt>
                <c:pt idx="671">
                  <c:v>723.21</c:v>
                </c:pt>
                <c:pt idx="672">
                  <c:v>723.69</c:v>
                </c:pt>
                <c:pt idx="673">
                  <c:v>724.17</c:v>
                </c:pt>
                <c:pt idx="674">
                  <c:v>724.65</c:v>
                </c:pt>
                <c:pt idx="675">
                  <c:v>725.13</c:v>
                </c:pt>
                <c:pt idx="676">
                  <c:v>725.62</c:v>
                </c:pt>
                <c:pt idx="677">
                  <c:v>726.1</c:v>
                </c:pt>
                <c:pt idx="678">
                  <c:v>726.58</c:v>
                </c:pt>
                <c:pt idx="679">
                  <c:v>727.06</c:v>
                </c:pt>
                <c:pt idx="680">
                  <c:v>727.55</c:v>
                </c:pt>
                <c:pt idx="681">
                  <c:v>728.03</c:v>
                </c:pt>
                <c:pt idx="682">
                  <c:v>728.51</c:v>
                </c:pt>
                <c:pt idx="683">
                  <c:v>728.99</c:v>
                </c:pt>
                <c:pt idx="684">
                  <c:v>729.47</c:v>
                </c:pt>
                <c:pt idx="685">
                  <c:v>729.96</c:v>
                </c:pt>
                <c:pt idx="686">
                  <c:v>730.44</c:v>
                </c:pt>
                <c:pt idx="687">
                  <c:v>730.92</c:v>
                </c:pt>
                <c:pt idx="688">
                  <c:v>731.4</c:v>
                </c:pt>
                <c:pt idx="689">
                  <c:v>731.88</c:v>
                </c:pt>
                <c:pt idx="690">
                  <c:v>732.37</c:v>
                </c:pt>
                <c:pt idx="691">
                  <c:v>732.85</c:v>
                </c:pt>
                <c:pt idx="692">
                  <c:v>733.33</c:v>
                </c:pt>
                <c:pt idx="693">
                  <c:v>733.81</c:v>
                </c:pt>
                <c:pt idx="694">
                  <c:v>734.3</c:v>
                </c:pt>
                <c:pt idx="695">
                  <c:v>734.78</c:v>
                </c:pt>
                <c:pt idx="696">
                  <c:v>735.26</c:v>
                </c:pt>
                <c:pt idx="697">
                  <c:v>735.74</c:v>
                </c:pt>
                <c:pt idx="698">
                  <c:v>736.22</c:v>
                </c:pt>
                <c:pt idx="699">
                  <c:v>736.71</c:v>
                </c:pt>
                <c:pt idx="700">
                  <c:v>737.19</c:v>
                </c:pt>
                <c:pt idx="701">
                  <c:v>737.67</c:v>
                </c:pt>
                <c:pt idx="702">
                  <c:v>738.15</c:v>
                </c:pt>
                <c:pt idx="703">
                  <c:v>738.63</c:v>
                </c:pt>
                <c:pt idx="704">
                  <c:v>739.12</c:v>
                </c:pt>
                <c:pt idx="705">
                  <c:v>739.6</c:v>
                </c:pt>
                <c:pt idx="706">
                  <c:v>740.08</c:v>
                </c:pt>
                <c:pt idx="707">
                  <c:v>740.56</c:v>
                </c:pt>
                <c:pt idx="708">
                  <c:v>741.04</c:v>
                </c:pt>
                <c:pt idx="709">
                  <c:v>741.53</c:v>
                </c:pt>
                <c:pt idx="710">
                  <c:v>742.01</c:v>
                </c:pt>
                <c:pt idx="711">
                  <c:v>742.49</c:v>
                </c:pt>
                <c:pt idx="712">
                  <c:v>742.97</c:v>
                </c:pt>
                <c:pt idx="713">
                  <c:v>743.46</c:v>
                </c:pt>
                <c:pt idx="714">
                  <c:v>743.94</c:v>
                </c:pt>
                <c:pt idx="715">
                  <c:v>744.42</c:v>
                </c:pt>
                <c:pt idx="716">
                  <c:v>744.9</c:v>
                </c:pt>
                <c:pt idx="717">
                  <c:v>745.38</c:v>
                </c:pt>
                <c:pt idx="718">
                  <c:v>745.87</c:v>
                </c:pt>
                <c:pt idx="719">
                  <c:v>746.35</c:v>
                </c:pt>
                <c:pt idx="720">
                  <c:v>746.83</c:v>
                </c:pt>
                <c:pt idx="721">
                  <c:v>747.31</c:v>
                </c:pt>
                <c:pt idx="722">
                  <c:v>747.79</c:v>
                </c:pt>
                <c:pt idx="723">
                  <c:v>748.28</c:v>
                </c:pt>
                <c:pt idx="724">
                  <c:v>748.76</c:v>
                </c:pt>
                <c:pt idx="725">
                  <c:v>749.24</c:v>
                </c:pt>
                <c:pt idx="726">
                  <c:v>749.72</c:v>
                </c:pt>
                <c:pt idx="727">
                  <c:v>750.21</c:v>
                </c:pt>
                <c:pt idx="728">
                  <c:v>750.69</c:v>
                </c:pt>
                <c:pt idx="729">
                  <c:v>751.17</c:v>
                </c:pt>
                <c:pt idx="730">
                  <c:v>751.65</c:v>
                </c:pt>
                <c:pt idx="731">
                  <c:v>752.13</c:v>
                </c:pt>
                <c:pt idx="732">
                  <c:v>752.62</c:v>
                </c:pt>
                <c:pt idx="733">
                  <c:v>753.1</c:v>
                </c:pt>
                <c:pt idx="734">
                  <c:v>753.58</c:v>
                </c:pt>
                <c:pt idx="735">
                  <c:v>754.06</c:v>
                </c:pt>
                <c:pt idx="736">
                  <c:v>754.54</c:v>
                </c:pt>
                <c:pt idx="737">
                  <c:v>755.03</c:v>
                </c:pt>
                <c:pt idx="738">
                  <c:v>755.51</c:v>
                </c:pt>
                <c:pt idx="739">
                  <c:v>755.99</c:v>
                </c:pt>
                <c:pt idx="740">
                  <c:v>756.47</c:v>
                </c:pt>
                <c:pt idx="741">
                  <c:v>756.96</c:v>
                </c:pt>
                <c:pt idx="742">
                  <c:v>757.44</c:v>
                </c:pt>
                <c:pt idx="743">
                  <c:v>757.92</c:v>
                </c:pt>
                <c:pt idx="744">
                  <c:v>758.4</c:v>
                </c:pt>
                <c:pt idx="745">
                  <c:v>758.88</c:v>
                </c:pt>
                <c:pt idx="746">
                  <c:v>759.37</c:v>
                </c:pt>
                <c:pt idx="747">
                  <c:v>759.85</c:v>
                </c:pt>
                <c:pt idx="748">
                  <c:v>760.33</c:v>
                </c:pt>
                <c:pt idx="749">
                  <c:v>760.81</c:v>
                </c:pt>
                <c:pt idx="750">
                  <c:v>761.29</c:v>
                </c:pt>
                <c:pt idx="751">
                  <c:v>761.78</c:v>
                </c:pt>
                <c:pt idx="752">
                  <c:v>762.26</c:v>
                </c:pt>
                <c:pt idx="753">
                  <c:v>762.74</c:v>
                </c:pt>
                <c:pt idx="754">
                  <c:v>763.22</c:v>
                </c:pt>
                <c:pt idx="755">
                  <c:v>763.71</c:v>
                </c:pt>
                <c:pt idx="756">
                  <c:v>764.19</c:v>
                </c:pt>
                <c:pt idx="757">
                  <c:v>764.67</c:v>
                </c:pt>
                <c:pt idx="758">
                  <c:v>765.15</c:v>
                </c:pt>
                <c:pt idx="759">
                  <c:v>765.63</c:v>
                </c:pt>
                <c:pt idx="760">
                  <c:v>766.12</c:v>
                </c:pt>
                <c:pt idx="761">
                  <c:v>766.6</c:v>
                </c:pt>
                <c:pt idx="762">
                  <c:v>767.08</c:v>
                </c:pt>
                <c:pt idx="763">
                  <c:v>767.56</c:v>
                </c:pt>
                <c:pt idx="764">
                  <c:v>768.04</c:v>
                </c:pt>
                <c:pt idx="765">
                  <c:v>768.53</c:v>
                </c:pt>
                <c:pt idx="766">
                  <c:v>769.01</c:v>
                </c:pt>
                <c:pt idx="767">
                  <c:v>769.49</c:v>
                </c:pt>
                <c:pt idx="768">
                  <c:v>769.97</c:v>
                </c:pt>
                <c:pt idx="769">
                  <c:v>770.46</c:v>
                </c:pt>
                <c:pt idx="770">
                  <c:v>770.94</c:v>
                </c:pt>
                <c:pt idx="771">
                  <c:v>771.42</c:v>
                </c:pt>
                <c:pt idx="772">
                  <c:v>771.9</c:v>
                </c:pt>
                <c:pt idx="773">
                  <c:v>772.38</c:v>
                </c:pt>
                <c:pt idx="774">
                  <c:v>772.87</c:v>
                </c:pt>
                <c:pt idx="775">
                  <c:v>773.35</c:v>
                </c:pt>
                <c:pt idx="776">
                  <c:v>773.83</c:v>
                </c:pt>
                <c:pt idx="777">
                  <c:v>774.31</c:v>
                </c:pt>
                <c:pt idx="778">
                  <c:v>774.79</c:v>
                </c:pt>
                <c:pt idx="779">
                  <c:v>775.28</c:v>
                </c:pt>
                <c:pt idx="780">
                  <c:v>775.76</c:v>
                </c:pt>
                <c:pt idx="781">
                  <c:v>776.24</c:v>
                </c:pt>
                <c:pt idx="782">
                  <c:v>776.72</c:v>
                </c:pt>
                <c:pt idx="783">
                  <c:v>777.21</c:v>
                </c:pt>
                <c:pt idx="784">
                  <c:v>777.69</c:v>
                </c:pt>
                <c:pt idx="785">
                  <c:v>778.17</c:v>
                </c:pt>
                <c:pt idx="786">
                  <c:v>778.65</c:v>
                </c:pt>
                <c:pt idx="787">
                  <c:v>779.13</c:v>
                </c:pt>
                <c:pt idx="788">
                  <c:v>779.62</c:v>
                </c:pt>
                <c:pt idx="789">
                  <c:v>780.1</c:v>
                </c:pt>
                <c:pt idx="790">
                  <c:v>780.58</c:v>
                </c:pt>
                <c:pt idx="791">
                  <c:v>781.06</c:v>
                </c:pt>
                <c:pt idx="792">
                  <c:v>781.54</c:v>
                </c:pt>
                <c:pt idx="793">
                  <c:v>782.03</c:v>
                </c:pt>
                <c:pt idx="794">
                  <c:v>782.51</c:v>
                </c:pt>
                <c:pt idx="795">
                  <c:v>782.99</c:v>
                </c:pt>
                <c:pt idx="796">
                  <c:v>783.47</c:v>
                </c:pt>
                <c:pt idx="797">
                  <c:v>783.96</c:v>
                </c:pt>
                <c:pt idx="798">
                  <c:v>784.44</c:v>
                </c:pt>
                <c:pt idx="799">
                  <c:v>784.92</c:v>
                </c:pt>
                <c:pt idx="800">
                  <c:v>785.4</c:v>
                </c:pt>
                <c:pt idx="801">
                  <c:v>785.88</c:v>
                </c:pt>
                <c:pt idx="802">
                  <c:v>786.37</c:v>
                </c:pt>
                <c:pt idx="803">
                  <c:v>786.85</c:v>
                </c:pt>
                <c:pt idx="804">
                  <c:v>787.33</c:v>
                </c:pt>
                <c:pt idx="805">
                  <c:v>787.81</c:v>
                </c:pt>
                <c:pt idx="806">
                  <c:v>788.29</c:v>
                </c:pt>
                <c:pt idx="807">
                  <c:v>788.78</c:v>
                </c:pt>
                <c:pt idx="808">
                  <c:v>789.26</c:v>
                </c:pt>
                <c:pt idx="809">
                  <c:v>789.74</c:v>
                </c:pt>
                <c:pt idx="810">
                  <c:v>790.22</c:v>
                </c:pt>
                <c:pt idx="811">
                  <c:v>790.71</c:v>
                </c:pt>
                <c:pt idx="812">
                  <c:v>791.19</c:v>
                </c:pt>
                <c:pt idx="813">
                  <c:v>791.67</c:v>
                </c:pt>
                <c:pt idx="814">
                  <c:v>792.15</c:v>
                </c:pt>
                <c:pt idx="815">
                  <c:v>792.63</c:v>
                </c:pt>
                <c:pt idx="816">
                  <c:v>793.12</c:v>
                </c:pt>
                <c:pt idx="817">
                  <c:v>793.6</c:v>
                </c:pt>
                <c:pt idx="818">
                  <c:v>794.08</c:v>
                </c:pt>
                <c:pt idx="819">
                  <c:v>794.56</c:v>
                </c:pt>
                <c:pt idx="820">
                  <c:v>795.04</c:v>
                </c:pt>
                <c:pt idx="821">
                  <c:v>795.53</c:v>
                </c:pt>
                <c:pt idx="822">
                  <c:v>796.01</c:v>
                </c:pt>
                <c:pt idx="823">
                  <c:v>796.49</c:v>
                </c:pt>
                <c:pt idx="824">
                  <c:v>796.97</c:v>
                </c:pt>
                <c:pt idx="825">
                  <c:v>797.46</c:v>
                </c:pt>
                <c:pt idx="826">
                  <c:v>797.94</c:v>
                </c:pt>
                <c:pt idx="827">
                  <c:v>798.42</c:v>
                </c:pt>
                <c:pt idx="828">
                  <c:v>798.9</c:v>
                </c:pt>
                <c:pt idx="829">
                  <c:v>799.38</c:v>
                </c:pt>
                <c:pt idx="830">
                  <c:v>799.87</c:v>
                </c:pt>
                <c:pt idx="831">
                  <c:v>800.35</c:v>
                </c:pt>
                <c:pt idx="832">
                  <c:v>800.83</c:v>
                </c:pt>
                <c:pt idx="833">
                  <c:v>801.31</c:v>
                </c:pt>
                <c:pt idx="834">
                  <c:v>801.79</c:v>
                </c:pt>
                <c:pt idx="835">
                  <c:v>802.28</c:v>
                </c:pt>
                <c:pt idx="836">
                  <c:v>802.76</c:v>
                </c:pt>
                <c:pt idx="837">
                  <c:v>803.24</c:v>
                </c:pt>
                <c:pt idx="838">
                  <c:v>803.72</c:v>
                </c:pt>
                <c:pt idx="839">
                  <c:v>804.2</c:v>
                </c:pt>
                <c:pt idx="840">
                  <c:v>804.69</c:v>
                </c:pt>
                <c:pt idx="841">
                  <c:v>805.17</c:v>
                </c:pt>
                <c:pt idx="842">
                  <c:v>805.65</c:v>
                </c:pt>
                <c:pt idx="843">
                  <c:v>806.13</c:v>
                </c:pt>
                <c:pt idx="844">
                  <c:v>806.62</c:v>
                </c:pt>
                <c:pt idx="845">
                  <c:v>807.1</c:v>
                </c:pt>
                <c:pt idx="846">
                  <c:v>807.58</c:v>
                </c:pt>
                <c:pt idx="847">
                  <c:v>808.06</c:v>
                </c:pt>
                <c:pt idx="848">
                  <c:v>808.54</c:v>
                </c:pt>
                <c:pt idx="849">
                  <c:v>809.03</c:v>
                </c:pt>
                <c:pt idx="850">
                  <c:v>809.51</c:v>
                </c:pt>
                <c:pt idx="851">
                  <c:v>809.99</c:v>
                </c:pt>
                <c:pt idx="852">
                  <c:v>810.47</c:v>
                </c:pt>
                <c:pt idx="853">
                  <c:v>810.95</c:v>
                </c:pt>
                <c:pt idx="854">
                  <c:v>811.44</c:v>
                </c:pt>
                <c:pt idx="855">
                  <c:v>811.92</c:v>
                </c:pt>
                <c:pt idx="856">
                  <c:v>812.4</c:v>
                </c:pt>
                <c:pt idx="857">
                  <c:v>812.88</c:v>
                </c:pt>
                <c:pt idx="858">
                  <c:v>813.37</c:v>
                </c:pt>
                <c:pt idx="859">
                  <c:v>813.85</c:v>
                </c:pt>
                <c:pt idx="860">
                  <c:v>814.33</c:v>
                </c:pt>
                <c:pt idx="861">
                  <c:v>814.81</c:v>
                </c:pt>
                <c:pt idx="862">
                  <c:v>815.29</c:v>
                </c:pt>
                <c:pt idx="863">
                  <c:v>815.78</c:v>
                </c:pt>
                <c:pt idx="864">
                  <c:v>816.26</c:v>
                </c:pt>
                <c:pt idx="865">
                  <c:v>816.74</c:v>
                </c:pt>
                <c:pt idx="866">
                  <c:v>817.22</c:v>
                </c:pt>
                <c:pt idx="867">
                  <c:v>817.7</c:v>
                </c:pt>
                <c:pt idx="868">
                  <c:v>818.19</c:v>
                </c:pt>
                <c:pt idx="869">
                  <c:v>818.67</c:v>
                </c:pt>
                <c:pt idx="870">
                  <c:v>819.15</c:v>
                </c:pt>
                <c:pt idx="871">
                  <c:v>819.63</c:v>
                </c:pt>
                <c:pt idx="872">
                  <c:v>820.12</c:v>
                </c:pt>
                <c:pt idx="873">
                  <c:v>820.6</c:v>
                </c:pt>
                <c:pt idx="874">
                  <c:v>821.08</c:v>
                </c:pt>
                <c:pt idx="875">
                  <c:v>821.56</c:v>
                </c:pt>
                <c:pt idx="876">
                  <c:v>822.04</c:v>
                </c:pt>
                <c:pt idx="877">
                  <c:v>822.53</c:v>
                </c:pt>
                <c:pt idx="878">
                  <c:v>823.01</c:v>
                </c:pt>
                <c:pt idx="879">
                  <c:v>823.49</c:v>
                </c:pt>
                <c:pt idx="880">
                  <c:v>823.97</c:v>
                </c:pt>
                <c:pt idx="881">
                  <c:v>824.45</c:v>
                </c:pt>
                <c:pt idx="882">
                  <c:v>824.94</c:v>
                </c:pt>
                <c:pt idx="883">
                  <c:v>825.42</c:v>
                </c:pt>
                <c:pt idx="884">
                  <c:v>825.9</c:v>
                </c:pt>
                <c:pt idx="885">
                  <c:v>826.38</c:v>
                </c:pt>
                <c:pt idx="886">
                  <c:v>826.87</c:v>
                </c:pt>
                <c:pt idx="887">
                  <c:v>827.35</c:v>
                </c:pt>
                <c:pt idx="888">
                  <c:v>827.83</c:v>
                </c:pt>
                <c:pt idx="889">
                  <c:v>828.31</c:v>
                </c:pt>
                <c:pt idx="890">
                  <c:v>828.79</c:v>
                </c:pt>
                <c:pt idx="891">
                  <c:v>829.28</c:v>
                </c:pt>
                <c:pt idx="892">
                  <c:v>829.76</c:v>
                </c:pt>
                <c:pt idx="893">
                  <c:v>830.24</c:v>
                </c:pt>
                <c:pt idx="894">
                  <c:v>830.72</c:v>
                </c:pt>
                <c:pt idx="895">
                  <c:v>831.2</c:v>
                </c:pt>
                <c:pt idx="896">
                  <c:v>831.69</c:v>
                </c:pt>
                <c:pt idx="897">
                  <c:v>832.17</c:v>
                </c:pt>
                <c:pt idx="898">
                  <c:v>832.65</c:v>
                </c:pt>
                <c:pt idx="899">
                  <c:v>833.13</c:v>
                </c:pt>
                <c:pt idx="900">
                  <c:v>833.62</c:v>
                </c:pt>
                <c:pt idx="901">
                  <c:v>834.1</c:v>
                </c:pt>
                <c:pt idx="902">
                  <c:v>834.58</c:v>
                </c:pt>
                <c:pt idx="903">
                  <c:v>835.06</c:v>
                </c:pt>
                <c:pt idx="904">
                  <c:v>835.54</c:v>
                </c:pt>
                <c:pt idx="905">
                  <c:v>836.03</c:v>
                </c:pt>
                <c:pt idx="906">
                  <c:v>836.51</c:v>
                </c:pt>
                <c:pt idx="907">
                  <c:v>836.99</c:v>
                </c:pt>
                <c:pt idx="908">
                  <c:v>837.47</c:v>
                </c:pt>
                <c:pt idx="909">
                  <c:v>837.95</c:v>
                </c:pt>
                <c:pt idx="910">
                  <c:v>838.44</c:v>
                </c:pt>
                <c:pt idx="911">
                  <c:v>838.92</c:v>
                </c:pt>
                <c:pt idx="912">
                  <c:v>839.4</c:v>
                </c:pt>
                <c:pt idx="913">
                  <c:v>839.88</c:v>
                </c:pt>
                <c:pt idx="914">
                  <c:v>840.37</c:v>
                </c:pt>
                <c:pt idx="915">
                  <c:v>840.85</c:v>
                </c:pt>
                <c:pt idx="916">
                  <c:v>841.33</c:v>
                </c:pt>
                <c:pt idx="917">
                  <c:v>841.81</c:v>
                </c:pt>
                <c:pt idx="918">
                  <c:v>842.29</c:v>
                </c:pt>
                <c:pt idx="919">
                  <c:v>842.78</c:v>
                </c:pt>
                <c:pt idx="920">
                  <c:v>843.26</c:v>
                </c:pt>
                <c:pt idx="921">
                  <c:v>843.74</c:v>
                </c:pt>
                <c:pt idx="922">
                  <c:v>844.22</c:v>
                </c:pt>
                <c:pt idx="923">
                  <c:v>844.7</c:v>
                </c:pt>
                <c:pt idx="924">
                  <c:v>845.19</c:v>
                </c:pt>
                <c:pt idx="925">
                  <c:v>845.67</c:v>
                </c:pt>
                <c:pt idx="926">
                  <c:v>846.15</c:v>
                </c:pt>
                <c:pt idx="927">
                  <c:v>846.63</c:v>
                </c:pt>
                <c:pt idx="928">
                  <c:v>847.12</c:v>
                </c:pt>
                <c:pt idx="929">
                  <c:v>847.6</c:v>
                </c:pt>
                <c:pt idx="930">
                  <c:v>848.08</c:v>
                </c:pt>
                <c:pt idx="931">
                  <c:v>848.56</c:v>
                </c:pt>
                <c:pt idx="932">
                  <c:v>849.04</c:v>
                </c:pt>
                <c:pt idx="933">
                  <c:v>849.53</c:v>
                </c:pt>
                <c:pt idx="934">
                  <c:v>850.01</c:v>
                </c:pt>
                <c:pt idx="935">
                  <c:v>850.49</c:v>
                </c:pt>
                <c:pt idx="936">
                  <c:v>850.97</c:v>
                </c:pt>
                <c:pt idx="937">
                  <c:v>851.45</c:v>
                </c:pt>
                <c:pt idx="938">
                  <c:v>851.94</c:v>
                </c:pt>
                <c:pt idx="939">
                  <c:v>852.42</c:v>
                </c:pt>
                <c:pt idx="940">
                  <c:v>852.9</c:v>
                </c:pt>
                <c:pt idx="941">
                  <c:v>853.38</c:v>
                </c:pt>
                <c:pt idx="942">
                  <c:v>853.87</c:v>
                </c:pt>
                <c:pt idx="943">
                  <c:v>854.35</c:v>
                </c:pt>
                <c:pt idx="944">
                  <c:v>854.83</c:v>
                </c:pt>
                <c:pt idx="945">
                  <c:v>855.31</c:v>
                </c:pt>
                <c:pt idx="946">
                  <c:v>855.79</c:v>
                </c:pt>
                <c:pt idx="947">
                  <c:v>856.28</c:v>
                </c:pt>
                <c:pt idx="948">
                  <c:v>856.76</c:v>
                </c:pt>
                <c:pt idx="949">
                  <c:v>857.24</c:v>
                </c:pt>
                <c:pt idx="950">
                  <c:v>857.72</c:v>
                </c:pt>
                <c:pt idx="951">
                  <c:v>858.2</c:v>
                </c:pt>
                <c:pt idx="952">
                  <c:v>858.69</c:v>
                </c:pt>
                <c:pt idx="953">
                  <c:v>859.17</c:v>
                </c:pt>
                <c:pt idx="954">
                  <c:v>859.65</c:v>
                </c:pt>
                <c:pt idx="955">
                  <c:v>860.13</c:v>
                </c:pt>
                <c:pt idx="956">
                  <c:v>860.62</c:v>
                </c:pt>
                <c:pt idx="957">
                  <c:v>861.1</c:v>
                </c:pt>
                <c:pt idx="958">
                  <c:v>861.58</c:v>
                </c:pt>
                <c:pt idx="959">
                  <c:v>862.06</c:v>
                </c:pt>
                <c:pt idx="960">
                  <c:v>862.54</c:v>
                </c:pt>
                <c:pt idx="961">
                  <c:v>863.03</c:v>
                </c:pt>
                <c:pt idx="962">
                  <c:v>863.51</c:v>
                </c:pt>
                <c:pt idx="963">
                  <c:v>863.99</c:v>
                </c:pt>
                <c:pt idx="964">
                  <c:v>864.47</c:v>
                </c:pt>
                <c:pt idx="965">
                  <c:v>864.95</c:v>
                </c:pt>
                <c:pt idx="966">
                  <c:v>865.44</c:v>
                </c:pt>
                <c:pt idx="967">
                  <c:v>865.92</c:v>
                </c:pt>
                <c:pt idx="968">
                  <c:v>866.4</c:v>
                </c:pt>
                <c:pt idx="969">
                  <c:v>866.88</c:v>
                </c:pt>
                <c:pt idx="970">
                  <c:v>867.36</c:v>
                </c:pt>
                <c:pt idx="971">
                  <c:v>867.85</c:v>
                </c:pt>
                <c:pt idx="972">
                  <c:v>868.33</c:v>
                </c:pt>
                <c:pt idx="973">
                  <c:v>868.81</c:v>
                </c:pt>
                <c:pt idx="974">
                  <c:v>869.29</c:v>
                </c:pt>
                <c:pt idx="975">
                  <c:v>869.78</c:v>
                </c:pt>
                <c:pt idx="976">
                  <c:v>870.26</c:v>
                </c:pt>
                <c:pt idx="977">
                  <c:v>870.74</c:v>
                </c:pt>
                <c:pt idx="978">
                  <c:v>871.22</c:v>
                </c:pt>
                <c:pt idx="979">
                  <c:v>871.7</c:v>
                </c:pt>
                <c:pt idx="980">
                  <c:v>872.19</c:v>
                </c:pt>
                <c:pt idx="981">
                  <c:v>872.67</c:v>
                </c:pt>
                <c:pt idx="982">
                  <c:v>873.15</c:v>
                </c:pt>
                <c:pt idx="983">
                  <c:v>873.63</c:v>
                </c:pt>
                <c:pt idx="984">
                  <c:v>874.11</c:v>
                </c:pt>
                <c:pt idx="985">
                  <c:v>874.6</c:v>
                </c:pt>
                <c:pt idx="986">
                  <c:v>875.08</c:v>
                </c:pt>
                <c:pt idx="987">
                  <c:v>875.56</c:v>
                </c:pt>
                <c:pt idx="988">
                  <c:v>876.04</c:v>
                </c:pt>
                <c:pt idx="989">
                  <c:v>876.53</c:v>
                </c:pt>
                <c:pt idx="990">
                  <c:v>877.01</c:v>
                </c:pt>
                <c:pt idx="991">
                  <c:v>877.49</c:v>
                </c:pt>
                <c:pt idx="992">
                  <c:v>877.97</c:v>
                </c:pt>
                <c:pt idx="993">
                  <c:v>878.45</c:v>
                </c:pt>
                <c:pt idx="994">
                  <c:v>878.94</c:v>
                </c:pt>
                <c:pt idx="995">
                  <c:v>879.42</c:v>
                </c:pt>
                <c:pt idx="996">
                  <c:v>879.9</c:v>
                </c:pt>
                <c:pt idx="997">
                  <c:v>880.38</c:v>
                </c:pt>
                <c:pt idx="998">
                  <c:v>880.86</c:v>
                </c:pt>
                <c:pt idx="999">
                  <c:v>881.35</c:v>
                </c:pt>
                <c:pt idx="1000">
                  <c:v>881.83</c:v>
                </c:pt>
                <c:pt idx="1001">
                  <c:v>882.31</c:v>
                </c:pt>
                <c:pt idx="1002">
                  <c:v>882.79</c:v>
                </c:pt>
                <c:pt idx="1003">
                  <c:v>883.28</c:v>
                </c:pt>
                <c:pt idx="1004">
                  <c:v>883.76</c:v>
                </c:pt>
                <c:pt idx="1005">
                  <c:v>884.24</c:v>
                </c:pt>
                <c:pt idx="1006">
                  <c:v>884.72</c:v>
                </c:pt>
                <c:pt idx="1007">
                  <c:v>885.2</c:v>
                </c:pt>
                <c:pt idx="1008">
                  <c:v>885.69</c:v>
                </c:pt>
                <c:pt idx="1009">
                  <c:v>886.17</c:v>
                </c:pt>
                <c:pt idx="1010">
                  <c:v>886.65</c:v>
                </c:pt>
                <c:pt idx="1011">
                  <c:v>887.13</c:v>
                </c:pt>
                <c:pt idx="1012">
                  <c:v>887.61</c:v>
                </c:pt>
                <c:pt idx="1013">
                  <c:v>888.1</c:v>
                </c:pt>
                <c:pt idx="1014">
                  <c:v>888.58</c:v>
                </c:pt>
                <c:pt idx="1015">
                  <c:v>889.06</c:v>
                </c:pt>
                <c:pt idx="1016">
                  <c:v>889.54</c:v>
                </c:pt>
                <c:pt idx="1017">
                  <c:v>890.03</c:v>
                </c:pt>
                <c:pt idx="1018">
                  <c:v>890.51</c:v>
                </c:pt>
                <c:pt idx="1019">
                  <c:v>890.99</c:v>
                </c:pt>
                <c:pt idx="1020">
                  <c:v>891.47</c:v>
                </c:pt>
                <c:pt idx="1021">
                  <c:v>891.95</c:v>
                </c:pt>
                <c:pt idx="1022">
                  <c:v>892.44</c:v>
                </c:pt>
                <c:pt idx="1023">
                  <c:v>892.92</c:v>
                </c:pt>
                <c:pt idx="1024">
                  <c:v>893.4</c:v>
                </c:pt>
                <c:pt idx="1025">
                  <c:v>893.88</c:v>
                </c:pt>
                <c:pt idx="1026">
                  <c:v>894.36</c:v>
                </c:pt>
                <c:pt idx="1027">
                  <c:v>894.85</c:v>
                </c:pt>
                <c:pt idx="1028">
                  <c:v>895.33</c:v>
                </c:pt>
                <c:pt idx="1029">
                  <c:v>895.81</c:v>
                </c:pt>
                <c:pt idx="1030">
                  <c:v>896.29</c:v>
                </c:pt>
                <c:pt idx="1031">
                  <c:v>896.78</c:v>
                </c:pt>
                <c:pt idx="1032">
                  <c:v>897.26</c:v>
                </c:pt>
                <c:pt idx="1033">
                  <c:v>897.74</c:v>
                </c:pt>
                <c:pt idx="1034">
                  <c:v>898.22</c:v>
                </c:pt>
                <c:pt idx="1035">
                  <c:v>898.7</c:v>
                </c:pt>
                <c:pt idx="1036">
                  <c:v>899.19</c:v>
                </c:pt>
                <c:pt idx="1037">
                  <c:v>899.67</c:v>
                </c:pt>
                <c:pt idx="1038">
                  <c:v>900.15</c:v>
                </c:pt>
                <c:pt idx="1039">
                  <c:v>900.63</c:v>
                </c:pt>
                <c:pt idx="1040">
                  <c:v>901.11</c:v>
                </c:pt>
                <c:pt idx="1041">
                  <c:v>901.6</c:v>
                </c:pt>
                <c:pt idx="1042">
                  <c:v>902.08</c:v>
                </c:pt>
                <c:pt idx="1043">
                  <c:v>902.56</c:v>
                </c:pt>
                <c:pt idx="1044">
                  <c:v>903.04</c:v>
                </c:pt>
                <c:pt idx="1045">
                  <c:v>903.53</c:v>
                </c:pt>
                <c:pt idx="1046">
                  <c:v>904.01</c:v>
                </c:pt>
                <c:pt idx="1047">
                  <c:v>904.49</c:v>
                </c:pt>
                <c:pt idx="1048">
                  <c:v>904.97</c:v>
                </c:pt>
                <c:pt idx="1049">
                  <c:v>905.45</c:v>
                </c:pt>
                <c:pt idx="1050">
                  <c:v>905.94</c:v>
                </c:pt>
                <c:pt idx="1051">
                  <c:v>906.42</c:v>
                </c:pt>
                <c:pt idx="1052">
                  <c:v>906.9</c:v>
                </c:pt>
                <c:pt idx="1053">
                  <c:v>907.38</c:v>
                </c:pt>
                <c:pt idx="1054">
                  <c:v>907.86</c:v>
                </c:pt>
                <c:pt idx="1055">
                  <c:v>908.35</c:v>
                </c:pt>
                <c:pt idx="1056">
                  <c:v>908.83</c:v>
                </c:pt>
                <c:pt idx="1057">
                  <c:v>909.31</c:v>
                </c:pt>
                <c:pt idx="1058">
                  <c:v>909.79</c:v>
                </c:pt>
                <c:pt idx="1059">
                  <c:v>910.28</c:v>
                </c:pt>
                <c:pt idx="1060">
                  <c:v>910.76</c:v>
                </c:pt>
                <c:pt idx="1061">
                  <c:v>911.24</c:v>
                </c:pt>
                <c:pt idx="1062">
                  <c:v>911.72</c:v>
                </c:pt>
                <c:pt idx="1063">
                  <c:v>912.2</c:v>
                </c:pt>
                <c:pt idx="1064">
                  <c:v>912.69</c:v>
                </c:pt>
                <c:pt idx="1065">
                  <c:v>913.17</c:v>
                </c:pt>
                <c:pt idx="1066">
                  <c:v>913.65</c:v>
                </c:pt>
                <c:pt idx="1067">
                  <c:v>914.13</c:v>
                </c:pt>
                <c:pt idx="1068">
                  <c:v>914.61</c:v>
                </c:pt>
                <c:pt idx="1069">
                  <c:v>915.1</c:v>
                </c:pt>
                <c:pt idx="1070">
                  <c:v>915.58</c:v>
                </c:pt>
                <c:pt idx="1071">
                  <c:v>916.06</c:v>
                </c:pt>
                <c:pt idx="1072">
                  <c:v>916.54</c:v>
                </c:pt>
                <c:pt idx="1073">
                  <c:v>917.03</c:v>
                </c:pt>
                <c:pt idx="1074">
                  <c:v>917.51</c:v>
                </c:pt>
                <c:pt idx="1075">
                  <c:v>917.99</c:v>
                </c:pt>
                <c:pt idx="1076">
                  <c:v>918.47</c:v>
                </c:pt>
                <c:pt idx="1077">
                  <c:v>918.95</c:v>
                </c:pt>
                <c:pt idx="1078">
                  <c:v>919.44</c:v>
                </c:pt>
                <c:pt idx="1079">
                  <c:v>919.92</c:v>
                </c:pt>
                <c:pt idx="1080">
                  <c:v>920.4</c:v>
                </c:pt>
                <c:pt idx="1081">
                  <c:v>920.88</c:v>
                </c:pt>
                <c:pt idx="1082">
                  <c:v>921.36</c:v>
                </c:pt>
                <c:pt idx="1083">
                  <c:v>921.85</c:v>
                </c:pt>
                <c:pt idx="1084">
                  <c:v>922.33</c:v>
                </c:pt>
                <c:pt idx="1085">
                  <c:v>922.81</c:v>
                </c:pt>
                <c:pt idx="1086">
                  <c:v>923.29</c:v>
                </c:pt>
                <c:pt idx="1087">
                  <c:v>923.77</c:v>
                </c:pt>
                <c:pt idx="1088">
                  <c:v>924.26</c:v>
                </c:pt>
                <c:pt idx="1089">
                  <c:v>924.74</c:v>
                </c:pt>
                <c:pt idx="1090">
                  <c:v>925.22</c:v>
                </c:pt>
                <c:pt idx="1091">
                  <c:v>925.7</c:v>
                </c:pt>
                <c:pt idx="1092">
                  <c:v>926.19</c:v>
                </c:pt>
                <c:pt idx="1093">
                  <c:v>926.67</c:v>
                </c:pt>
                <c:pt idx="1094">
                  <c:v>927.15</c:v>
                </c:pt>
                <c:pt idx="1095">
                  <c:v>927.63</c:v>
                </c:pt>
                <c:pt idx="1096">
                  <c:v>928.11</c:v>
                </c:pt>
                <c:pt idx="1097">
                  <c:v>928.6</c:v>
                </c:pt>
                <c:pt idx="1098">
                  <c:v>929.08</c:v>
                </c:pt>
                <c:pt idx="1099">
                  <c:v>929.56</c:v>
                </c:pt>
                <c:pt idx="1100">
                  <c:v>930.04</c:v>
                </c:pt>
                <c:pt idx="1101">
                  <c:v>930.52</c:v>
                </c:pt>
                <c:pt idx="1102">
                  <c:v>931.01</c:v>
                </c:pt>
                <c:pt idx="1103">
                  <c:v>931.49</c:v>
                </c:pt>
                <c:pt idx="1104">
                  <c:v>931.97</c:v>
                </c:pt>
                <c:pt idx="1105">
                  <c:v>932.45</c:v>
                </c:pt>
                <c:pt idx="1106">
                  <c:v>932.94</c:v>
                </c:pt>
                <c:pt idx="1107">
                  <c:v>933.42</c:v>
                </c:pt>
                <c:pt idx="1108">
                  <c:v>933.9</c:v>
                </c:pt>
                <c:pt idx="1109">
                  <c:v>934.38</c:v>
                </c:pt>
                <c:pt idx="1110">
                  <c:v>934.86</c:v>
                </c:pt>
                <c:pt idx="1111">
                  <c:v>935.35</c:v>
                </c:pt>
                <c:pt idx="1112">
                  <c:v>935.83</c:v>
                </c:pt>
                <c:pt idx="1113">
                  <c:v>936.31</c:v>
                </c:pt>
                <c:pt idx="1114">
                  <c:v>936.79</c:v>
                </c:pt>
                <c:pt idx="1115">
                  <c:v>937.27</c:v>
                </c:pt>
                <c:pt idx="1116">
                  <c:v>937.76</c:v>
                </c:pt>
                <c:pt idx="1117">
                  <c:v>938.24</c:v>
                </c:pt>
                <c:pt idx="1118">
                  <c:v>938.72</c:v>
                </c:pt>
                <c:pt idx="1119">
                  <c:v>939.2</c:v>
                </c:pt>
                <c:pt idx="1120">
                  <c:v>939.69</c:v>
                </c:pt>
                <c:pt idx="1121">
                  <c:v>940.17</c:v>
                </c:pt>
                <c:pt idx="1122">
                  <c:v>940.65</c:v>
                </c:pt>
                <c:pt idx="1123">
                  <c:v>941.13</c:v>
                </c:pt>
                <c:pt idx="1124">
                  <c:v>941.61</c:v>
                </c:pt>
                <c:pt idx="1125">
                  <c:v>942.1</c:v>
                </c:pt>
                <c:pt idx="1126">
                  <c:v>942.58</c:v>
                </c:pt>
                <c:pt idx="1127">
                  <c:v>943.06</c:v>
                </c:pt>
                <c:pt idx="1128">
                  <c:v>943.54</c:v>
                </c:pt>
                <c:pt idx="1129">
                  <c:v>944.02</c:v>
                </c:pt>
                <c:pt idx="1130">
                  <c:v>944.51</c:v>
                </c:pt>
                <c:pt idx="1131">
                  <c:v>944.99</c:v>
                </c:pt>
                <c:pt idx="1132">
                  <c:v>945.47</c:v>
                </c:pt>
                <c:pt idx="1133">
                  <c:v>945.95</c:v>
                </c:pt>
                <c:pt idx="1134">
                  <c:v>946.44</c:v>
                </c:pt>
                <c:pt idx="1135">
                  <c:v>946.92</c:v>
                </c:pt>
                <c:pt idx="1136">
                  <c:v>947.4</c:v>
                </c:pt>
                <c:pt idx="1137">
                  <c:v>947.88</c:v>
                </c:pt>
                <c:pt idx="1138">
                  <c:v>948.36</c:v>
                </c:pt>
                <c:pt idx="1139">
                  <c:v>948.85</c:v>
                </c:pt>
                <c:pt idx="1140">
                  <c:v>949.33</c:v>
                </c:pt>
                <c:pt idx="1141">
                  <c:v>949.81</c:v>
                </c:pt>
                <c:pt idx="1142">
                  <c:v>950.29</c:v>
                </c:pt>
                <c:pt idx="1143">
                  <c:v>950.77</c:v>
                </c:pt>
                <c:pt idx="1144">
                  <c:v>951.26</c:v>
                </c:pt>
                <c:pt idx="1145">
                  <c:v>951.74</c:v>
                </c:pt>
                <c:pt idx="1146">
                  <c:v>952.22</c:v>
                </c:pt>
                <c:pt idx="1147">
                  <c:v>952.7</c:v>
                </c:pt>
                <c:pt idx="1148">
                  <c:v>953.19</c:v>
                </c:pt>
                <c:pt idx="1149">
                  <c:v>953.67</c:v>
                </c:pt>
                <c:pt idx="1150">
                  <c:v>954.15</c:v>
                </c:pt>
                <c:pt idx="1151">
                  <c:v>954.63</c:v>
                </c:pt>
                <c:pt idx="1152">
                  <c:v>955.11</c:v>
                </c:pt>
                <c:pt idx="1153">
                  <c:v>955.6</c:v>
                </c:pt>
                <c:pt idx="1154">
                  <c:v>956.08</c:v>
                </c:pt>
                <c:pt idx="1155">
                  <c:v>956.56</c:v>
                </c:pt>
                <c:pt idx="1156">
                  <c:v>957.04</c:v>
                </c:pt>
                <c:pt idx="1157">
                  <c:v>957.52</c:v>
                </c:pt>
                <c:pt idx="1158">
                  <c:v>958.01</c:v>
                </c:pt>
                <c:pt idx="1159">
                  <c:v>958.49</c:v>
                </c:pt>
                <c:pt idx="1160">
                  <c:v>958.97</c:v>
                </c:pt>
                <c:pt idx="1161">
                  <c:v>959.45</c:v>
                </c:pt>
                <c:pt idx="1162">
                  <c:v>959.94</c:v>
                </c:pt>
                <c:pt idx="1163">
                  <c:v>960.42</c:v>
                </c:pt>
                <c:pt idx="1164">
                  <c:v>960.9</c:v>
                </c:pt>
                <c:pt idx="1165">
                  <c:v>961.38</c:v>
                </c:pt>
                <c:pt idx="1166">
                  <c:v>961.86</c:v>
                </c:pt>
                <c:pt idx="1167">
                  <c:v>962.35</c:v>
                </c:pt>
                <c:pt idx="1168">
                  <c:v>962.83</c:v>
                </c:pt>
                <c:pt idx="1169">
                  <c:v>963.31</c:v>
                </c:pt>
                <c:pt idx="1170">
                  <c:v>963.79</c:v>
                </c:pt>
                <c:pt idx="1171">
                  <c:v>964.27</c:v>
                </c:pt>
                <c:pt idx="1172">
                  <c:v>964.76</c:v>
                </c:pt>
                <c:pt idx="1173">
                  <c:v>965.24</c:v>
                </c:pt>
                <c:pt idx="1174">
                  <c:v>965.72</c:v>
                </c:pt>
                <c:pt idx="1175">
                  <c:v>966.2</c:v>
                </c:pt>
                <c:pt idx="1176">
                  <c:v>966.69</c:v>
                </c:pt>
                <c:pt idx="1177">
                  <c:v>967.17</c:v>
                </c:pt>
                <c:pt idx="1178">
                  <c:v>967.65</c:v>
                </c:pt>
                <c:pt idx="1179">
                  <c:v>968.13</c:v>
                </c:pt>
                <c:pt idx="1180">
                  <c:v>968.61</c:v>
                </c:pt>
                <c:pt idx="1181">
                  <c:v>969.1</c:v>
                </c:pt>
                <c:pt idx="1182">
                  <c:v>969.58</c:v>
                </c:pt>
                <c:pt idx="1183">
                  <c:v>970.06</c:v>
                </c:pt>
                <c:pt idx="1184">
                  <c:v>970.54</c:v>
                </c:pt>
                <c:pt idx="1185">
                  <c:v>971.02</c:v>
                </c:pt>
                <c:pt idx="1186">
                  <c:v>971.51</c:v>
                </c:pt>
                <c:pt idx="1187">
                  <c:v>971.99</c:v>
                </c:pt>
                <c:pt idx="1188">
                  <c:v>972.47</c:v>
                </c:pt>
                <c:pt idx="1189">
                  <c:v>972.95</c:v>
                </c:pt>
                <c:pt idx="1190">
                  <c:v>973.44</c:v>
                </c:pt>
                <c:pt idx="1191">
                  <c:v>973.92</c:v>
                </c:pt>
                <c:pt idx="1192">
                  <c:v>974.4</c:v>
                </c:pt>
                <c:pt idx="1193">
                  <c:v>974.88</c:v>
                </c:pt>
                <c:pt idx="1194">
                  <c:v>975.36</c:v>
                </c:pt>
                <c:pt idx="1195">
                  <c:v>975.85</c:v>
                </c:pt>
                <c:pt idx="1196">
                  <c:v>976.33</c:v>
                </c:pt>
                <c:pt idx="1197">
                  <c:v>976.81</c:v>
                </c:pt>
                <c:pt idx="1198">
                  <c:v>977.29</c:v>
                </c:pt>
                <c:pt idx="1199">
                  <c:v>977.77</c:v>
                </c:pt>
                <c:pt idx="1200">
                  <c:v>978.26</c:v>
                </c:pt>
                <c:pt idx="1201">
                  <c:v>978.74</c:v>
                </c:pt>
                <c:pt idx="1202">
                  <c:v>979.22</c:v>
                </c:pt>
                <c:pt idx="1203">
                  <c:v>979.7</c:v>
                </c:pt>
                <c:pt idx="1204">
                  <c:v>980.19</c:v>
                </c:pt>
                <c:pt idx="1205">
                  <c:v>980.67</c:v>
                </c:pt>
                <c:pt idx="1206">
                  <c:v>981.15</c:v>
                </c:pt>
                <c:pt idx="1207">
                  <c:v>981.63</c:v>
                </c:pt>
                <c:pt idx="1208">
                  <c:v>982.11</c:v>
                </c:pt>
                <c:pt idx="1209">
                  <c:v>982.6</c:v>
                </c:pt>
                <c:pt idx="1210">
                  <c:v>983.08</c:v>
                </c:pt>
                <c:pt idx="1211">
                  <c:v>983.56</c:v>
                </c:pt>
                <c:pt idx="1212">
                  <c:v>984.04</c:v>
                </c:pt>
                <c:pt idx="1213">
                  <c:v>984.52</c:v>
                </c:pt>
                <c:pt idx="1214">
                  <c:v>985.01</c:v>
                </c:pt>
                <c:pt idx="1215">
                  <c:v>985.49</c:v>
                </c:pt>
                <c:pt idx="1216">
                  <c:v>985.97</c:v>
                </c:pt>
                <c:pt idx="1217">
                  <c:v>986.45</c:v>
                </c:pt>
                <c:pt idx="1218">
                  <c:v>986.93</c:v>
                </c:pt>
                <c:pt idx="1219">
                  <c:v>987.42</c:v>
                </c:pt>
                <c:pt idx="1220">
                  <c:v>987.9</c:v>
                </c:pt>
                <c:pt idx="1221">
                  <c:v>988.38</c:v>
                </c:pt>
                <c:pt idx="1222">
                  <c:v>988.86</c:v>
                </c:pt>
                <c:pt idx="1223">
                  <c:v>989.35</c:v>
                </c:pt>
                <c:pt idx="1224">
                  <c:v>989.83</c:v>
                </c:pt>
                <c:pt idx="1225">
                  <c:v>990.31</c:v>
                </c:pt>
                <c:pt idx="1226">
                  <c:v>990.79</c:v>
                </c:pt>
                <c:pt idx="1227">
                  <c:v>991.27</c:v>
                </c:pt>
                <c:pt idx="1228">
                  <c:v>991.76</c:v>
                </c:pt>
                <c:pt idx="1229">
                  <c:v>992.24</c:v>
                </c:pt>
                <c:pt idx="1230">
                  <c:v>992.72</c:v>
                </c:pt>
                <c:pt idx="1231">
                  <c:v>993.2</c:v>
                </c:pt>
                <c:pt idx="1232">
                  <c:v>993.68</c:v>
                </c:pt>
                <c:pt idx="1233">
                  <c:v>994.17</c:v>
                </c:pt>
                <c:pt idx="1234">
                  <c:v>994.65</c:v>
                </c:pt>
                <c:pt idx="1235">
                  <c:v>995.13</c:v>
                </c:pt>
                <c:pt idx="1236">
                  <c:v>995.61</c:v>
                </c:pt>
                <c:pt idx="1237">
                  <c:v>996.1</c:v>
                </c:pt>
                <c:pt idx="1238">
                  <c:v>996.58</c:v>
                </c:pt>
                <c:pt idx="1239">
                  <c:v>997.06</c:v>
                </c:pt>
                <c:pt idx="1240">
                  <c:v>997.54</c:v>
                </c:pt>
                <c:pt idx="1241">
                  <c:v>998.02</c:v>
                </c:pt>
                <c:pt idx="1242">
                  <c:v>998.51</c:v>
                </c:pt>
                <c:pt idx="1243">
                  <c:v>998.99</c:v>
                </c:pt>
                <c:pt idx="1244">
                  <c:v>999.47</c:v>
                </c:pt>
                <c:pt idx="1245">
                  <c:v>999.95</c:v>
                </c:pt>
                <c:pt idx="1246">
                  <c:v>1000.44</c:v>
                </c:pt>
                <c:pt idx="1247">
                  <c:v>1000.92</c:v>
                </c:pt>
                <c:pt idx="1248">
                  <c:v>1001.4</c:v>
                </c:pt>
                <c:pt idx="1249">
                  <c:v>1001.88</c:v>
                </c:pt>
                <c:pt idx="1250">
                  <c:v>1002.36</c:v>
                </c:pt>
                <c:pt idx="1251">
                  <c:v>1002.85</c:v>
                </c:pt>
                <c:pt idx="1252">
                  <c:v>1003.33</c:v>
                </c:pt>
                <c:pt idx="1253">
                  <c:v>1003.81</c:v>
                </c:pt>
                <c:pt idx="1254">
                  <c:v>1004.29</c:v>
                </c:pt>
                <c:pt idx="1255">
                  <c:v>1004.77</c:v>
                </c:pt>
                <c:pt idx="1256">
                  <c:v>1005.26</c:v>
                </c:pt>
                <c:pt idx="1257">
                  <c:v>1005.74</c:v>
                </c:pt>
                <c:pt idx="1258">
                  <c:v>1006.22</c:v>
                </c:pt>
                <c:pt idx="1259">
                  <c:v>1006.7</c:v>
                </c:pt>
                <c:pt idx="1260">
                  <c:v>1007.19</c:v>
                </c:pt>
                <c:pt idx="1261">
                  <c:v>1007.67</c:v>
                </c:pt>
                <c:pt idx="1262">
                  <c:v>1008.15</c:v>
                </c:pt>
                <c:pt idx="1263">
                  <c:v>1008.63</c:v>
                </c:pt>
                <c:pt idx="1264">
                  <c:v>1009.11</c:v>
                </c:pt>
                <c:pt idx="1265">
                  <c:v>1009.6</c:v>
                </c:pt>
                <c:pt idx="1266">
                  <c:v>1010.08</c:v>
                </c:pt>
                <c:pt idx="1267">
                  <c:v>1010.56</c:v>
                </c:pt>
                <c:pt idx="1268">
                  <c:v>1011.04</c:v>
                </c:pt>
                <c:pt idx="1269">
                  <c:v>1011.52</c:v>
                </c:pt>
                <c:pt idx="1270">
                  <c:v>1012.01</c:v>
                </c:pt>
                <c:pt idx="1271">
                  <c:v>1012.49</c:v>
                </c:pt>
                <c:pt idx="1272">
                  <c:v>1012.97</c:v>
                </c:pt>
                <c:pt idx="1273">
                  <c:v>1013.45</c:v>
                </c:pt>
                <c:pt idx="1274">
                  <c:v>1013.94</c:v>
                </c:pt>
                <c:pt idx="1275">
                  <c:v>1014.42</c:v>
                </c:pt>
                <c:pt idx="1276">
                  <c:v>1014.9</c:v>
                </c:pt>
                <c:pt idx="1277">
                  <c:v>1015.38</c:v>
                </c:pt>
                <c:pt idx="1278">
                  <c:v>1015.86</c:v>
                </c:pt>
                <c:pt idx="1279">
                  <c:v>1016.35</c:v>
                </c:pt>
                <c:pt idx="1280">
                  <c:v>1016.83</c:v>
                </c:pt>
                <c:pt idx="1281">
                  <c:v>1017.31</c:v>
                </c:pt>
                <c:pt idx="1282">
                  <c:v>1017.79</c:v>
                </c:pt>
                <c:pt idx="1283">
                  <c:v>1018.27</c:v>
                </c:pt>
                <c:pt idx="1284">
                  <c:v>1018.76</c:v>
                </c:pt>
                <c:pt idx="1285">
                  <c:v>1019.24</c:v>
                </c:pt>
                <c:pt idx="1286">
                  <c:v>1019.72</c:v>
                </c:pt>
                <c:pt idx="1287">
                  <c:v>1020.2</c:v>
                </c:pt>
                <c:pt idx="1288">
                  <c:v>1020.69</c:v>
                </c:pt>
                <c:pt idx="1289">
                  <c:v>1021.17</c:v>
                </c:pt>
                <c:pt idx="1290">
                  <c:v>1021.65</c:v>
                </c:pt>
                <c:pt idx="1291">
                  <c:v>1022.13</c:v>
                </c:pt>
                <c:pt idx="1292">
                  <c:v>1022.61</c:v>
                </c:pt>
                <c:pt idx="1293">
                  <c:v>1023.1</c:v>
                </c:pt>
                <c:pt idx="1294">
                  <c:v>1023.58</c:v>
                </c:pt>
                <c:pt idx="1295">
                  <c:v>1024.06</c:v>
                </c:pt>
                <c:pt idx="1296">
                  <c:v>1024.54</c:v>
                </c:pt>
                <c:pt idx="1297">
                  <c:v>1025.02</c:v>
                </c:pt>
                <c:pt idx="1298">
                  <c:v>1025.51</c:v>
                </c:pt>
                <c:pt idx="1299">
                  <c:v>1025.99</c:v>
                </c:pt>
                <c:pt idx="1300">
                  <c:v>1026.47</c:v>
                </c:pt>
                <c:pt idx="1301">
                  <c:v>1026.95</c:v>
                </c:pt>
                <c:pt idx="1302">
                  <c:v>1027.43</c:v>
                </c:pt>
                <c:pt idx="1303">
                  <c:v>1027.92</c:v>
                </c:pt>
                <c:pt idx="1304">
                  <c:v>1028.4000000000001</c:v>
                </c:pt>
                <c:pt idx="1305">
                  <c:v>1028.8800000000001</c:v>
                </c:pt>
                <c:pt idx="1306">
                  <c:v>1029.3599999999999</c:v>
                </c:pt>
                <c:pt idx="1307">
                  <c:v>1029.8499999999999</c:v>
                </c:pt>
                <c:pt idx="1308">
                  <c:v>1030.33</c:v>
                </c:pt>
                <c:pt idx="1309">
                  <c:v>1030.81</c:v>
                </c:pt>
                <c:pt idx="1310">
                  <c:v>1031.29</c:v>
                </c:pt>
                <c:pt idx="1311">
                  <c:v>1031.77</c:v>
                </c:pt>
                <c:pt idx="1312">
                  <c:v>1032.26</c:v>
                </c:pt>
                <c:pt idx="1313">
                  <c:v>1032.74</c:v>
                </c:pt>
                <c:pt idx="1314">
                  <c:v>1033.22</c:v>
                </c:pt>
                <c:pt idx="1315">
                  <c:v>1033.7</c:v>
                </c:pt>
                <c:pt idx="1316">
                  <c:v>1034.18</c:v>
                </c:pt>
                <c:pt idx="1317">
                  <c:v>1034.67</c:v>
                </c:pt>
                <c:pt idx="1318">
                  <c:v>1035.1500000000001</c:v>
                </c:pt>
                <c:pt idx="1319">
                  <c:v>1035.6300000000001</c:v>
                </c:pt>
                <c:pt idx="1320">
                  <c:v>1036.1099999999999</c:v>
                </c:pt>
                <c:pt idx="1321">
                  <c:v>1036.5999999999999</c:v>
                </c:pt>
                <c:pt idx="1322">
                  <c:v>1037.08</c:v>
                </c:pt>
                <c:pt idx="1323">
                  <c:v>1037.56</c:v>
                </c:pt>
                <c:pt idx="1324">
                  <c:v>1038.04</c:v>
                </c:pt>
                <c:pt idx="1325">
                  <c:v>1038.52</c:v>
                </c:pt>
                <c:pt idx="1326">
                  <c:v>1039.01</c:v>
                </c:pt>
                <c:pt idx="1327">
                  <c:v>1039.49</c:v>
                </c:pt>
                <c:pt idx="1328">
                  <c:v>1039.97</c:v>
                </c:pt>
                <c:pt idx="1329">
                  <c:v>1040.45</c:v>
                </c:pt>
                <c:pt idx="1330">
                  <c:v>1040.93</c:v>
                </c:pt>
                <c:pt idx="1331">
                  <c:v>1041.42</c:v>
                </c:pt>
                <c:pt idx="1332">
                  <c:v>1041.9000000000001</c:v>
                </c:pt>
                <c:pt idx="1333">
                  <c:v>1042.3800000000001</c:v>
                </c:pt>
                <c:pt idx="1334">
                  <c:v>1042.8599999999999</c:v>
                </c:pt>
                <c:pt idx="1335">
                  <c:v>1043.3499999999999</c:v>
                </c:pt>
                <c:pt idx="1336">
                  <c:v>1043.83</c:v>
                </c:pt>
                <c:pt idx="1337">
                  <c:v>1044.31</c:v>
                </c:pt>
                <c:pt idx="1338">
                  <c:v>1044.79</c:v>
                </c:pt>
                <c:pt idx="1339">
                  <c:v>1045.27</c:v>
                </c:pt>
                <c:pt idx="1340">
                  <c:v>1045.76</c:v>
                </c:pt>
                <c:pt idx="1341">
                  <c:v>1046.24</c:v>
                </c:pt>
                <c:pt idx="1342">
                  <c:v>1046.72</c:v>
                </c:pt>
                <c:pt idx="1343">
                  <c:v>1047.2</c:v>
                </c:pt>
                <c:pt idx="1344">
                  <c:v>1047.68</c:v>
                </c:pt>
                <c:pt idx="1345">
                  <c:v>1048.17</c:v>
                </c:pt>
                <c:pt idx="1346">
                  <c:v>1048.6500000000001</c:v>
                </c:pt>
                <c:pt idx="1347">
                  <c:v>1049.1300000000001</c:v>
                </c:pt>
                <c:pt idx="1348">
                  <c:v>1049.6099999999999</c:v>
                </c:pt>
                <c:pt idx="1349">
                  <c:v>1050.0999999999999</c:v>
                </c:pt>
                <c:pt idx="1350">
                  <c:v>1050.58</c:v>
                </c:pt>
                <c:pt idx="1351">
                  <c:v>1051.06</c:v>
                </c:pt>
                <c:pt idx="1352">
                  <c:v>1051.54</c:v>
                </c:pt>
                <c:pt idx="1353">
                  <c:v>1052.02</c:v>
                </c:pt>
                <c:pt idx="1354">
                  <c:v>1052.51</c:v>
                </c:pt>
                <c:pt idx="1355">
                  <c:v>1052.99</c:v>
                </c:pt>
                <c:pt idx="1356">
                  <c:v>1053.47</c:v>
                </c:pt>
                <c:pt idx="1357">
                  <c:v>1053.95</c:v>
                </c:pt>
                <c:pt idx="1358">
                  <c:v>1054.43</c:v>
                </c:pt>
                <c:pt idx="1359">
                  <c:v>1054.92</c:v>
                </c:pt>
                <c:pt idx="1360">
                  <c:v>1055.4000000000001</c:v>
                </c:pt>
                <c:pt idx="1361">
                  <c:v>1055.8800000000001</c:v>
                </c:pt>
                <c:pt idx="1362">
                  <c:v>1056.3599999999999</c:v>
                </c:pt>
                <c:pt idx="1363">
                  <c:v>1056.8499999999999</c:v>
                </c:pt>
                <c:pt idx="1364">
                  <c:v>1057.33</c:v>
                </c:pt>
                <c:pt idx="1365">
                  <c:v>1057.81</c:v>
                </c:pt>
                <c:pt idx="1366">
                  <c:v>1058.29</c:v>
                </c:pt>
                <c:pt idx="1367">
                  <c:v>1058.77</c:v>
                </c:pt>
                <c:pt idx="1368">
                  <c:v>1059.26</c:v>
                </c:pt>
                <c:pt idx="1369">
                  <c:v>1059.74</c:v>
                </c:pt>
                <c:pt idx="1370">
                  <c:v>1060.22</c:v>
                </c:pt>
                <c:pt idx="1371">
                  <c:v>1060.7</c:v>
                </c:pt>
                <c:pt idx="1372">
                  <c:v>1061.18</c:v>
                </c:pt>
                <c:pt idx="1373">
                  <c:v>1061.67</c:v>
                </c:pt>
                <c:pt idx="1374">
                  <c:v>1062.1500000000001</c:v>
                </c:pt>
                <c:pt idx="1375">
                  <c:v>1062.6300000000001</c:v>
                </c:pt>
                <c:pt idx="1376">
                  <c:v>1063.1099999999999</c:v>
                </c:pt>
                <c:pt idx="1377">
                  <c:v>1063.5999999999999</c:v>
                </c:pt>
                <c:pt idx="1378">
                  <c:v>1064.08</c:v>
                </c:pt>
                <c:pt idx="1379">
                  <c:v>1064.56</c:v>
                </c:pt>
                <c:pt idx="1380">
                  <c:v>1065.04</c:v>
                </c:pt>
                <c:pt idx="1381">
                  <c:v>1065.52</c:v>
                </c:pt>
                <c:pt idx="1382">
                  <c:v>1066.01</c:v>
                </c:pt>
                <c:pt idx="1383">
                  <c:v>1066.49</c:v>
                </c:pt>
                <c:pt idx="1384">
                  <c:v>1066.97</c:v>
                </c:pt>
                <c:pt idx="1385">
                  <c:v>1067.45</c:v>
                </c:pt>
                <c:pt idx="1386">
                  <c:v>1067.93</c:v>
                </c:pt>
                <c:pt idx="1387">
                  <c:v>1068.42</c:v>
                </c:pt>
                <c:pt idx="1388">
                  <c:v>1068.9000000000001</c:v>
                </c:pt>
                <c:pt idx="1389">
                  <c:v>1069.3800000000001</c:v>
                </c:pt>
                <c:pt idx="1390">
                  <c:v>1069.8599999999999</c:v>
                </c:pt>
                <c:pt idx="1391">
                  <c:v>1070.3499999999999</c:v>
                </c:pt>
                <c:pt idx="1392">
                  <c:v>1070.83</c:v>
                </c:pt>
                <c:pt idx="1393">
                  <c:v>1071.31</c:v>
                </c:pt>
                <c:pt idx="1394">
                  <c:v>1071.79</c:v>
                </c:pt>
                <c:pt idx="1395">
                  <c:v>1072.27</c:v>
                </c:pt>
                <c:pt idx="1396">
                  <c:v>1072.76</c:v>
                </c:pt>
                <c:pt idx="1397">
                  <c:v>1073.24</c:v>
                </c:pt>
                <c:pt idx="1398">
                  <c:v>1073.72</c:v>
                </c:pt>
                <c:pt idx="1399">
                  <c:v>1074.2</c:v>
                </c:pt>
                <c:pt idx="1400">
                  <c:v>1074.68</c:v>
                </c:pt>
                <c:pt idx="1401">
                  <c:v>1075.17</c:v>
                </c:pt>
                <c:pt idx="1402">
                  <c:v>1075.6500000000001</c:v>
                </c:pt>
                <c:pt idx="1403">
                  <c:v>1076.1300000000001</c:v>
                </c:pt>
                <c:pt idx="1404">
                  <c:v>1076.6099999999999</c:v>
                </c:pt>
                <c:pt idx="1405">
                  <c:v>1077.0999999999999</c:v>
                </c:pt>
                <c:pt idx="1406">
                  <c:v>1077.58</c:v>
                </c:pt>
                <c:pt idx="1407">
                  <c:v>1078.06</c:v>
                </c:pt>
                <c:pt idx="1408">
                  <c:v>1078.54</c:v>
                </c:pt>
                <c:pt idx="1409">
                  <c:v>1079.02</c:v>
                </c:pt>
                <c:pt idx="1410">
                  <c:v>1079.51</c:v>
                </c:pt>
                <c:pt idx="1411">
                  <c:v>1079.99</c:v>
                </c:pt>
                <c:pt idx="1412">
                  <c:v>1080.47</c:v>
                </c:pt>
                <c:pt idx="1413">
                  <c:v>1080.95</c:v>
                </c:pt>
                <c:pt idx="1414">
                  <c:v>1081.43</c:v>
                </c:pt>
                <c:pt idx="1415">
                  <c:v>1081.92</c:v>
                </c:pt>
                <c:pt idx="1416">
                  <c:v>1082.4000000000001</c:v>
                </c:pt>
                <c:pt idx="1417">
                  <c:v>1082.8800000000001</c:v>
                </c:pt>
                <c:pt idx="1418">
                  <c:v>1083.3599999999999</c:v>
                </c:pt>
                <c:pt idx="1419">
                  <c:v>1083.8399999999999</c:v>
                </c:pt>
                <c:pt idx="1420">
                  <c:v>1084.33</c:v>
                </c:pt>
                <c:pt idx="1421">
                  <c:v>1084.81</c:v>
                </c:pt>
                <c:pt idx="1422">
                  <c:v>1085.29</c:v>
                </c:pt>
                <c:pt idx="1423">
                  <c:v>1085.77</c:v>
                </c:pt>
                <c:pt idx="1424">
                  <c:v>1086.26</c:v>
                </c:pt>
                <c:pt idx="1425">
                  <c:v>1086.74</c:v>
                </c:pt>
                <c:pt idx="1426">
                  <c:v>1087.22</c:v>
                </c:pt>
                <c:pt idx="1427">
                  <c:v>1087.7</c:v>
                </c:pt>
                <c:pt idx="1428">
                  <c:v>1088.18</c:v>
                </c:pt>
                <c:pt idx="1429">
                  <c:v>1088.67</c:v>
                </c:pt>
                <c:pt idx="1430">
                  <c:v>1089.1500000000001</c:v>
                </c:pt>
                <c:pt idx="1431">
                  <c:v>1089.6300000000001</c:v>
                </c:pt>
                <c:pt idx="1432">
                  <c:v>1090.1099999999999</c:v>
                </c:pt>
                <c:pt idx="1433">
                  <c:v>1090.5899999999999</c:v>
                </c:pt>
                <c:pt idx="1434">
                  <c:v>1091.08</c:v>
                </c:pt>
                <c:pt idx="1435">
                  <c:v>1091.56</c:v>
                </c:pt>
                <c:pt idx="1436">
                  <c:v>1092.04</c:v>
                </c:pt>
                <c:pt idx="1437">
                  <c:v>1092.52</c:v>
                </c:pt>
                <c:pt idx="1438">
                  <c:v>1093.01</c:v>
                </c:pt>
                <c:pt idx="1439">
                  <c:v>1093.49</c:v>
                </c:pt>
                <c:pt idx="1440">
                  <c:v>1093.97</c:v>
                </c:pt>
                <c:pt idx="1441">
                  <c:v>1094.45</c:v>
                </c:pt>
                <c:pt idx="1442">
                  <c:v>1094.93</c:v>
                </c:pt>
                <c:pt idx="1443">
                  <c:v>1095.42</c:v>
                </c:pt>
                <c:pt idx="1444">
                  <c:v>1095.9000000000001</c:v>
                </c:pt>
                <c:pt idx="1445">
                  <c:v>1096.3800000000001</c:v>
                </c:pt>
                <c:pt idx="1446">
                  <c:v>1096.8599999999999</c:v>
                </c:pt>
                <c:pt idx="1447">
                  <c:v>1097.3399999999999</c:v>
                </c:pt>
                <c:pt idx="1448">
                  <c:v>1097.83</c:v>
                </c:pt>
                <c:pt idx="1449">
                  <c:v>1098.31</c:v>
                </c:pt>
                <c:pt idx="1450">
                  <c:v>1098.79</c:v>
                </c:pt>
                <c:pt idx="1451">
                  <c:v>1099.27</c:v>
                </c:pt>
                <c:pt idx="1452">
                  <c:v>1099.76</c:v>
                </c:pt>
                <c:pt idx="1453">
                  <c:v>1100.24</c:v>
                </c:pt>
                <c:pt idx="1454">
                  <c:v>1100.72</c:v>
                </c:pt>
                <c:pt idx="1455">
                  <c:v>1101.2</c:v>
                </c:pt>
                <c:pt idx="1456">
                  <c:v>1101.68</c:v>
                </c:pt>
                <c:pt idx="1457">
                  <c:v>1102.17</c:v>
                </c:pt>
                <c:pt idx="1458">
                  <c:v>1102.6500000000001</c:v>
                </c:pt>
                <c:pt idx="1459">
                  <c:v>1103.1300000000001</c:v>
                </c:pt>
                <c:pt idx="1460">
                  <c:v>1103.6099999999999</c:v>
                </c:pt>
                <c:pt idx="1461">
                  <c:v>1104.0899999999999</c:v>
                </c:pt>
                <c:pt idx="1462">
                  <c:v>1104.58</c:v>
                </c:pt>
                <c:pt idx="1463">
                  <c:v>1105.06</c:v>
                </c:pt>
                <c:pt idx="1464">
                  <c:v>1105.54</c:v>
                </c:pt>
                <c:pt idx="1465">
                  <c:v>1106.02</c:v>
                </c:pt>
                <c:pt idx="1466">
                  <c:v>1106.51</c:v>
                </c:pt>
                <c:pt idx="1467">
                  <c:v>1106.99</c:v>
                </c:pt>
                <c:pt idx="1468">
                  <c:v>1107.47</c:v>
                </c:pt>
                <c:pt idx="1469">
                  <c:v>1107.95</c:v>
                </c:pt>
                <c:pt idx="1470">
                  <c:v>1108.43</c:v>
                </c:pt>
                <c:pt idx="1471">
                  <c:v>1108.92</c:v>
                </c:pt>
                <c:pt idx="1472">
                  <c:v>1109.4000000000001</c:v>
                </c:pt>
                <c:pt idx="1473">
                  <c:v>1109.8800000000001</c:v>
                </c:pt>
                <c:pt idx="1474">
                  <c:v>1110.3599999999999</c:v>
                </c:pt>
                <c:pt idx="1475">
                  <c:v>1110.8399999999999</c:v>
                </c:pt>
                <c:pt idx="1476">
                  <c:v>1111.33</c:v>
                </c:pt>
                <c:pt idx="1477">
                  <c:v>1111.81</c:v>
                </c:pt>
                <c:pt idx="1478">
                  <c:v>1112.29</c:v>
                </c:pt>
                <c:pt idx="1479">
                  <c:v>1112.77</c:v>
                </c:pt>
                <c:pt idx="1480">
                  <c:v>1113.26</c:v>
                </c:pt>
                <c:pt idx="1481">
                  <c:v>1113.74</c:v>
                </c:pt>
                <c:pt idx="1482">
                  <c:v>1114.22</c:v>
                </c:pt>
                <c:pt idx="1483">
                  <c:v>1114.7</c:v>
                </c:pt>
                <c:pt idx="1484">
                  <c:v>1115.18</c:v>
                </c:pt>
                <c:pt idx="1485">
                  <c:v>1115.67</c:v>
                </c:pt>
                <c:pt idx="1486">
                  <c:v>1116.1500000000001</c:v>
                </c:pt>
                <c:pt idx="1487">
                  <c:v>1116.6300000000001</c:v>
                </c:pt>
                <c:pt idx="1488">
                  <c:v>1117.1099999999999</c:v>
                </c:pt>
                <c:pt idx="1489">
                  <c:v>1117.5899999999999</c:v>
                </c:pt>
                <c:pt idx="1490">
                  <c:v>1118.08</c:v>
                </c:pt>
                <c:pt idx="1491">
                  <c:v>1118.56</c:v>
                </c:pt>
                <c:pt idx="1492">
                  <c:v>1119.04</c:v>
                </c:pt>
                <c:pt idx="1493">
                  <c:v>1119.52</c:v>
                </c:pt>
                <c:pt idx="1494">
                  <c:v>1120.01</c:v>
                </c:pt>
                <c:pt idx="1495">
                  <c:v>1120.49</c:v>
                </c:pt>
                <c:pt idx="1496">
                  <c:v>1120.97</c:v>
                </c:pt>
                <c:pt idx="1497">
                  <c:v>1121.45</c:v>
                </c:pt>
                <c:pt idx="1498">
                  <c:v>1121.93</c:v>
                </c:pt>
                <c:pt idx="1499">
                  <c:v>1122.42</c:v>
                </c:pt>
                <c:pt idx="1500">
                  <c:v>1122.9000000000001</c:v>
                </c:pt>
                <c:pt idx="1501">
                  <c:v>1123.3800000000001</c:v>
                </c:pt>
                <c:pt idx="1502">
                  <c:v>1123.8599999999999</c:v>
                </c:pt>
                <c:pt idx="1503">
                  <c:v>1124.3399999999999</c:v>
                </c:pt>
                <c:pt idx="1504">
                  <c:v>1124.83</c:v>
                </c:pt>
                <c:pt idx="1505">
                  <c:v>1125.31</c:v>
                </c:pt>
                <c:pt idx="1506">
                  <c:v>1125.79</c:v>
                </c:pt>
                <c:pt idx="1507">
                  <c:v>1126.27</c:v>
                </c:pt>
                <c:pt idx="1508">
                  <c:v>1126.76</c:v>
                </c:pt>
                <c:pt idx="1509">
                  <c:v>1127.24</c:v>
                </c:pt>
                <c:pt idx="1510">
                  <c:v>1127.72</c:v>
                </c:pt>
                <c:pt idx="1511">
                  <c:v>1128.2</c:v>
                </c:pt>
                <c:pt idx="1512">
                  <c:v>1128.68</c:v>
                </c:pt>
                <c:pt idx="1513">
                  <c:v>1129.17</c:v>
                </c:pt>
                <c:pt idx="1514">
                  <c:v>1129.6500000000001</c:v>
                </c:pt>
                <c:pt idx="1515">
                  <c:v>1130.1300000000001</c:v>
                </c:pt>
                <c:pt idx="1516">
                  <c:v>1130.6099999999999</c:v>
                </c:pt>
                <c:pt idx="1517">
                  <c:v>1131.0899999999999</c:v>
                </c:pt>
                <c:pt idx="1518">
                  <c:v>1131.58</c:v>
                </c:pt>
                <c:pt idx="1519">
                  <c:v>1132.06</c:v>
                </c:pt>
                <c:pt idx="1520">
                  <c:v>1132.54</c:v>
                </c:pt>
                <c:pt idx="1521">
                  <c:v>1133.02</c:v>
                </c:pt>
                <c:pt idx="1522">
                  <c:v>1133.51</c:v>
                </c:pt>
                <c:pt idx="1523">
                  <c:v>1133.99</c:v>
                </c:pt>
                <c:pt idx="1524">
                  <c:v>1134.47</c:v>
                </c:pt>
                <c:pt idx="1525">
                  <c:v>1134.95</c:v>
                </c:pt>
                <c:pt idx="1526">
                  <c:v>1135.43</c:v>
                </c:pt>
                <c:pt idx="1527">
                  <c:v>1135.92</c:v>
                </c:pt>
                <c:pt idx="1528">
                  <c:v>1136.4000000000001</c:v>
                </c:pt>
                <c:pt idx="1529">
                  <c:v>1136.8800000000001</c:v>
                </c:pt>
                <c:pt idx="1530">
                  <c:v>1137.3599999999999</c:v>
                </c:pt>
                <c:pt idx="1531">
                  <c:v>1137.8399999999999</c:v>
                </c:pt>
                <c:pt idx="1532">
                  <c:v>1138.33</c:v>
                </c:pt>
                <c:pt idx="1533">
                  <c:v>1138.81</c:v>
                </c:pt>
                <c:pt idx="1534">
                  <c:v>1139.29</c:v>
                </c:pt>
                <c:pt idx="1535">
                  <c:v>1139.77</c:v>
                </c:pt>
                <c:pt idx="1536">
                  <c:v>1140.26</c:v>
                </c:pt>
                <c:pt idx="1537">
                  <c:v>1140.74</c:v>
                </c:pt>
                <c:pt idx="1538">
                  <c:v>1141.22</c:v>
                </c:pt>
                <c:pt idx="1539">
                  <c:v>1141.7</c:v>
                </c:pt>
                <c:pt idx="1540">
                  <c:v>1142.18</c:v>
                </c:pt>
                <c:pt idx="1541">
                  <c:v>1142.67</c:v>
                </c:pt>
                <c:pt idx="1542">
                  <c:v>1143.1500000000001</c:v>
                </c:pt>
                <c:pt idx="1543">
                  <c:v>1143.6300000000001</c:v>
                </c:pt>
                <c:pt idx="1544">
                  <c:v>1144.1099999999999</c:v>
                </c:pt>
                <c:pt idx="1545">
                  <c:v>1144.5899999999999</c:v>
                </c:pt>
                <c:pt idx="1546">
                  <c:v>1145.08</c:v>
                </c:pt>
                <c:pt idx="1547">
                  <c:v>1145.56</c:v>
                </c:pt>
                <c:pt idx="1548">
                  <c:v>1146.04</c:v>
                </c:pt>
                <c:pt idx="1549">
                  <c:v>1146.52</c:v>
                </c:pt>
                <c:pt idx="1550">
                  <c:v>1147.01</c:v>
                </c:pt>
                <c:pt idx="1551">
                  <c:v>1147.49</c:v>
                </c:pt>
                <c:pt idx="1552">
                  <c:v>1147.97</c:v>
                </c:pt>
                <c:pt idx="1553">
                  <c:v>1148.45</c:v>
                </c:pt>
                <c:pt idx="1554">
                  <c:v>1148.93</c:v>
                </c:pt>
                <c:pt idx="1555">
                  <c:v>1149.42</c:v>
                </c:pt>
                <c:pt idx="1556">
                  <c:v>1149.9000000000001</c:v>
                </c:pt>
                <c:pt idx="1557">
                  <c:v>1150.3800000000001</c:v>
                </c:pt>
                <c:pt idx="1558">
                  <c:v>1150.8599999999999</c:v>
                </c:pt>
                <c:pt idx="1559">
                  <c:v>1151.3399999999999</c:v>
                </c:pt>
                <c:pt idx="1560">
                  <c:v>1151.83</c:v>
                </c:pt>
                <c:pt idx="1561">
                  <c:v>1152.31</c:v>
                </c:pt>
                <c:pt idx="1562">
                  <c:v>1152.79</c:v>
                </c:pt>
                <c:pt idx="1563">
                  <c:v>1153.27</c:v>
                </c:pt>
                <c:pt idx="1564">
                  <c:v>1153.75</c:v>
                </c:pt>
                <c:pt idx="1565">
                  <c:v>1154.24</c:v>
                </c:pt>
                <c:pt idx="1566">
                  <c:v>1154.72</c:v>
                </c:pt>
                <c:pt idx="1567">
                  <c:v>1155.2</c:v>
                </c:pt>
                <c:pt idx="1568">
                  <c:v>1155.68</c:v>
                </c:pt>
                <c:pt idx="1569">
                  <c:v>1156.17</c:v>
                </c:pt>
                <c:pt idx="1570">
                  <c:v>1156.6500000000001</c:v>
                </c:pt>
                <c:pt idx="1571">
                  <c:v>1157.1300000000001</c:v>
                </c:pt>
                <c:pt idx="1572">
                  <c:v>1157.6099999999999</c:v>
                </c:pt>
                <c:pt idx="1573">
                  <c:v>1158.0899999999999</c:v>
                </c:pt>
                <c:pt idx="1574">
                  <c:v>1158.58</c:v>
                </c:pt>
                <c:pt idx="1575">
                  <c:v>1159.06</c:v>
                </c:pt>
                <c:pt idx="1576">
                  <c:v>1159.54</c:v>
                </c:pt>
                <c:pt idx="1577">
                  <c:v>1160.02</c:v>
                </c:pt>
                <c:pt idx="1578">
                  <c:v>1160.5</c:v>
                </c:pt>
                <c:pt idx="1579">
                  <c:v>1160.99</c:v>
                </c:pt>
                <c:pt idx="1580">
                  <c:v>1161.47</c:v>
                </c:pt>
                <c:pt idx="1581">
                  <c:v>1161.95</c:v>
                </c:pt>
                <c:pt idx="1582">
                  <c:v>1162.43</c:v>
                </c:pt>
                <c:pt idx="1583">
                  <c:v>1162.92</c:v>
                </c:pt>
                <c:pt idx="1584">
                  <c:v>1163.4000000000001</c:v>
                </c:pt>
                <c:pt idx="1585">
                  <c:v>1163.8800000000001</c:v>
                </c:pt>
                <c:pt idx="1586">
                  <c:v>1164.3599999999999</c:v>
                </c:pt>
                <c:pt idx="1587">
                  <c:v>1164.8399999999999</c:v>
                </c:pt>
                <c:pt idx="1588">
                  <c:v>1165.33</c:v>
                </c:pt>
                <c:pt idx="1589">
                  <c:v>1165.81</c:v>
                </c:pt>
                <c:pt idx="1590">
                  <c:v>1166.29</c:v>
                </c:pt>
                <c:pt idx="1591">
                  <c:v>1166.77</c:v>
                </c:pt>
                <c:pt idx="1592">
                  <c:v>1167.25</c:v>
                </c:pt>
                <c:pt idx="1593">
                  <c:v>1167.74</c:v>
                </c:pt>
                <c:pt idx="1594">
                  <c:v>1168.22</c:v>
                </c:pt>
                <c:pt idx="1595">
                  <c:v>1168.7</c:v>
                </c:pt>
                <c:pt idx="1596">
                  <c:v>1169.18</c:v>
                </c:pt>
                <c:pt idx="1597">
                  <c:v>1169.67</c:v>
                </c:pt>
                <c:pt idx="1598">
                  <c:v>1170.1500000000001</c:v>
                </c:pt>
                <c:pt idx="1599">
                  <c:v>1170.6300000000001</c:v>
                </c:pt>
                <c:pt idx="1600">
                  <c:v>1171.1099999999999</c:v>
                </c:pt>
                <c:pt idx="1601">
                  <c:v>1171.5899999999999</c:v>
                </c:pt>
                <c:pt idx="1602">
                  <c:v>1172.08</c:v>
                </c:pt>
                <c:pt idx="1603">
                  <c:v>1172.56</c:v>
                </c:pt>
                <c:pt idx="1604">
                  <c:v>1173.04</c:v>
                </c:pt>
                <c:pt idx="1605">
                  <c:v>1173.52</c:v>
                </c:pt>
                <c:pt idx="1606">
                  <c:v>1174</c:v>
                </c:pt>
                <c:pt idx="1607">
                  <c:v>1174.49</c:v>
                </c:pt>
                <c:pt idx="1608">
                  <c:v>1174.97</c:v>
                </c:pt>
                <c:pt idx="1609">
                  <c:v>1175.45</c:v>
                </c:pt>
                <c:pt idx="1610">
                  <c:v>1175.93</c:v>
                </c:pt>
                <c:pt idx="1611">
                  <c:v>1176.42</c:v>
                </c:pt>
                <c:pt idx="1612">
                  <c:v>1176.9000000000001</c:v>
                </c:pt>
                <c:pt idx="1613">
                  <c:v>1177.3800000000001</c:v>
                </c:pt>
                <c:pt idx="1614">
                  <c:v>1177.8599999999999</c:v>
                </c:pt>
                <c:pt idx="1615">
                  <c:v>1178.3399999999999</c:v>
                </c:pt>
                <c:pt idx="1616">
                  <c:v>1178.83</c:v>
                </c:pt>
                <c:pt idx="1617">
                  <c:v>1179.31</c:v>
                </c:pt>
                <c:pt idx="1618">
                  <c:v>1179.79</c:v>
                </c:pt>
                <c:pt idx="1619">
                  <c:v>1180.27</c:v>
                </c:pt>
                <c:pt idx="1620">
                  <c:v>1180.75</c:v>
                </c:pt>
                <c:pt idx="1621">
                  <c:v>1181.24</c:v>
                </c:pt>
                <c:pt idx="1622">
                  <c:v>1181.72</c:v>
                </c:pt>
                <c:pt idx="1623">
                  <c:v>1182.2</c:v>
                </c:pt>
                <c:pt idx="1624">
                  <c:v>1182.68</c:v>
                </c:pt>
                <c:pt idx="1625">
                  <c:v>1183.17</c:v>
                </c:pt>
                <c:pt idx="1626">
                  <c:v>1183.6500000000001</c:v>
                </c:pt>
                <c:pt idx="1627">
                  <c:v>1184.1300000000001</c:v>
                </c:pt>
                <c:pt idx="1628">
                  <c:v>1184.6099999999999</c:v>
                </c:pt>
                <c:pt idx="1629">
                  <c:v>1185.0899999999999</c:v>
                </c:pt>
                <c:pt idx="1630">
                  <c:v>1185.58</c:v>
                </c:pt>
                <c:pt idx="1631">
                  <c:v>1186.06</c:v>
                </c:pt>
                <c:pt idx="1632">
                  <c:v>1186.54</c:v>
                </c:pt>
                <c:pt idx="1633">
                  <c:v>1187.02</c:v>
                </c:pt>
                <c:pt idx="1634">
                  <c:v>1187.5</c:v>
                </c:pt>
                <c:pt idx="1635">
                  <c:v>1187.99</c:v>
                </c:pt>
                <c:pt idx="1636">
                  <c:v>1188.47</c:v>
                </c:pt>
                <c:pt idx="1637">
                  <c:v>1188.95</c:v>
                </c:pt>
                <c:pt idx="1638">
                  <c:v>1189.43</c:v>
                </c:pt>
                <c:pt idx="1639">
                  <c:v>1189.92</c:v>
                </c:pt>
                <c:pt idx="1640">
                  <c:v>1190.4000000000001</c:v>
                </c:pt>
                <c:pt idx="1641">
                  <c:v>1190.8800000000001</c:v>
                </c:pt>
                <c:pt idx="1642">
                  <c:v>1191.3599999999999</c:v>
                </c:pt>
                <c:pt idx="1643">
                  <c:v>1191.8399999999999</c:v>
                </c:pt>
                <c:pt idx="1644">
                  <c:v>1192.33</c:v>
                </c:pt>
                <c:pt idx="1645">
                  <c:v>1192.81</c:v>
                </c:pt>
                <c:pt idx="1646">
                  <c:v>1193.29</c:v>
                </c:pt>
                <c:pt idx="1647">
                  <c:v>1193.77</c:v>
                </c:pt>
                <c:pt idx="1648">
                  <c:v>1194.25</c:v>
                </c:pt>
                <c:pt idx="1649">
                  <c:v>1194.74</c:v>
                </c:pt>
                <c:pt idx="1650">
                  <c:v>1195.22</c:v>
                </c:pt>
                <c:pt idx="1651">
                  <c:v>1195.7</c:v>
                </c:pt>
                <c:pt idx="1652">
                  <c:v>1196.18</c:v>
                </c:pt>
                <c:pt idx="1653">
                  <c:v>1196.67</c:v>
                </c:pt>
                <c:pt idx="1654">
                  <c:v>1197.1500000000001</c:v>
                </c:pt>
                <c:pt idx="1655">
                  <c:v>1197.6300000000001</c:v>
                </c:pt>
                <c:pt idx="1656">
                  <c:v>1198.1099999999999</c:v>
                </c:pt>
                <c:pt idx="1657">
                  <c:v>1198.5899999999999</c:v>
                </c:pt>
                <c:pt idx="1658">
                  <c:v>1199.08</c:v>
                </c:pt>
                <c:pt idx="1659">
                  <c:v>1199.56</c:v>
                </c:pt>
                <c:pt idx="1660">
                  <c:v>1200.04</c:v>
                </c:pt>
                <c:pt idx="1661">
                  <c:v>1200.52</c:v>
                </c:pt>
                <c:pt idx="1662">
                  <c:v>1201</c:v>
                </c:pt>
                <c:pt idx="1663">
                  <c:v>1201.49</c:v>
                </c:pt>
                <c:pt idx="1664">
                  <c:v>1201.97</c:v>
                </c:pt>
                <c:pt idx="1665">
                  <c:v>1202.45</c:v>
                </c:pt>
                <c:pt idx="1666">
                  <c:v>1202.93</c:v>
                </c:pt>
                <c:pt idx="1667">
                  <c:v>1203.42</c:v>
                </c:pt>
                <c:pt idx="1668">
                  <c:v>1203.9000000000001</c:v>
                </c:pt>
                <c:pt idx="1669">
                  <c:v>1204.3800000000001</c:v>
                </c:pt>
                <c:pt idx="1670">
                  <c:v>1204.8599999999999</c:v>
                </c:pt>
                <c:pt idx="1671">
                  <c:v>1205.3399999999999</c:v>
                </c:pt>
                <c:pt idx="1672">
                  <c:v>1205.83</c:v>
                </c:pt>
                <c:pt idx="1673">
                  <c:v>1206.31</c:v>
                </c:pt>
                <c:pt idx="1674">
                  <c:v>1206.79</c:v>
                </c:pt>
                <c:pt idx="1675">
                  <c:v>1207.27</c:v>
                </c:pt>
                <c:pt idx="1676">
                  <c:v>1207.75</c:v>
                </c:pt>
                <c:pt idx="1677">
                  <c:v>1208.24</c:v>
                </c:pt>
                <c:pt idx="1678">
                  <c:v>1208.72</c:v>
                </c:pt>
                <c:pt idx="1679">
                  <c:v>1209.2</c:v>
                </c:pt>
                <c:pt idx="1680">
                  <c:v>1209.68</c:v>
                </c:pt>
                <c:pt idx="1681">
                  <c:v>1210.1600000000001</c:v>
                </c:pt>
                <c:pt idx="1682">
                  <c:v>1210.6500000000001</c:v>
                </c:pt>
                <c:pt idx="1683">
                  <c:v>1211.1300000000001</c:v>
                </c:pt>
                <c:pt idx="1684">
                  <c:v>1211.6099999999999</c:v>
                </c:pt>
                <c:pt idx="1685">
                  <c:v>1212.0899999999999</c:v>
                </c:pt>
                <c:pt idx="1686">
                  <c:v>1212.58</c:v>
                </c:pt>
                <c:pt idx="1687">
                  <c:v>1213.06</c:v>
                </c:pt>
                <c:pt idx="1688">
                  <c:v>1213.54</c:v>
                </c:pt>
                <c:pt idx="1689">
                  <c:v>1214.02</c:v>
                </c:pt>
                <c:pt idx="1690">
                  <c:v>1214.5</c:v>
                </c:pt>
                <c:pt idx="1691">
                  <c:v>1214.99</c:v>
                </c:pt>
                <c:pt idx="1692">
                  <c:v>1215.47</c:v>
                </c:pt>
                <c:pt idx="1693">
                  <c:v>1215.95</c:v>
                </c:pt>
                <c:pt idx="1694">
                  <c:v>1216.43</c:v>
                </c:pt>
                <c:pt idx="1695">
                  <c:v>1216.9100000000001</c:v>
                </c:pt>
                <c:pt idx="1696">
                  <c:v>1217.4000000000001</c:v>
                </c:pt>
                <c:pt idx="1697">
                  <c:v>1217.8800000000001</c:v>
                </c:pt>
                <c:pt idx="1698">
                  <c:v>1218.3599999999999</c:v>
                </c:pt>
                <c:pt idx="1699">
                  <c:v>1218.8399999999999</c:v>
                </c:pt>
                <c:pt idx="1700">
                  <c:v>1219.33</c:v>
                </c:pt>
                <c:pt idx="1701">
                  <c:v>1219.81</c:v>
                </c:pt>
                <c:pt idx="1702">
                  <c:v>1220.29</c:v>
                </c:pt>
                <c:pt idx="1703">
                  <c:v>1220.77</c:v>
                </c:pt>
                <c:pt idx="1704">
                  <c:v>1221.25</c:v>
                </c:pt>
                <c:pt idx="1705">
                  <c:v>1221.74</c:v>
                </c:pt>
                <c:pt idx="1706">
                  <c:v>1222.22</c:v>
                </c:pt>
                <c:pt idx="1707">
                  <c:v>1222.7</c:v>
                </c:pt>
                <c:pt idx="1708">
                  <c:v>1223.18</c:v>
                </c:pt>
                <c:pt idx="1709">
                  <c:v>1223.6600000000001</c:v>
                </c:pt>
                <c:pt idx="1710">
                  <c:v>1224.1500000000001</c:v>
                </c:pt>
                <c:pt idx="1711">
                  <c:v>1224.6300000000001</c:v>
                </c:pt>
                <c:pt idx="1712">
                  <c:v>1225.1099999999999</c:v>
                </c:pt>
                <c:pt idx="1713">
                  <c:v>1225.5899999999999</c:v>
                </c:pt>
                <c:pt idx="1714">
                  <c:v>1226.08</c:v>
                </c:pt>
                <c:pt idx="1715">
                  <c:v>1226.56</c:v>
                </c:pt>
                <c:pt idx="1716">
                  <c:v>1227.04</c:v>
                </c:pt>
                <c:pt idx="1717">
                  <c:v>1227.52</c:v>
                </c:pt>
                <c:pt idx="1718">
                  <c:v>1228</c:v>
                </c:pt>
                <c:pt idx="1719">
                  <c:v>1228.49</c:v>
                </c:pt>
                <c:pt idx="1720">
                  <c:v>1228.97</c:v>
                </c:pt>
                <c:pt idx="1721">
                  <c:v>1229.45</c:v>
                </c:pt>
                <c:pt idx="1722">
                  <c:v>1229.93</c:v>
                </c:pt>
                <c:pt idx="1723">
                  <c:v>1230.4100000000001</c:v>
                </c:pt>
                <c:pt idx="1724">
                  <c:v>1230.9000000000001</c:v>
                </c:pt>
                <c:pt idx="1725">
                  <c:v>1231.3800000000001</c:v>
                </c:pt>
                <c:pt idx="1726">
                  <c:v>1231.8599999999999</c:v>
                </c:pt>
                <c:pt idx="1727">
                  <c:v>1232.3399999999999</c:v>
                </c:pt>
                <c:pt idx="1728">
                  <c:v>1232.83</c:v>
                </c:pt>
                <c:pt idx="1729">
                  <c:v>1233.31</c:v>
                </c:pt>
                <c:pt idx="1730">
                  <c:v>1233.79</c:v>
                </c:pt>
                <c:pt idx="1731">
                  <c:v>1234.27</c:v>
                </c:pt>
                <c:pt idx="1732">
                  <c:v>1234.75</c:v>
                </c:pt>
                <c:pt idx="1733">
                  <c:v>1235.24</c:v>
                </c:pt>
                <c:pt idx="1734">
                  <c:v>1235.72</c:v>
                </c:pt>
                <c:pt idx="1735">
                  <c:v>1236.2</c:v>
                </c:pt>
                <c:pt idx="1736">
                  <c:v>1236.68</c:v>
                </c:pt>
                <c:pt idx="1737">
                  <c:v>1237.1600000000001</c:v>
                </c:pt>
                <c:pt idx="1738">
                  <c:v>1237.6500000000001</c:v>
                </c:pt>
                <c:pt idx="1739">
                  <c:v>1238.1300000000001</c:v>
                </c:pt>
                <c:pt idx="1740">
                  <c:v>1238.6099999999999</c:v>
                </c:pt>
                <c:pt idx="1741">
                  <c:v>1239.0899999999999</c:v>
                </c:pt>
                <c:pt idx="1742">
                  <c:v>1239.58</c:v>
                </c:pt>
                <c:pt idx="1743">
                  <c:v>1240.06</c:v>
                </c:pt>
                <c:pt idx="1744">
                  <c:v>1240.54</c:v>
                </c:pt>
                <c:pt idx="1745">
                  <c:v>1241.02</c:v>
                </c:pt>
                <c:pt idx="1746">
                  <c:v>1241.5</c:v>
                </c:pt>
                <c:pt idx="1747">
                  <c:v>1241.99</c:v>
                </c:pt>
                <c:pt idx="1748">
                  <c:v>1242.47</c:v>
                </c:pt>
                <c:pt idx="1749">
                  <c:v>1242.95</c:v>
                </c:pt>
                <c:pt idx="1750">
                  <c:v>1243.43</c:v>
                </c:pt>
                <c:pt idx="1751">
                  <c:v>1243.9100000000001</c:v>
                </c:pt>
                <c:pt idx="1752">
                  <c:v>1244.4000000000001</c:v>
                </c:pt>
                <c:pt idx="1753">
                  <c:v>1244.8800000000001</c:v>
                </c:pt>
                <c:pt idx="1754">
                  <c:v>1245.3599999999999</c:v>
                </c:pt>
                <c:pt idx="1755">
                  <c:v>1245.8399999999999</c:v>
                </c:pt>
                <c:pt idx="1756">
                  <c:v>1246.33</c:v>
                </c:pt>
                <c:pt idx="1757">
                  <c:v>1246.81</c:v>
                </c:pt>
                <c:pt idx="1758">
                  <c:v>1247.29</c:v>
                </c:pt>
                <c:pt idx="1759">
                  <c:v>1247.77</c:v>
                </c:pt>
                <c:pt idx="1760">
                  <c:v>1248.25</c:v>
                </c:pt>
                <c:pt idx="1761">
                  <c:v>1248.74</c:v>
                </c:pt>
                <c:pt idx="1762">
                  <c:v>1249.22</c:v>
                </c:pt>
                <c:pt idx="1763">
                  <c:v>1249.7</c:v>
                </c:pt>
                <c:pt idx="1764">
                  <c:v>1250.18</c:v>
                </c:pt>
                <c:pt idx="1765">
                  <c:v>1250.6600000000001</c:v>
                </c:pt>
                <c:pt idx="1766">
                  <c:v>1251.1500000000001</c:v>
                </c:pt>
                <c:pt idx="1767">
                  <c:v>1251.6300000000001</c:v>
                </c:pt>
                <c:pt idx="1768">
                  <c:v>1252.1099999999999</c:v>
                </c:pt>
                <c:pt idx="1769">
                  <c:v>1252.5899999999999</c:v>
                </c:pt>
                <c:pt idx="1770">
                  <c:v>1253.08</c:v>
                </c:pt>
                <c:pt idx="1771">
                  <c:v>1253.56</c:v>
                </c:pt>
                <c:pt idx="1772">
                  <c:v>1254.04</c:v>
                </c:pt>
                <c:pt idx="1773">
                  <c:v>1254.52</c:v>
                </c:pt>
                <c:pt idx="1774">
                  <c:v>1255</c:v>
                </c:pt>
                <c:pt idx="1775">
                  <c:v>1255.49</c:v>
                </c:pt>
                <c:pt idx="1776">
                  <c:v>1255.97</c:v>
                </c:pt>
                <c:pt idx="1777">
                  <c:v>1256.45</c:v>
                </c:pt>
                <c:pt idx="1778">
                  <c:v>1256.93</c:v>
                </c:pt>
                <c:pt idx="1779">
                  <c:v>1257.4100000000001</c:v>
                </c:pt>
                <c:pt idx="1780">
                  <c:v>1257.9000000000001</c:v>
                </c:pt>
                <c:pt idx="1781">
                  <c:v>1258.3800000000001</c:v>
                </c:pt>
                <c:pt idx="1782">
                  <c:v>1258.8599999999999</c:v>
                </c:pt>
                <c:pt idx="1783">
                  <c:v>1259.3399999999999</c:v>
                </c:pt>
                <c:pt idx="1784">
                  <c:v>1259.83</c:v>
                </c:pt>
                <c:pt idx="1785">
                  <c:v>1260.31</c:v>
                </c:pt>
                <c:pt idx="1786">
                  <c:v>1260.79</c:v>
                </c:pt>
                <c:pt idx="1787">
                  <c:v>1261.27</c:v>
                </c:pt>
                <c:pt idx="1788">
                  <c:v>1261.75</c:v>
                </c:pt>
                <c:pt idx="1789">
                  <c:v>1262.24</c:v>
                </c:pt>
                <c:pt idx="1790">
                  <c:v>1262.72</c:v>
                </c:pt>
                <c:pt idx="1791">
                  <c:v>1263.2</c:v>
                </c:pt>
                <c:pt idx="1792">
                  <c:v>1263.68</c:v>
                </c:pt>
                <c:pt idx="1793">
                  <c:v>1264.1600000000001</c:v>
                </c:pt>
                <c:pt idx="1794">
                  <c:v>1264.6500000000001</c:v>
                </c:pt>
                <c:pt idx="1795">
                  <c:v>1265.1300000000001</c:v>
                </c:pt>
                <c:pt idx="1796">
                  <c:v>1265.6099999999999</c:v>
                </c:pt>
                <c:pt idx="1797">
                  <c:v>1266.0899999999999</c:v>
                </c:pt>
                <c:pt idx="1798">
                  <c:v>1266.58</c:v>
                </c:pt>
                <c:pt idx="1799">
                  <c:v>1267.06</c:v>
                </c:pt>
                <c:pt idx="1800">
                  <c:v>1267.54</c:v>
                </c:pt>
                <c:pt idx="1801">
                  <c:v>1268.02</c:v>
                </c:pt>
                <c:pt idx="1802">
                  <c:v>1268.5</c:v>
                </c:pt>
                <c:pt idx="1803">
                  <c:v>1268.99</c:v>
                </c:pt>
                <c:pt idx="1804">
                  <c:v>1269.47</c:v>
                </c:pt>
                <c:pt idx="1805">
                  <c:v>1269.95</c:v>
                </c:pt>
                <c:pt idx="1806">
                  <c:v>1270.43</c:v>
                </c:pt>
                <c:pt idx="1807">
                  <c:v>1270.9100000000001</c:v>
                </c:pt>
                <c:pt idx="1808">
                  <c:v>1271.4000000000001</c:v>
                </c:pt>
                <c:pt idx="1809">
                  <c:v>1271.8800000000001</c:v>
                </c:pt>
                <c:pt idx="1810">
                  <c:v>1272.3599999999999</c:v>
                </c:pt>
                <c:pt idx="1811">
                  <c:v>1272.8399999999999</c:v>
                </c:pt>
                <c:pt idx="1812">
                  <c:v>1273.32</c:v>
                </c:pt>
                <c:pt idx="1813">
                  <c:v>1273.81</c:v>
                </c:pt>
                <c:pt idx="1814">
                  <c:v>1274.29</c:v>
                </c:pt>
                <c:pt idx="1815">
                  <c:v>1274.77</c:v>
                </c:pt>
                <c:pt idx="1816">
                  <c:v>1275.25</c:v>
                </c:pt>
                <c:pt idx="1817">
                  <c:v>1275.74</c:v>
                </c:pt>
                <c:pt idx="1818">
                  <c:v>1276.22</c:v>
                </c:pt>
                <c:pt idx="1819">
                  <c:v>1276.7</c:v>
                </c:pt>
                <c:pt idx="1820">
                  <c:v>1277.18</c:v>
                </c:pt>
                <c:pt idx="1821">
                  <c:v>1277.6600000000001</c:v>
                </c:pt>
                <c:pt idx="1822">
                  <c:v>1278.1500000000001</c:v>
                </c:pt>
                <c:pt idx="1823">
                  <c:v>1278.6300000000001</c:v>
                </c:pt>
                <c:pt idx="1824">
                  <c:v>1279.1099999999999</c:v>
                </c:pt>
                <c:pt idx="1825">
                  <c:v>1279.5899999999999</c:v>
                </c:pt>
                <c:pt idx="1826">
                  <c:v>1280.07</c:v>
                </c:pt>
                <c:pt idx="1827">
                  <c:v>1280.56</c:v>
                </c:pt>
                <c:pt idx="1828">
                  <c:v>1281.04</c:v>
                </c:pt>
                <c:pt idx="1829">
                  <c:v>1281.52</c:v>
                </c:pt>
                <c:pt idx="1830">
                  <c:v>1282</c:v>
                </c:pt>
                <c:pt idx="1831">
                  <c:v>1282.49</c:v>
                </c:pt>
                <c:pt idx="1832">
                  <c:v>1282.97</c:v>
                </c:pt>
                <c:pt idx="1833">
                  <c:v>1283.45</c:v>
                </c:pt>
                <c:pt idx="1834">
                  <c:v>1283.93</c:v>
                </c:pt>
                <c:pt idx="1835">
                  <c:v>1284.4100000000001</c:v>
                </c:pt>
                <c:pt idx="1836">
                  <c:v>1284.9000000000001</c:v>
                </c:pt>
                <c:pt idx="1837">
                  <c:v>1285.3800000000001</c:v>
                </c:pt>
                <c:pt idx="1838">
                  <c:v>1285.8599999999999</c:v>
                </c:pt>
                <c:pt idx="1839">
                  <c:v>1286.3399999999999</c:v>
                </c:pt>
                <c:pt idx="1840">
                  <c:v>1286.82</c:v>
                </c:pt>
                <c:pt idx="1841">
                  <c:v>1287.31</c:v>
                </c:pt>
                <c:pt idx="1842">
                  <c:v>1287.79</c:v>
                </c:pt>
                <c:pt idx="1843">
                  <c:v>1288.27</c:v>
                </c:pt>
                <c:pt idx="1844">
                  <c:v>1288.75</c:v>
                </c:pt>
                <c:pt idx="1845">
                  <c:v>1289.24</c:v>
                </c:pt>
                <c:pt idx="1846">
                  <c:v>1289.72</c:v>
                </c:pt>
                <c:pt idx="1847">
                  <c:v>1290.2</c:v>
                </c:pt>
                <c:pt idx="1848">
                  <c:v>1290.68</c:v>
                </c:pt>
                <c:pt idx="1849">
                  <c:v>1291.1600000000001</c:v>
                </c:pt>
                <c:pt idx="1850">
                  <c:v>1291.6500000000001</c:v>
                </c:pt>
                <c:pt idx="1851">
                  <c:v>1292.1300000000001</c:v>
                </c:pt>
                <c:pt idx="1852">
                  <c:v>1292.6099999999999</c:v>
                </c:pt>
                <c:pt idx="1853">
                  <c:v>1293.0899999999999</c:v>
                </c:pt>
                <c:pt idx="1854">
                  <c:v>1293.57</c:v>
                </c:pt>
                <c:pt idx="1855">
                  <c:v>1294.06</c:v>
                </c:pt>
                <c:pt idx="1856">
                  <c:v>1294.54</c:v>
                </c:pt>
                <c:pt idx="1857">
                  <c:v>1295.02</c:v>
                </c:pt>
                <c:pt idx="1858">
                  <c:v>1295.5</c:v>
                </c:pt>
                <c:pt idx="1859">
                  <c:v>1295.99</c:v>
                </c:pt>
                <c:pt idx="1860">
                  <c:v>1296.47</c:v>
                </c:pt>
                <c:pt idx="1861">
                  <c:v>1296.95</c:v>
                </c:pt>
                <c:pt idx="1862">
                  <c:v>1297.43</c:v>
                </c:pt>
                <c:pt idx="1863">
                  <c:v>1297.9100000000001</c:v>
                </c:pt>
                <c:pt idx="1864">
                  <c:v>1298.4000000000001</c:v>
                </c:pt>
                <c:pt idx="1865">
                  <c:v>1298.8800000000001</c:v>
                </c:pt>
                <c:pt idx="1866">
                  <c:v>1299.3599999999999</c:v>
                </c:pt>
                <c:pt idx="1867">
                  <c:v>1299.8399999999999</c:v>
                </c:pt>
                <c:pt idx="1868">
                  <c:v>1300.32</c:v>
                </c:pt>
                <c:pt idx="1869">
                  <c:v>1300.81</c:v>
                </c:pt>
                <c:pt idx="1870">
                  <c:v>1301.29</c:v>
                </c:pt>
                <c:pt idx="1871">
                  <c:v>1301.77</c:v>
                </c:pt>
                <c:pt idx="1872">
                  <c:v>1302.25</c:v>
                </c:pt>
                <c:pt idx="1873">
                  <c:v>1302.74</c:v>
                </c:pt>
                <c:pt idx="1874">
                  <c:v>1303.22</c:v>
                </c:pt>
                <c:pt idx="1875">
                  <c:v>1303.7</c:v>
                </c:pt>
                <c:pt idx="1876">
                  <c:v>1304.18</c:v>
                </c:pt>
                <c:pt idx="1877">
                  <c:v>1304.6600000000001</c:v>
                </c:pt>
                <c:pt idx="1878">
                  <c:v>1305.1500000000001</c:v>
                </c:pt>
                <c:pt idx="1879">
                  <c:v>1305.6300000000001</c:v>
                </c:pt>
                <c:pt idx="1880">
                  <c:v>1306.1099999999999</c:v>
                </c:pt>
                <c:pt idx="1881">
                  <c:v>1306.5899999999999</c:v>
                </c:pt>
                <c:pt idx="1882">
                  <c:v>1307.07</c:v>
                </c:pt>
                <c:pt idx="1883">
                  <c:v>1307.56</c:v>
                </c:pt>
                <c:pt idx="1884">
                  <c:v>1308.04</c:v>
                </c:pt>
                <c:pt idx="1885">
                  <c:v>1308.52</c:v>
                </c:pt>
                <c:pt idx="1886">
                  <c:v>1309</c:v>
                </c:pt>
                <c:pt idx="1887">
                  <c:v>1309.49</c:v>
                </c:pt>
                <c:pt idx="1888">
                  <c:v>1309.97</c:v>
                </c:pt>
                <c:pt idx="1889">
                  <c:v>1310.45</c:v>
                </c:pt>
                <c:pt idx="1890">
                  <c:v>1310.93</c:v>
                </c:pt>
                <c:pt idx="1891">
                  <c:v>1311.41</c:v>
                </c:pt>
                <c:pt idx="1892">
                  <c:v>1311.9</c:v>
                </c:pt>
                <c:pt idx="1893">
                  <c:v>1312.38</c:v>
                </c:pt>
                <c:pt idx="1894">
                  <c:v>1312.86</c:v>
                </c:pt>
                <c:pt idx="1895">
                  <c:v>1313.34</c:v>
                </c:pt>
                <c:pt idx="1896">
                  <c:v>1313.82</c:v>
                </c:pt>
                <c:pt idx="1897">
                  <c:v>1314.31</c:v>
                </c:pt>
                <c:pt idx="1898">
                  <c:v>1314.79</c:v>
                </c:pt>
                <c:pt idx="1899">
                  <c:v>1315.27</c:v>
                </c:pt>
                <c:pt idx="1900">
                  <c:v>1315.75</c:v>
                </c:pt>
                <c:pt idx="1901">
                  <c:v>1316.24</c:v>
                </c:pt>
                <c:pt idx="1902">
                  <c:v>1316.72</c:v>
                </c:pt>
                <c:pt idx="1903">
                  <c:v>1317.2</c:v>
                </c:pt>
                <c:pt idx="1904">
                  <c:v>1317.68</c:v>
                </c:pt>
                <c:pt idx="1905">
                  <c:v>1318.16</c:v>
                </c:pt>
                <c:pt idx="1906">
                  <c:v>1318.65</c:v>
                </c:pt>
                <c:pt idx="1907">
                  <c:v>1319.13</c:v>
                </c:pt>
                <c:pt idx="1908">
                  <c:v>1319.61</c:v>
                </c:pt>
                <c:pt idx="1909">
                  <c:v>1320.09</c:v>
                </c:pt>
                <c:pt idx="1910">
                  <c:v>1320.57</c:v>
                </c:pt>
                <c:pt idx="1911">
                  <c:v>1321.06</c:v>
                </c:pt>
                <c:pt idx="1912">
                  <c:v>1321.54</c:v>
                </c:pt>
                <c:pt idx="1913">
                  <c:v>1322.02</c:v>
                </c:pt>
                <c:pt idx="1914">
                  <c:v>1322.5</c:v>
                </c:pt>
                <c:pt idx="1915">
                  <c:v>1322.99</c:v>
                </c:pt>
                <c:pt idx="1916">
                  <c:v>1323.47</c:v>
                </c:pt>
                <c:pt idx="1917">
                  <c:v>1323.95</c:v>
                </c:pt>
                <c:pt idx="1918">
                  <c:v>1324.43</c:v>
                </c:pt>
                <c:pt idx="1919">
                  <c:v>1324.91</c:v>
                </c:pt>
                <c:pt idx="1920">
                  <c:v>1325.4</c:v>
                </c:pt>
                <c:pt idx="1921">
                  <c:v>1325.88</c:v>
                </c:pt>
                <c:pt idx="1922">
                  <c:v>1326.36</c:v>
                </c:pt>
                <c:pt idx="1923">
                  <c:v>1326.84</c:v>
                </c:pt>
                <c:pt idx="1924">
                  <c:v>1327.32</c:v>
                </c:pt>
                <c:pt idx="1925">
                  <c:v>1327.81</c:v>
                </c:pt>
                <c:pt idx="1926">
                  <c:v>1328.29</c:v>
                </c:pt>
                <c:pt idx="1927">
                  <c:v>1328.77</c:v>
                </c:pt>
                <c:pt idx="1928">
                  <c:v>1329.25</c:v>
                </c:pt>
                <c:pt idx="1929">
                  <c:v>1329.73</c:v>
                </c:pt>
                <c:pt idx="1930">
                  <c:v>1330.22</c:v>
                </c:pt>
                <c:pt idx="1931">
                  <c:v>1330.7</c:v>
                </c:pt>
                <c:pt idx="1932">
                  <c:v>1331.18</c:v>
                </c:pt>
                <c:pt idx="1933">
                  <c:v>1331.66</c:v>
                </c:pt>
                <c:pt idx="1934">
                  <c:v>1332.15</c:v>
                </c:pt>
                <c:pt idx="1935">
                  <c:v>1332.63</c:v>
                </c:pt>
                <c:pt idx="1936">
                  <c:v>1333.11</c:v>
                </c:pt>
                <c:pt idx="1937">
                  <c:v>1333.59</c:v>
                </c:pt>
                <c:pt idx="1938">
                  <c:v>1334.07</c:v>
                </c:pt>
                <c:pt idx="1939">
                  <c:v>1334.56</c:v>
                </c:pt>
                <c:pt idx="1940">
                  <c:v>1335.04</c:v>
                </c:pt>
                <c:pt idx="1941">
                  <c:v>1335.52</c:v>
                </c:pt>
                <c:pt idx="1942">
                  <c:v>1336</c:v>
                </c:pt>
                <c:pt idx="1943">
                  <c:v>1336.48</c:v>
                </c:pt>
                <c:pt idx="1944">
                  <c:v>1336.97</c:v>
                </c:pt>
                <c:pt idx="1945">
                  <c:v>1337.45</c:v>
                </c:pt>
                <c:pt idx="1946">
                  <c:v>1337.93</c:v>
                </c:pt>
                <c:pt idx="1947">
                  <c:v>1338.41</c:v>
                </c:pt>
                <c:pt idx="1948">
                  <c:v>1338.9</c:v>
                </c:pt>
                <c:pt idx="1949">
                  <c:v>1339.38</c:v>
                </c:pt>
                <c:pt idx="1950">
                  <c:v>1339.86</c:v>
                </c:pt>
                <c:pt idx="1951">
                  <c:v>1340.34</c:v>
                </c:pt>
                <c:pt idx="1952">
                  <c:v>1340.82</c:v>
                </c:pt>
                <c:pt idx="1953">
                  <c:v>1341.31</c:v>
                </c:pt>
                <c:pt idx="1954">
                  <c:v>1341.79</c:v>
                </c:pt>
                <c:pt idx="1955">
                  <c:v>1342.27</c:v>
                </c:pt>
                <c:pt idx="1956">
                  <c:v>1342.75</c:v>
                </c:pt>
                <c:pt idx="1957">
                  <c:v>1343.23</c:v>
                </c:pt>
                <c:pt idx="1958">
                  <c:v>1343.72</c:v>
                </c:pt>
                <c:pt idx="1959">
                  <c:v>1344.2</c:v>
                </c:pt>
                <c:pt idx="1960">
                  <c:v>1344.68</c:v>
                </c:pt>
                <c:pt idx="1961">
                  <c:v>1345.16</c:v>
                </c:pt>
                <c:pt idx="1962">
                  <c:v>1345.65</c:v>
                </c:pt>
                <c:pt idx="1963">
                  <c:v>1346.13</c:v>
                </c:pt>
                <c:pt idx="1964">
                  <c:v>1346.61</c:v>
                </c:pt>
                <c:pt idx="1965">
                  <c:v>1347.09</c:v>
                </c:pt>
                <c:pt idx="1966">
                  <c:v>1347.57</c:v>
                </c:pt>
                <c:pt idx="1967">
                  <c:v>1348.06</c:v>
                </c:pt>
                <c:pt idx="1968">
                  <c:v>1348.54</c:v>
                </c:pt>
                <c:pt idx="1969">
                  <c:v>1349.02</c:v>
                </c:pt>
                <c:pt idx="1970">
                  <c:v>1349.5</c:v>
                </c:pt>
                <c:pt idx="1971">
                  <c:v>1349.98</c:v>
                </c:pt>
                <c:pt idx="1972">
                  <c:v>1350.47</c:v>
                </c:pt>
                <c:pt idx="1973">
                  <c:v>1350.95</c:v>
                </c:pt>
                <c:pt idx="1974">
                  <c:v>1351.43</c:v>
                </c:pt>
                <c:pt idx="1975">
                  <c:v>1351.91</c:v>
                </c:pt>
                <c:pt idx="1976">
                  <c:v>1352.4</c:v>
                </c:pt>
                <c:pt idx="1977">
                  <c:v>1352.88</c:v>
                </c:pt>
                <c:pt idx="1978">
                  <c:v>1353.36</c:v>
                </c:pt>
                <c:pt idx="1979">
                  <c:v>1353.84</c:v>
                </c:pt>
                <c:pt idx="1980">
                  <c:v>1354.32</c:v>
                </c:pt>
                <c:pt idx="1981">
                  <c:v>1354.81</c:v>
                </c:pt>
                <c:pt idx="1982">
                  <c:v>1355.29</c:v>
                </c:pt>
                <c:pt idx="1983">
                  <c:v>1355.77</c:v>
                </c:pt>
                <c:pt idx="1984">
                  <c:v>1356.25</c:v>
                </c:pt>
                <c:pt idx="1985">
                  <c:v>1356.73</c:v>
                </c:pt>
                <c:pt idx="1986">
                  <c:v>1357.22</c:v>
                </c:pt>
                <c:pt idx="1987">
                  <c:v>1357.7</c:v>
                </c:pt>
                <c:pt idx="1988">
                  <c:v>1358.18</c:v>
                </c:pt>
                <c:pt idx="1989">
                  <c:v>1358.66</c:v>
                </c:pt>
                <c:pt idx="1990">
                  <c:v>1359.15</c:v>
                </c:pt>
                <c:pt idx="1991">
                  <c:v>1359.63</c:v>
                </c:pt>
                <c:pt idx="1992">
                  <c:v>1360.11</c:v>
                </c:pt>
                <c:pt idx="1993">
                  <c:v>1360.59</c:v>
                </c:pt>
                <c:pt idx="1994">
                  <c:v>1361.07</c:v>
                </c:pt>
                <c:pt idx="1995">
                  <c:v>1361.56</c:v>
                </c:pt>
                <c:pt idx="1996">
                  <c:v>1362.04</c:v>
                </c:pt>
                <c:pt idx="1997">
                  <c:v>1362.52</c:v>
                </c:pt>
                <c:pt idx="1998">
                  <c:v>1363</c:v>
                </c:pt>
                <c:pt idx="1999">
                  <c:v>1363.48</c:v>
                </c:pt>
                <c:pt idx="2000">
                  <c:v>1363.97</c:v>
                </c:pt>
                <c:pt idx="2001">
                  <c:v>1364.45</c:v>
                </c:pt>
                <c:pt idx="2002">
                  <c:v>1364.93</c:v>
                </c:pt>
                <c:pt idx="2003">
                  <c:v>1365.41</c:v>
                </c:pt>
                <c:pt idx="2004">
                  <c:v>1365.9</c:v>
                </c:pt>
                <c:pt idx="2005">
                  <c:v>1366.38</c:v>
                </c:pt>
                <c:pt idx="2006">
                  <c:v>1366.86</c:v>
                </c:pt>
                <c:pt idx="2007">
                  <c:v>1367.34</c:v>
                </c:pt>
                <c:pt idx="2008">
                  <c:v>1367.82</c:v>
                </c:pt>
                <c:pt idx="2009">
                  <c:v>1368.31</c:v>
                </c:pt>
                <c:pt idx="2010">
                  <c:v>1368.79</c:v>
                </c:pt>
                <c:pt idx="2011">
                  <c:v>1369.27</c:v>
                </c:pt>
                <c:pt idx="2012">
                  <c:v>1369.75</c:v>
                </c:pt>
                <c:pt idx="2013">
                  <c:v>1370.23</c:v>
                </c:pt>
                <c:pt idx="2014">
                  <c:v>1370.72</c:v>
                </c:pt>
                <c:pt idx="2015">
                  <c:v>1371.2</c:v>
                </c:pt>
                <c:pt idx="2016">
                  <c:v>1371.68</c:v>
                </c:pt>
                <c:pt idx="2017">
                  <c:v>1372.16</c:v>
                </c:pt>
                <c:pt idx="2018">
                  <c:v>1372.65</c:v>
                </c:pt>
                <c:pt idx="2019">
                  <c:v>1373.13</c:v>
                </c:pt>
                <c:pt idx="2020">
                  <c:v>1373.61</c:v>
                </c:pt>
                <c:pt idx="2021">
                  <c:v>1374.09</c:v>
                </c:pt>
                <c:pt idx="2022">
                  <c:v>1374.57</c:v>
                </c:pt>
                <c:pt idx="2023">
                  <c:v>1375.06</c:v>
                </c:pt>
                <c:pt idx="2024">
                  <c:v>1375.54</c:v>
                </c:pt>
                <c:pt idx="2025">
                  <c:v>1376.02</c:v>
                </c:pt>
                <c:pt idx="2026">
                  <c:v>1376.5</c:v>
                </c:pt>
                <c:pt idx="2027">
                  <c:v>1376.98</c:v>
                </c:pt>
                <c:pt idx="2028">
                  <c:v>1377.47</c:v>
                </c:pt>
                <c:pt idx="2029">
                  <c:v>1377.95</c:v>
                </c:pt>
                <c:pt idx="2030">
                  <c:v>1378.43</c:v>
                </c:pt>
                <c:pt idx="2031">
                  <c:v>1378.91</c:v>
                </c:pt>
                <c:pt idx="2032">
                  <c:v>1379.4</c:v>
                </c:pt>
                <c:pt idx="2033">
                  <c:v>1379.88</c:v>
                </c:pt>
                <c:pt idx="2034">
                  <c:v>1380.36</c:v>
                </c:pt>
                <c:pt idx="2035">
                  <c:v>1380.84</c:v>
                </c:pt>
                <c:pt idx="2036">
                  <c:v>1381.32</c:v>
                </c:pt>
                <c:pt idx="2037">
                  <c:v>1381.81</c:v>
                </c:pt>
                <c:pt idx="2038">
                  <c:v>1382.29</c:v>
                </c:pt>
                <c:pt idx="2039">
                  <c:v>1382.77</c:v>
                </c:pt>
                <c:pt idx="2040">
                  <c:v>1383.25</c:v>
                </c:pt>
                <c:pt idx="2041">
                  <c:v>1383.73</c:v>
                </c:pt>
                <c:pt idx="2042">
                  <c:v>1384.22</c:v>
                </c:pt>
                <c:pt idx="2043">
                  <c:v>1384.7</c:v>
                </c:pt>
                <c:pt idx="2044">
                  <c:v>1385.18</c:v>
                </c:pt>
                <c:pt idx="2045">
                  <c:v>1385.66</c:v>
                </c:pt>
                <c:pt idx="2046">
                  <c:v>1386.15</c:v>
                </c:pt>
                <c:pt idx="2047">
                  <c:v>1386.63</c:v>
                </c:pt>
                <c:pt idx="2048">
                  <c:v>1387.11</c:v>
                </c:pt>
                <c:pt idx="2049">
                  <c:v>1387.59</c:v>
                </c:pt>
                <c:pt idx="2050">
                  <c:v>1388.07</c:v>
                </c:pt>
                <c:pt idx="2051">
                  <c:v>1388.56</c:v>
                </c:pt>
                <c:pt idx="2052">
                  <c:v>1389.04</c:v>
                </c:pt>
                <c:pt idx="2053">
                  <c:v>1389.52</c:v>
                </c:pt>
                <c:pt idx="2054">
                  <c:v>1390</c:v>
                </c:pt>
                <c:pt idx="2055">
                  <c:v>1390.48</c:v>
                </c:pt>
                <c:pt idx="2056">
                  <c:v>1390.97</c:v>
                </c:pt>
                <c:pt idx="2057">
                  <c:v>1391.45</c:v>
                </c:pt>
                <c:pt idx="2058">
                  <c:v>1391.93</c:v>
                </c:pt>
                <c:pt idx="2059">
                  <c:v>1392.41</c:v>
                </c:pt>
                <c:pt idx="2060">
                  <c:v>1392.9</c:v>
                </c:pt>
                <c:pt idx="2061">
                  <c:v>1393.38</c:v>
                </c:pt>
                <c:pt idx="2062">
                  <c:v>1393.86</c:v>
                </c:pt>
                <c:pt idx="2063">
                  <c:v>1394.34</c:v>
                </c:pt>
                <c:pt idx="2064">
                  <c:v>1394.82</c:v>
                </c:pt>
                <c:pt idx="2065">
                  <c:v>1395.31</c:v>
                </c:pt>
                <c:pt idx="2066">
                  <c:v>1395.79</c:v>
                </c:pt>
                <c:pt idx="2067">
                  <c:v>1396.27</c:v>
                </c:pt>
                <c:pt idx="2068">
                  <c:v>1396.75</c:v>
                </c:pt>
                <c:pt idx="2069">
                  <c:v>1397.23</c:v>
                </c:pt>
                <c:pt idx="2070">
                  <c:v>1397.72</c:v>
                </c:pt>
                <c:pt idx="2071">
                  <c:v>1398.2</c:v>
                </c:pt>
                <c:pt idx="2072">
                  <c:v>1398.68</c:v>
                </c:pt>
                <c:pt idx="2073">
                  <c:v>1399.16</c:v>
                </c:pt>
                <c:pt idx="2074">
                  <c:v>1399.64</c:v>
                </c:pt>
                <c:pt idx="2075">
                  <c:v>1400.13</c:v>
                </c:pt>
                <c:pt idx="2076">
                  <c:v>1400.61</c:v>
                </c:pt>
                <c:pt idx="2077">
                  <c:v>1401.09</c:v>
                </c:pt>
                <c:pt idx="2078">
                  <c:v>1401.57</c:v>
                </c:pt>
                <c:pt idx="2079">
                  <c:v>1402.06</c:v>
                </c:pt>
                <c:pt idx="2080">
                  <c:v>1402.54</c:v>
                </c:pt>
                <c:pt idx="2081">
                  <c:v>1403.02</c:v>
                </c:pt>
                <c:pt idx="2082">
                  <c:v>1403.5</c:v>
                </c:pt>
                <c:pt idx="2083">
                  <c:v>1403.98</c:v>
                </c:pt>
                <c:pt idx="2084">
                  <c:v>1404.47</c:v>
                </c:pt>
                <c:pt idx="2085">
                  <c:v>1404.95</c:v>
                </c:pt>
                <c:pt idx="2086">
                  <c:v>1405.43</c:v>
                </c:pt>
                <c:pt idx="2087">
                  <c:v>1405.91</c:v>
                </c:pt>
                <c:pt idx="2088">
                  <c:v>1406.39</c:v>
                </c:pt>
                <c:pt idx="2089">
                  <c:v>1406.88</c:v>
                </c:pt>
                <c:pt idx="2090">
                  <c:v>1407.36</c:v>
                </c:pt>
                <c:pt idx="2091">
                  <c:v>1407.84</c:v>
                </c:pt>
                <c:pt idx="2092">
                  <c:v>1408.32</c:v>
                </c:pt>
                <c:pt idx="2093">
                  <c:v>1408.81</c:v>
                </c:pt>
                <c:pt idx="2094">
                  <c:v>1409.29</c:v>
                </c:pt>
                <c:pt idx="2095">
                  <c:v>1409.77</c:v>
                </c:pt>
                <c:pt idx="2096">
                  <c:v>1410.25</c:v>
                </c:pt>
                <c:pt idx="2097">
                  <c:v>1410.73</c:v>
                </c:pt>
                <c:pt idx="2098">
                  <c:v>1411.22</c:v>
                </c:pt>
                <c:pt idx="2099">
                  <c:v>1411.7</c:v>
                </c:pt>
                <c:pt idx="2100">
                  <c:v>1412.18</c:v>
                </c:pt>
                <c:pt idx="2101">
                  <c:v>1412.66</c:v>
                </c:pt>
                <c:pt idx="2102">
                  <c:v>1413.14</c:v>
                </c:pt>
                <c:pt idx="2103">
                  <c:v>1413.63</c:v>
                </c:pt>
                <c:pt idx="2104">
                  <c:v>1414.11</c:v>
                </c:pt>
                <c:pt idx="2105">
                  <c:v>1414.59</c:v>
                </c:pt>
                <c:pt idx="2106">
                  <c:v>1415.07</c:v>
                </c:pt>
                <c:pt idx="2107">
                  <c:v>1415.56</c:v>
                </c:pt>
                <c:pt idx="2108">
                  <c:v>1416.04</c:v>
                </c:pt>
                <c:pt idx="2109">
                  <c:v>1416.52</c:v>
                </c:pt>
                <c:pt idx="2110">
                  <c:v>1417</c:v>
                </c:pt>
                <c:pt idx="2111">
                  <c:v>1417.48</c:v>
                </c:pt>
                <c:pt idx="2112">
                  <c:v>1417.97</c:v>
                </c:pt>
                <c:pt idx="2113">
                  <c:v>1418.45</c:v>
                </c:pt>
                <c:pt idx="2114">
                  <c:v>1418.93</c:v>
                </c:pt>
                <c:pt idx="2115">
                  <c:v>1419.41</c:v>
                </c:pt>
                <c:pt idx="2116">
                  <c:v>1419.89</c:v>
                </c:pt>
                <c:pt idx="2117">
                  <c:v>1420.38</c:v>
                </c:pt>
                <c:pt idx="2118">
                  <c:v>1420.86</c:v>
                </c:pt>
                <c:pt idx="2119">
                  <c:v>1421.34</c:v>
                </c:pt>
                <c:pt idx="2120">
                  <c:v>1421.82</c:v>
                </c:pt>
                <c:pt idx="2121">
                  <c:v>1422.31</c:v>
                </c:pt>
                <c:pt idx="2122">
                  <c:v>1422.79</c:v>
                </c:pt>
                <c:pt idx="2123">
                  <c:v>1423.27</c:v>
                </c:pt>
                <c:pt idx="2124">
                  <c:v>1423.75</c:v>
                </c:pt>
                <c:pt idx="2125">
                  <c:v>1424.23</c:v>
                </c:pt>
                <c:pt idx="2126">
                  <c:v>1424.72</c:v>
                </c:pt>
                <c:pt idx="2127">
                  <c:v>1425.2</c:v>
                </c:pt>
                <c:pt idx="2128">
                  <c:v>1425.68</c:v>
                </c:pt>
                <c:pt idx="2129">
                  <c:v>1426.16</c:v>
                </c:pt>
                <c:pt idx="2130">
                  <c:v>1426.64</c:v>
                </c:pt>
                <c:pt idx="2131">
                  <c:v>1427.13</c:v>
                </c:pt>
                <c:pt idx="2132">
                  <c:v>1427.61</c:v>
                </c:pt>
                <c:pt idx="2133">
                  <c:v>1428.09</c:v>
                </c:pt>
                <c:pt idx="2134">
                  <c:v>1428.57</c:v>
                </c:pt>
                <c:pt idx="2135">
                  <c:v>1429.06</c:v>
                </c:pt>
                <c:pt idx="2136">
                  <c:v>1429.54</c:v>
                </c:pt>
                <c:pt idx="2137">
                  <c:v>1430.02</c:v>
                </c:pt>
                <c:pt idx="2138">
                  <c:v>1430.5</c:v>
                </c:pt>
                <c:pt idx="2139">
                  <c:v>1430.98</c:v>
                </c:pt>
                <c:pt idx="2140">
                  <c:v>1431.47</c:v>
                </c:pt>
                <c:pt idx="2141">
                  <c:v>1431.95</c:v>
                </c:pt>
                <c:pt idx="2142">
                  <c:v>1432.43</c:v>
                </c:pt>
                <c:pt idx="2143">
                  <c:v>1432.91</c:v>
                </c:pt>
                <c:pt idx="2144">
                  <c:v>1433.39</c:v>
                </c:pt>
                <c:pt idx="2145">
                  <c:v>1433.88</c:v>
                </c:pt>
                <c:pt idx="2146">
                  <c:v>1434.36</c:v>
                </c:pt>
                <c:pt idx="2147">
                  <c:v>1434.84</c:v>
                </c:pt>
                <c:pt idx="2148">
                  <c:v>1435.32</c:v>
                </c:pt>
                <c:pt idx="2149">
                  <c:v>1435.81</c:v>
                </c:pt>
                <c:pt idx="2150">
                  <c:v>1436.29</c:v>
                </c:pt>
                <c:pt idx="2151">
                  <c:v>1436.77</c:v>
                </c:pt>
                <c:pt idx="2152">
                  <c:v>1437.25</c:v>
                </c:pt>
                <c:pt idx="2153">
                  <c:v>1437.73</c:v>
                </c:pt>
                <c:pt idx="2154">
                  <c:v>1438.22</c:v>
                </c:pt>
                <c:pt idx="2155">
                  <c:v>1438.7</c:v>
                </c:pt>
                <c:pt idx="2156">
                  <c:v>1439.18</c:v>
                </c:pt>
                <c:pt idx="2157">
                  <c:v>1439.66</c:v>
                </c:pt>
                <c:pt idx="2158">
                  <c:v>1440.14</c:v>
                </c:pt>
                <c:pt idx="2159">
                  <c:v>1440.63</c:v>
                </c:pt>
                <c:pt idx="2160">
                  <c:v>1441.11</c:v>
                </c:pt>
                <c:pt idx="2161">
                  <c:v>1441.59</c:v>
                </c:pt>
                <c:pt idx="2162">
                  <c:v>1442.07</c:v>
                </c:pt>
                <c:pt idx="2163">
                  <c:v>1442.56</c:v>
                </c:pt>
                <c:pt idx="2164">
                  <c:v>1443.04</c:v>
                </c:pt>
                <c:pt idx="2165">
                  <c:v>1443.52</c:v>
                </c:pt>
                <c:pt idx="2166">
                  <c:v>1444</c:v>
                </c:pt>
                <c:pt idx="2167">
                  <c:v>1444.48</c:v>
                </c:pt>
                <c:pt idx="2168">
                  <c:v>1444.97</c:v>
                </c:pt>
                <c:pt idx="2169">
                  <c:v>1445.45</c:v>
                </c:pt>
                <c:pt idx="2170">
                  <c:v>1445.93</c:v>
                </c:pt>
                <c:pt idx="2171">
                  <c:v>1446.41</c:v>
                </c:pt>
                <c:pt idx="2172">
                  <c:v>1446.89</c:v>
                </c:pt>
                <c:pt idx="2173">
                  <c:v>1447.38</c:v>
                </c:pt>
                <c:pt idx="2174">
                  <c:v>1447.86</c:v>
                </c:pt>
                <c:pt idx="2175">
                  <c:v>1448.34</c:v>
                </c:pt>
                <c:pt idx="2176">
                  <c:v>1448.82</c:v>
                </c:pt>
                <c:pt idx="2177">
                  <c:v>1449.31</c:v>
                </c:pt>
                <c:pt idx="2178">
                  <c:v>1449.79</c:v>
                </c:pt>
                <c:pt idx="2179">
                  <c:v>1450.27</c:v>
                </c:pt>
                <c:pt idx="2180">
                  <c:v>1450.75</c:v>
                </c:pt>
                <c:pt idx="2181">
                  <c:v>1451.23</c:v>
                </c:pt>
                <c:pt idx="2182">
                  <c:v>1451.72</c:v>
                </c:pt>
                <c:pt idx="2183">
                  <c:v>1452.2</c:v>
                </c:pt>
                <c:pt idx="2184">
                  <c:v>1452.68</c:v>
                </c:pt>
                <c:pt idx="2185">
                  <c:v>1453.16</c:v>
                </c:pt>
                <c:pt idx="2186">
                  <c:v>1453.64</c:v>
                </c:pt>
                <c:pt idx="2187">
                  <c:v>1454.13</c:v>
                </c:pt>
                <c:pt idx="2188">
                  <c:v>1454.61</c:v>
                </c:pt>
                <c:pt idx="2189">
                  <c:v>1455.09</c:v>
                </c:pt>
                <c:pt idx="2190">
                  <c:v>1455.57</c:v>
                </c:pt>
                <c:pt idx="2191">
                  <c:v>1456.06</c:v>
                </c:pt>
                <c:pt idx="2192">
                  <c:v>1456.54</c:v>
                </c:pt>
                <c:pt idx="2193">
                  <c:v>1457.02</c:v>
                </c:pt>
                <c:pt idx="2194">
                  <c:v>1457.5</c:v>
                </c:pt>
                <c:pt idx="2195">
                  <c:v>1457.98</c:v>
                </c:pt>
                <c:pt idx="2196">
                  <c:v>1458.47</c:v>
                </c:pt>
                <c:pt idx="2197">
                  <c:v>1458.95</c:v>
                </c:pt>
                <c:pt idx="2198">
                  <c:v>1459.43</c:v>
                </c:pt>
                <c:pt idx="2199">
                  <c:v>1459.91</c:v>
                </c:pt>
                <c:pt idx="2200">
                  <c:v>1460.39</c:v>
                </c:pt>
                <c:pt idx="2201">
                  <c:v>1460.88</c:v>
                </c:pt>
                <c:pt idx="2202">
                  <c:v>1461.36</c:v>
                </c:pt>
                <c:pt idx="2203">
                  <c:v>1461.84</c:v>
                </c:pt>
                <c:pt idx="2204">
                  <c:v>1462.32</c:v>
                </c:pt>
                <c:pt idx="2205">
                  <c:v>1462.8</c:v>
                </c:pt>
                <c:pt idx="2206">
                  <c:v>1463.29</c:v>
                </c:pt>
                <c:pt idx="2207">
                  <c:v>1463.77</c:v>
                </c:pt>
                <c:pt idx="2208">
                  <c:v>1464.25</c:v>
                </c:pt>
                <c:pt idx="2209">
                  <c:v>1464.73</c:v>
                </c:pt>
                <c:pt idx="2210">
                  <c:v>1465.22</c:v>
                </c:pt>
                <c:pt idx="2211">
                  <c:v>1465.7</c:v>
                </c:pt>
                <c:pt idx="2212">
                  <c:v>1466.18</c:v>
                </c:pt>
                <c:pt idx="2213">
                  <c:v>1466.66</c:v>
                </c:pt>
                <c:pt idx="2214">
                  <c:v>1467.14</c:v>
                </c:pt>
                <c:pt idx="2215">
                  <c:v>1467.63</c:v>
                </c:pt>
                <c:pt idx="2216">
                  <c:v>1468.11</c:v>
                </c:pt>
                <c:pt idx="2217">
                  <c:v>1468.59</c:v>
                </c:pt>
                <c:pt idx="2218">
                  <c:v>1469.07</c:v>
                </c:pt>
                <c:pt idx="2219">
                  <c:v>1469.55</c:v>
                </c:pt>
                <c:pt idx="2220">
                  <c:v>1470.04</c:v>
                </c:pt>
                <c:pt idx="2221">
                  <c:v>1470.52</c:v>
                </c:pt>
                <c:pt idx="2222">
                  <c:v>1471</c:v>
                </c:pt>
                <c:pt idx="2223">
                  <c:v>1471.48</c:v>
                </c:pt>
                <c:pt idx="2224">
                  <c:v>1471.97</c:v>
                </c:pt>
                <c:pt idx="2225">
                  <c:v>1472.45</c:v>
                </c:pt>
                <c:pt idx="2226">
                  <c:v>1472.93</c:v>
                </c:pt>
                <c:pt idx="2227">
                  <c:v>1473.41</c:v>
                </c:pt>
                <c:pt idx="2228">
                  <c:v>1473.89</c:v>
                </c:pt>
                <c:pt idx="2229">
                  <c:v>1474.38</c:v>
                </c:pt>
                <c:pt idx="2230">
                  <c:v>1474.86</c:v>
                </c:pt>
                <c:pt idx="2231">
                  <c:v>1475.34</c:v>
                </c:pt>
                <c:pt idx="2232">
                  <c:v>1475.82</c:v>
                </c:pt>
                <c:pt idx="2233">
                  <c:v>1476.3</c:v>
                </c:pt>
                <c:pt idx="2234">
                  <c:v>1476.79</c:v>
                </c:pt>
                <c:pt idx="2235">
                  <c:v>1477.27</c:v>
                </c:pt>
                <c:pt idx="2236">
                  <c:v>1477.75</c:v>
                </c:pt>
                <c:pt idx="2237">
                  <c:v>1478.23</c:v>
                </c:pt>
                <c:pt idx="2238">
                  <c:v>1478.72</c:v>
                </c:pt>
                <c:pt idx="2239">
                  <c:v>1479.2</c:v>
                </c:pt>
                <c:pt idx="2240">
                  <c:v>1479.68</c:v>
                </c:pt>
                <c:pt idx="2241">
                  <c:v>1480.16</c:v>
                </c:pt>
                <c:pt idx="2242">
                  <c:v>1480.64</c:v>
                </c:pt>
                <c:pt idx="2243">
                  <c:v>1481.13</c:v>
                </c:pt>
                <c:pt idx="2244">
                  <c:v>1481.61</c:v>
                </c:pt>
                <c:pt idx="2245">
                  <c:v>1482.09</c:v>
                </c:pt>
                <c:pt idx="2246">
                  <c:v>1482.57</c:v>
                </c:pt>
                <c:pt idx="2247">
                  <c:v>1483.05</c:v>
                </c:pt>
                <c:pt idx="2248">
                  <c:v>1483.54</c:v>
                </c:pt>
                <c:pt idx="2249">
                  <c:v>1484.02</c:v>
                </c:pt>
                <c:pt idx="2250">
                  <c:v>1484.5</c:v>
                </c:pt>
                <c:pt idx="2251">
                  <c:v>1484.98</c:v>
                </c:pt>
                <c:pt idx="2252">
                  <c:v>1485.47</c:v>
                </c:pt>
                <c:pt idx="2253">
                  <c:v>1485.95</c:v>
                </c:pt>
                <c:pt idx="2254">
                  <c:v>1486.43</c:v>
                </c:pt>
                <c:pt idx="2255">
                  <c:v>1486.91</c:v>
                </c:pt>
                <c:pt idx="2256">
                  <c:v>1487.39</c:v>
                </c:pt>
                <c:pt idx="2257">
                  <c:v>1487.88</c:v>
                </c:pt>
                <c:pt idx="2258">
                  <c:v>1488.36</c:v>
                </c:pt>
                <c:pt idx="2259">
                  <c:v>1488.84</c:v>
                </c:pt>
                <c:pt idx="2260">
                  <c:v>1489.32</c:v>
                </c:pt>
                <c:pt idx="2261">
                  <c:v>1489.8</c:v>
                </c:pt>
                <c:pt idx="2262">
                  <c:v>1490.29</c:v>
                </c:pt>
                <c:pt idx="2263">
                  <c:v>1490.77</c:v>
                </c:pt>
                <c:pt idx="2264">
                  <c:v>1491.25</c:v>
                </c:pt>
                <c:pt idx="2265">
                  <c:v>1491.73</c:v>
                </c:pt>
                <c:pt idx="2266">
                  <c:v>1492.22</c:v>
                </c:pt>
                <c:pt idx="2267">
                  <c:v>1492.7</c:v>
                </c:pt>
                <c:pt idx="2268">
                  <c:v>1493.18</c:v>
                </c:pt>
                <c:pt idx="2269">
                  <c:v>1493.66</c:v>
                </c:pt>
                <c:pt idx="2270">
                  <c:v>1494.14</c:v>
                </c:pt>
                <c:pt idx="2271">
                  <c:v>1494.63</c:v>
                </c:pt>
                <c:pt idx="2272">
                  <c:v>1495.11</c:v>
                </c:pt>
                <c:pt idx="2273">
                  <c:v>1495.59</c:v>
                </c:pt>
                <c:pt idx="2274">
                  <c:v>1496.07</c:v>
                </c:pt>
                <c:pt idx="2275">
                  <c:v>1496.55</c:v>
                </c:pt>
                <c:pt idx="2276">
                  <c:v>1497.04</c:v>
                </c:pt>
                <c:pt idx="2277">
                  <c:v>1497.52</c:v>
                </c:pt>
                <c:pt idx="2278">
                  <c:v>1498</c:v>
                </c:pt>
                <c:pt idx="2279">
                  <c:v>1498.48</c:v>
                </c:pt>
                <c:pt idx="2280">
                  <c:v>1498.97</c:v>
                </c:pt>
                <c:pt idx="2281">
                  <c:v>1499.45</c:v>
                </c:pt>
                <c:pt idx="2282">
                  <c:v>1499.93</c:v>
                </c:pt>
                <c:pt idx="2283">
                  <c:v>1500.41</c:v>
                </c:pt>
                <c:pt idx="2284">
                  <c:v>1500.89</c:v>
                </c:pt>
                <c:pt idx="2285">
                  <c:v>1501.38</c:v>
                </c:pt>
                <c:pt idx="2286">
                  <c:v>1501.86</c:v>
                </c:pt>
                <c:pt idx="2287">
                  <c:v>1502.34</c:v>
                </c:pt>
                <c:pt idx="2288">
                  <c:v>1502.82</c:v>
                </c:pt>
                <c:pt idx="2289">
                  <c:v>1503.3</c:v>
                </c:pt>
                <c:pt idx="2290">
                  <c:v>1503.79</c:v>
                </c:pt>
                <c:pt idx="2291">
                  <c:v>1504.27</c:v>
                </c:pt>
                <c:pt idx="2292">
                  <c:v>1504.75</c:v>
                </c:pt>
                <c:pt idx="2293">
                  <c:v>1505.23</c:v>
                </c:pt>
                <c:pt idx="2294">
                  <c:v>1505.72</c:v>
                </c:pt>
                <c:pt idx="2295">
                  <c:v>1506.2</c:v>
                </c:pt>
                <c:pt idx="2296">
                  <c:v>1506.68</c:v>
                </c:pt>
                <c:pt idx="2297">
                  <c:v>1507.16</c:v>
                </c:pt>
                <c:pt idx="2298">
                  <c:v>1507.64</c:v>
                </c:pt>
                <c:pt idx="2299">
                  <c:v>1508.13</c:v>
                </c:pt>
                <c:pt idx="2300">
                  <c:v>1508.61</c:v>
                </c:pt>
                <c:pt idx="2301">
                  <c:v>1509.09</c:v>
                </c:pt>
                <c:pt idx="2302">
                  <c:v>1509.57</c:v>
                </c:pt>
                <c:pt idx="2303">
                  <c:v>1510.05</c:v>
                </c:pt>
                <c:pt idx="2304">
                  <c:v>1510.54</c:v>
                </c:pt>
                <c:pt idx="2305">
                  <c:v>1511.02</c:v>
                </c:pt>
                <c:pt idx="2306">
                  <c:v>1511.5</c:v>
                </c:pt>
                <c:pt idx="2307">
                  <c:v>1511.98</c:v>
                </c:pt>
                <c:pt idx="2308">
                  <c:v>1512.47</c:v>
                </c:pt>
                <c:pt idx="2309">
                  <c:v>1512.95</c:v>
                </c:pt>
                <c:pt idx="2310">
                  <c:v>1513.43</c:v>
                </c:pt>
                <c:pt idx="2311">
                  <c:v>1513.91</c:v>
                </c:pt>
                <c:pt idx="2312">
                  <c:v>1514.39</c:v>
                </c:pt>
                <c:pt idx="2313">
                  <c:v>1514.88</c:v>
                </c:pt>
                <c:pt idx="2314">
                  <c:v>1515.36</c:v>
                </c:pt>
                <c:pt idx="2315">
                  <c:v>1515.84</c:v>
                </c:pt>
                <c:pt idx="2316">
                  <c:v>1516.32</c:v>
                </c:pt>
                <c:pt idx="2317">
                  <c:v>1516.8</c:v>
                </c:pt>
                <c:pt idx="2318">
                  <c:v>1517.29</c:v>
                </c:pt>
                <c:pt idx="2319">
                  <c:v>1517.77</c:v>
                </c:pt>
                <c:pt idx="2320">
                  <c:v>1518.25</c:v>
                </c:pt>
                <c:pt idx="2321">
                  <c:v>1518.73</c:v>
                </c:pt>
                <c:pt idx="2322">
                  <c:v>1519.21</c:v>
                </c:pt>
                <c:pt idx="2323">
                  <c:v>1519.7</c:v>
                </c:pt>
                <c:pt idx="2324">
                  <c:v>1520.18</c:v>
                </c:pt>
                <c:pt idx="2325">
                  <c:v>1520.66</c:v>
                </c:pt>
                <c:pt idx="2326">
                  <c:v>1521.14</c:v>
                </c:pt>
                <c:pt idx="2327">
                  <c:v>1521.63</c:v>
                </c:pt>
                <c:pt idx="2328">
                  <c:v>1522.11</c:v>
                </c:pt>
                <c:pt idx="2329">
                  <c:v>1522.59</c:v>
                </c:pt>
                <c:pt idx="2330">
                  <c:v>1523.07</c:v>
                </c:pt>
                <c:pt idx="2331">
                  <c:v>1523.55</c:v>
                </c:pt>
                <c:pt idx="2332">
                  <c:v>1524.04</c:v>
                </c:pt>
                <c:pt idx="2333">
                  <c:v>1524.52</c:v>
                </c:pt>
                <c:pt idx="2334">
                  <c:v>1525</c:v>
                </c:pt>
                <c:pt idx="2335">
                  <c:v>1525.48</c:v>
                </c:pt>
                <c:pt idx="2336">
                  <c:v>1525.96</c:v>
                </c:pt>
                <c:pt idx="2337">
                  <c:v>1526.45</c:v>
                </c:pt>
                <c:pt idx="2338">
                  <c:v>1526.93</c:v>
                </c:pt>
                <c:pt idx="2339">
                  <c:v>1527.41</c:v>
                </c:pt>
                <c:pt idx="2340">
                  <c:v>1527.89</c:v>
                </c:pt>
                <c:pt idx="2341">
                  <c:v>1528.38</c:v>
                </c:pt>
                <c:pt idx="2342">
                  <c:v>1528.86</c:v>
                </c:pt>
                <c:pt idx="2343">
                  <c:v>1529.34</c:v>
                </c:pt>
                <c:pt idx="2344">
                  <c:v>1529.82</c:v>
                </c:pt>
                <c:pt idx="2345">
                  <c:v>1530.3</c:v>
                </c:pt>
                <c:pt idx="2346">
                  <c:v>1530.79</c:v>
                </c:pt>
                <c:pt idx="2347">
                  <c:v>1531.27</c:v>
                </c:pt>
                <c:pt idx="2348">
                  <c:v>1531.75</c:v>
                </c:pt>
                <c:pt idx="2349">
                  <c:v>1532.23</c:v>
                </c:pt>
                <c:pt idx="2350">
                  <c:v>1532.71</c:v>
                </c:pt>
                <c:pt idx="2351">
                  <c:v>1533.2</c:v>
                </c:pt>
                <c:pt idx="2352">
                  <c:v>1533.68</c:v>
                </c:pt>
                <c:pt idx="2353">
                  <c:v>1534.16</c:v>
                </c:pt>
                <c:pt idx="2354">
                  <c:v>1534.64</c:v>
                </c:pt>
                <c:pt idx="2355">
                  <c:v>1535.13</c:v>
                </c:pt>
                <c:pt idx="2356">
                  <c:v>1535.61</c:v>
                </c:pt>
                <c:pt idx="2357">
                  <c:v>1536.09</c:v>
                </c:pt>
                <c:pt idx="2358">
                  <c:v>1536.57</c:v>
                </c:pt>
                <c:pt idx="2359">
                  <c:v>1537.05</c:v>
                </c:pt>
                <c:pt idx="2360">
                  <c:v>1537.54</c:v>
                </c:pt>
                <c:pt idx="2361">
                  <c:v>1538.02</c:v>
                </c:pt>
                <c:pt idx="2362">
                  <c:v>1538.5</c:v>
                </c:pt>
                <c:pt idx="2363">
                  <c:v>1538.98</c:v>
                </c:pt>
                <c:pt idx="2364">
                  <c:v>1539.46</c:v>
                </c:pt>
                <c:pt idx="2365">
                  <c:v>1539.95</c:v>
                </c:pt>
                <c:pt idx="2366">
                  <c:v>1540.43</c:v>
                </c:pt>
                <c:pt idx="2367">
                  <c:v>1540.91</c:v>
                </c:pt>
                <c:pt idx="2368">
                  <c:v>1541.39</c:v>
                </c:pt>
                <c:pt idx="2369">
                  <c:v>1541.88</c:v>
                </c:pt>
                <c:pt idx="2370">
                  <c:v>1542.36</c:v>
                </c:pt>
                <c:pt idx="2371">
                  <c:v>1542.84</c:v>
                </c:pt>
                <c:pt idx="2372">
                  <c:v>1543.32</c:v>
                </c:pt>
                <c:pt idx="2373">
                  <c:v>1543.8</c:v>
                </c:pt>
                <c:pt idx="2374">
                  <c:v>1544.29</c:v>
                </c:pt>
                <c:pt idx="2375">
                  <c:v>1544.77</c:v>
                </c:pt>
                <c:pt idx="2376">
                  <c:v>1545.25</c:v>
                </c:pt>
                <c:pt idx="2377">
                  <c:v>1545.73</c:v>
                </c:pt>
                <c:pt idx="2378">
                  <c:v>1546.21</c:v>
                </c:pt>
                <c:pt idx="2379">
                  <c:v>1546.7</c:v>
                </c:pt>
                <c:pt idx="2380">
                  <c:v>1547.18</c:v>
                </c:pt>
                <c:pt idx="2381">
                  <c:v>1547.66</c:v>
                </c:pt>
                <c:pt idx="2382">
                  <c:v>1548.14</c:v>
                </c:pt>
                <c:pt idx="2383">
                  <c:v>1548.63</c:v>
                </c:pt>
                <c:pt idx="2384">
                  <c:v>1549.11</c:v>
                </c:pt>
                <c:pt idx="2385">
                  <c:v>1549.59</c:v>
                </c:pt>
                <c:pt idx="2386">
                  <c:v>1550.07</c:v>
                </c:pt>
                <c:pt idx="2387">
                  <c:v>1550.55</c:v>
                </c:pt>
                <c:pt idx="2388">
                  <c:v>1551.04</c:v>
                </c:pt>
                <c:pt idx="2389">
                  <c:v>1551.52</c:v>
                </c:pt>
                <c:pt idx="2390">
                  <c:v>1552</c:v>
                </c:pt>
                <c:pt idx="2391">
                  <c:v>1552.48</c:v>
                </c:pt>
                <c:pt idx="2392">
                  <c:v>1552.96</c:v>
                </c:pt>
                <c:pt idx="2393">
                  <c:v>1553.45</c:v>
                </c:pt>
                <c:pt idx="2394">
                  <c:v>1553.93</c:v>
                </c:pt>
                <c:pt idx="2395">
                  <c:v>1554.41</c:v>
                </c:pt>
                <c:pt idx="2396">
                  <c:v>1554.89</c:v>
                </c:pt>
                <c:pt idx="2397">
                  <c:v>1555.38</c:v>
                </c:pt>
                <c:pt idx="2398">
                  <c:v>1555.86</c:v>
                </c:pt>
                <c:pt idx="2399">
                  <c:v>1556.34</c:v>
                </c:pt>
                <c:pt idx="2400">
                  <c:v>1556.82</c:v>
                </c:pt>
                <c:pt idx="2401">
                  <c:v>1557.3</c:v>
                </c:pt>
                <c:pt idx="2402">
                  <c:v>1557.79</c:v>
                </c:pt>
                <c:pt idx="2403">
                  <c:v>1558.27</c:v>
                </c:pt>
                <c:pt idx="2404">
                  <c:v>1558.75</c:v>
                </c:pt>
                <c:pt idx="2405">
                  <c:v>1559.23</c:v>
                </c:pt>
                <c:pt idx="2406">
                  <c:v>1559.71</c:v>
                </c:pt>
                <c:pt idx="2407">
                  <c:v>1560.2</c:v>
                </c:pt>
                <c:pt idx="2408">
                  <c:v>1560.68</c:v>
                </c:pt>
                <c:pt idx="2409">
                  <c:v>1561.16</c:v>
                </c:pt>
                <c:pt idx="2410">
                  <c:v>1561.64</c:v>
                </c:pt>
                <c:pt idx="2411">
                  <c:v>1562.13</c:v>
                </c:pt>
                <c:pt idx="2412">
                  <c:v>1562.61</c:v>
                </c:pt>
                <c:pt idx="2413">
                  <c:v>1563.09</c:v>
                </c:pt>
                <c:pt idx="2414">
                  <c:v>1563.57</c:v>
                </c:pt>
                <c:pt idx="2415">
                  <c:v>1564.05</c:v>
                </c:pt>
                <c:pt idx="2416">
                  <c:v>1564.54</c:v>
                </c:pt>
                <c:pt idx="2417">
                  <c:v>1565.02</c:v>
                </c:pt>
                <c:pt idx="2418">
                  <c:v>1565.5</c:v>
                </c:pt>
                <c:pt idx="2419">
                  <c:v>1565.98</c:v>
                </c:pt>
                <c:pt idx="2420">
                  <c:v>1566.46</c:v>
                </c:pt>
                <c:pt idx="2421">
                  <c:v>1566.95</c:v>
                </c:pt>
                <c:pt idx="2422">
                  <c:v>1567.43</c:v>
                </c:pt>
                <c:pt idx="2423">
                  <c:v>1567.91</c:v>
                </c:pt>
                <c:pt idx="2424">
                  <c:v>1568.39</c:v>
                </c:pt>
                <c:pt idx="2425">
                  <c:v>1568.88</c:v>
                </c:pt>
                <c:pt idx="2426">
                  <c:v>1569.36</c:v>
                </c:pt>
                <c:pt idx="2427">
                  <c:v>1569.84</c:v>
                </c:pt>
                <c:pt idx="2428">
                  <c:v>1570.32</c:v>
                </c:pt>
                <c:pt idx="2429">
                  <c:v>1570.8</c:v>
                </c:pt>
                <c:pt idx="2430">
                  <c:v>1571.29</c:v>
                </c:pt>
                <c:pt idx="2431">
                  <c:v>1571.77</c:v>
                </c:pt>
                <c:pt idx="2432">
                  <c:v>1572.25</c:v>
                </c:pt>
                <c:pt idx="2433">
                  <c:v>1572.73</c:v>
                </c:pt>
                <c:pt idx="2434">
                  <c:v>1573.21</c:v>
                </c:pt>
                <c:pt idx="2435">
                  <c:v>1573.7</c:v>
                </c:pt>
                <c:pt idx="2436">
                  <c:v>1574.18</c:v>
                </c:pt>
                <c:pt idx="2437">
                  <c:v>1574.66</c:v>
                </c:pt>
                <c:pt idx="2438">
                  <c:v>1575.14</c:v>
                </c:pt>
                <c:pt idx="2439">
                  <c:v>1575.63</c:v>
                </c:pt>
                <c:pt idx="2440">
                  <c:v>1576.11</c:v>
                </c:pt>
                <c:pt idx="2441">
                  <c:v>1576.59</c:v>
                </c:pt>
                <c:pt idx="2442">
                  <c:v>1577.07</c:v>
                </c:pt>
                <c:pt idx="2443">
                  <c:v>1577.55</c:v>
                </c:pt>
                <c:pt idx="2444">
                  <c:v>1578.04</c:v>
                </c:pt>
                <c:pt idx="2445">
                  <c:v>1578.52</c:v>
                </c:pt>
                <c:pt idx="2446">
                  <c:v>1579</c:v>
                </c:pt>
                <c:pt idx="2447">
                  <c:v>1579.48</c:v>
                </c:pt>
                <c:pt idx="2448">
                  <c:v>1579.96</c:v>
                </c:pt>
                <c:pt idx="2449">
                  <c:v>1580.45</c:v>
                </c:pt>
                <c:pt idx="2450">
                  <c:v>1580.93</c:v>
                </c:pt>
                <c:pt idx="2451">
                  <c:v>1581.41</c:v>
                </c:pt>
                <c:pt idx="2452">
                  <c:v>1581.89</c:v>
                </c:pt>
                <c:pt idx="2453">
                  <c:v>1582.38</c:v>
                </c:pt>
                <c:pt idx="2454">
                  <c:v>1582.86</c:v>
                </c:pt>
                <c:pt idx="2455">
                  <c:v>1583.34</c:v>
                </c:pt>
                <c:pt idx="2456">
                  <c:v>1583.82</c:v>
                </c:pt>
                <c:pt idx="2457">
                  <c:v>1584.3</c:v>
                </c:pt>
                <c:pt idx="2458">
                  <c:v>1584.79</c:v>
                </c:pt>
                <c:pt idx="2459">
                  <c:v>1585.27</c:v>
                </c:pt>
                <c:pt idx="2460">
                  <c:v>1585.75</c:v>
                </c:pt>
                <c:pt idx="2461">
                  <c:v>1586.23</c:v>
                </c:pt>
                <c:pt idx="2462">
                  <c:v>1586.71</c:v>
                </c:pt>
                <c:pt idx="2463">
                  <c:v>1587.2</c:v>
                </c:pt>
                <c:pt idx="2464">
                  <c:v>1587.68</c:v>
                </c:pt>
                <c:pt idx="2465">
                  <c:v>1588.16</c:v>
                </c:pt>
                <c:pt idx="2466">
                  <c:v>1588.64</c:v>
                </c:pt>
                <c:pt idx="2467">
                  <c:v>1589.12</c:v>
                </c:pt>
                <c:pt idx="2468">
                  <c:v>1589.61</c:v>
                </c:pt>
                <c:pt idx="2469">
                  <c:v>1590.09</c:v>
                </c:pt>
                <c:pt idx="2470">
                  <c:v>1590.57</c:v>
                </c:pt>
                <c:pt idx="2471">
                  <c:v>1591.05</c:v>
                </c:pt>
                <c:pt idx="2472">
                  <c:v>1591.54</c:v>
                </c:pt>
                <c:pt idx="2473">
                  <c:v>1592.02</c:v>
                </c:pt>
                <c:pt idx="2474">
                  <c:v>1592.5</c:v>
                </c:pt>
                <c:pt idx="2475">
                  <c:v>1592.98</c:v>
                </c:pt>
                <c:pt idx="2476">
                  <c:v>1593.46</c:v>
                </c:pt>
                <c:pt idx="2477">
                  <c:v>1593.95</c:v>
                </c:pt>
                <c:pt idx="2478">
                  <c:v>1594.43</c:v>
                </c:pt>
                <c:pt idx="2479">
                  <c:v>1594.91</c:v>
                </c:pt>
                <c:pt idx="2480">
                  <c:v>1595.39</c:v>
                </c:pt>
                <c:pt idx="2481">
                  <c:v>1595.87</c:v>
                </c:pt>
                <c:pt idx="2482">
                  <c:v>1596.36</c:v>
                </c:pt>
                <c:pt idx="2483">
                  <c:v>1596.84</c:v>
                </c:pt>
                <c:pt idx="2484">
                  <c:v>1597.32</c:v>
                </c:pt>
                <c:pt idx="2485">
                  <c:v>1597.8</c:v>
                </c:pt>
                <c:pt idx="2486">
                  <c:v>1598.29</c:v>
                </c:pt>
                <c:pt idx="2487">
                  <c:v>1598.77</c:v>
                </c:pt>
                <c:pt idx="2488">
                  <c:v>1599.25</c:v>
                </c:pt>
                <c:pt idx="2489">
                  <c:v>1599.73</c:v>
                </c:pt>
                <c:pt idx="2490">
                  <c:v>1600.21</c:v>
                </c:pt>
                <c:pt idx="2491">
                  <c:v>1600.7</c:v>
                </c:pt>
                <c:pt idx="2492">
                  <c:v>1601.18</c:v>
                </c:pt>
                <c:pt idx="2493">
                  <c:v>1601.66</c:v>
                </c:pt>
                <c:pt idx="2494">
                  <c:v>1602.14</c:v>
                </c:pt>
                <c:pt idx="2495">
                  <c:v>1602.62</c:v>
                </c:pt>
                <c:pt idx="2496">
                  <c:v>1603.11</c:v>
                </c:pt>
                <c:pt idx="2497">
                  <c:v>1603.59</c:v>
                </c:pt>
                <c:pt idx="2498">
                  <c:v>1604.07</c:v>
                </c:pt>
                <c:pt idx="2499">
                  <c:v>1604.55</c:v>
                </c:pt>
                <c:pt idx="2500">
                  <c:v>1605.04</c:v>
                </c:pt>
                <c:pt idx="2501">
                  <c:v>1605.52</c:v>
                </c:pt>
                <c:pt idx="2502">
                  <c:v>1606</c:v>
                </c:pt>
                <c:pt idx="2503">
                  <c:v>1606.48</c:v>
                </c:pt>
                <c:pt idx="2504">
                  <c:v>1606.96</c:v>
                </c:pt>
                <c:pt idx="2505">
                  <c:v>1607.45</c:v>
                </c:pt>
                <c:pt idx="2506">
                  <c:v>1607.93</c:v>
                </c:pt>
                <c:pt idx="2507">
                  <c:v>1608.41</c:v>
                </c:pt>
                <c:pt idx="2508">
                  <c:v>1608.89</c:v>
                </c:pt>
                <c:pt idx="2509">
                  <c:v>1609.37</c:v>
                </c:pt>
                <c:pt idx="2510">
                  <c:v>1609.86</c:v>
                </c:pt>
                <c:pt idx="2511">
                  <c:v>1610.34</c:v>
                </c:pt>
                <c:pt idx="2512">
                  <c:v>1610.82</c:v>
                </c:pt>
                <c:pt idx="2513">
                  <c:v>1611.3</c:v>
                </c:pt>
                <c:pt idx="2514">
                  <c:v>1611.79</c:v>
                </c:pt>
                <c:pt idx="2515">
                  <c:v>1612.27</c:v>
                </c:pt>
                <c:pt idx="2516">
                  <c:v>1612.75</c:v>
                </c:pt>
                <c:pt idx="2517">
                  <c:v>1613.23</c:v>
                </c:pt>
                <c:pt idx="2518">
                  <c:v>1613.71</c:v>
                </c:pt>
                <c:pt idx="2519">
                  <c:v>1614.2</c:v>
                </c:pt>
                <c:pt idx="2520">
                  <c:v>1614.68</c:v>
                </c:pt>
                <c:pt idx="2521">
                  <c:v>1615.16</c:v>
                </c:pt>
                <c:pt idx="2522">
                  <c:v>1615.64</c:v>
                </c:pt>
                <c:pt idx="2523">
                  <c:v>1616.12</c:v>
                </c:pt>
                <c:pt idx="2524">
                  <c:v>1616.61</c:v>
                </c:pt>
                <c:pt idx="2525">
                  <c:v>1617.09</c:v>
                </c:pt>
                <c:pt idx="2526">
                  <c:v>1617.57</c:v>
                </c:pt>
                <c:pt idx="2527">
                  <c:v>1618.05</c:v>
                </c:pt>
                <c:pt idx="2528">
                  <c:v>1618.54</c:v>
                </c:pt>
                <c:pt idx="2529">
                  <c:v>1619.02</c:v>
                </c:pt>
                <c:pt idx="2530">
                  <c:v>1619.5</c:v>
                </c:pt>
                <c:pt idx="2531">
                  <c:v>1619.98</c:v>
                </c:pt>
                <c:pt idx="2532">
                  <c:v>1620.46</c:v>
                </c:pt>
                <c:pt idx="2533">
                  <c:v>1620.95</c:v>
                </c:pt>
                <c:pt idx="2534">
                  <c:v>1621.43</c:v>
                </c:pt>
                <c:pt idx="2535">
                  <c:v>1621.91</c:v>
                </c:pt>
                <c:pt idx="2536">
                  <c:v>1622.39</c:v>
                </c:pt>
                <c:pt idx="2537">
                  <c:v>1622.87</c:v>
                </c:pt>
                <c:pt idx="2538">
                  <c:v>1623.36</c:v>
                </c:pt>
                <c:pt idx="2539">
                  <c:v>1623.84</c:v>
                </c:pt>
                <c:pt idx="2540">
                  <c:v>1624.32</c:v>
                </c:pt>
                <c:pt idx="2541">
                  <c:v>1624.8</c:v>
                </c:pt>
                <c:pt idx="2542">
                  <c:v>1625.29</c:v>
                </c:pt>
                <c:pt idx="2543">
                  <c:v>1625.77</c:v>
                </c:pt>
                <c:pt idx="2544">
                  <c:v>1626.25</c:v>
                </c:pt>
                <c:pt idx="2545">
                  <c:v>1626.73</c:v>
                </c:pt>
                <c:pt idx="2546">
                  <c:v>1627.21</c:v>
                </c:pt>
                <c:pt idx="2547">
                  <c:v>1627.7</c:v>
                </c:pt>
                <c:pt idx="2548">
                  <c:v>1628.18</c:v>
                </c:pt>
                <c:pt idx="2549">
                  <c:v>1628.66</c:v>
                </c:pt>
                <c:pt idx="2550">
                  <c:v>1629.14</c:v>
                </c:pt>
                <c:pt idx="2551">
                  <c:v>1629.62</c:v>
                </c:pt>
                <c:pt idx="2552">
                  <c:v>1630.11</c:v>
                </c:pt>
                <c:pt idx="2553">
                  <c:v>1630.59</c:v>
                </c:pt>
                <c:pt idx="2554">
                  <c:v>1631.07</c:v>
                </c:pt>
                <c:pt idx="2555">
                  <c:v>1631.55</c:v>
                </c:pt>
                <c:pt idx="2556">
                  <c:v>1632.04</c:v>
                </c:pt>
                <c:pt idx="2557">
                  <c:v>1632.52</c:v>
                </c:pt>
                <c:pt idx="2558">
                  <c:v>1633</c:v>
                </c:pt>
                <c:pt idx="2559">
                  <c:v>1633.48</c:v>
                </c:pt>
                <c:pt idx="2560">
                  <c:v>1633.96</c:v>
                </c:pt>
                <c:pt idx="2561">
                  <c:v>1634.45</c:v>
                </c:pt>
                <c:pt idx="2562">
                  <c:v>1634.93</c:v>
                </c:pt>
                <c:pt idx="2563">
                  <c:v>1635.41</c:v>
                </c:pt>
                <c:pt idx="2564">
                  <c:v>1635.89</c:v>
                </c:pt>
                <c:pt idx="2565">
                  <c:v>1636.37</c:v>
                </c:pt>
                <c:pt idx="2566">
                  <c:v>1636.86</c:v>
                </c:pt>
                <c:pt idx="2567">
                  <c:v>1637.34</c:v>
                </c:pt>
                <c:pt idx="2568">
                  <c:v>1637.82</c:v>
                </c:pt>
                <c:pt idx="2569">
                  <c:v>1638.3</c:v>
                </c:pt>
                <c:pt idx="2570">
                  <c:v>1638.79</c:v>
                </c:pt>
                <c:pt idx="2571">
                  <c:v>1639.27</c:v>
                </c:pt>
                <c:pt idx="2572">
                  <c:v>1639.75</c:v>
                </c:pt>
                <c:pt idx="2573">
                  <c:v>1640.23</c:v>
                </c:pt>
                <c:pt idx="2574">
                  <c:v>1640.71</c:v>
                </c:pt>
                <c:pt idx="2575">
                  <c:v>1641.2</c:v>
                </c:pt>
                <c:pt idx="2576">
                  <c:v>1641.68</c:v>
                </c:pt>
                <c:pt idx="2577">
                  <c:v>1642.16</c:v>
                </c:pt>
                <c:pt idx="2578">
                  <c:v>1642.64</c:v>
                </c:pt>
                <c:pt idx="2579">
                  <c:v>1643.12</c:v>
                </c:pt>
                <c:pt idx="2580">
                  <c:v>1643.61</c:v>
                </c:pt>
                <c:pt idx="2581">
                  <c:v>1644.09</c:v>
                </c:pt>
                <c:pt idx="2582">
                  <c:v>1644.57</c:v>
                </c:pt>
                <c:pt idx="2583">
                  <c:v>1645.05</c:v>
                </c:pt>
                <c:pt idx="2584">
                  <c:v>1645.53</c:v>
                </c:pt>
                <c:pt idx="2585">
                  <c:v>1646.02</c:v>
                </c:pt>
                <c:pt idx="2586">
                  <c:v>1646.5</c:v>
                </c:pt>
                <c:pt idx="2587">
                  <c:v>1646.98</c:v>
                </c:pt>
                <c:pt idx="2588">
                  <c:v>1647.46</c:v>
                </c:pt>
                <c:pt idx="2589">
                  <c:v>1647.95</c:v>
                </c:pt>
                <c:pt idx="2590">
                  <c:v>1648.43</c:v>
                </c:pt>
                <c:pt idx="2591">
                  <c:v>1648.91</c:v>
                </c:pt>
                <c:pt idx="2592">
                  <c:v>1649.39</c:v>
                </c:pt>
                <c:pt idx="2593">
                  <c:v>1649.87</c:v>
                </c:pt>
                <c:pt idx="2594">
                  <c:v>1650.36</c:v>
                </c:pt>
                <c:pt idx="2595">
                  <c:v>1650.84</c:v>
                </c:pt>
                <c:pt idx="2596">
                  <c:v>1651.32</c:v>
                </c:pt>
                <c:pt idx="2597">
                  <c:v>1651.8</c:v>
                </c:pt>
                <c:pt idx="2598">
                  <c:v>1652.28</c:v>
                </c:pt>
                <c:pt idx="2599">
                  <c:v>1652.77</c:v>
                </c:pt>
                <c:pt idx="2600">
                  <c:v>1653.25</c:v>
                </c:pt>
                <c:pt idx="2601">
                  <c:v>1653.73</c:v>
                </c:pt>
                <c:pt idx="2602">
                  <c:v>1654.21</c:v>
                </c:pt>
                <c:pt idx="2603">
                  <c:v>1654.7</c:v>
                </c:pt>
                <c:pt idx="2604">
                  <c:v>1655.18</c:v>
                </c:pt>
                <c:pt idx="2605">
                  <c:v>1655.66</c:v>
                </c:pt>
                <c:pt idx="2606">
                  <c:v>1656.14</c:v>
                </c:pt>
                <c:pt idx="2607">
                  <c:v>1656.62</c:v>
                </c:pt>
                <c:pt idx="2608">
                  <c:v>1657.11</c:v>
                </c:pt>
                <c:pt idx="2609">
                  <c:v>1657.59</c:v>
                </c:pt>
                <c:pt idx="2610">
                  <c:v>1658.07</c:v>
                </c:pt>
                <c:pt idx="2611">
                  <c:v>1658.55</c:v>
                </c:pt>
                <c:pt idx="2612">
                  <c:v>1659.03</c:v>
                </c:pt>
                <c:pt idx="2613">
                  <c:v>1659.52</c:v>
                </c:pt>
                <c:pt idx="2614">
                  <c:v>1660</c:v>
                </c:pt>
                <c:pt idx="2615">
                  <c:v>1660.48</c:v>
                </c:pt>
                <c:pt idx="2616">
                  <c:v>1660.96</c:v>
                </c:pt>
                <c:pt idx="2617">
                  <c:v>1661.45</c:v>
                </c:pt>
                <c:pt idx="2618">
                  <c:v>1661.93</c:v>
                </c:pt>
                <c:pt idx="2619">
                  <c:v>1662.41</c:v>
                </c:pt>
                <c:pt idx="2620">
                  <c:v>1662.89</c:v>
                </c:pt>
                <c:pt idx="2621">
                  <c:v>1663.37</c:v>
                </c:pt>
                <c:pt idx="2622">
                  <c:v>1663.86</c:v>
                </c:pt>
                <c:pt idx="2623">
                  <c:v>1664.34</c:v>
                </c:pt>
                <c:pt idx="2624">
                  <c:v>1664.82</c:v>
                </c:pt>
                <c:pt idx="2625">
                  <c:v>1665.3</c:v>
                </c:pt>
                <c:pt idx="2626">
                  <c:v>1665.78</c:v>
                </c:pt>
                <c:pt idx="2627">
                  <c:v>1666.27</c:v>
                </c:pt>
                <c:pt idx="2628">
                  <c:v>1666.75</c:v>
                </c:pt>
                <c:pt idx="2629">
                  <c:v>1667.23</c:v>
                </c:pt>
                <c:pt idx="2630">
                  <c:v>1667.71</c:v>
                </c:pt>
                <c:pt idx="2631">
                  <c:v>1668.2</c:v>
                </c:pt>
                <c:pt idx="2632">
                  <c:v>1668.68</c:v>
                </c:pt>
                <c:pt idx="2633">
                  <c:v>1669.16</c:v>
                </c:pt>
                <c:pt idx="2634">
                  <c:v>1669.64</c:v>
                </c:pt>
                <c:pt idx="2635">
                  <c:v>1670.12</c:v>
                </c:pt>
                <c:pt idx="2636">
                  <c:v>1670.61</c:v>
                </c:pt>
                <c:pt idx="2637">
                  <c:v>1671.09</c:v>
                </c:pt>
                <c:pt idx="2638">
                  <c:v>1671.57</c:v>
                </c:pt>
                <c:pt idx="2639">
                  <c:v>1672.05</c:v>
                </c:pt>
                <c:pt idx="2640">
                  <c:v>1672.53</c:v>
                </c:pt>
                <c:pt idx="2641">
                  <c:v>1673.02</c:v>
                </c:pt>
                <c:pt idx="2642">
                  <c:v>1673.5</c:v>
                </c:pt>
                <c:pt idx="2643">
                  <c:v>1673.98</c:v>
                </c:pt>
                <c:pt idx="2644">
                  <c:v>1674.46</c:v>
                </c:pt>
                <c:pt idx="2645">
                  <c:v>1674.95</c:v>
                </c:pt>
                <c:pt idx="2646">
                  <c:v>1675.43</c:v>
                </c:pt>
                <c:pt idx="2647">
                  <c:v>1675.91</c:v>
                </c:pt>
                <c:pt idx="2648">
                  <c:v>1676.39</c:v>
                </c:pt>
                <c:pt idx="2649">
                  <c:v>1676.87</c:v>
                </c:pt>
                <c:pt idx="2650">
                  <c:v>1677.36</c:v>
                </c:pt>
                <c:pt idx="2651">
                  <c:v>1677.84</c:v>
                </c:pt>
                <c:pt idx="2652">
                  <c:v>1678.32</c:v>
                </c:pt>
                <c:pt idx="2653">
                  <c:v>1678.8</c:v>
                </c:pt>
                <c:pt idx="2654">
                  <c:v>1679.28</c:v>
                </c:pt>
                <c:pt idx="2655">
                  <c:v>1679.77</c:v>
                </c:pt>
                <c:pt idx="2656">
                  <c:v>1680.25</c:v>
                </c:pt>
                <c:pt idx="2657">
                  <c:v>1680.73</c:v>
                </c:pt>
                <c:pt idx="2658">
                  <c:v>1681.21</c:v>
                </c:pt>
                <c:pt idx="2659">
                  <c:v>1681.7</c:v>
                </c:pt>
                <c:pt idx="2660">
                  <c:v>1682.18</c:v>
                </c:pt>
                <c:pt idx="2661">
                  <c:v>1682.66</c:v>
                </c:pt>
                <c:pt idx="2662">
                  <c:v>1683.14</c:v>
                </c:pt>
                <c:pt idx="2663">
                  <c:v>1683.62</c:v>
                </c:pt>
                <c:pt idx="2664">
                  <c:v>1684.11</c:v>
                </c:pt>
                <c:pt idx="2665">
                  <c:v>1684.59</c:v>
                </c:pt>
                <c:pt idx="2666">
                  <c:v>1685.07</c:v>
                </c:pt>
                <c:pt idx="2667">
                  <c:v>1685.55</c:v>
                </c:pt>
                <c:pt idx="2668">
                  <c:v>1686.03</c:v>
                </c:pt>
                <c:pt idx="2669">
                  <c:v>1686.52</c:v>
                </c:pt>
                <c:pt idx="2670">
                  <c:v>1687</c:v>
                </c:pt>
                <c:pt idx="2671">
                  <c:v>1687.48</c:v>
                </c:pt>
                <c:pt idx="2672">
                  <c:v>1687.96</c:v>
                </c:pt>
                <c:pt idx="2673">
                  <c:v>1688.45</c:v>
                </c:pt>
                <c:pt idx="2674">
                  <c:v>1688.93</c:v>
                </c:pt>
                <c:pt idx="2675">
                  <c:v>1689.41</c:v>
                </c:pt>
                <c:pt idx="2676">
                  <c:v>1689.89</c:v>
                </c:pt>
                <c:pt idx="2677">
                  <c:v>1690.37</c:v>
                </c:pt>
                <c:pt idx="2678">
                  <c:v>1690.86</c:v>
                </c:pt>
                <c:pt idx="2679">
                  <c:v>1691.34</c:v>
                </c:pt>
                <c:pt idx="2680">
                  <c:v>1691.82</c:v>
                </c:pt>
                <c:pt idx="2681">
                  <c:v>1692.3</c:v>
                </c:pt>
                <c:pt idx="2682">
                  <c:v>1692.78</c:v>
                </c:pt>
                <c:pt idx="2683">
                  <c:v>1693.27</c:v>
                </c:pt>
                <c:pt idx="2684">
                  <c:v>1693.75</c:v>
                </c:pt>
                <c:pt idx="2685">
                  <c:v>1694.23</c:v>
                </c:pt>
                <c:pt idx="2686">
                  <c:v>1694.71</c:v>
                </c:pt>
                <c:pt idx="2687">
                  <c:v>1695.2</c:v>
                </c:pt>
                <c:pt idx="2688">
                  <c:v>1695.68</c:v>
                </c:pt>
                <c:pt idx="2689">
                  <c:v>1696.16</c:v>
                </c:pt>
                <c:pt idx="2690">
                  <c:v>1696.64</c:v>
                </c:pt>
                <c:pt idx="2691">
                  <c:v>1697.12</c:v>
                </c:pt>
                <c:pt idx="2692">
                  <c:v>1697.61</c:v>
                </c:pt>
                <c:pt idx="2693">
                  <c:v>1698.09</c:v>
                </c:pt>
                <c:pt idx="2694">
                  <c:v>1698.57</c:v>
                </c:pt>
                <c:pt idx="2695">
                  <c:v>1699.05</c:v>
                </c:pt>
                <c:pt idx="2696">
                  <c:v>1699.53</c:v>
                </c:pt>
                <c:pt idx="2697">
                  <c:v>1700.02</c:v>
                </c:pt>
                <c:pt idx="2698">
                  <c:v>1700.5</c:v>
                </c:pt>
                <c:pt idx="2699">
                  <c:v>1700.98</c:v>
                </c:pt>
                <c:pt idx="2700">
                  <c:v>1701.46</c:v>
                </c:pt>
                <c:pt idx="2701">
                  <c:v>1701.95</c:v>
                </c:pt>
                <c:pt idx="2702">
                  <c:v>1702.43</c:v>
                </c:pt>
                <c:pt idx="2703">
                  <c:v>1702.91</c:v>
                </c:pt>
                <c:pt idx="2704">
                  <c:v>1703.39</c:v>
                </c:pt>
                <c:pt idx="2705">
                  <c:v>1703.87</c:v>
                </c:pt>
                <c:pt idx="2706">
                  <c:v>1704.36</c:v>
                </c:pt>
                <c:pt idx="2707">
                  <c:v>1704.84</c:v>
                </c:pt>
                <c:pt idx="2708">
                  <c:v>1705.32</c:v>
                </c:pt>
                <c:pt idx="2709">
                  <c:v>1705.8</c:v>
                </c:pt>
                <c:pt idx="2710">
                  <c:v>1706.28</c:v>
                </c:pt>
                <c:pt idx="2711">
                  <c:v>1706.77</c:v>
                </c:pt>
                <c:pt idx="2712">
                  <c:v>1707.25</c:v>
                </c:pt>
                <c:pt idx="2713">
                  <c:v>1707.73</c:v>
                </c:pt>
                <c:pt idx="2714">
                  <c:v>1708.21</c:v>
                </c:pt>
                <c:pt idx="2715">
                  <c:v>1708.69</c:v>
                </c:pt>
                <c:pt idx="2716">
                  <c:v>1709.18</c:v>
                </c:pt>
                <c:pt idx="2717">
                  <c:v>1709.66</c:v>
                </c:pt>
                <c:pt idx="2718">
                  <c:v>1710.14</c:v>
                </c:pt>
                <c:pt idx="2719">
                  <c:v>1710.62</c:v>
                </c:pt>
                <c:pt idx="2720">
                  <c:v>1711.11</c:v>
                </c:pt>
                <c:pt idx="2721">
                  <c:v>1711.59</c:v>
                </c:pt>
                <c:pt idx="2722">
                  <c:v>1712.07</c:v>
                </c:pt>
                <c:pt idx="2723">
                  <c:v>1712.55</c:v>
                </c:pt>
                <c:pt idx="2724">
                  <c:v>1713.03</c:v>
                </c:pt>
                <c:pt idx="2725">
                  <c:v>1713.52</c:v>
                </c:pt>
                <c:pt idx="2726">
                  <c:v>1714</c:v>
                </c:pt>
                <c:pt idx="2727">
                  <c:v>1714.48</c:v>
                </c:pt>
                <c:pt idx="2728">
                  <c:v>1714.96</c:v>
                </c:pt>
                <c:pt idx="2729">
                  <c:v>1715.44</c:v>
                </c:pt>
                <c:pt idx="2730">
                  <c:v>1715.93</c:v>
                </c:pt>
                <c:pt idx="2731">
                  <c:v>1716.41</c:v>
                </c:pt>
                <c:pt idx="2732">
                  <c:v>1716.89</c:v>
                </c:pt>
                <c:pt idx="2733">
                  <c:v>1717.37</c:v>
                </c:pt>
                <c:pt idx="2734">
                  <c:v>1717.86</c:v>
                </c:pt>
                <c:pt idx="2735">
                  <c:v>1718.34</c:v>
                </c:pt>
                <c:pt idx="2736">
                  <c:v>1718.82</c:v>
                </c:pt>
                <c:pt idx="2737">
                  <c:v>1719.3</c:v>
                </c:pt>
                <c:pt idx="2738">
                  <c:v>1719.78</c:v>
                </c:pt>
                <c:pt idx="2739">
                  <c:v>1720.27</c:v>
                </c:pt>
                <c:pt idx="2740">
                  <c:v>1720.75</c:v>
                </c:pt>
                <c:pt idx="2741">
                  <c:v>1721.23</c:v>
                </c:pt>
                <c:pt idx="2742">
                  <c:v>1721.71</c:v>
                </c:pt>
                <c:pt idx="2743">
                  <c:v>1722.19</c:v>
                </c:pt>
                <c:pt idx="2744">
                  <c:v>1722.68</c:v>
                </c:pt>
                <c:pt idx="2745">
                  <c:v>1723.16</c:v>
                </c:pt>
                <c:pt idx="2746">
                  <c:v>1723.64</c:v>
                </c:pt>
                <c:pt idx="2747">
                  <c:v>1724.12</c:v>
                </c:pt>
                <c:pt idx="2748">
                  <c:v>1724.61</c:v>
                </c:pt>
                <c:pt idx="2749">
                  <c:v>1725.09</c:v>
                </c:pt>
                <c:pt idx="2750">
                  <c:v>1725.57</c:v>
                </c:pt>
                <c:pt idx="2751">
                  <c:v>1726.05</c:v>
                </c:pt>
                <c:pt idx="2752">
                  <c:v>1726.53</c:v>
                </c:pt>
                <c:pt idx="2753">
                  <c:v>1727.02</c:v>
                </c:pt>
                <c:pt idx="2754">
                  <c:v>1727.5</c:v>
                </c:pt>
                <c:pt idx="2755">
                  <c:v>1727.98</c:v>
                </c:pt>
                <c:pt idx="2756">
                  <c:v>1728.46</c:v>
                </c:pt>
                <c:pt idx="2757">
                  <c:v>1728.94</c:v>
                </c:pt>
                <c:pt idx="2758">
                  <c:v>1729.43</c:v>
                </c:pt>
                <c:pt idx="2759">
                  <c:v>1729.91</c:v>
                </c:pt>
                <c:pt idx="2760">
                  <c:v>1730.39</c:v>
                </c:pt>
                <c:pt idx="2761">
                  <c:v>1730.87</c:v>
                </c:pt>
                <c:pt idx="2762">
                  <c:v>1731.36</c:v>
                </c:pt>
                <c:pt idx="2763">
                  <c:v>1731.84</c:v>
                </c:pt>
                <c:pt idx="2764">
                  <c:v>1732.32</c:v>
                </c:pt>
                <c:pt idx="2765">
                  <c:v>1732.8</c:v>
                </c:pt>
                <c:pt idx="2766">
                  <c:v>1733.28</c:v>
                </c:pt>
                <c:pt idx="2767">
                  <c:v>1733.77</c:v>
                </c:pt>
                <c:pt idx="2768">
                  <c:v>1734.25</c:v>
                </c:pt>
                <c:pt idx="2769">
                  <c:v>1734.73</c:v>
                </c:pt>
                <c:pt idx="2770">
                  <c:v>1735.21</c:v>
                </c:pt>
                <c:pt idx="2771">
                  <c:v>1735.69</c:v>
                </c:pt>
                <c:pt idx="2772">
                  <c:v>1736.18</c:v>
                </c:pt>
                <c:pt idx="2773">
                  <c:v>1736.66</c:v>
                </c:pt>
                <c:pt idx="2774">
                  <c:v>1737.14</c:v>
                </c:pt>
                <c:pt idx="2775">
                  <c:v>1737.62</c:v>
                </c:pt>
                <c:pt idx="2776">
                  <c:v>1738.11</c:v>
                </c:pt>
                <c:pt idx="2777">
                  <c:v>1738.59</c:v>
                </c:pt>
                <c:pt idx="2778">
                  <c:v>1739.07</c:v>
                </c:pt>
                <c:pt idx="2779">
                  <c:v>1739.55</c:v>
                </c:pt>
                <c:pt idx="2780">
                  <c:v>1740.03</c:v>
                </c:pt>
                <c:pt idx="2781">
                  <c:v>1740.52</c:v>
                </c:pt>
                <c:pt idx="2782">
                  <c:v>1741</c:v>
                </c:pt>
                <c:pt idx="2783">
                  <c:v>1741.48</c:v>
                </c:pt>
                <c:pt idx="2784">
                  <c:v>1741.96</c:v>
                </c:pt>
                <c:pt idx="2785">
                  <c:v>1742.44</c:v>
                </c:pt>
                <c:pt idx="2786">
                  <c:v>1742.93</c:v>
                </c:pt>
                <c:pt idx="2787">
                  <c:v>1743.41</c:v>
                </c:pt>
                <c:pt idx="2788">
                  <c:v>1743.89</c:v>
                </c:pt>
                <c:pt idx="2789">
                  <c:v>1744.37</c:v>
                </c:pt>
                <c:pt idx="2790">
                  <c:v>1744.86</c:v>
                </c:pt>
                <c:pt idx="2791">
                  <c:v>1745.34</c:v>
                </c:pt>
                <c:pt idx="2792">
                  <c:v>1745.82</c:v>
                </c:pt>
                <c:pt idx="2793">
                  <c:v>1746.3</c:v>
                </c:pt>
                <c:pt idx="2794">
                  <c:v>1746.78</c:v>
                </c:pt>
                <c:pt idx="2795">
                  <c:v>1747.27</c:v>
                </c:pt>
                <c:pt idx="2796">
                  <c:v>1747.75</c:v>
                </c:pt>
                <c:pt idx="2797">
                  <c:v>1748.23</c:v>
                </c:pt>
                <c:pt idx="2798">
                  <c:v>1748.71</c:v>
                </c:pt>
                <c:pt idx="2799">
                  <c:v>1749.19</c:v>
                </c:pt>
                <c:pt idx="2800">
                  <c:v>1749.68</c:v>
                </c:pt>
                <c:pt idx="2801">
                  <c:v>1750.16</c:v>
                </c:pt>
                <c:pt idx="2802">
                  <c:v>1750.64</c:v>
                </c:pt>
                <c:pt idx="2803">
                  <c:v>1751.12</c:v>
                </c:pt>
                <c:pt idx="2804">
                  <c:v>1751.61</c:v>
                </c:pt>
                <c:pt idx="2805">
                  <c:v>1752.09</c:v>
                </c:pt>
                <c:pt idx="2806">
                  <c:v>1752.57</c:v>
                </c:pt>
                <c:pt idx="2807">
                  <c:v>1753.05</c:v>
                </c:pt>
                <c:pt idx="2808">
                  <c:v>1753.53</c:v>
                </c:pt>
                <c:pt idx="2809">
                  <c:v>1754.02</c:v>
                </c:pt>
                <c:pt idx="2810">
                  <c:v>1754.5</c:v>
                </c:pt>
                <c:pt idx="2811">
                  <c:v>1754.98</c:v>
                </c:pt>
                <c:pt idx="2812">
                  <c:v>1755.46</c:v>
                </c:pt>
                <c:pt idx="2813">
                  <c:v>1755.94</c:v>
                </c:pt>
                <c:pt idx="2814">
                  <c:v>1756.43</c:v>
                </c:pt>
                <c:pt idx="2815">
                  <c:v>1756.91</c:v>
                </c:pt>
                <c:pt idx="2816">
                  <c:v>1757.39</c:v>
                </c:pt>
                <c:pt idx="2817">
                  <c:v>1757.87</c:v>
                </c:pt>
                <c:pt idx="2818">
                  <c:v>1758.36</c:v>
                </c:pt>
                <c:pt idx="2819">
                  <c:v>1758.84</c:v>
                </c:pt>
                <c:pt idx="2820">
                  <c:v>1759.32</c:v>
                </c:pt>
                <c:pt idx="2821">
                  <c:v>1759.8</c:v>
                </c:pt>
                <c:pt idx="2822">
                  <c:v>1760.28</c:v>
                </c:pt>
                <c:pt idx="2823">
                  <c:v>1760.77</c:v>
                </c:pt>
                <c:pt idx="2824">
                  <c:v>1761.25</c:v>
                </c:pt>
                <c:pt idx="2825">
                  <c:v>1761.73</c:v>
                </c:pt>
                <c:pt idx="2826">
                  <c:v>1762.21</c:v>
                </c:pt>
                <c:pt idx="2827">
                  <c:v>1762.69</c:v>
                </c:pt>
                <c:pt idx="2828">
                  <c:v>1763.18</c:v>
                </c:pt>
                <c:pt idx="2829">
                  <c:v>1763.66</c:v>
                </c:pt>
                <c:pt idx="2830">
                  <c:v>1764.14</c:v>
                </c:pt>
                <c:pt idx="2831">
                  <c:v>1764.62</c:v>
                </c:pt>
                <c:pt idx="2832">
                  <c:v>1765.1</c:v>
                </c:pt>
                <c:pt idx="2833">
                  <c:v>1765.59</c:v>
                </c:pt>
                <c:pt idx="2834">
                  <c:v>1766.07</c:v>
                </c:pt>
                <c:pt idx="2835">
                  <c:v>1766.55</c:v>
                </c:pt>
                <c:pt idx="2836">
                  <c:v>1767.03</c:v>
                </c:pt>
                <c:pt idx="2837">
                  <c:v>1767.52</c:v>
                </c:pt>
                <c:pt idx="2838">
                  <c:v>1768</c:v>
                </c:pt>
                <c:pt idx="2839">
                  <c:v>1768.48</c:v>
                </c:pt>
                <c:pt idx="2840">
                  <c:v>1768.96</c:v>
                </c:pt>
                <c:pt idx="2841">
                  <c:v>1769.44</c:v>
                </c:pt>
                <c:pt idx="2842">
                  <c:v>1769.93</c:v>
                </c:pt>
                <c:pt idx="2843">
                  <c:v>1770.41</c:v>
                </c:pt>
                <c:pt idx="2844">
                  <c:v>1770.89</c:v>
                </c:pt>
                <c:pt idx="2845">
                  <c:v>1771.37</c:v>
                </c:pt>
                <c:pt idx="2846">
                  <c:v>1771.85</c:v>
                </c:pt>
                <c:pt idx="2847">
                  <c:v>1772.34</c:v>
                </c:pt>
                <c:pt idx="2848">
                  <c:v>1772.82</c:v>
                </c:pt>
                <c:pt idx="2849">
                  <c:v>1773.3</c:v>
                </c:pt>
                <c:pt idx="2850">
                  <c:v>1773.78</c:v>
                </c:pt>
                <c:pt idx="2851">
                  <c:v>1774.27</c:v>
                </c:pt>
                <c:pt idx="2852">
                  <c:v>1774.75</c:v>
                </c:pt>
                <c:pt idx="2853">
                  <c:v>1775.23</c:v>
                </c:pt>
                <c:pt idx="2854">
                  <c:v>1775.71</c:v>
                </c:pt>
                <c:pt idx="2855">
                  <c:v>1776.19</c:v>
                </c:pt>
                <c:pt idx="2856">
                  <c:v>1776.68</c:v>
                </c:pt>
                <c:pt idx="2857">
                  <c:v>1777.16</c:v>
                </c:pt>
                <c:pt idx="2858">
                  <c:v>1777.64</c:v>
                </c:pt>
                <c:pt idx="2859">
                  <c:v>1778.12</c:v>
                </c:pt>
                <c:pt idx="2860">
                  <c:v>1778.6</c:v>
                </c:pt>
                <c:pt idx="2861">
                  <c:v>1779.09</c:v>
                </c:pt>
                <c:pt idx="2862">
                  <c:v>1779.57</c:v>
                </c:pt>
                <c:pt idx="2863">
                  <c:v>1780.05</c:v>
                </c:pt>
                <c:pt idx="2864">
                  <c:v>1780.53</c:v>
                </c:pt>
                <c:pt idx="2865">
                  <c:v>1781.02</c:v>
                </c:pt>
                <c:pt idx="2866">
                  <c:v>1781.5</c:v>
                </c:pt>
                <c:pt idx="2867">
                  <c:v>1781.98</c:v>
                </c:pt>
                <c:pt idx="2868">
                  <c:v>1782.46</c:v>
                </c:pt>
                <c:pt idx="2869">
                  <c:v>1782.94</c:v>
                </c:pt>
                <c:pt idx="2870">
                  <c:v>1783.43</c:v>
                </c:pt>
                <c:pt idx="2871">
                  <c:v>1783.91</c:v>
                </c:pt>
                <c:pt idx="2872">
                  <c:v>1784.39</c:v>
                </c:pt>
                <c:pt idx="2873">
                  <c:v>1784.87</c:v>
                </c:pt>
                <c:pt idx="2874">
                  <c:v>1785.35</c:v>
                </c:pt>
                <c:pt idx="2875">
                  <c:v>1785.84</c:v>
                </c:pt>
                <c:pt idx="2876">
                  <c:v>1786.32</c:v>
                </c:pt>
                <c:pt idx="2877">
                  <c:v>1786.8</c:v>
                </c:pt>
                <c:pt idx="2878">
                  <c:v>1787.28</c:v>
                </c:pt>
                <c:pt idx="2879">
                  <c:v>1787.77</c:v>
                </c:pt>
                <c:pt idx="2880">
                  <c:v>1788.25</c:v>
                </c:pt>
                <c:pt idx="2881">
                  <c:v>1788.73</c:v>
                </c:pt>
                <c:pt idx="2882">
                  <c:v>1789.21</c:v>
                </c:pt>
                <c:pt idx="2883">
                  <c:v>1789.69</c:v>
                </c:pt>
                <c:pt idx="2884">
                  <c:v>1790.18</c:v>
                </c:pt>
                <c:pt idx="2885">
                  <c:v>1790.66</c:v>
                </c:pt>
                <c:pt idx="2886">
                  <c:v>1791.14</c:v>
                </c:pt>
                <c:pt idx="2887">
                  <c:v>1791.62</c:v>
                </c:pt>
                <c:pt idx="2888">
                  <c:v>1792.1</c:v>
                </c:pt>
                <c:pt idx="2889">
                  <c:v>1792.59</c:v>
                </c:pt>
                <c:pt idx="2890">
                  <c:v>1793.07</c:v>
                </c:pt>
                <c:pt idx="2891">
                  <c:v>1793.55</c:v>
                </c:pt>
                <c:pt idx="2892">
                  <c:v>1794.03</c:v>
                </c:pt>
                <c:pt idx="2893">
                  <c:v>1794.52</c:v>
                </c:pt>
                <c:pt idx="2894">
                  <c:v>1795</c:v>
                </c:pt>
                <c:pt idx="2895">
                  <c:v>1795.48</c:v>
                </c:pt>
                <c:pt idx="2896">
                  <c:v>1795.96</c:v>
                </c:pt>
                <c:pt idx="2897">
                  <c:v>1796.44</c:v>
                </c:pt>
                <c:pt idx="2898">
                  <c:v>1796.93</c:v>
                </c:pt>
                <c:pt idx="2899">
                  <c:v>1797.41</c:v>
                </c:pt>
                <c:pt idx="2900">
                  <c:v>1797.89</c:v>
                </c:pt>
                <c:pt idx="2901">
                  <c:v>1798.37</c:v>
                </c:pt>
                <c:pt idx="2902">
                  <c:v>1798.85</c:v>
                </c:pt>
                <c:pt idx="2903">
                  <c:v>1799.34</c:v>
                </c:pt>
                <c:pt idx="2904">
                  <c:v>1799.82</c:v>
                </c:pt>
                <c:pt idx="2905">
                  <c:v>1800.3</c:v>
                </c:pt>
                <c:pt idx="2906">
                  <c:v>1800.78</c:v>
                </c:pt>
                <c:pt idx="2907">
                  <c:v>1801.27</c:v>
                </c:pt>
                <c:pt idx="2908">
                  <c:v>1801.75</c:v>
                </c:pt>
                <c:pt idx="2909">
                  <c:v>1802.23</c:v>
                </c:pt>
                <c:pt idx="2910">
                  <c:v>1802.71</c:v>
                </c:pt>
                <c:pt idx="2911">
                  <c:v>1803.19</c:v>
                </c:pt>
                <c:pt idx="2912">
                  <c:v>1803.68</c:v>
                </c:pt>
                <c:pt idx="2913">
                  <c:v>1804.16</c:v>
                </c:pt>
                <c:pt idx="2914">
                  <c:v>1804.64</c:v>
                </c:pt>
                <c:pt idx="2915">
                  <c:v>1805.12</c:v>
                </c:pt>
                <c:pt idx="2916">
                  <c:v>1805.6</c:v>
                </c:pt>
                <c:pt idx="2917">
                  <c:v>1806.09</c:v>
                </c:pt>
                <c:pt idx="2918">
                  <c:v>1806.57</c:v>
                </c:pt>
                <c:pt idx="2919">
                  <c:v>1807.05</c:v>
                </c:pt>
                <c:pt idx="2920">
                  <c:v>1807.53</c:v>
                </c:pt>
                <c:pt idx="2921">
                  <c:v>1808.02</c:v>
                </c:pt>
                <c:pt idx="2922">
                  <c:v>1808.5</c:v>
                </c:pt>
                <c:pt idx="2923">
                  <c:v>1808.98</c:v>
                </c:pt>
                <c:pt idx="2924">
                  <c:v>1809.46</c:v>
                </c:pt>
                <c:pt idx="2925">
                  <c:v>1809.94</c:v>
                </c:pt>
                <c:pt idx="2926">
                  <c:v>1810.43</c:v>
                </c:pt>
                <c:pt idx="2927">
                  <c:v>1810.91</c:v>
                </c:pt>
                <c:pt idx="2928">
                  <c:v>1811.39</c:v>
                </c:pt>
                <c:pt idx="2929">
                  <c:v>1811.87</c:v>
                </c:pt>
                <c:pt idx="2930">
                  <c:v>1812.35</c:v>
                </c:pt>
                <c:pt idx="2931">
                  <c:v>1812.84</c:v>
                </c:pt>
                <c:pt idx="2932">
                  <c:v>1813.32</c:v>
                </c:pt>
                <c:pt idx="2933">
                  <c:v>1813.8</c:v>
                </c:pt>
                <c:pt idx="2934">
                  <c:v>1814.28</c:v>
                </c:pt>
                <c:pt idx="2935">
                  <c:v>1814.77</c:v>
                </c:pt>
                <c:pt idx="2936">
                  <c:v>1815.25</c:v>
                </c:pt>
                <c:pt idx="2937">
                  <c:v>1815.73</c:v>
                </c:pt>
                <c:pt idx="2938">
                  <c:v>1816.21</c:v>
                </c:pt>
                <c:pt idx="2939">
                  <c:v>1816.69</c:v>
                </c:pt>
                <c:pt idx="2940">
                  <c:v>1817.18</c:v>
                </c:pt>
                <c:pt idx="2941">
                  <c:v>1817.66</c:v>
                </c:pt>
                <c:pt idx="2942">
                  <c:v>1818.14</c:v>
                </c:pt>
                <c:pt idx="2943">
                  <c:v>1818.62</c:v>
                </c:pt>
                <c:pt idx="2944">
                  <c:v>1819.1</c:v>
                </c:pt>
                <c:pt idx="2945">
                  <c:v>1819.59</c:v>
                </c:pt>
                <c:pt idx="2946">
                  <c:v>1820.07</c:v>
                </c:pt>
                <c:pt idx="2947">
                  <c:v>1820.55</c:v>
                </c:pt>
                <c:pt idx="2948">
                  <c:v>1821.03</c:v>
                </c:pt>
                <c:pt idx="2949">
                  <c:v>1821.52</c:v>
                </c:pt>
                <c:pt idx="2950">
                  <c:v>1822</c:v>
                </c:pt>
                <c:pt idx="2951">
                  <c:v>1822.48</c:v>
                </c:pt>
                <c:pt idx="2952">
                  <c:v>1822.96</c:v>
                </c:pt>
                <c:pt idx="2953">
                  <c:v>1823.44</c:v>
                </c:pt>
                <c:pt idx="2954">
                  <c:v>1823.93</c:v>
                </c:pt>
                <c:pt idx="2955">
                  <c:v>1824.41</c:v>
                </c:pt>
                <c:pt idx="2956">
                  <c:v>1824.89</c:v>
                </c:pt>
                <c:pt idx="2957">
                  <c:v>1825.37</c:v>
                </c:pt>
                <c:pt idx="2958">
                  <c:v>1825.85</c:v>
                </c:pt>
                <c:pt idx="2959">
                  <c:v>1826.34</c:v>
                </c:pt>
                <c:pt idx="2960">
                  <c:v>1826.82</c:v>
                </c:pt>
                <c:pt idx="2961">
                  <c:v>1827.3</c:v>
                </c:pt>
                <c:pt idx="2962">
                  <c:v>1827.78</c:v>
                </c:pt>
                <c:pt idx="2963">
                  <c:v>1828.27</c:v>
                </c:pt>
                <c:pt idx="2964">
                  <c:v>1828.75</c:v>
                </c:pt>
                <c:pt idx="2965">
                  <c:v>1829.23</c:v>
                </c:pt>
                <c:pt idx="2966">
                  <c:v>1829.71</c:v>
                </c:pt>
                <c:pt idx="2967">
                  <c:v>1830.19</c:v>
                </c:pt>
                <c:pt idx="2968">
                  <c:v>1830.68</c:v>
                </c:pt>
                <c:pt idx="2969">
                  <c:v>1831.16</c:v>
                </c:pt>
                <c:pt idx="2970">
                  <c:v>1831.64</c:v>
                </c:pt>
                <c:pt idx="2971">
                  <c:v>1832.12</c:v>
                </c:pt>
                <c:pt idx="2972">
                  <c:v>1832.6</c:v>
                </c:pt>
                <c:pt idx="2973">
                  <c:v>1833.09</c:v>
                </c:pt>
                <c:pt idx="2974">
                  <c:v>1833.57</c:v>
                </c:pt>
                <c:pt idx="2975">
                  <c:v>1834.05</c:v>
                </c:pt>
                <c:pt idx="2976">
                  <c:v>1834.53</c:v>
                </c:pt>
                <c:pt idx="2977">
                  <c:v>1835.01</c:v>
                </c:pt>
                <c:pt idx="2978">
                  <c:v>1835.5</c:v>
                </c:pt>
                <c:pt idx="2979">
                  <c:v>1835.98</c:v>
                </c:pt>
                <c:pt idx="2980">
                  <c:v>1836.46</c:v>
                </c:pt>
                <c:pt idx="2981">
                  <c:v>1836.94</c:v>
                </c:pt>
                <c:pt idx="2982">
                  <c:v>1837.43</c:v>
                </c:pt>
                <c:pt idx="2983">
                  <c:v>1837.91</c:v>
                </c:pt>
                <c:pt idx="2984">
                  <c:v>1838.39</c:v>
                </c:pt>
                <c:pt idx="2985">
                  <c:v>1838.87</c:v>
                </c:pt>
                <c:pt idx="2986">
                  <c:v>1839.35</c:v>
                </c:pt>
                <c:pt idx="2987">
                  <c:v>1839.84</c:v>
                </c:pt>
                <c:pt idx="2988">
                  <c:v>1840.32</c:v>
                </c:pt>
                <c:pt idx="2989">
                  <c:v>1840.8</c:v>
                </c:pt>
                <c:pt idx="2990">
                  <c:v>1841.28</c:v>
                </c:pt>
                <c:pt idx="2991">
                  <c:v>1841.76</c:v>
                </c:pt>
                <c:pt idx="2992">
                  <c:v>1842.25</c:v>
                </c:pt>
                <c:pt idx="2993">
                  <c:v>1842.73</c:v>
                </c:pt>
                <c:pt idx="2994">
                  <c:v>1843.21</c:v>
                </c:pt>
                <c:pt idx="2995">
                  <c:v>1843.69</c:v>
                </c:pt>
                <c:pt idx="2996">
                  <c:v>1844.18</c:v>
                </c:pt>
                <c:pt idx="2997">
                  <c:v>1844.66</c:v>
                </c:pt>
                <c:pt idx="2998">
                  <c:v>1845.14</c:v>
                </c:pt>
                <c:pt idx="2999">
                  <c:v>1845.62</c:v>
                </c:pt>
                <c:pt idx="3000">
                  <c:v>1846.1</c:v>
                </c:pt>
                <c:pt idx="3001">
                  <c:v>1846.59</c:v>
                </c:pt>
                <c:pt idx="3002">
                  <c:v>1847.07</c:v>
                </c:pt>
                <c:pt idx="3003">
                  <c:v>1847.55</c:v>
                </c:pt>
                <c:pt idx="3004">
                  <c:v>1848.03</c:v>
                </c:pt>
                <c:pt idx="3005">
                  <c:v>1848.51</c:v>
                </c:pt>
                <c:pt idx="3006">
                  <c:v>1849</c:v>
                </c:pt>
                <c:pt idx="3007">
                  <c:v>1849.48</c:v>
                </c:pt>
                <c:pt idx="3008">
                  <c:v>1849.96</c:v>
                </c:pt>
                <c:pt idx="3009">
                  <c:v>1850.44</c:v>
                </c:pt>
                <c:pt idx="3010">
                  <c:v>1850.93</c:v>
                </c:pt>
                <c:pt idx="3011">
                  <c:v>1851.41</c:v>
                </c:pt>
                <c:pt idx="3012">
                  <c:v>1851.89</c:v>
                </c:pt>
                <c:pt idx="3013">
                  <c:v>1852.37</c:v>
                </c:pt>
                <c:pt idx="3014">
                  <c:v>1852.85</c:v>
                </c:pt>
                <c:pt idx="3015">
                  <c:v>1853.34</c:v>
                </c:pt>
                <c:pt idx="3016">
                  <c:v>1853.82</c:v>
                </c:pt>
                <c:pt idx="3017">
                  <c:v>1854.3</c:v>
                </c:pt>
                <c:pt idx="3018">
                  <c:v>1854.78</c:v>
                </c:pt>
                <c:pt idx="3019">
                  <c:v>1855.26</c:v>
                </c:pt>
                <c:pt idx="3020">
                  <c:v>1855.75</c:v>
                </c:pt>
                <c:pt idx="3021">
                  <c:v>1856.23</c:v>
                </c:pt>
                <c:pt idx="3022">
                  <c:v>1856.71</c:v>
                </c:pt>
                <c:pt idx="3023">
                  <c:v>1857.19</c:v>
                </c:pt>
                <c:pt idx="3024">
                  <c:v>1857.68</c:v>
                </c:pt>
                <c:pt idx="3025">
                  <c:v>1858.16</c:v>
                </c:pt>
                <c:pt idx="3026">
                  <c:v>1858.64</c:v>
                </c:pt>
                <c:pt idx="3027">
                  <c:v>1859.12</c:v>
                </c:pt>
                <c:pt idx="3028">
                  <c:v>1859.6</c:v>
                </c:pt>
                <c:pt idx="3029">
                  <c:v>1860.09</c:v>
                </c:pt>
                <c:pt idx="3030">
                  <c:v>1860.57</c:v>
                </c:pt>
                <c:pt idx="3031">
                  <c:v>1861.05</c:v>
                </c:pt>
                <c:pt idx="3032">
                  <c:v>1861.53</c:v>
                </c:pt>
                <c:pt idx="3033">
                  <c:v>1862.01</c:v>
                </c:pt>
                <c:pt idx="3034">
                  <c:v>1862.5</c:v>
                </c:pt>
                <c:pt idx="3035">
                  <c:v>1862.98</c:v>
                </c:pt>
                <c:pt idx="3036">
                  <c:v>1863.46</c:v>
                </c:pt>
                <c:pt idx="3037">
                  <c:v>1863.94</c:v>
                </c:pt>
                <c:pt idx="3038">
                  <c:v>1864.43</c:v>
                </c:pt>
                <c:pt idx="3039">
                  <c:v>1864.91</c:v>
                </c:pt>
                <c:pt idx="3040">
                  <c:v>1865.39</c:v>
                </c:pt>
                <c:pt idx="3041">
                  <c:v>1865.87</c:v>
                </c:pt>
                <c:pt idx="3042">
                  <c:v>1866.35</c:v>
                </c:pt>
                <c:pt idx="3043">
                  <c:v>1866.84</c:v>
                </c:pt>
                <c:pt idx="3044">
                  <c:v>1867.32</c:v>
                </c:pt>
                <c:pt idx="3045">
                  <c:v>1867.8</c:v>
                </c:pt>
                <c:pt idx="3046">
                  <c:v>1868.28</c:v>
                </c:pt>
                <c:pt idx="3047">
                  <c:v>1868.76</c:v>
                </c:pt>
                <c:pt idx="3048">
                  <c:v>1869.25</c:v>
                </c:pt>
                <c:pt idx="3049">
                  <c:v>1869.73</c:v>
                </c:pt>
                <c:pt idx="3050">
                  <c:v>1870.21</c:v>
                </c:pt>
                <c:pt idx="3051">
                  <c:v>1870.69</c:v>
                </c:pt>
                <c:pt idx="3052">
                  <c:v>1871.18</c:v>
                </c:pt>
                <c:pt idx="3053">
                  <c:v>1871.66</c:v>
                </c:pt>
                <c:pt idx="3054">
                  <c:v>1872.14</c:v>
                </c:pt>
                <c:pt idx="3055">
                  <c:v>1872.62</c:v>
                </c:pt>
                <c:pt idx="3056">
                  <c:v>1873.1</c:v>
                </c:pt>
                <c:pt idx="3057">
                  <c:v>1873.59</c:v>
                </c:pt>
                <c:pt idx="3058">
                  <c:v>1874.07</c:v>
                </c:pt>
                <c:pt idx="3059">
                  <c:v>1874.55</c:v>
                </c:pt>
                <c:pt idx="3060">
                  <c:v>1875.03</c:v>
                </c:pt>
                <c:pt idx="3061">
                  <c:v>1875.51</c:v>
                </c:pt>
                <c:pt idx="3062">
                  <c:v>1876</c:v>
                </c:pt>
                <c:pt idx="3063">
                  <c:v>1876.48</c:v>
                </c:pt>
                <c:pt idx="3064">
                  <c:v>1876.96</c:v>
                </c:pt>
                <c:pt idx="3065">
                  <c:v>1877.44</c:v>
                </c:pt>
                <c:pt idx="3066">
                  <c:v>1877.93</c:v>
                </c:pt>
                <c:pt idx="3067">
                  <c:v>1878.41</c:v>
                </c:pt>
                <c:pt idx="3068">
                  <c:v>1878.89</c:v>
                </c:pt>
                <c:pt idx="3069">
                  <c:v>1879.37</c:v>
                </c:pt>
                <c:pt idx="3070">
                  <c:v>1879.85</c:v>
                </c:pt>
                <c:pt idx="3071">
                  <c:v>1880.34</c:v>
                </c:pt>
                <c:pt idx="3072">
                  <c:v>1880.82</c:v>
                </c:pt>
                <c:pt idx="3073">
                  <c:v>1881.3</c:v>
                </c:pt>
                <c:pt idx="3074">
                  <c:v>1881.78</c:v>
                </c:pt>
                <c:pt idx="3075">
                  <c:v>1882.26</c:v>
                </c:pt>
                <c:pt idx="3076">
                  <c:v>1882.75</c:v>
                </c:pt>
                <c:pt idx="3077">
                  <c:v>1883.23</c:v>
                </c:pt>
                <c:pt idx="3078">
                  <c:v>1883.71</c:v>
                </c:pt>
                <c:pt idx="3079">
                  <c:v>1884.19</c:v>
                </c:pt>
                <c:pt idx="3080">
                  <c:v>1884.68</c:v>
                </c:pt>
                <c:pt idx="3081">
                  <c:v>1885.16</c:v>
                </c:pt>
                <c:pt idx="3082">
                  <c:v>1885.64</c:v>
                </c:pt>
                <c:pt idx="3083">
                  <c:v>1886.12</c:v>
                </c:pt>
                <c:pt idx="3084">
                  <c:v>1886.6</c:v>
                </c:pt>
                <c:pt idx="3085">
                  <c:v>1887.09</c:v>
                </c:pt>
                <c:pt idx="3086">
                  <c:v>1887.57</c:v>
                </c:pt>
                <c:pt idx="3087">
                  <c:v>1888.05</c:v>
                </c:pt>
                <c:pt idx="3088">
                  <c:v>1888.53</c:v>
                </c:pt>
                <c:pt idx="3089">
                  <c:v>1889.01</c:v>
                </c:pt>
                <c:pt idx="3090">
                  <c:v>1889.5</c:v>
                </c:pt>
                <c:pt idx="3091">
                  <c:v>1889.98</c:v>
                </c:pt>
                <c:pt idx="3092">
                  <c:v>1890.46</c:v>
                </c:pt>
                <c:pt idx="3093">
                  <c:v>1890.94</c:v>
                </c:pt>
                <c:pt idx="3094">
                  <c:v>1891.42</c:v>
                </c:pt>
                <c:pt idx="3095">
                  <c:v>1891.91</c:v>
                </c:pt>
                <c:pt idx="3096">
                  <c:v>1892.39</c:v>
                </c:pt>
                <c:pt idx="3097">
                  <c:v>1892.87</c:v>
                </c:pt>
                <c:pt idx="3098">
                  <c:v>1893.35</c:v>
                </c:pt>
                <c:pt idx="3099">
                  <c:v>1893.84</c:v>
                </c:pt>
                <c:pt idx="3100">
                  <c:v>1894.32</c:v>
                </c:pt>
                <c:pt idx="3101">
                  <c:v>1894.8</c:v>
                </c:pt>
                <c:pt idx="3102">
                  <c:v>1895.28</c:v>
                </c:pt>
                <c:pt idx="3103">
                  <c:v>1895.76</c:v>
                </c:pt>
                <c:pt idx="3104">
                  <c:v>1896.25</c:v>
                </c:pt>
                <c:pt idx="3105">
                  <c:v>1896.73</c:v>
                </c:pt>
                <c:pt idx="3106">
                  <c:v>1897.21</c:v>
                </c:pt>
                <c:pt idx="3107">
                  <c:v>1897.69</c:v>
                </c:pt>
                <c:pt idx="3108">
                  <c:v>1898.17</c:v>
                </c:pt>
                <c:pt idx="3109">
                  <c:v>1898.66</c:v>
                </c:pt>
                <c:pt idx="3110">
                  <c:v>1899.14</c:v>
                </c:pt>
                <c:pt idx="3111">
                  <c:v>1899.62</c:v>
                </c:pt>
                <c:pt idx="3112">
                  <c:v>1900.1</c:v>
                </c:pt>
                <c:pt idx="3113">
                  <c:v>1900.59</c:v>
                </c:pt>
                <c:pt idx="3114">
                  <c:v>1901.07</c:v>
                </c:pt>
                <c:pt idx="3115">
                  <c:v>1901.55</c:v>
                </c:pt>
                <c:pt idx="3116">
                  <c:v>1902.03</c:v>
                </c:pt>
                <c:pt idx="3117">
                  <c:v>1902.51</c:v>
                </c:pt>
                <c:pt idx="3118">
                  <c:v>1903</c:v>
                </c:pt>
                <c:pt idx="3119">
                  <c:v>1903.48</c:v>
                </c:pt>
                <c:pt idx="3120">
                  <c:v>1903.96</c:v>
                </c:pt>
                <c:pt idx="3121">
                  <c:v>1904.44</c:v>
                </c:pt>
                <c:pt idx="3122">
                  <c:v>1904.92</c:v>
                </c:pt>
                <c:pt idx="3123">
                  <c:v>1905.41</c:v>
                </c:pt>
                <c:pt idx="3124">
                  <c:v>1905.89</c:v>
                </c:pt>
                <c:pt idx="3125">
                  <c:v>1906.37</c:v>
                </c:pt>
                <c:pt idx="3126">
                  <c:v>1906.85</c:v>
                </c:pt>
                <c:pt idx="3127">
                  <c:v>1907.34</c:v>
                </c:pt>
                <c:pt idx="3128">
                  <c:v>1907.82</c:v>
                </c:pt>
                <c:pt idx="3129">
                  <c:v>1908.3</c:v>
                </c:pt>
                <c:pt idx="3130">
                  <c:v>1908.78</c:v>
                </c:pt>
                <c:pt idx="3131">
                  <c:v>1909.26</c:v>
                </c:pt>
                <c:pt idx="3132">
                  <c:v>1909.75</c:v>
                </c:pt>
                <c:pt idx="3133">
                  <c:v>1910.23</c:v>
                </c:pt>
                <c:pt idx="3134">
                  <c:v>1910.71</c:v>
                </c:pt>
                <c:pt idx="3135">
                  <c:v>1911.19</c:v>
                </c:pt>
                <c:pt idx="3136">
                  <c:v>1911.67</c:v>
                </c:pt>
                <c:pt idx="3137">
                  <c:v>1912.16</c:v>
                </c:pt>
                <c:pt idx="3138">
                  <c:v>1912.64</c:v>
                </c:pt>
                <c:pt idx="3139">
                  <c:v>1913.12</c:v>
                </c:pt>
                <c:pt idx="3140">
                  <c:v>1913.6</c:v>
                </c:pt>
                <c:pt idx="3141">
                  <c:v>1914.09</c:v>
                </c:pt>
                <c:pt idx="3142">
                  <c:v>1914.57</c:v>
                </c:pt>
                <c:pt idx="3143">
                  <c:v>1915.05</c:v>
                </c:pt>
                <c:pt idx="3144">
                  <c:v>1915.53</c:v>
                </c:pt>
                <c:pt idx="3145">
                  <c:v>1916.01</c:v>
                </c:pt>
                <c:pt idx="3146">
                  <c:v>1916.5</c:v>
                </c:pt>
                <c:pt idx="3147">
                  <c:v>1916.98</c:v>
                </c:pt>
                <c:pt idx="3148">
                  <c:v>1917.46</c:v>
                </c:pt>
                <c:pt idx="3149">
                  <c:v>1917.94</c:v>
                </c:pt>
                <c:pt idx="3150">
                  <c:v>1918.42</c:v>
                </c:pt>
                <c:pt idx="3151">
                  <c:v>1918.91</c:v>
                </c:pt>
                <c:pt idx="3152">
                  <c:v>1919.39</c:v>
                </c:pt>
                <c:pt idx="3153">
                  <c:v>1919.87</c:v>
                </c:pt>
                <c:pt idx="3154">
                  <c:v>1920.35</c:v>
                </c:pt>
                <c:pt idx="3155">
                  <c:v>1920.84</c:v>
                </c:pt>
                <c:pt idx="3156">
                  <c:v>1921.32</c:v>
                </c:pt>
                <c:pt idx="3157">
                  <c:v>1921.8</c:v>
                </c:pt>
                <c:pt idx="3158">
                  <c:v>1922.28</c:v>
                </c:pt>
                <c:pt idx="3159">
                  <c:v>1922.76</c:v>
                </c:pt>
                <c:pt idx="3160">
                  <c:v>1923.25</c:v>
                </c:pt>
                <c:pt idx="3161">
                  <c:v>1923.73</c:v>
                </c:pt>
                <c:pt idx="3162">
                  <c:v>1924.21</c:v>
                </c:pt>
                <c:pt idx="3163">
                  <c:v>1924.69</c:v>
                </c:pt>
                <c:pt idx="3164">
                  <c:v>1925.17</c:v>
                </c:pt>
                <c:pt idx="3165">
                  <c:v>1925.66</c:v>
                </c:pt>
                <c:pt idx="3166">
                  <c:v>1926.14</c:v>
                </c:pt>
                <c:pt idx="3167">
                  <c:v>1926.62</c:v>
                </c:pt>
                <c:pt idx="3168">
                  <c:v>1927.1</c:v>
                </c:pt>
                <c:pt idx="3169">
                  <c:v>1927.59</c:v>
                </c:pt>
                <c:pt idx="3170">
                  <c:v>1928.07</c:v>
                </c:pt>
                <c:pt idx="3171">
                  <c:v>1928.55</c:v>
                </c:pt>
                <c:pt idx="3172">
                  <c:v>1929.03</c:v>
                </c:pt>
                <c:pt idx="3173">
                  <c:v>1929.51</c:v>
                </c:pt>
                <c:pt idx="3174">
                  <c:v>1930</c:v>
                </c:pt>
                <c:pt idx="3175">
                  <c:v>1930.48</c:v>
                </c:pt>
                <c:pt idx="3176">
                  <c:v>1930.96</c:v>
                </c:pt>
                <c:pt idx="3177">
                  <c:v>1931.44</c:v>
                </c:pt>
                <c:pt idx="3178">
                  <c:v>1931.92</c:v>
                </c:pt>
                <c:pt idx="3179">
                  <c:v>1932.41</c:v>
                </c:pt>
                <c:pt idx="3180">
                  <c:v>1932.89</c:v>
                </c:pt>
                <c:pt idx="3181">
                  <c:v>1933.37</c:v>
                </c:pt>
                <c:pt idx="3182">
                  <c:v>1933.85</c:v>
                </c:pt>
                <c:pt idx="3183">
                  <c:v>1934.34</c:v>
                </c:pt>
                <c:pt idx="3184">
                  <c:v>1934.82</c:v>
                </c:pt>
                <c:pt idx="3185">
                  <c:v>1935.3</c:v>
                </c:pt>
                <c:pt idx="3186">
                  <c:v>1935.78</c:v>
                </c:pt>
                <c:pt idx="3187">
                  <c:v>1936.26</c:v>
                </c:pt>
                <c:pt idx="3188">
                  <c:v>1936.75</c:v>
                </c:pt>
                <c:pt idx="3189">
                  <c:v>1937.23</c:v>
                </c:pt>
                <c:pt idx="3190">
                  <c:v>1937.71</c:v>
                </c:pt>
                <c:pt idx="3191">
                  <c:v>1938.19</c:v>
                </c:pt>
                <c:pt idx="3192">
                  <c:v>1938.67</c:v>
                </c:pt>
                <c:pt idx="3193">
                  <c:v>1939.16</c:v>
                </c:pt>
                <c:pt idx="3194">
                  <c:v>1939.64</c:v>
                </c:pt>
                <c:pt idx="3195">
                  <c:v>1940.12</c:v>
                </c:pt>
                <c:pt idx="3196">
                  <c:v>1940.6</c:v>
                </c:pt>
                <c:pt idx="3197">
                  <c:v>1941.09</c:v>
                </c:pt>
                <c:pt idx="3198">
                  <c:v>1941.57</c:v>
                </c:pt>
                <c:pt idx="3199">
                  <c:v>1942.05</c:v>
                </c:pt>
                <c:pt idx="3200">
                  <c:v>1942.53</c:v>
                </c:pt>
                <c:pt idx="3201">
                  <c:v>1943.01</c:v>
                </c:pt>
                <c:pt idx="3202">
                  <c:v>1943.5</c:v>
                </c:pt>
                <c:pt idx="3203">
                  <c:v>1943.98</c:v>
                </c:pt>
                <c:pt idx="3204">
                  <c:v>1944.46</c:v>
                </c:pt>
                <c:pt idx="3205">
                  <c:v>1944.94</c:v>
                </c:pt>
                <c:pt idx="3206">
                  <c:v>1945.42</c:v>
                </c:pt>
                <c:pt idx="3207">
                  <c:v>1945.91</c:v>
                </c:pt>
                <c:pt idx="3208">
                  <c:v>1946.39</c:v>
                </c:pt>
                <c:pt idx="3209">
                  <c:v>1946.87</c:v>
                </c:pt>
                <c:pt idx="3210">
                  <c:v>1947.35</c:v>
                </c:pt>
                <c:pt idx="3211">
                  <c:v>1947.83</c:v>
                </c:pt>
                <c:pt idx="3212">
                  <c:v>1948.32</c:v>
                </c:pt>
                <c:pt idx="3213">
                  <c:v>1948.8</c:v>
                </c:pt>
                <c:pt idx="3214">
                  <c:v>1949.28</c:v>
                </c:pt>
                <c:pt idx="3215">
                  <c:v>1949.76</c:v>
                </c:pt>
                <c:pt idx="3216">
                  <c:v>1950.25</c:v>
                </c:pt>
                <c:pt idx="3217">
                  <c:v>1950.73</c:v>
                </c:pt>
                <c:pt idx="3218">
                  <c:v>1951.21</c:v>
                </c:pt>
                <c:pt idx="3219">
                  <c:v>1951.69</c:v>
                </c:pt>
                <c:pt idx="3220">
                  <c:v>1952.17</c:v>
                </c:pt>
                <c:pt idx="3221">
                  <c:v>1952.66</c:v>
                </c:pt>
                <c:pt idx="3222">
                  <c:v>1953.14</c:v>
                </c:pt>
                <c:pt idx="3223">
                  <c:v>1953.62</c:v>
                </c:pt>
                <c:pt idx="3224">
                  <c:v>1954.1</c:v>
                </c:pt>
                <c:pt idx="3225">
                  <c:v>1954.58</c:v>
                </c:pt>
                <c:pt idx="3226">
                  <c:v>1955.07</c:v>
                </c:pt>
                <c:pt idx="3227">
                  <c:v>1955.55</c:v>
                </c:pt>
                <c:pt idx="3228">
                  <c:v>1956.03</c:v>
                </c:pt>
                <c:pt idx="3229">
                  <c:v>1956.51</c:v>
                </c:pt>
                <c:pt idx="3230">
                  <c:v>1957</c:v>
                </c:pt>
                <c:pt idx="3231">
                  <c:v>1957.48</c:v>
                </c:pt>
                <c:pt idx="3232">
                  <c:v>1957.96</c:v>
                </c:pt>
                <c:pt idx="3233">
                  <c:v>1958.44</c:v>
                </c:pt>
                <c:pt idx="3234">
                  <c:v>1958.92</c:v>
                </c:pt>
                <c:pt idx="3235">
                  <c:v>1959.41</c:v>
                </c:pt>
                <c:pt idx="3236">
                  <c:v>1959.89</c:v>
                </c:pt>
                <c:pt idx="3237">
                  <c:v>1960.37</c:v>
                </c:pt>
                <c:pt idx="3238">
                  <c:v>1960.85</c:v>
                </c:pt>
                <c:pt idx="3239">
                  <c:v>1961.33</c:v>
                </c:pt>
                <c:pt idx="3240">
                  <c:v>1961.82</c:v>
                </c:pt>
                <c:pt idx="3241">
                  <c:v>1962.3</c:v>
                </c:pt>
                <c:pt idx="3242">
                  <c:v>1962.78</c:v>
                </c:pt>
                <c:pt idx="3243">
                  <c:v>1963.26</c:v>
                </c:pt>
                <c:pt idx="3244">
                  <c:v>1963.75</c:v>
                </c:pt>
                <c:pt idx="3245">
                  <c:v>1964.23</c:v>
                </c:pt>
                <c:pt idx="3246">
                  <c:v>1964.71</c:v>
                </c:pt>
                <c:pt idx="3247">
                  <c:v>1965.19</c:v>
                </c:pt>
                <c:pt idx="3248">
                  <c:v>1965.67</c:v>
                </c:pt>
                <c:pt idx="3249">
                  <c:v>1966.16</c:v>
                </c:pt>
                <c:pt idx="3250">
                  <c:v>1966.64</c:v>
                </c:pt>
                <c:pt idx="3251">
                  <c:v>1967.12</c:v>
                </c:pt>
                <c:pt idx="3252">
                  <c:v>1967.6</c:v>
                </c:pt>
                <c:pt idx="3253">
                  <c:v>1968.08</c:v>
                </c:pt>
                <c:pt idx="3254">
                  <c:v>1968.57</c:v>
                </c:pt>
                <c:pt idx="3255">
                  <c:v>1969.05</c:v>
                </c:pt>
                <c:pt idx="3256">
                  <c:v>1969.53</c:v>
                </c:pt>
                <c:pt idx="3257">
                  <c:v>1970.01</c:v>
                </c:pt>
                <c:pt idx="3258">
                  <c:v>1970.5</c:v>
                </c:pt>
                <c:pt idx="3259">
                  <c:v>1970.98</c:v>
                </c:pt>
                <c:pt idx="3260">
                  <c:v>1971.46</c:v>
                </c:pt>
                <c:pt idx="3261">
                  <c:v>1971.94</c:v>
                </c:pt>
                <c:pt idx="3262">
                  <c:v>1972.42</c:v>
                </c:pt>
                <c:pt idx="3263">
                  <c:v>1972.91</c:v>
                </c:pt>
                <c:pt idx="3264">
                  <c:v>1973.39</c:v>
                </c:pt>
                <c:pt idx="3265">
                  <c:v>1973.87</c:v>
                </c:pt>
                <c:pt idx="3266">
                  <c:v>1974.35</c:v>
                </c:pt>
                <c:pt idx="3267">
                  <c:v>1974.83</c:v>
                </c:pt>
                <c:pt idx="3268">
                  <c:v>1975.32</c:v>
                </c:pt>
                <c:pt idx="3269">
                  <c:v>1975.8</c:v>
                </c:pt>
                <c:pt idx="3270">
                  <c:v>1976.28</c:v>
                </c:pt>
                <c:pt idx="3271">
                  <c:v>1976.76</c:v>
                </c:pt>
                <c:pt idx="3272">
                  <c:v>1977.25</c:v>
                </c:pt>
                <c:pt idx="3273">
                  <c:v>1977.73</c:v>
                </c:pt>
                <c:pt idx="3274">
                  <c:v>1978.21</c:v>
                </c:pt>
                <c:pt idx="3275">
                  <c:v>1978.69</c:v>
                </c:pt>
                <c:pt idx="3276">
                  <c:v>1979.17</c:v>
                </c:pt>
                <c:pt idx="3277">
                  <c:v>1979.66</c:v>
                </c:pt>
                <c:pt idx="3278">
                  <c:v>1980.14</c:v>
                </c:pt>
                <c:pt idx="3279">
                  <c:v>1980.62</c:v>
                </c:pt>
                <c:pt idx="3280">
                  <c:v>1981.1</c:v>
                </c:pt>
                <c:pt idx="3281">
                  <c:v>1981.58</c:v>
                </c:pt>
                <c:pt idx="3282">
                  <c:v>1982.07</c:v>
                </c:pt>
                <c:pt idx="3283">
                  <c:v>1982.55</c:v>
                </c:pt>
                <c:pt idx="3284">
                  <c:v>1983.03</c:v>
                </c:pt>
                <c:pt idx="3285">
                  <c:v>1983.51</c:v>
                </c:pt>
                <c:pt idx="3286">
                  <c:v>1984</c:v>
                </c:pt>
                <c:pt idx="3287">
                  <c:v>1984.48</c:v>
                </c:pt>
                <c:pt idx="3288">
                  <c:v>1984.96</c:v>
                </c:pt>
                <c:pt idx="3289">
                  <c:v>1985.44</c:v>
                </c:pt>
                <c:pt idx="3290">
                  <c:v>1985.92</c:v>
                </c:pt>
                <c:pt idx="3291">
                  <c:v>1986.41</c:v>
                </c:pt>
                <c:pt idx="3292">
                  <c:v>1986.89</c:v>
                </c:pt>
                <c:pt idx="3293">
                  <c:v>1987.37</c:v>
                </c:pt>
                <c:pt idx="3294">
                  <c:v>1987.85</c:v>
                </c:pt>
                <c:pt idx="3295">
                  <c:v>1988.33</c:v>
                </c:pt>
                <c:pt idx="3296">
                  <c:v>1988.82</c:v>
                </c:pt>
                <c:pt idx="3297">
                  <c:v>1989.3</c:v>
                </c:pt>
                <c:pt idx="3298">
                  <c:v>1989.78</c:v>
                </c:pt>
                <c:pt idx="3299">
                  <c:v>1990.26</c:v>
                </c:pt>
                <c:pt idx="3300">
                  <c:v>1990.75</c:v>
                </c:pt>
                <c:pt idx="3301">
                  <c:v>1991.23</c:v>
                </c:pt>
                <c:pt idx="3302">
                  <c:v>1991.71</c:v>
                </c:pt>
                <c:pt idx="3303">
                  <c:v>1992.19</c:v>
                </c:pt>
                <c:pt idx="3304">
                  <c:v>1992.67</c:v>
                </c:pt>
                <c:pt idx="3305">
                  <c:v>1993.16</c:v>
                </c:pt>
                <c:pt idx="3306">
                  <c:v>1993.64</c:v>
                </c:pt>
                <c:pt idx="3307">
                  <c:v>1994.12</c:v>
                </c:pt>
                <c:pt idx="3308">
                  <c:v>1994.6</c:v>
                </c:pt>
                <c:pt idx="3309">
                  <c:v>1995.08</c:v>
                </c:pt>
                <c:pt idx="3310">
                  <c:v>1995.57</c:v>
                </c:pt>
                <c:pt idx="3311">
                  <c:v>1996.05</c:v>
                </c:pt>
                <c:pt idx="3312">
                  <c:v>1996.53</c:v>
                </c:pt>
                <c:pt idx="3313">
                  <c:v>1997.01</c:v>
                </c:pt>
                <c:pt idx="3314">
                  <c:v>1997.5</c:v>
                </c:pt>
                <c:pt idx="3315">
                  <c:v>1997.98</c:v>
                </c:pt>
                <c:pt idx="3316">
                  <c:v>1998.46</c:v>
                </c:pt>
                <c:pt idx="3317">
                  <c:v>1998.94</c:v>
                </c:pt>
                <c:pt idx="3318">
                  <c:v>1999.42</c:v>
                </c:pt>
                <c:pt idx="3319">
                  <c:v>1999.91</c:v>
                </c:pt>
                <c:pt idx="3320">
                  <c:v>2000.39</c:v>
                </c:pt>
                <c:pt idx="3321">
                  <c:v>2000.87</c:v>
                </c:pt>
                <c:pt idx="3322">
                  <c:v>2001.35</c:v>
                </c:pt>
                <c:pt idx="3323">
                  <c:v>2001.83</c:v>
                </c:pt>
                <c:pt idx="3324">
                  <c:v>2002.32</c:v>
                </c:pt>
                <c:pt idx="3325">
                  <c:v>2002.8</c:v>
                </c:pt>
                <c:pt idx="3326">
                  <c:v>2003.28</c:v>
                </c:pt>
                <c:pt idx="3327">
                  <c:v>2003.76</c:v>
                </c:pt>
                <c:pt idx="3328">
                  <c:v>2004.25</c:v>
                </c:pt>
                <c:pt idx="3329">
                  <c:v>2004.73</c:v>
                </c:pt>
                <c:pt idx="3330">
                  <c:v>2005.21</c:v>
                </c:pt>
                <c:pt idx="3331">
                  <c:v>2005.69</c:v>
                </c:pt>
                <c:pt idx="3332">
                  <c:v>2006.17</c:v>
                </c:pt>
                <c:pt idx="3333">
                  <c:v>2006.66</c:v>
                </c:pt>
                <c:pt idx="3334">
                  <c:v>2007.14</c:v>
                </c:pt>
                <c:pt idx="3335">
                  <c:v>2007.62</c:v>
                </c:pt>
                <c:pt idx="3336">
                  <c:v>2008.1</c:v>
                </c:pt>
                <c:pt idx="3337">
                  <c:v>2008.58</c:v>
                </c:pt>
                <c:pt idx="3338">
                  <c:v>2009.07</c:v>
                </c:pt>
                <c:pt idx="3339">
                  <c:v>2009.55</c:v>
                </c:pt>
                <c:pt idx="3340">
                  <c:v>2010.03</c:v>
                </c:pt>
                <c:pt idx="3341">
                  <c:v>2010.51</c:v>
                </c:pt>
                <c:pt idx="3342">
                  <c:v>2011</c:v>
                </c:pt>
                <c:pt idx="3343">
                  <c:v>2011.48</c:v>
                </c:pt>
                <c:pt idx="3344">
                  <c:v>2011.96</c:v>
                </c:pt>
                <c:pt idx="3345">
                  <c:v>2012.44</c:v>
                </c:pt>
                <c:pt idx="3346">
                  <c:v>2012.92</c:v>
                </c:pt>
                <c:pt idx="3347">
                  <c:v>2013.41</c:v>
                </c:pt>
                <c:pt idx="3348">
                  <c:v>2013.89</c:v>
                </c:pt>
                <c:pt idx="3349">
                  <c:v>2014.37</c:v>
                </c:pt>
                <c:pt idx="3350">
                  <c:v>2014.85</c:v>
                </c:pt>
                <c:pt idx="3351">
                  <c:v>2015.33</c:v>
                </c:pt>
                <c:pt idx="3352">
                  <c:v>2015.82</c:v>
                </c:pt>
                <c:pt idx="3353">
                  <c:v>2016.3</c:v>
                </c:pt>
                <c:pt idx="3354">
                  <c:v>2016.78</c:v>
                </c:pt>
                <c:pt idx="3355">
                  <c:v>2017.26</c:v>
                </c:pt>
                <c:pt idx="3356">
                  <c:v>2017.74</c:v>
                </c:pt>
                <c:pt idx="3357">
                  <c:v>2018.23</c:v>
                </c:pt>
                <c:pt idx="3358">
                  <c:v>2018.71</c:v>
                </c:pt>
                <c:pt idx="3359">
                  <c:v>2019.19</c:v>
                </c:pt>
                <c:pt idx="3360">
                  <c:v>2019.67</c:v>
                </c:pt>
                <c:pt idx="3361">
                  <c:v>2020.16</c:v>
                </c:pt>
                <c:pt idx="3362">
                  <c:v>2020.64</c:v>
                </c:pt>
                <c:pt idx="3363">
                  <c:v>2021.12</c:v>
                </c:pt>
                <c:pt idx="3364">
                  <c:v>2021.6</c:v>
                </c:pt>
                <c:pt idx="3365">
                  <c:v>2022.08</c:v>
                </c:pt>
                <c:pt idx="3366">
                  <c:v>2022.57</c:v>
                </c:pt>
                <c:pt idx="3367">
                  <c:v>2023.05</c:v>
                </c:pt>
                <c:pt idx="3368">
                  <c:v>2023.53</c:v>
                </c:pt>
                <c:pt idx="3369">
                  <c:v>2024.01</c:v>
                </c:pt>
                <c:pt idx="3370">
                  <c:v>2024.49</c:v>
                </c:pt>
                <c:pt idx="3371">
                  <c:v>2024.98</c:v>
                </c:pt>
                <c:pt idx="3372">
                  <c:v>2025.46</c:v>
                </c:pt>
                <c:pt idx="3373">
                  <c:v>2025.94</c:v>
                </c:pt>
                <c:pt idx="3374">
                  <c:v>2026.42</c:v>
                </c:pt>
                <c:pt idx="3375">
                  <c:v>2026.91</c:v>
                </c:pt>
                <c:pt idx="3376">
                  <c:v>2027.39</c:v>
                </c:pt>
                <c:pt idx="3377">
                  <c:v>2027.87</c:v>
                </c:pt>
                <c:pt idx="3378">
                  <c:v>2028.35</c:v>
                </c:pt>
                <c:pt idx="3379">
                  <c:v>2028.83</c:v>
                </c:pt>
                <c:pt idx="3380">
                  <c:v>2029.32</c:v>
                </c:pt>
                <c:pt idx="3381">
                  <c:v>2029.8</c:v>
                </c:pt>
                <c:pt idx="3382">
                  <c:v>2030.28</c:v>
                </c:pt>
                <c:pt idx="3383">
                  <c:v>2030.76</c:v>
                </c:pt>
                <c:pt idx="3384">
                  <c:v>2031.24</c:v>
                </c:pt>
                <c:pt idx="3385">
                  <c:v>2031.73</c:v>
                </c:pt>
                <c:pt idx="3386">
                  <c:v>2032.21</c:v>
                </c:pt>
                <c:pt idx="3387">
                  <c:v>2032.69</c:v>
                </c:pt>
                <c:pt idx="3388">
                  <c:v>2033.17</c:v>
                </c:pt>
                <c:pt idx="3389">
                  <c:v>2033.66</c:v>
                </c:pt>
                <c:pt idx="3390">
                  <c:v>2034.14</c:v>
                </c:pt>
                <c:pt idx="3391">
                  <c:v>2034.62</c:v>
                </c:pt>
                <c:pt idx="3392">
                  <c:v>2035.1</c:v>
                </c:pt>
                <c:pt idx="3393">
                  <c:v>2035.58</c:v>
                </c:pt>
                <c:pt idx="3394">
                  <c:v>2036.07</c:v>
                </c:pt>
                <c:pt idx="3395">
                  <c:v>2036.55</c:v>
                </c:pt>
                <c:pt idx="3396">
                  <c:v>2037.03</c:v>
                </c:pt>
                <c:pt idx="3397">
                  <c:v>2037.51</c:v>
                </c:pt>
                <c:pt idx="3398">
                  <c:v>2037.99</c:v>
                </c:pt>
                <c:pt idx="3399">
                  <c:v>2038.48</c:v>
                </c:pt>
                <c:pt idx="3400">
                  <c:v>2038.96</c:v>
                </c:pt>
                <c:pt idx="3401">
                  <c:v>2039.44</c:v>
                </c:pt>
                <c:pt idx="3402">
                  <c:v>2039.92</c:v>
                </c:pt>
                <c:pt idx="3403">
                  <c:v>2040.41</c:v>
                </c:pt>
                <c:pt idx="3404">
                  <c:v>2040.89</c:v>
                </c:pt>
                <c:pt idx="3405">
                  <c:v>2041.37</c:v>
                </c:pt>
                <c:pt idx="3406">
                  <c:v>2041.85</c:v>
                </c:pt>
                <c:pt idx="3407">
                  <c:v>2042.33</c:v>
                </c:pt>
                <c:pt idx="3408">
                  <c:v>2042.82</c:v>
                </c:pt>
                <c:pt idx="3409">
                  <c:v>2043.3</c:v>
                </c:pt>
                <c:pt idx="3410">
                  <c:v>2043.78</c:v>
                </c:pt>
                <c:pt idx="3411">
                  <c:v>2044.26</c:v>
                </c:pt>
                <c:pt idx="3412">
                  <c:v>2044.74</c:v>
                </c:pt>
                <c:pt idx="3413">
                  <c:v>2045.23</c:v>
                </c:pt>
                <c:pt idx="3414">
                  <c:v>2045.71</c:v>
                </c:pt>
                <c:pt idx="3415">
                  <c:v>2046.19</c:v>
                </c:pt>
                <c:pt idx="3416">
                  <c:v>2046.67</c:v>
                </c:pt>
                <c:pt idx="3417">
                  <c:v>2047.16</c:v>
                </c:pt>
                <c:pt idx="3418">
                  <c:v>2047.64</c:v>
                </c:pt>
                <c:pt idx="3419">
                  <c:v>2048.12</c:v>
                </c:pt>
                <c:pt idx="3420">
                  <c:v>2048.6</c:v>
                </c:pt>
                <c:pt idx="3421">
                  <c:v>2049.08</c:v>
                </c:pt>
                <c:pt idx="3422">
                  <c:v>2049.5700000000002</c:v>
                </c:pt>
                <c:pt idx="3423">
                  <c:v>2050.0500000000002</c:v>
                </c:pt>
                <c:pt idx="3424">
                  <c:v>2050.5300000000002</c:v>
                </c:pt>
                <c:pt idx="3425">
                  <c:v>2051.0100000000002</c:v>
                </c:pt>
                <c:pt idx="3426">
                  <c:v>2051.4899999999998</c:v>
                </c:pt>
                <c:pt idx="3427">
                  <c:v>2051.98</c:v>
                </c:pt>
                <c:pt idx="3428">
                  <c:v>2052.46</c:v>
                </c:pt>
                <c:pt idx="3429">
                  <c:v>2052.94</c:v>
                </c:pt>
                <c:pt idx="3430">
                  <c:v>2053.42</c:v>
                </c:pt>
                <c:pt idx="3431">
                  <c:v>2053.91</c:v>
                </c:pt>
                <c:pt idx="3432">
                  <c:v>2054.39</c:v>
                </c:pt>
                <c:pt idx="3433">
                  <c:v>2054.87</c:v>
                </c:pt>
                <c:pt idx="3434">
                  <c:v>2055.35</c:v>
                </c:pt>
                <c:pt idx="3435">
                  <c:v>2055.83</c:v>
                </c:pt>
                <c:pt idx="3436">
                  <c:v>2056.3200000000002</c:v>
                </c:pt>
                <c:pt idx="3437">
                  <c:v>2056.8000000000002</c:v>
                </c:pt>
                <c:pt idx="3438">
                  <c:v>2057.2800000000002</c:v>
                </c:pt>
                <c:pt idx="3439">
                  <c:v>2057.7600000000002</c:v>
                </c:pt>
                <c:pt idx="3440">
                  <c:v>2058.2399999999998</c:v>
                </c:pt>
                <c:pt idx="3441">
                  <c:v>2058.73</c:v>
                </c:pt>
                <c:pt idx="3442">
                  <c:v>2059.21</c:v>
                </c:pt>
                <c:pt idx="3443">
                  <c:v>2059.69</c:v>
                </c:pt>
                <c:pt idx="3444">
                  <c:v>2060.17</c:v>
                </c:pt>
                <c:pt idx="3445">
                  <c:v>2060.66</c:v>
                </c:pt>
                <c:pt idx="3446">
                  <c:v>2061.14</c:v>
                </c:pt>
                <c:pt idx="3447">
                  <c:v>2061.62</c:v>
                </c:pt>
                <c:pt idx="3448">
                  <c:v>2062.1</c:v>
                </c:pt>
                <c:pt idx="3449">
                  <c:v>2062.58</c:v>
                </c:pt>
                <c:pt idx="3450">
                  <c:v>2063.0700000000002</c:v>
                </c:pt>
                <c:pt idx="3451">
                  <c:v>2063.5500000000002</c:v>
                </c:pt>
                <c:pt idx="3452">
                  <c:v>2064.0300000000002</c:v>
                </c:pt>
                <c:pt idx="3453">
                  <c:v>2064.5100000000002</c:v>
                </c:pt>
                <c:pt idx="3454">
                  <c:v>2064.9899999999998</c:v>
                </c:pt>
                <c:pt idx="3455">
                  <c:v>2065.48</c:v>
                </c:pt>
                <c:pt idx="3456">
                  <c:v>2065.96</c:v>
                </c:pt>
                <c:pt idx="3457">
                  <c:v>2066.44</c:v>
                </c:pt>
                <c:pt idx="3458">
                  <c:v>2066.92</c:v>
                </c:pt>
                <c:pt idx="3459">
                  <c:v>2067.41</c:v>
                </c:pt>
                <c:pt idx="3460">
                  <c:v>2067.89</c:v>
                </c:pt>
                <c:pt idx="3461">
                  <c:v>2068.37</c:v>
                </c:pt>
                <c:pt idx="3462">
                  <c:v>2068.85</c:v>
                </c:pt>
                <c:pt idx="3463">
                  <c:v>2069.33</c:v>
                </c:pt>
                <c:pt idx="3464">
                  <c:v>2069.8200000000002</c:v>
                </c:pt>
                <c:pt idx="3465">
                  <c:v>2070.3000000000002</c:v>
                </c:pt>
                <c:pt idx="3466">
                  <c:v>2070.7800000000002</c:v>
                </c:pt>
                <c:pt idx="3467">
                  <c:v>2071.2600000000002</c:v>
                </c:pt>
                <c:pt idx="3468">
                  <c:v>2071.7399999999998</c:v>
                </c:pt>
                <c:pt idx="3469">
                  <c:v>2072.23</c:v>
                </c:pt>
                <c:pt idx="3470">
                  <c:v>2072.71</c:v>
                </c:pt>
                <c:pt idx="3471">
                  <c:v>2073.19</c:v>
                </c:pt>
                <c:pt idx="3472">
                  <c:v>2073.67</c:v>
                </c:pt>
                <c:pt idx="3473">
                  <c:v>2074.16</c:v>
                </c:pt>
                <c:pt idx="3474">
                  <c:v>2074.64</c:v>
                </c:pt>
                <c:pt idx="3475">
                  <c:v>2075.12</c:v>
                </c:pt>
                <c:pt idx="3476">
                  <c:v>2075.6</c:v>
                </c:pt>
                <c:pt idx="3477">
                  <c:v>2076.08</c:v>
                </c:pt>
                <c:pt idx="3478">
                  <c:v>2076.5700000000002</c:v>
                </c:pt>
                <c:pt idx="3479">
                  <c:v>2077.0500000000002</c:v>
                </c:pt>
                <c:pt idx="3480">
                  <c:v>2077.5300000000002</c:v>
                </c:pt>
                <c:pt idx="3481">
                  <c:v>2078.0100000000002</c:v>
                </c:pt>
                <c:pt idx="3482">
                  <c:v>2078.4899999999998</c:v>
                </c:pt>
                <c:pt idx="3483">
                  <c:v>2078.98</c:v>
                </c:pt>
                <c:pt idx="3484">
                  <c:v>2079.46</c:v>
                </c:pt>
                <c:pt idx="3485">
                  <c:v>2079.94</c:v>
                </c:pt>
                <c:pt idx="3486">
                  <c:v>2080.42</c:v>
                </c:pt>
                <c:pt idx="3487">
                  <c:v>2080.9</c:v>
                </c:pt>
                <c:pt idx="3488">
                  <c:v>2081.39</c:v>
                </c:pt>
                <c:pt idx="3489">
                  <c:v>2081.87</c:v>
                </c:pt>
                <c:pt idx="3490">
                  <c:v>2082.35</c:v>
                </c:pt>
                <c:pt idx="3491">
                  <c:v>2082.83</c:v>
                </c:pt>
                <c:pt idx="3492">
                  <c:v>2083.3200000000002</c:v>
                </c:pt>
                <c:pt idx="3493">
                  <c:v>2083.8000000000002</c:v>
                </c:pt>
                <c:pt idx="3494">
                  <c:v>2084.2800000000002</c:v>
                </c:pt>
                <c:pt idx="3495">
                  <c:v>2084.7600000000002</c:v>
                </c:pt>
                <c:pt idx="3496">
                  <c:v>2085.2399999999998</c:v>
                </c:pt>
                <c:pt idx="3497">
                  <c:v>2085.73</c:v>
                </c:pt>
                <c:pt idx="3498">
                  <c:v>2086.21</c:v>
                </c:pt>
                <c:pt idx="3499">
                  <c:v>2086.69</c:v>
                </c:pt>
                <c:pt idx="3500">
                  <c:v>2087.17</c:v>
                </c:pt>
                <c:pt idx="3501">
                  <c:v>2087.65</c:v>
                </c:pt>
                <c:pt idx="3502">
                  <c:v>2088.14</c:v>
                </c:pt>
                <c:pt idx="3503">
                  <c:v>2088.62</c:v>
                </c:pt>
                <c:pt idx="3504">
                  <c:v>2089.1</c:v>
                </c:pt>
                <c:pt idx="3505">
                  <c:v>2089.58</c:v>
                </c:pt>
                <c:pt idx="3506">
                  <c:v>2090.0700000000002</c:v>
                </c:pt>
                <c:pt idx="3507">
                  <c:v>2090.5500000000002</c:v>
                </c:pt>
                <c:pt idx="3508">
                  <c:v>2091.0300000000002</c:v>
                </c:pt>
                <c:pt idx="3509">
                  <c:v>2091.5100000000002</c:v>
                </c:pt>
                <c:pt idx="3510">
                  <c:v>2091.9899999999998</c:v>
                </c:pt>
                <c:pt idx="3511">
                  <c:v>2092.48</c:v>
                </c:pt>
                <c:pt idx="3512">
                  <c:v>2092.96</c:v>
                </c:pt>
                <c:pt idx="3513">
                  <c:v>2093.44</c:v>
                </c:pt>
                <c:pt idx="3514">
                  <c:v>2093.92</c:v>
                </c:pt>
                <c:pt idx="3515">
                  <c:v>2094.4</c:v>
                </c:pt>
                <c:pt idx="3516">
                  <c:v>2094.89</c:v>
                </c:pt>
                <c:pt idx="3517">
                  <c:v>2095.37</c:v>
                </c:pt>
                <c:pt idx="3518">
                  <c:v>2095.85</c:v>
                </c:pt>
                <c:pt idx="3519">
                  <c:v>2096.33</c:v>
                </c:pt>
                <c:pt idx="3520">
                  <c:v>2096.8200000000002</c:v>
                </c:pt>
                <c:pt idx="3521">
                  <c:v>2097.3000000000002</c:v>
                </c:pt>
                <c:pt idx="3522">
                  <c:v>2097.7800000000002</c:v>
                </c:pt>
                <c:pt idx="3523">
                  <c:v>2098.2600000000002</c:v>
                </c:pt>
                <c:pt idx="3524">
                  <c:v>2098.7399999999998</c:v>
                </c:pt>
                <c:pt idx="3525">
                  <c:v>2099.23</c:v>
                </c:pt>
                <c:pt idx="3526">
                  <c:v>2099.71</c:v>
                </c:pt>
                <c:pt idx="3527">
                  <c:v>2100.19</c:v>
                </c:pt>
                <c:pt idx="3528">
                  <c:v>2100.67</c:v>
                </c:pt>
                <c:pt idx="3529">
                  <c:v>2101.15</c:v>
                </c:pt>
                <c:pt idx="3530">
                  <c:v>2101.64</c:v>
                </c:pt>
                <c:pt idx="3531">
                  <c:v>2102.12</c:v>
                </c:pt>
                <c:pt idx="3532">
                  <c:v>2102.6</c:v>
                </c:pt>
                <c:pt idx="3533">
                  <c:v>2103.08</c:v>
                </c:pt>
                <c:pt idx="3534">
                  <c:v>2103.5700000000002</c:v>
                </c:pt>
                <c:pt idx="3535">
                  <c:v>2104.0500000000002</c:v>
                </c:pt>
                <c:pt idx="3536">
                  <c:v>2104.5300000000002</c:v>
                </c:pt>
                <c:pt idx="3537">
                  <c:v>2105.0100000000002</c:v>
                </c:pt>
                <c:pt idx="3538">
                  <c:v>2105.4899999999998</c:v>
                </c:pt>
                <c:pt idx="3539">
                  <c:v>2105.98</c:v>
                </c:pt>
                <c:pt idx="3540">
                  <c:v>2106.46</c:v>
                </c:pt>
                <c:pt idx="3541">
                  <c:v>2106.94</c:v>
                </c:pt>
                <c:pt idx="3542">
                  <c:v>2107.42</c:v>
                </c:pt>
                <c:pt idx="3543">
                  <c:v>2107.9</c:v>
                </c:pt>
                <c:pt idx="3544">
                  <c:v>2108.39</c:v>
                </c:pt>
                <c:pt idx="3545">
                  <c:v>2108.87</c:v>
                </c:pt>
                <c:pt idx="3546">
                  <c:v>2109.35</c:v>
                </c:pt>
                <c:pt idx="3547">
                  <c:v>2109.83</c:v>
                </c:pt>
                <c:pt idx="3548">
                  <c:v>2110.3200000000002</c:v>
                </c:pt>
                <c:pt idx="3549">
                  <c:v>2110.8000000000002</c:v>
                </c:pt>
                <c:pt idx="3550">
                  <c:v>2111.2800000000002</c:v>
                </c:pt>
                <c:pt idx="3551">
                  <c:v>2111.7600000000002</c:v>
                </c:pt>
                <c:pt idx="3552">
                  <c:v>2112.2399999999998</c:v>
                </c:pt>
                <c:pt idx="3553">
                  <c:v>2112.73</c:v>
                </c:pt>
                <c:pt idx="3554">
                  <c:v>2113.21</c:v>
                </c:pt>
                <c:pt idx="3555">
                  <c:v>2113.69</c:v>
                </c:pt>
                <c:pt idx="3556">
                  <c:v>2114.17</c:v>
                </c:pt>
                <c:pt idx="3557">
                  <c:v>2114.65</c:v>
                </c:pt>
                <c:pt idx="3558">
                  <c:v>2115.14</c:v>
                </c:pt>
                <c:pt idx="3559">
                  <c:v>2115.62</c:v>
                </c:pt>
                <c:pt idx="3560">
                  <c:v>2116.1</c:v>
                </c:pt>
                <c:pt idx="3561">
                  <c:v>2116.58</c:v>
                </c:pt>
                <c:pt idx="3562">
                  <c:v>2117.0700000000002</c:v>
                </c:pt>
                <c:pt idx="3563">
                  <c:v>2117.5500000000002</c:v>
                </c:pt>
                <c:pt idx="3564">
                  <c:v>2118.0300000000002</c:v>
                </c:pt>
                <c:pt idx="3565">
                  <c:v>2118.5100000000002</c:v>
                </c:pt>
                <c:pt idx="3566">
                  <c:v>2118.9899999999998</c:v>
                </c:pt>
                <c:pt idx="3567">
                  <c:v>2119.48</c:v>
                </c:pt>
                <c:pt idx="3568">
                  <c:v>2119.96</c:v>
                </c:pt>
                <c:pt idx="3569">
                  <c:v>2120.44</c:v>
                </c:pt>
                <c:pt idx="3570">
                  <c:v>2120.92</c:v>
                </c:pt>
                <c:pt idx="3571">
                  <c:v>2121.4</c:v>
                </c:pt>
                <c:pt idx="3572">
                  <c:v>2121.89</c:v>
                </c:pt>
                <c:pt idx="3573">
                  <c:v>2122.37</c:v>
                </c:pt>
                <c:pt idx="3574">
                  <c:v>2122.85</c:v>
                </c:pt>
                <c:pt idx="3575">
                  <c:v>2123.33</c:v>
                </c:pt>
                <c:pt idx="3576">
                  <c:v>2123.81</c:v>
                </c:pt>
                <c:pt idx="3577">
                  <c:v>2124.3000000000002</c:v>
                </c:pt>
                <c:pt idx="3578">
                  <c:v>2124.7800000000002</c:v>
                </c:pt>
                <c:pt idx="3579">
                  <c:v>2125.2600000000002</c:v>
                </c:pt>
                <c:pt idx="3580">
                  <c:v>2125.7399999999998</c:v>
                </c:pt>
                <c:pt idx="3581">
                  <c:v>2126.23</c:v>
                </c:pt>
                <c:pt idx="3582">
                  <c:v>2126.71</c:v>
                </c:pt>
                <c:pt idx="3583">
                  <c:v>2127.19</c:v>
                </c:pt>
                <c:pt idx="3584">
                  <c:v>2127.67</c:v>
                </c:pt>
                <c:pt idx="3585">
                  <c:v>2128.15</c:v>
                </c:pt>
                <c:pt idx="3586">
                  <c:v>2128.64</c:v>
                </c:pt>
                <c:pt idx="3587">
                  <c:v>2129.12</c:v>
                </c:pt>
                <c:pt idx="3588">
                  <c:v>2129.6</c:v>
                </c:pt>
                <c:pt idx="3589">
                  <c:v>2130.08</c:v>
                </c:pt>
                <c:pt idx="3590">
                  <c:v>2130.56</c:v>
                </c:pt>
                <c:pt idx="3591">
                  <c:v>2131.0500000000002</c:v>
                </c:pt>
                <c:pt idx="3592">
                  <c:v>2131.5300000000002</c:v>
                </c:pt>
                <c:pt idx="3593">
                  <c:v>2132.0100000000002</c:v>
                </c:pt>
                <c:pt idx="3594">
                  <c:v>2132.4899999999998</c:v>
                </c:pt>
                <c:pt idx="3595">
                  <c:v>2132.98</c:v>
                </c:pt>
                <c:pt idx="3596">
                  <c:v>2133.46</c:v>
                </c:pt>
                <c:pt idx="3597">
                  <c:v>2133.94</c:v>
                </c:pt>
                <c:pt idx="3598">
                  <c:v>2134.42</c:v>
                </c:pt>
                <c:pt idx="3599">
                  <c:v>2134.9</c:v>
                </c:pt>
                <c:pt idx="3600">
                  <c:v>2135.39</c:v>
                </c:pt>
                <c:pt idx="3601">
                  <c:v>2135.87</c:v>
                </c:pt>
                <c:pt idx="3602">
                  <c:v>2136.35</c:v>
                </c:pt>
                <c:pt idx="3603">
                  <c:v>2136.83</c:v>
                </c:pt>
                <c:pt idx="3604">
                  <c:v>2137.31</c:v>
                </c:pt>
                <c:pt idx="3605">
                  <c:v>2137.8000000000002</c:v>
                </c:pt>
                <c:pt idx="3606">
                  <c:v>2138.2800000000002</c:v>
                </c:pt>
                <c:pt idx="3607">
                  <c:v>2138.7600000000002</c:v>
                </c:pt>
                <c:pt idx="3608">
                  <c:v>2139.2399999999998</c:v>
                </c:pt>
                <c:pt idx="3609">
                  <c:v>2139.73</c:v>
                </c:pt>
                <c:pt idx="3610">
                  <c:v>2140.21</c:v>
                </c:pt>
                <c:pt idx="3611">
                  <c:v>2140.69</c:v>
                </c:pt>
                <c:pt idx="3612">
                  <c:v>2141.17</c:v>
                </c:pt>
                <c:pt idx="3613">
                  <c:v>2141.65</c:v>
                </c:pt>
                <c:pt idx="3614">
                  <c:v>2142.14</c:v>
                </c:pt>
                <c:pt idx="3615">
                  <c:v>2142.62</c:v>
                </c:pt>
                <c:pt idx="3616">
                  <c:v>2143.1</c:v>
                </c:pt>
                <c:pt idx="3617">
                  <c:v>2143.58</c:v>
                </c:pt>
                <c:pt idx="3618">
                  <c:v>2144.06</c:v>
                </c:pt>
                <c:pt idx="3619">
                  <c:v>2144.5500000000002</c:v>
                </c:pt>
                <c:pt idx="3620">
                  <c:v>2145.0300000000002</c:v>
                </c:pt>
                <c:pt idx="3621">
                  <c:v>2145.5100000000002</c:v>
                </c:pt>
                <c:pt idx="3622">
                  <c:v>2145.9899999999998</c:v>
                </c:pt>
                <c:pt idx="3623">
                  <c:v>2146.48</c:v>
                </c:pt>
                <c:pt idx="3624">
                  <c:v>2146.96</c:v>
                </c:pt>
                <c:pt idx="3625">
                  <c:v>2147.44</c:v>
                </c:pt>
                <c:pt idx="3626">
                  <c:v>2147.92</c:v>
                </c:pt>
                <c:pt idx="3627">
                  <c:v>2148.4</c:v>
                </c:pt>
                <c:pt idx="3628">
                  <c:v>2148.89</c:v>
                </c:pt>
                <c:pt idx="3629">
                  <c:v>2149.37</c:v>
                </c:pt>
                <c:pt idx="3630">
                  <c:v>2149.85</c:v>
                </c:pt>
                <c:pt idx="3631">
                  <c:v>2150.33</c:v>
                </c:pt>
                <c:pt idx="3632">
                  <c:v>2150.81</c:v>
                </c:pt>
                <c:pt idx="3633">
                  <c:v>2151.3000000000002</c:v>
                </c:pt>
                <c:pt idx="3634">
                  <c:v>2151.7800000000002</c:v>
                </c:pt>
                <c:pt idx="3635">
                  <c:v>2152.2600000000002</c:v>
                </c:pt>
                <c:pt idx="3636">
                  <c:v>2152.7399999999998</c:v>
                </c:pt>
                <c:pt idx="3637">
                  <c:v>2153.23</c:v>
                </c:pt>
                <c:pt idx="3638">
                  <c:v>2153.71</c:v>
                </c:pt>
                <c:pt idx="3639">
                  <c:v>2154.19</c:v>
                </c:pt>
                <c:pt idx="3640">
                  <c:v>2154.67</c:v>
                </c:pt>
                <c:pt idx="3641">
                  <c:v>2155.15</c:v>
                </c:pt>
                <c:pt idx="3642">
                  <c:v>2155.64</c:v>
                </c:pt>
                <c:pt idx="3643">
                  <c:v>2156.12</c:v>
                </c:pt>
                <c:pt idx="3644">
                  <c:v>2156.6</c:v>
                </c:pt>
                <c:pt idx="3645">
                  <c:v>2157.08</c:v>
                </c:pt>
                <c:pt idx="3646">
                  <c:v>2157.56</c:v>
                </c:pt>
                <c:pt idx="3647">
                  <c:v>2158.0500000000002</c:v>
                </c:pt>
                <c:pt idx="3648">
                  <c:v>2158.5300000000002</c:v>
                </c:pt>
                <c:pt idx="3649">
                  <c:v>2159.0100000000002</c:v>
                </c:pt>
                <c:pt idx="3650">
                  <c:v>2159.4899999999998</c:v>
                </c:pt>
                <c:pt idx="3651">
                  <c:v>2159.98</c:v>
                </c:pt>
                <c:pt idx="3652">
                  <c:v>2160.46</c:v>
                </c:pt>
                <c:pt idx="3653">
                  <c:v>2160.94</c:v>
                </c:pt>
                <c:pt idx="3654">
                  <c:v>2161.42</c:v>
                </c:pt>
                <c:pt idx="3655">
                  <c:v>2161.9</c:v>
                </c:pt>
                <c:pt idx="3656">
                  <c:v>2162.39</c:v>
                </c:pt>
                <c:pt idx="3657">
                  <c:v>2162.87</c:v>
                </c:pt>
                <c:pt idx="3658">
                  <c:v>2163.35</c:v>
                </c:pt>
                <c:pt idx="3659">
                  <c:v>2163.83</c:v>
                </c:pt>
                <c:pt idx="3660">
                  <c:v>2164.31</c:v>
                </c:pt>
                <c:pt idx="3661">
                  <c:v>2164.8000000000002</c:v>
                </c:pt>
                <c:pt idx="3662">
                  <c:v>2165.2800000000002</c:v>
                </c:pt>
                <c:pt idx="3663">
                  <c:v>2165.7600000000002</c:v>
                </c:pt>
                <c:pt idx="3664">
                  <c:v>2166.2399999999998</c:v>
                </c:pt>
                <c:pt idx="3665">
                  <c:v>2166.73</c:v>
                </c:pt>
                <c:pt idx="3666">
                  <c:v>2167.21</c:v>
                </c:pt>
                <c:pt idx="3667">
                  <c:v>2167.69</c:v>
                </c:pt>
                <c:pt idx="3668">
                  <c:v>2168.17</c:v>
                </c:pt>
                <c:pt idx="3669">
                  <c:v>2168.65</c:v>
                </c:pt>
                <c:pt idx="3670">
                  <c:v>2169.14</c:v>
                </c:pt>
                <c:pt idx="3671">
                  <c:v>2169.62</c:v>
                </c:pt>
                <c:pt idx="3672">
                  <c:v>2170.1</c:v>
                </c:pt>
                <c:pt idx="3673">
                  <c:v>2170.58</c:v>
                </c:pt>
                <c:pt idx="3674">
                  <c:v>2171.06</c:v>
                </c:pt>
                <c:pt idx="3675">
                  <c:v>2171.5500000000002</c:v>
                </c:pt>
                <c:pt idx="3676">
                  <c:v>2172.0300000000002</c:v>
                </c:pt>
                <c:pt idx="3677">
                  <c:v>2172.5100000000002</c:v>
                </c:pt>
                <c:pt idx="3678">
                  <c:v>2172.9899999999998</c:v>
                </c:pt>
                <c:pt idx="3679">
                  <c:v>2173.48</c:v>
                </c:pt>
                <c:pt idx="3680">
                  <c:v>2173.96</c:v>
                </c:pt>
                <c:pt idx="3681">
                  <c:v>2174.44</c:v>
                </c:pt>
                <c:pt idx="3682">
                  <c:v>2174.92</c:v>
                </c:pt>
                <c:pt idx="3683">
                  <c:v>2175.4</c:v>
                </c:pt>
                <c:pt idx="3684">
                  <c:v>2175.89</c:v>
                </c:pt>
                <c:pt idx="3685">
                  <c:v>2176.37</c:v>
                </c:pt>
                <c:pt idx="3686">
                  <c:v>2176.85</c:v>
                </c:pt>
                <c:pt idx="3687">
                  <c:v>2177.33</c:v>
                </c:pt>
                <c:pt idx="3688">
                  <c:v>2177.81</c:v>
                </c:pt>
                <c:pt idx="3689">
                  <c:v>2178.3000000000002</c:v>
                </c:pt>
                <c:pt idx="3690">
                  <c:v>2178.7800000000002</c:v>
                </c:pt>
                <c:pt idx="3691">
                  <c:v>2179.2600000000002</c:v>
                </c:pt>
                <c:pt idx="3692">
                  <c:v>2179.7399999999998</c:v>
                </c:pt>
                <c:pt idx="3693">
                  <c:v>2180.23</c:v>
                </c:pt>
                <c:pt idx="3694">
                  <c:v>2180.71</c:v>
                </c:pt>
                <c:pt idx="3695">
                  <c:v>2181.19</c:v>
                </c:pt>
                <c:pt idx="3696">
                  <c:v>2181.67</c:v>
                </c:pt>
                <c:pt idx="3697">
                  <c:v>2182.15</c:v>
                </c:pt>
                <c:pt idx="3698">
                  <c:v>2182.64</c:v>
                </c:pt>
                <c:pt idx="3699">
                  <c:v>2183.12</c:v>
                </c:pt>
                <c:pt idx="3700">
                  <c:v>2183.6</c:v>
                </c:pt>
                <c:pt idx="3701">
                  <c:v>2184.08</c:v>
                </c:pt>
                <c:pt idx="3702">
                  <c:v>2184.56</c:v>
                </c:pt>
                <c:pt idx="3703">
                  <c:v>2185.0500000000002</c:v>
                </c:pt>
                <c:pt idx="3704">
                  <c:v>2185.5300000000002</c:v>
                </c:pt>
                <c:pt idx="3705">
                  <c:v>2186.0100000000002</c:v>
                </c:pt>
                <c:pt idx="3706">
                  <c:v>2186.4899999999998</c:v>
                </c:pt>
                <c:pt idx="3707">
                  <c:v>2186.98</c:v>
                </c:pt>
                <c:pt idx="3708">
                  <c:v>2187.46</c:v>
                </c:pt>
                <c:pt idx="3709">
                  <c:v>2187.94</c:v>
                </c:pt>
                <c:pt idx="3710">
                  <c:v>2188.42</c:v>
                </c:pt>
                <c:pt idx="3711">
                  <c:v>2188.9</c:v>
                </c:pt>
                <c:pt idx="3712">
                  <c:v>2189.39</c:v>
                </c:pt>
                <c:pt idx="3713">
                  <c:v>2189.87</c:v>
                </c:pt>
                <c:pt idx="3714">
                  <c:v>2190.35</c:v>
                </c:pt>
                <c:pt idx="3715">
                  <c:v>2190.83</c:v>
                </c:pt>
                <c:pt idx="3716">
                  <c:v>2191.31</c:v>
                </c:pt>
                <c:pt idx="3717">
                  <c:v>2191.8000000000002</c:v>
                </c:pt>
                <c:pt idx="3718">
                  <c:v>2192.2800000000002</c:v>
                </c:pt>
                <c:pt idx="3719">
                  <c:v>2192.7600000000002</c:v>
                </c:pt>
                <c:pt idx="3720">
                  <c:v>2193.2399999999998</c:v>
                </c:pt>
                <c:pt idx="3721">
                  <c:v>2193.7199999999998</c:v>
                </c:pt>
                <c:pt idx="3722">
                  <c:v>2194.21</c:v>
                </c:pt>
                <c:pt idx="3723">
                  <c:v>2194.69</c:v>
                </c:pt>
                <c:pt idx="3724">
                  <c:v>2195.17</c:v>
                </c:pt>
                <c:pt idx="3725">
                  <c:v>2195.65</c:v>
                </c:pt>
                <c:pt idx="3726">
                  <c:v>2196.14</c:v>
                </c:pt>
                <c:pt idx="3727">
                  <c:v>2196.62</c:v>
                </c:pt>
                <c:pt idx="3728">
                  <c:v>2197.1</c:v>
                </c:pt>
                <c:pt idx="3729">
                  <c:v>2197.58</c:v>
                </c:pt>
                <c:pt idx="3730">
                  <c:v>2198.06</c:v>
                </c:pt>
                <c:pt idx="3731">
                  <c:v>2198.5500000000002</c:v>
                </c:pt>
                <c:pt idx="3732">
                  <c:v>2199.0300000000002</c:v>
                </c:pt>
                <c:pt idx="3733">
                  <c:v>2199.5100000000002</c:v>
                </c:pt>
                <c:pt idx="3734">
                  <c:v>2199.9899999999998</c:v>
                </c:pt>
                <c:pt idx="3735">
                  <c:v>2200.4699999999998</c:v>
                </c:pt>
                <c:pt idx="3736">
                  <c:v>2200.96</c:v>
                </c:pt>
                <c:pt idx="3737">
                  <c:v>2201.44</c:v>
                </c:pt>
                <c:pt idx="3738">
                  <c:v>2201.92</c:v>
                </c:pt>
                <c:pt idx="3739">
                  <c:v>2202.4</c:v>
                </c:pt>
                <c:pt idx="3740">
                  <c:v>2202.89</c:v>
                </c:pt>
                <c:pt idx="3741">
                  <c:v>2203.37</c:v>
                </c:pt>
                <c:pt idx="3742">
                  <c:v>2203.85</c:v>
                </c:pt>
                <c:pt idx="3743">
                  <c:v>2204.33</c:v>
                </c:pt>
                <c:pt idx="3744">
                  <c:v>2204.81</c:v>
                </c:pt>
                <c:pt idx="3745">
                  <c:v>2205.3000000000002</c:v>
                </c:pt>
                <c:pt idx="3746">
                  <c:v>2205.7800000000002</c:v>
                </c:pt>
                <c:pt idx="3747">
                  <c:v>2206.2600000000002</c:v>
                </c:pt>
                <c:pt idx="3748">
                  <c:v>2206.7399999999998</c:v>
                </c:pt>
                <c:pt idx="3749">
                  <c:v>2207.2199999999998</c:v>
                </c:pt>
                <c:pt idx="3750">
                  <c:v>2207.71</c:v>
                </c:pt>
                <c:pt idx="3751">
                  <c:v>2208.19</c:v>
                </c:pt>
                <c:pt idx="3752">
                  <c:v>2208.67</c:v>
                </c:pt>
                <c:pt idx="3753">
                  <c:v>2209.15</c:v>
                </c:pt>
                <c:pt idx="3754">
                  <c:v>2209.64</c:v>
                </c:pt>
                <c:pt idx="3755">
                  <c:v>2210.12</c:v>
                </c:pt>
                <c:pt idx="3756">
                  <c:v>2210.6</c:v>
                </c:pt>
                <c:pt idx="3757">
                  <c:v>2211.08</c:v>
                </c:pt>
                <c:pt idx="3758">
                  <c:v>2211.56</c:v>
                </c:pt>
                <c:pt idx="3759">
                  <c:v>2212.0500000000002</c:v>
                </c:pt>
                <c:pt idx="3760">
                  <c:v>2212.5300000000002</c:v>
                </c:pt>
                <c:pt idx="3761">
                  <c:v>2213.0100000000002</c:v>
                </c:pt>
                <c:pt idx="3762">
                  <c:v>2213.4899999999998</c:v>
                </c:pt>
                <c:pt idx="3763">
                  <c:v>2213.9699999999998</c:v>
                </c:pt>
                <c:pt idx="3764">
                  <c:v>2214.46</c:v>
                </c:pt>
                <c:pt idx="3765">
                  <c:v>2214.94</c:v>
                </c:pt>
                <c:pt idx="3766">
                  <c:v>2215.42</c:v>
                </c:pt>
                <c:pt idx="3767">
                  <c:v>2215.9</c:v>
                </c:pt>
                <c:pt idx="3768">
                  <c:v>2216.39</c:v>
                </c:pt>
                <c:pt idx="3769">
                  <c:v>2216.87</c:v>
                </c:pt>
                <c:pt idx="3770">
                  <c:v>2217.35</c:v>
                </c:pt>
                <c:pt idx="3771">
                  <c:v>2217.83</c:v>
                </c:pt>
                <c:pt idx="3772">
                  <c:v>2218.31</c:v>
                </c:pt>
                <c:pt idx="3773">
                  <c:v>2218.8000000000002</c:v>
                </c:pt>
                <c:pt idx="3774">
                  <c:v>2219.2800000000002</c:v>
                </c:pt>
                <c:pt idx="3775">
                  <c:v>2219.7600000000002</c:v>
                </c:pt>
                <c:pt idx="3776">
                  <c:v>2220.2399999999998</c:v>
                </c:pt>
                <c:pt idx="3777">
                  <c:v>2220.7199999999998</c:v>
                </c:pt>
                <c:pt idx="3778">
                  <c:v>2221.21</c:v>
                </c:pt>
                <c:pt idx="3779">
                  <c:v>2221.69</c:v>
                </c:pt>
                <c:pt idx="3780">
                  <c:v>2222.17</c:v>
                </c:pt>
                <c:pt idx="3781">
                  <c:v>2222.65</c:v>
                </c:pt>
                <c:pt idx="3782">
                  <c:v>2223.14</c:v>
                </c:pt>
                <c:pt idx="3783">
                  <c:v>2223.62</c:v>
                </c:pt>
                <c:pt idx="3784">
                  <c:v>2224.1</c:v>
                </c:pt>
                <c:pt idx="3785">
                  <c:v>2224.58</c:v>
                </c:pt>
                <c:pt idx="3786">
                  <c:v>2225.06</c:v>
                </c:pt>
                <c:pt idx="3787">
                  <c:v>2225.5500000000002</c:v>
                </c:pt>
                <c:pt idx="3788">
                  <c:v>2226.0300000000002</c:v>
                </c:pt>
                <c:pt idx="3789">
                  <c:v>2226.5100000000002</c:v>
                </c:pt>
                <c:pt idx="3790">
                  <c:v>2226.9899999999998</c:v>
                </c:pt>
                <c:pt idx="3791">
                  <c:v>2227.4699999999998</c:v>
                </c:pt>
                <c:pt idx="3792">
                  <c:v>2227.96</c:v>
                </c:pt>
                <c:pt idx="3793">
                  <c:v>2228.44</c:v>
                </c:pt>
                <c:pt idx="3794">
                  <c:v>2228.92</c:v>
                </c:pt>
                <c:pt idx="3795">
                  <c:v>2229.4</c:v>
                </c:pt>
                <c:pt idx="3796">
                  <c:v>2229.89</c:v>
                </c:pt>
                <c:pt idx="3797">
                  <c:v>2230.37</c:v>
                </c:pt>
                <c:pt idx="3798">
                  <c:v>2230.85</c:v>
                </c:pt>
                <c:pt idx="3799">
                  <c:v>2231.33</c:v>
                </c:pt>
                <c:pt idx="3800">
                  <c:v>2231.81</c:v>
                </c:pt>
                <c:pt idx="3801">
                  <c:v>2232.3000000000002</c:v>
                </c:pt>
                <c:pt idx="3802">
                  <c:v>2232.7800000000002</c:v>
                </c:pt>
                <c:pt idx="3803">
                  <c:v>2233.2600000000002</c:v>
                </c:pt>
                <c:pt idx="3804">
                  <c:v>2233.7399999999998</c:v>
                </c:pt>
                <c:pt idx="3805">
                  <c:v>2234.2199999999998</c:v>
                </c:pt>
                <c:pt idx="3806">
                  <c:v>2234.71</c:v>
                </c:pt>
                <c:pt idx="3807">
                  <c:v>2235.19</c:v>
                </c:pt>
                <c:pt idx="3808">
                  <c:v>2235.67</c:v>
                </c:pt>
                <c:pt idx="3809">
                  <c:v>2236.15</c:v>
                </c:pt>
                <c:pt idx="3810">
                  <c:v>2236.64</c:v>
                </c:pt>
                <c:pt idx="3811">
                  <c:v>2237.12</c:v>
                </c:pt>
                <c:pt idx="3812">
                  <c:v>2237.6</c:v>
                </c:pt>
                <c:pt idx="3813">
                  <c:v>2238.08</c:v>
                </c:pt>
                <c:pt idx="3814">
                  <c:v>2238.56</c:v>
                </c:pt>
                <c:pt idx="3815">
                  <c:v>2239.0500000000002</c:v>
                </c:pt>
                <c:pt idx="3816">
                  <c:v>2239.5300000000002</c:v>
                </c:pt>
                <c:pt idx="3817">
                  <c:v>2240.0100000000002</c:v>
                </c:pt>
                <c:pt idx="3818">
                  <c:v>2240.4899999999998</c:v>
                </c:pt>
                <c:pt idx="3819">
                  <c:v>2240.9699999999998</c:v>
                </c:pt>
                <c:pt idx="3820">
                  <c:v>2241.46</c:v>
                </c:pt>
                <c:pt idx="3821">
                  <c:v>2241.94</c:v>
                </c:pt>
                <c:pt idx="3822">
                  <c:v>2242.42</c:v>
                </c:pt>
                <c:pt idx="3823">
                  <c:v>2242.9</c:v>
                </c:pt>
                <c:pt idx="3824">
                  <c:v>2243.39</c:v>
                </c:pt>
                <c:pt idx="3825">
                  <c:v>2243.87</c:v>
                </c:pt>
                <c:pt idx="3826">
                  <c:v>2244.35</c:v>
                </c:pt>
                <c:pt idx="3827">
                  <c:v>2244.83</c:v>
                </c:pt>
                <c:pt idx="3828">
                  <c:v>2245.31</c:v>
                </c:pt>
                <c:pt idx="3829">
                  <c:v>2245.8000000000002</c:v>
                </c:pt>
                <c:pt idx="3830">
                  <c:v>2246.2800000000002</c:v>
                </c:pt>
                <c:pt idx="3831">
                  <c:v>2246.7600000000002</c:v>
                </c:pt>
                <c:pt idx="3832">
                  <c:v>2247.2399999999998</c:v>
                </c:pt>
                <c:pt idx="3833">
                  <c:v>2247.7199999999998</c:v>
                </c:pt>
                <c:pt idx="3834">
                  <c:v>2248.21</c:v>
                </c:pt>
                <c:pt idx="3835">
                  <c:v>2248.69</c:v>
                </c:pt>
                <c:pt idx="3836">
                  <c:v>2249.17</c:v>
                </c:pt>
                <c:pt idx="3837">
                  <c:v>2249.65</c:v>
                </c:pt>
                <c:pt idx="3838">
                  <c:v>2250.14</c:v>
                </c:pt>
                <c:pt idx="3839">
                  <c:v>2250.62</c:v>
                </c:pt>
                <c:pt idx="3840">
                  <c:v>2251.1</c:v>
                </c:pt>
                <c:pt idx="3841">
                  <c:v>2251.58</c:v>
                </c:pt>
                <c:pt idx="3842">
                  <c:v>2252.06</c:v>
                </c:pt>
                <c:pt idx="3843">
                  <c:v>2252.5500000000002</c:v>
                </c:pt>
                <c:pt idx="3844">
                  <c:v>2253.0300000000002</c:v>
                </c:pt>
                <c:pt idx="3845">
                  <c:v>2253.5100000000002</c:v>
                </c:pt>
                <c:pt idx="3846">
                  <c:v>2253.9899999999998</c:v>
                </c:pt>
                <c:pt idx="3847">
                  <c:v>2254.4699999999998</c:v>
                </c:pt>
                <c:pt idx="3848">
                  <c:v>2254.96</c:v>
                </c:pt>
                <c:pt idx="3849">
                  <c:v>2255.44</c:v>
                </c:pt>
                <c:pt idx="3850">
                  <c:v>2255.92</c:v>
                </c:pt>
                <c:pt idx="3851">
                  <c:v>2256.4</c:v>
                </c:pt>
                <c:pt idx="3852">
                  <c:v>2256.89</c:v>
                </c:pt>
                <c:pt idx="3853">
                  <c:v>2257.37</c:v>
                </c:pt>
                <c:pt idx="3854">
                  <c:v>2257.85</c:v>
                </c:pt>
                <c:pt idx="3855">
                  <c:v>2258.33</c:v>
                </c:pt>
                <c:pt idx="3856">
                  <c:v>2258.81</c:v>
                </c:pt>
                <c:pt idx="3857">
                  <c:v>2259.3000000000002</c:v>
                </c:pt>
                <c:pt idx="3858">
                  <c:v>2259.7800000000002</c:v>
                </c:pt>
                <c:pt idx="3859">
                  <c:v>2260.2600000000002</c:v>
                </c:pt>
                <c:pt idx="3860">
                  <c:v>2260.7399999999998</c:v>
                </c:pt>
                <c:pt idx="3861">
                  <c:v>2261.2199999999998</c:v>
                </c:pt>
                <c:pt idx="3862">
                  <c:v>2261.71</c:v>
                </c:pt>
                <c:pt idx="3863">
                  <c:v>2262.19</c:v>
                </c:pt>
                <c:pt idx="3864">
                  <c:v>2262.67</c:v>
                </c:pt>
                <c:pt idx="3865">
                  <c:v>2263.15</c:v>
                </c:pt>
                <c:pt idx="3866">
                  <c:v>2263.63</c:v>
                </c:pt>
                <c:pt idx="3867">
                  <c:v>2264.12</c:v>
                </c:pt>
                <c:pt idx="3868">
                  <c:v>2264.6</c:v>
                </c:pt>
                <c:pt idx="3869">
                  <c:v>2265.08</c:v>
                </c:pt>
                <c:pt idx="3870">
                  <c:v>2265.56</c:v>
                </c:pt>
                <c:pt idx="3871">
                  <c:v>2266.0500000000002</c:v>
                </c:pt>
                <c:pt idx="3872">
                  <c:v>2266.5300000000002</c:v>
                </c:pt>
                <c:pt idx="3873">
                  <c:v>2267.0100000000002</c:v>
                </c:pt>
                <c:pt idx="3874">
                  <c:v>2267.4899999999998</c:v>
                </c:pt>
                <c:pt idx="3875">
                  <c:v>2267.9699999999998</c:v>
                </c:pt>
                <c:pt idx="3876">
                  <c:v>2268.46</c:v>
                </c:pt>
                <c:pt idx="3877">
                  <c:v>2268.94</c:v>
                </c:pt>
                <c:pt idx="3878">
                  <c:v>2269.42</c:v>
                </c:pt>
                <c:pt idx="3879">
                  <c:v>2269.9</c:v>
                </c:pt>
                <c:pt idx="3880">
                  <c:v>2270.38</c:v>
                </c:pt>
                <c:pt idx="3881">
                  <c:v>2270.87</c:v>
                </c:pt>
                <c:pt idx="3882">
                  <c:v>2271.35</c:v>
                </c:pt>
                <c:pt idx="3883">
                  <c:v>2271.83</c:v>
                </c:pt>
                <c:pt idx="3884">
                  <c:v>2272.31</c:v>
                </c:pt>
                <c:pt idx="3885">
                  <c:v>2272.8000000000002</c:v>
                </c:pt>
                <c:pt idx="3886">
                  <c:v>2273.2800000000002</c:v>
                </c:pt>
                <c:pt idx="3887">
                  <c:v>2273.7600000000002</c:v>
                </c:pt>
                <c:pt idx="3888">
                  <c:v>2274.2399999999998</c:v>
                </c:pt>
                <c:pt idx="3889">
                  <c:v>2274.7199999999998</c:v>
                </c:pt>
                <c:pt idx="3890">
                  <c:v>2275.21</c:v>
                </c:pt>
                <c:pt idx="3891">
                  <c:v>2275.69</c:v>
                </c:pt>
                <c:pt idx="3892">
                  <c:v>2276.17</c:v>
                </c:pt>
                <c:pt idx="3893">
                  <c:v>2276.65</c:v>
                </c:pt>
                <c:pt idx="3894">
                  <c:v>2277.13</c:v>
                </c:pt>
                <c:pt idx="3895">
                  <c:v>2277.62</c:v>
                </c:pt>
                <c:pt idx="3896">
                  <c:v>2278.1</c:v>
                </c:pt>
                <c:pt idx="3897">
                  <c:v>2278.58</c:v>
                </c:pt>
                <c:pt idx="3898">
                  <c:v>2279.06</c:v>
                </c:pt>
                <c:pt idx="3899">
                  <c:v>2279.5500000000002</c:v>
                </c:pt>
                <c:pt idx="3900">
                  <c:v>2280.0300000000002</c:v>
                </c:pt>
                <c:pt idx="3901">
                  <c:v>2280.5100000000002</c:v>
                </c:pt>
                <c:pt idx="3902">
                  <c:v>2280.9899999999998</c:v>
                </c:pt>
                <c:pt idx="3903">
                  <c:v>2281.4699999999998</c:v>
                </c:pt>
                <c:pt idx="3904">
                  <c:v>2281.96</c:v>
                </c:pt>
                <c:pt idx="3905">
                  <c:v>2282.44</c:v>
                </c:pt>
                <c:pt idx="3906">
                  <c:v>2282.92</c:v>
                </c:pt>
                <c:pt idx="3907">
                  <c:v>2283.4</c:v>
                </c:pt>
                <c:pt idx="3908">
                  <c:v>2283.88</c:v>
                </c:pt>
                <c:pt idx="3909">
                  <c:v>2284.37</c:v>
                </c:pt>
                <c:pt idx="3910">
                  <c:v>2284.85</c:v>
                </c:pt>
                <c:pt idx="3911">
                  <c:v>2285.33</c:v>
                </c:pt>
                <c:pt idx="3912">
                  <c:v>2285.81</c:v>
                </c:pt>
                <c:pt idx="3913">
                  <c:v>2286.3000000000002</c:v>
                </c:pt>
                <c:pt idx="3914">
                  <c:v>2286.7800000000002</c:v>
                </c:pt>
                <c:pt idx="3915">
                  <c:v>2287.2600000000002</c:v>
                </c:pt>
                <c:pt idx="3916">
                  <c:v>2287.7399999999998</c:v>
                </c:pt>
                <c:pt idx="3917">
                  <c:v>2288.2199999999998</c:v>
                </c:pt>
                <c:pt idx="3918">
                  <c:v>2288.71</c:v>
                </c:pt>
                <c:pt idx="3919">
                  <c:v>2289.19</c:v>
                </c:pt>
                <c:pt idx="3920">
                  <c:v>2289.67</c:v>
                </c:pt>
                <c:pt idx="3921">
                  <c:v>2290.15</c:v>
                </c:pt>
                <c:pt idx="3922">
                  <c:v>2290.63</c:v>
                </c:pt>
                <c:pt idx="3923">
                  <c:v>2291.12</c:v>
                </c:pt>
                <c:pt idx="3924">
                  <c:v>2291.6</c:v>
                </c:pt>
                <c:pt idx="3925">
                  <c:v>2292.08</c:v>
                </c:pt>
                <c:pt idx="3926">
                  <c:v>2292.56</c:v>
                </c:pt>
                <c:pt idx="3927">
                  <c:v>2293.0500000000002</c:v>
                </c:pt>
                <c:pt idx="3928">
                  <c:v>2293.5300000000002</c:v>
                </c:pt>
                <c:pt idx="3929">
                  <c:v>2294.0100000000002</c:v>
                </c:pt>
                <c:pt idx="3930">
                  <c:v>2294.4899999999998</c:v>
                </c:pt>
                <c:pt idx="3931">
                  <c:v>2294.9699999999998</c:v>
                </c:pt>
                <c:pt idx="3932">
                  <c:v>2295.46</c:v>
                </c:pt>
                <c:pt idx="3933">
                  <c:v>2295.94</c:v>
                </c:pt>
                <c:pt idx="3934">
                  <c:v>2296.42</c:v>
                </c:pt>
                <c:pt idx="3935">
                  <c:v>2296.9</c:v>
                </c:pt>
                <c:pt idx="3936">
                  <c:v>2297.38</c:v>
                </c:pt>
                <c:pt idx="3937">
                  <c:v>2297.87</c:v>
                </c:pt>
                <c:pt idx="3938">
                  <c:v>2298.35</c:v>
                </c:pt>
                <c:pt idx="3939">
                  <c:v>2298.83</c:v>
                </c:pt>
                <c:pt idx="3940">
                  <c:v>2299.31</c:v>
                </c:pt>
                <c:pt idx="3941">
                  <c:v>2299.8000000000002</c:v>
                </c:pt>
                <c:pt idx="3942">
                  <c:v>2300.2800000000002</c:v>
                </c:pt>
                <c:pt idx="3943">
                  <c:v>2300.7600000000002</c:v>
                </c:pt>
                <c:pt idx="3944">
                  <c:v>2301.2399999999998</c:v>
                </c:pt>
                <c:pt idx="3945">
                  <c:v>2301.7199999999998</c:v>
                </c:pt>
                <c:pt idx="3946">
                  <c:v>2302.21</c:v>
                </c:pt>
                <c:pt idx="3947">
                  <c:v>2302.69</c:v>
                </c:pt>
                <c:pt idx="3948">
                  <c:v>2303.17</c:v>
                </c:pt>
                <c:pt idx="3949">
                  <c:v>2303.65</c:v>
                </c:pt>
                <c:pt idx="3950">
                  <c:v>2304.13</c:v>
                </c:pt>
                <c:pt idx="3951">
                  <c:v>2304.62</c:v>
                </c:pt>
                <c:pt idx="3952">
                  <c:v>2305.1</c:v>
                </c:pt>
                <c:pt idx="3953">
                  <c:v>2305.58</c:v>
                </c:pt>
                <c:pt idx="3954">
                  <c:v>2306.06</c:v>
                </c:pt>
                <c:pt idx="3955">
                  <c:v>2306.5500000000002</c:v>
                </c:pt>
                <c:pt idx="3956">
                  <c:v>2307.0300000000002</c:v>
                </c:pt>
                <c:pt idx="3957">
                  <c:v>2307.5100000000002</c:v>
                </c:pt>
                <c:pt idx="3958">
                  <c:v>2307.9899999999998</c:v>
                </c:pt>
                <c:pt idx="3959">
                  <c:v>2308.4699999999998</c:v>
                </c:pt>
                <c:pt idx="3960">
                  <c:v>2308.96</c:v>
                </c:pt>
                <c:pt idx="3961">
                  <c:v>2309.44</c:v>
                </c:pt>
                <c:pt idx="3962">
                  <c:v>2309.92</c:v>
                </c:pt>
                <c:pt idx="3963">
                  <c:v>2310.4</c:v>
                </c:pt>
                <c:pt idx="3964">
                  <c:v>2310.88</c:v>
                </c:pt>
                <c:pt idx="3965">
                  <c:v>2311.37</c:v>
                </c:pt>
                <c:pt idx="3966">
                  <c:v>2311.85</c:v>
                </c:pt>
                <c:pt idx="3967">
                  <c:v>2312.33</c:v>
                </c:pt>
                <c:pt idx="3968">
                  <c:v>2312.81</c:v>
                </c:pt>
                <c:pt idx="3969">
                  <c:v>2313.29</c:v>
                </c:pt>
                <c:pt idx="3970">
                  <c:v>2313.7800000000002</c:v>
                </c:pt>
                <c:pt idx="3971">
                  <c:v>2314.2600000000002</c:v>
                </c:pt>
                <c:pt idx="3972">
                  <c:v>2314.7399999999998</c:v>
                </c:pt>
                <c:pt idx="3973">
                  <c:v>2315.2199999999998</c:v>
                </c:pt>
                <c:pt idx="3974">
                  <c:v>2315.71</c:v>
                </c:pt>
                <c:pt idx="3975">
                  <c:v>2316.19</c:v>
                </c:pt>
                <c:pt idx="3976">
                  <c:v>2316.67</c:v>
                </c:pt>
                <c:pt idx="3977">
                  <c:v>2317.15</c:v>
                </c:pt>
                <c:pt idx="3978">
                  <c:v>2317.63</c:v>
                </c:pt>
                <c:pt idx="3979">
                  <c:v>2318.12</c:v>
                </c:pt>
                <c:pt idx="3980">
                  <c:v>2318.6</c:v>
                </c:pt>
                <c:pt idx="3981">
                  <c:v>2319.08</c:v>
                </c:pt>
                <c:pt idx="3982">
                  <c:v>2319.56</c:v>
                </c:pt>
                <c:pt idx="3983">
                  <c:v>2320.04</c:v>
                </c:pt>
                <c:pt idx="3984">
                  <c:v>2320.5300000000002</c:v>
                </c:pt>
                <c:pt idx="3985">
                  <c:v>2321.0100000000002</c:v>
                </c:pt>
                <c:pt idx="3986">
                  <c:v>2321.4899999999998</c:v>
                </c:pt>
                <c:pt idx="3987">
                  <c:v>2321.9699999999998</c:v>
                </c:pt>
                <c:pt idx="3988">
                  <c:v>2322.46</c:v>
                </c:pt>
                <c:pt idx="3989">
                  <c:v>2322.94</c:v>
                </c:pt>
                <c:pt idx="3990">
                  <c:v>2323.42</c:v>
                </c:pt>
                <c:pt idx="3991">
                  <c:v>2323.9</c:v>
                </c:pt>
                <c:pt idx="3992">
                  <c:v>2324.38</c:v>
                </c:pt>
                <c:pt idx="3993">
                  <c:v>2324.87</c:v>
                </c:pt>
                <c:pt idx="3994">
                  <c:v>2325.35</c:v>
                </c:pt>
                <c:pt idx="3995">
                  <c:v>2325.83</c:v>
                </c:pt>
                <c:pt idx="3996">
                  <c:v>2326.31</c:v>
                </c:pt>
                <c:pt idx="3997">
                  <c:v>2326.79</c:v>
                </c:pt>
                <c:pt idx="3998">
                  <c:v>2327.2800000000002</c:v>
                </c:pt>
                <c:pt idx="3999">
                  <c:v>2327.7600000000002</c:v>
                </c:pt>
                <c:pt idx="4000">
                  <c:v>2328.2399999999998</c:v>
                </c:pt>
                <c:pt idx="4001">
                  <c:v>2328.7199999999998</c:v>
                </c:pt>
                <c:pt idx="4002">
                  <c:v>2329.21</c:v>
                </c:pt>
                <c:pt idx="4003">
                  <c:v>2329.69</c:v>
                </c:pt>
                <c:pt idx="4004">
                  <c:v>2330.17</c:v>
                </c:pt>
                <c:pt idx="4005">
                  <c:v>2330.65</c:v>
                </c:pt>
                <c:pt idx="4006">
                  <c:v>2331.13</c:v>
                </c:pt>
                <c:pt idx="4007">
                  <c:v>2331.62</c:v>
                </c:pt>
                <c:pt idx="4008">
                  <c:v>2332.1</c:v>
                </c:pt>
                <c:pt idx="4009">
                  <c:v>2332.58</c:v>
                </c:pt>
                <c:pt idx="4010">
                  <c:v>2333.06</c:v>
                </c:pt>
                <c:pt idx="4011">
                  <c:v>2333.54</c:v>
                </c:pt>
                <c:pt idx="4012">
                  <c:v>2334.0300000000002</c:v>
                </c:pt>
                <c:pt idx="4013">
                  <c:v>2334.5100000000002</c:v>
                </c:pt>
                <c:pt idx="4014">
                  <c:v>2334.9899999999998</c:v>
                </c:pt>
                <c:pt idx="4015">
                  <c:v>2335.4699999999998</c:v>
                </c:pt>
                <c:pt idx="4016">
                  <c:v>2335.96</c:v>
                </c:pt>
                <c:pt idx="4017">
                  <c:v>2336.44</c:v>
                </c:pt>
                <c:pt idx="4018">
                  <c:v>2336.92</c:v>
                </c:pt>
                <c:pt idx="4019">
                  <c:v>2337.4</c:v>
                </c:pt>
                <c:pt idx="4020">
                  <c:v>2337.88</c:v>
                </c:pt>
                <c:pt idx="4021">
                  <c:v>2338.37</c:v>
                </c:pt>
                <c:pt idx="4022">
                  <c:v>2338.85</c:v>
                </c:pt>
                <c:pt idx="4023">
                  <c:v>2339.33</c:v>
                </c:pt>
                <c:pt idx="4024">
                  <c:v>2339.81</c:v>
                </c:pt>
                <c:pt idx="4025">
                  <c:v>2340.29</c:v>
                </c:pt>
                <c:pt idx="4026">
                  <c:v>2340.7800000000002</c:v>
                </c:pt>
                <c:pt idx="4027">
                  <c:v>2341.2600000000002</c:v>
                </c:pt>
                <c:pt idx="4028">
                  <c:v>2341.7399999999998</c:v>
                </c:pt>
                <c:pt idx="4029">
                  <c:v>2342.2199999999998</c:v>
                </c:pt>
                <c:pt idx="4030">
                  <c:v>2342.71</c:v>
                </c:pt>
                <c:pt idx="4031">
                  <c:v>2343.19</c:v>
                </c:pt>
                <c:pt idx="4032">
                  <c:v>2343.67</c:v>
                </c:pt>
                <c:pt idx="4033">
                  <c:v>2344.15</c:v>
                </c:pt>
                <c:pt idx="4034">
                  <c:v>2344.63</c:v>
                </c:pt>
                <c:pt idx="4035">
                  <c:v>2345.12</c:v>
                </c:pt>
                <c:pt idx="4036">
                  <c:v>2345.6</c:v>
                </c:pt>
                <c:pt idx="4037">
                  <c:v>2346.08</c:v>
                </c:pt>
                <c:pt idx="4038">
                  <c:v>2346.56</c:v>
                </c:pt>
                <c:pt idx="4039">
                  <c:v>2347.04</c:v>
                </c:pt>
                <c:pt idx="4040">
                  <c:v>2347.5300000000002</c:v>
                </c:pt>
                <c:pt idx="4041">
                  <c:v>2348.0100000000002</c:v>
                </c:pt>
                <c:pt idx="4042">
                  <c:v>2348.4899999999998</c:v>
                </c:pt>
                <c:pt idx="4043">
                  <c:v>2348.9699999999998</c:v>
                </c:pt>
                <c:pt idx="4044">
                  <c:v>2349.46</c:v>
                </c:pt>
                <c:pt idx="4045">
                  <c:v>2349.94</c:v>
                </c:pt>
                <c:pt idx="4046">
                  <c:v>2350.42</c:v>
                </c:pt>
                <c:pt idx="4047">
                  <c:v>2350.9</c:v>
                </c:pt>
                <c:pt idx="4048">
                  <c:v>2351.38</c:v>
                </c:pt>
                <c:pt idx="4049">
                  <c:v>2351.87</c:v>
                </c:pt>
                <c:pt idx="4050">
                  <c:v>2352.35</c:v>
                </c:pt>
                <c:pt idx="4051">
                  <c:v>2352.83</c:v>
                </c:pt>
                <c:pt idx="4052">
                  <c:v>2353.31</c:v>
                </c:pt>
                <c:pt idx="4053">
                  <c:v>2353.79</c:v>
                </c:pt>
                <c:pt idx="4054">
                  <c:v>2354.2800000000002</c:v>
                </c:pt>
                <c:pt idx="4055">
                  <c:v>2354.7600000000002</c:v>
                </c:pt>
                <c:pt idx="4056">
                  <c:v>2355.2399999999998</c:v>
                </c:pt>
                <c:pt idx="4057">
                  <c:v>2355.7199999999998</c:v>
                </c:pt>
                <c:pt idx="4058">
                  <c:v>2356.21</c:v>
                </c:pt>
                <c:pt idx="4059">
                  <c:v>2356.69</c:v>
                </c:pt>
                <c:pt idx="4060">
                  <c:v>2357.17</c:v>
                </c:pt>
                <c:pt idx="4061">
                  <c:v>2357.65</c:v>
                </c:pt>
                <c:pt idx="4062">
                  <c:v>2358.13</c:v>
                </c:pt>
                <c:pt idx="4063">
                  <c:v>2358.62</c:v>
                </c:pt>
                <c:pt idx="4064">
                  <c:v>2359.1</c:v>
                </c:pt>
                <c:pt idx="4065">
                  <c:v>2359.58</c:v>
                </c:pt>
                <c:pt idx="4066">
                  <c:v>2360.06</c:v>
                </c:pt>
                <c:pt idx="4067">
                  <c:v>2360.54</c:v>
                </c:pt>
                <c:pt idx="4068">
                  <c:v>2361.0300000000002</c:v>
                </c:pt>
                <c:pt idx="4069">
                  <c:v>2361.5100000000002</c:v>
                </c:pt>
                <c:pt idx="4070">
                  <c:v>2361.9899999999998</c:v>
                </c:pt>
                <c:pt idx="4071">
                  <c:v>2362.4699999999998</c:v>
                </c:pt>
                <c:pt idx="4072">
                  <c:v>2362.96</c:v>
                </c:pt>
                <c:pt idx="4073">
                  <c:v>2363.44</c:v>
                </c:pt>
                <c:pt idx="4074">
                  <c:v>2363.92</c:v>
                </c:pt>
                <c:pt idx="4075">
                  <c:v>2364.4</c:v>
                </c:pt>
                <c:pt idx="4076">
                  <c:v>2364.88</c:v>
                </c:pt>
                <c:pt idx="4077">
                  <c:v>2365.37</c:v>
                </c:pt>
                <c:pt idx="4078">
                  <c:v>2365.85</c:v>
                </c:pt>
                <c:pt idx="4079">
                  <c:v>2366.33</c:v>
                </c:pt>
                <c:pt idx="4080">
                  <c:v>2366.81</c:v>
                </c:pt>
                <c:pt idx="4081">
                  <c:v>2367.29</c:v>
                </c:pt>
                <c:pt idx="4082">
                  <c:v>2367.7800000000002</c:v>
                </c:pt>
                <c:pt idx="4083">
                  <c:v>2368.2600000000002</c:v>
                </c:pt>
                <c:pt idx="4084">
                  <c:v>2368.7399999999998</c:v>
                </c:pt>
                <c:pt idx="4085">
                  <c:v>2369.2199999999998</c:v>
                </c:pt>
                <c:pt idx="4086">
                  <c:v>2369.71</c:v>
                </c:pt>
                <c:pt idx="4087">
                  <c:v>2370.19</c:v>
                </c:pt>
                <c:pt idx="4088">
                  <c:v>2370.67</c:v>
                </c:pt>
                <c:pt idx="4089">
                  <c:v>2371.15</c:v>
                </c:pt>
                <c:pt idx="4090">
                  <c:v>2371.63</c:v>
                </c:pt>
                <c:pt idx="4091">
                  <c:v>2372.12</c:v>
                </c:pt>
                <c:pt idx="4092">
                  <c:v>2372.6</c:v>
                </c:pt>
                <c:pt idx="4093">
                  <c:v>2373.08</c:v>
                </c:pt>
                <c:pt idx="4094">
                  <c:v>2373.56</c:v>
                </c:pt>
                <c:pt idx="4095">
                  <c:v>2374.04</c:v>
                </c:pt>
                <c:pt idx="4096">
                  <c:v>2374.5300000000002</c:v>
                </c:pt>
                <c:pt idx="4097">
                  <c:v>2375.0100000000002</c:v>
                </c:pt>
                <c:pt idx="4098">
                  <c:v>2375.4899999999998</c:v>
                </c:pt>
                <c:pt idx="4099">
                  <c:v>2375.9699999999998</c:v>
                </c:pt>
                <c:pt idx="4100">
                  <c:v>2376.46</c:v>
                </c:pt>
                <c:pt idx="4101">
                  <c:v>2376.94</c:v>
                </c:pt>
                <c:pt idx="4102">
                  <c:v>2377.42</c:v>
                </c:pt>
                <c:pt idx="4103">
                  <c:v>2377.9</c:v>
                </c:pt>
                <c:pt idx="4104">
                  <c:v>2378.38</c:v>
                </c:pt>
                <c:pt idx="4105">
                  <c:v>2378.87</c:v>
                </c:pt>
                <c:pt idx="4106">
                  <c:v>2379.35</c:v>
                </c:pt>
                <c:pt idx="4107">
                  <c:v>2379.83</c:v>
                </c:pt>
                <c:pt idx="4108">
                  <c:v>2380.31</c:v>
                </c:pt>
                <c:pt idx="4109">
                  <c:v>2380.79</c:v>
                </c:pt>
                <c:pt idx="4110">
                  <c:v>2381.2800000000002</c:v>
                </c:pt>
                <c:pt idx="4111">
                  <c:v>2381.7600000000002</c:v>
                </c:pt>
                <c:pt idx="4112">
                  <c:v>2382.2399999999998</c:v>
                </c:pt>
                <c:pt idx="4113">
                  <c:v>2382.7199999999998</c:v>
                </c:pt>
                <c:pt idx="4114">
                  <c:v>2383.1999999999998</c:v>
                </c:pt>
                <c:pt idx="4115">
                  <c:v>2383.69</c:v>
                </c:pt>
                <c:pt idx="4116">
                  <c:v>2384.17</c:v>
                </c:pt>
                <c:pt idx="4117">
                  <c:v>2384.65</c:v>
                </c:pt>
                <c:pt idx="4118">
                  <c:v>2385.13</c:v>
                </c:pt>
                <c:pt idx="4119">
                  <c:v>2385.62</c:v>
                </c:pt>
                <c:pt idx="4120">
                  <c:v>2386.1</c:v>
                </c:pt>
                <c:pt idx="4121">
                  <c:v>2386.58</c:v>
                </c:pt>
                <c:pt idx="4122">
                  <c:v>2387.06</c:v>
                </c:pt>
                <c:pt idx="4123">
                  <c:v>2387.54</c:v>
                </c:pt>
                <c:pt idx="4124">
                  <c:v>2388.0300000000002</c:v>
                </c:pt>
                <c:pt idx="4125">
                  <c:v>2388.5100000000002</c:v>
                </c:pt>
                <c:pt idx="4126">
                  <c:v>2388.9899999999998</c:v>
                </c:pt>
                <c:pt idx="4127">
                  <c:v>2389.4699999999998</c:v>
                </c:pt>
                <c:pt idx="4128">
                  <c:v>2389.9499999999998</c:v>
                </c:pt>
                <c:pt idx="4129">
                  <c:v>2390.44</c:v>
                </c:pt>
                <c:pt idx="4130">
                  <c:v>2390.92</c:v>
                </c:pt>
                <c:pt idx="4131">
                  <c:v>2391.4</c:v>
                </c:pt>
                <c:pt idx="4132">
                  <c:v>2391.88</c:v>
                </c:pt>
                <c:pt idx="4133">
                  <c:v>2392.37</c:v>
                </c:pt>
                <c:pt idx="4134">
                  <c:v>2392.85</c:v>
                </c:pt>
                <c:pt idx="4135">
                  <c:v>2393.33</c:v>
                </c:pt>
                <c:pt idx="4136">
                  <c:v>2393.81</c:v>
                </c:pt>
                <c:pt idx="4137">
                  <c:v>2394.29</c:v>
                </c:pt>
                <c:pt idx="4138">
                  <c:v>2394.7800000000002</c:v>
                </c:pt>
                <c:pt idx="4139">
                  <c:v>2395.2600000000002</c:v>
                </c:pt>
                <c:pt idx="4140">
                  <c:v>2395.7399999999998</c:v>
                </c:pt>
                <c:pt idx="4141">
                  <c:v>2396.2199999999998</c:v>
                </c:pt>
                <c:pt idx="4142">
                  <c:v>2396.6999999999998</c:v>
                </c:pt>
                <c:pt idx="4143">
                  <c:v>2397.19</c:v>
                </c:pt>
                <c:pt idx="4144">
                  <c:v>2397.67</c:v>
                </c:pt>
                <c:pt idx="4145">
                  <c:v>2398.15</c:v>
                </c:pt>
                <c:pt idx="4146">
                  <c:v>2398.63</c:v>
                </c:pt>
                <c:pt idx="4147">
                  <c:v>2399.12</c:v>
                </c:pt>
                <c:pt idx="4148">
                  <c:v>2399.6</c:v>
                </c:pt>
                <c:pt idx="4149">
                  <c:v>2400.08</c:v>
                </c:pt>
                <c:pt idx="4150">
                  <c:v>2400.56</c:v>
                </c:pt>
                <c:pt idx="4151">
                  <c:v>2401.04</c:v>
                </c:pt>
                <c:pt idx="4152">
                  <c:v>2401.5300000000002</c:v>
                </c:pt>
                <c:pt idx="4153">
                  <c:v>2402.0100000000002</c:v>
                </c:pt>
                <c:pt idx="4154">
                  <c:v>2402.4899999999998</c:v>
                </c:pt>
                <c:pt idx="4155">
                  <c:v>2402.9699999999998</c:v>
                </c:pt>
                <c:pt idx="4156">
                  <c:v>2403.4499999999998</c:v>
                </c:pt>
                <c:pt idx="4157">
                  <c:v>2403.94</c:v>
                </c:pt>
                <c:pt idx="4158">
                  <c:v>2404.42</c:v>
                </c:pt>
                <c:pt idx="4159">
                  <c:v>2404.9</c:v>
                </c:pt>
                <c:pt idx="4160">
                  <c:v>2405.38</c:v>
                </c:pt>
                <c:pt idx="4161">
                  <c:v>2405.87</c:v>
                </c:pt>
                <c:pt idx="4162">
                  <c:v>2406.35</c:v>
                </c:pt>
                <c:pt idx="4163">
                  <c:v>2406.83</c:v>
                </c:pt>
                <c:pt idx="4164">
                  <c:v>2407.31</c:v>
                </c:pt>
                <c:pt idx="4165">
                  <c:v>2407.79</c:v>
                </c:pt>
                <c:pt idx="4166">
                  <c:v>2408.2800000000002</c:v>
                </c:pt>
                <c:pt idx="4167">
                  <c:v>2408.7600000000002</c:v>
                </c:pt>
                <c:pt idx="4168">
                  <c:v>2409.2399999999998</c:v>
                </c:pt>
                <c:pt idx="4169">
                  <c:v>2409.7199999999998</c:v>
                </c:pt>
                <c:pt idx="4170">
                  <c:v>2410.1999999999998</c:v>
                </c:pt>
                <c:pt idx="4171">
                  <c:v>2410.69</c:v>
                </c:pt>
                <c:pt idx="4172">
                  <c:v>2411.17</c:v>
                </c:pt>
                <c:pt idx="4173">
                  <c:v>2411.65</c:v>
                </c:pt>
                <c:pt idx="4174">
                  <c:v>2412.13</c:v>
                </c:pt>
                <c:pt idx="4175">
                  <c:v>2412.62</c:v>
                </c:pt>
                <c:pt idx="4176">
                  <c:v>2413.1</c:v>
                </c:pt>
                <c:pt idx="4177">
                  <c:v>2413.58</c:v>
                </c:pt>
                <c:pt idx="4178">
                  <c:v>2414.06</c:v>
                </c:pt>
                <c:pt idx="4179">
                  <c:v>2414.54</c:v>
                </c:pt>
                <c:pt idx="4180">
                  <c:v>2415.0300000000002</c:v>
                </c:pt>
                <c:pt idx="4181">
                  <c:v>2415.5100000000002</c:v>
                </c:pt>
                <c:pt idx="4182">
                  <c:v>2415.9899999999998</c:v>
                </c:pt>
                <c:pt idx="4183">
                  <c:v>2416.4699999999998</c:v>
                </c:pt>
                <c:pt idx="4184">
                  <c:v>2416.9499999999998</c:v>
                </c:pt>
                <c:pt idx="4185">
                  <c:v>2417.44</c:v>
                </c:pt>
                <c:pt idx="4186">
                  <c:v>2417.92</c:v>
                </c:pt>
                <c:pt idx="4187">
                  <c:v>2418.4</c:v>
                </c:pt>
                <c:pt idx="4188">
                  <c:v>2418.88</c:v>
                </c:pt>
                <c:pt idx="4189">
                  <c:v>2419.37</c:v>
                </c:pt>
                <c:pt idx="4190">
                  <c:v>2419.85</c:v>
                </c:pt>
                <c:pt idx="4191">
                  <c:v>2420.33</c:v>
                </c:pt>
                <c:pt idx="4192">
                  <c:v>2420.81</c:v>
                </c:pt>
                <c:pt idx="4193">
                  <c:v>2421.29</c:v>
                </c:pt>
                <c:pt idx="4194">
                  <c:v>2421.7800000000002</c:v>
                </c:pt>
                <c:pt idx="4195">
                  <c:v>2422.2600000000002</c:v>
                </c:pt>
                <c:pt idx="4196">
                  <c:v>2422.7399999999998</c:v>
                </c:pt>
                <c:pt idx="4197">
                  <c:v>2423.2199999999998</c:v>
                </c:pt>
                <c:pt idx="4198">
                  <c:v>2423.6999999999998</c:v>
                </c:pt>
                <c:pt idx="4199">
                  <c:v>2424.19</c:v>
                </c:pt>
                <c:pt idx="4200">
                  <c:v>2424.67</c:v>
                </c:pt>
                <c:pt idx="4201">
                  <c:v>2425.15</c:v>
                </c:pt>
                <c:pt idx="4202">
                  <c:v>2425.63</c:v>
                </c:pt>
                <c:pt idx="4203">
                  <c:v>2426.12</c:v>
                </c:pt>
                <c:pt idx="4204">
                  <c:v>2426.6</c:v>
                </c:pt>
                <c:pt idx="4205">
                  <c:v>2427.08</c:v>
                </c:pt>
                <c:pt idx="4206">
                  <c:v>2427.56</c:v>
                </c:pt>
                <c:pt idx="4207">
                  <c:v>2428.04</c:v>
                </c:pt>
                <c:pt idx="4208">
                  <c:v>2428.5300000000002</c:v>
                </c:pt>
                <c:pt idx="4209">
                  <c:v>2429.0100000000002</c:v>
                </c:pt>
                <c:pt idx="4210">
                  <c:v>2429.4899999999998</c:v>
                </c:pt>
                <c:pt idx="4211">
                  <c:v>2429.9699999999998</c:v>
                </c:pt>
                <c:pt idx="4212">
                  <c:v>2430.4499999999998</c:v>
                </c:pt>
                <c:pt idx="4213">
                  <c:v>2430.94</c:v>
                </c:pt>
                <c:pt idx="4214">
                  <c:v>2431.42</c:v>
                </c:pt>
                <c:pt idx="4215">
                  <c:v>2431.9</c:v>
                </c:pt>
                <c:pt idx="4216">
                  <c:v>2432.38</c:v>
                </c:pt>
                <c:pt idx="4217">
                  <c:v>2432.87</c:v>
                </c:pt>
                <c:pt idx="4218">
                  <c:v>2433.35</c:v>
                </c:pt>
                <c:pt idx="4219">
                  <c:v>2433.83</c:v>
                </c:pt>
                <c:pt idx="4220">
                  <c:v>2434.31</c:v>
                </c:pt>
                <c:pt idx="4221">
                  <c:v>2434.79</c:v>
                </c:pt>
                <c:pt idx="4222">
                  <c:v>2435.2800000000002</c:v>
                </c:pt>
                <c:pt idx="4223">
                  <c:v>2435.7600000000002</c:v>
                </c:pt>
                <c:pt idx="4224">
                  <c:v>2436.2399999999998</c:v>
                </c:pt>
                <c:pt idx="4225">
                  <c:v>2436.7199999999998</c:v>
                </c:pt>
                <c:pt idx="4226">
                  <c:v>2437.1999999999998</c:v>
                </c:pt>
                <c:pt idx="4227">
                  <c:v>2437.69</c:v>
                </c:pt>
                <c:pt idx="4228">
                  <c:v>2438.17</c:v>
                </c:pt>
                <c:pt idx="4229">
                  <c:v>2438.65</c:v>
                </c:pt>
                <c:pt idx="4230">
                  <c:v>2439.13</c:v>
                </c:pt>
                <c:pt idx="4231">
                  <c:v>2439.62</c:v>
                </c:pt>
                <c:pt idx="4232">
                  <c:v>2440.1</c:v>
                </c:pt>
                <c:pt idx="4233">
                  <c:v>2440.58</c:v>
                </c:pt>
                <c:pt idx="4234">
                  <c:v>2441.06</c:v>
                </c:pt>
                <c:pt idx="4235">
                  <c:v>2441.54</c:v>
                </c:pt>
                <c:pt idx="4236">
                  <c:v>2442.0300000000002</c:v>
                </c:pt>
                <c:pt idx="4237">
                  <c:v>2442.5100000000002</c:v>
                </c:pt>
                <c:pt idx="4238">
                  <c:v>2442.9899999999998</c:v>
                </c:pt>
                <c:pt idx="4239">
                  <c:v>2443.4699999999998</c:v>
                </c:pt>
                <c:pt idx="4240">
                  <c:v>2443.9499999999998</c:v>
                </c:pt>
                <c:pt idx="4241">
                  <c:v>2444.44</c:v>
                </c:pt>
                <c:pt idx="4242">
                  <c:v>2444.92</c:v>
                </c:pt>
                <c:pt idx="4243">
                  <c:v>2445.4</c:v>
                </c:pt>
                <c:pt idx="4244">
                  <c:v>2445.88</c:v>
                </c:pt>
                <c:pt idx="4245">
                  <c:v>2446.37</c:v>
                </c:pt>
                <c:pt idx="4246">
                  <c:v>2446.85</c:v>
                </c:pt>
                <c:pt idx="4247">
                  <c:v>2447.33</c:v>
                </c:pt>
                <c:pt idx="4248">
                  <c:v>2447.81</c:v>
                </c:pt>
                <c:pt idx="4249">
                  <c:v>2448.29</c:v>
                </c:pt>
                <c:pt idx="4250">
                  <c:v>2448.7800000000002</c:v>
                </c:pt>
                <c:pt idx="4251">
                  <c:v>2449.2600000000002</c:v>
                </c:pt>
                <c:pt idx="4252">
                  <c:v>2449.7399999999998</c:v>
                </c:pt>
                <c:pt idx="4253">
                  <c:v>2450.2199999999998</c:v>
                </c:pt>
                <c:pt idx="4254">
                  <c:v>2450.6999999999998</c:v>
                </c:pt>
                <c:pt idx="4255">
                  <c:v>2451.19</c:v>
                </c:pt>
                <c:pt idx="4256">
                  <c:v>2451.67</c:v>
                </c:pt>
                <c:pt idx="4257">
                  <c:v>2452.15</c:v>
                </c:pt>
                <c:pt idx="4258">
                  <c:v>2452.63</c:v>
                </c:pt>
                <c:pt idx="4259">
                  <c:v>2453.11</c:v>
                </c:pt>
                <c:pt idx="4260">
                  <c:v>2453.6</c:v>
                </c:pt>
                <c:pt idx="4261">
                  <c:v>2454.08</c:v>
                </c:pt>
                <c:pt idx="4262">
                  <c:v>2454.56</c:v>
                </c:pt>
                <c:pt idx="4263">
                  <c:v>2455.04</c:v>
                </c:pt>
                <c:pt idx="4264">
                  <c:v>2455.5300000000002</c:v>
                </c:pt>
                <c:pt idx="4265">
                  <c:v>2456.0100000000002</c:v>
                </c:pt>
                <c:pt idx="4266">
                  <c:v>2456.4899999999998</c:v>
                </c:pt>
                <c:pt idx="4267">
                  <c:v>2456.9699999999998</c:v>
                </c:pt>
                <c:pt idx="4268">
                  <c:v>2457.4499999999998</c:v>
                </c:pt>
                <c:pt idx="4269">
                  <c:v>2457.94</c:v>
                </c:pt>
                <c:pt idx="4270">
                  <c:v>2458.42</c:v>
                </c:pt>
                <c:pt idx="4271">
                  <c:v>2458.9</c:v>
                </c:pt>
                <c:pt idx="4272">
                  <c:v>2459.38</c:v>
                </c:pt>
                <c:pt idx="4273">
                  <c:v>2459.86</c:v>
                </c:pt>
                <c:pt idx="4274">
                  <c:v>2460.35</c:v>
                </c:pt>
                <c:pt idx="4275">
                  <c:v>2460.83</c:v>
                </c:pt>
                <c:pt idx="4276">
                  <c:v>2461.31</c:v>
                </c:pt>
                <c:pt idx="4277">
                  <c:v>2461.79</c:v>
                </c:pt>
                <c:pt idx="4278">
                  <c:v>2462.2800000000002</c:v>
                </c:pt>
                <c:pt idx="4279">
                  <c:v>2462.7600000000002</c:v>
                </c:pt>
                <c:pt idx="4280">
                  <c:v>2463.2399999999998</c:v>
                </c:pt>
                <c:pt idx="4281">
                  <c:v>2463.7199999999998</c:v>
                </c:pt>
                <c:pt idx="4282">
                  <c:v>2464.1999999999998</c:v>
                </c:pt>
                <c:pt idx="4283">
                  <c:v>2464.69</c:v>
                </c:pt>
                <c:pt idx="4284">
                  <c:v>2465.17</c:v>
                </c:pt>
                <c:pt idx="4285">
                  <c:v>2465.65</c:v>
                </c:pt>
                <c:pt idx="4286">
                  <c:v>2466.13</c:v>
                </c:pt>
                <c:pt idx="4287">
                  <c:v>2466.61</c:v>
                </c:pt>
                <c:pt idx="4288">
                  <c:v>2467.1</c:v>
                </c:pt>
                <c:pt idx="4289">
                  <c:v>2467.58</c:v>
                </c:pt>
                <c:pt idx="4290">
                  <c:v>2468.06</c:v>
                </c:pt>
                <c:pt idx="4291">
                  <c:v>2468.54</c:v>
                </c:pt>
                <c:pt idx="4292">
                  <c:v>2469.0300000000002</c:v>
                </c:pt>
                <c:pt idx="4293">
                  <c:v>2469.5100000000002</c:v>
                </c:pt>
                <c:pt idx="4294">
                  <c:v>2469.9899999999998</c:v>
                </c:pt>
                <c:pt idx="4295">
                  <c:v>2470.4699999999998</c:v>
                </c:pt>
                <c:pt idx="4296">
                  <c:v>2470.9499999999998</c:v>
                </c:pt>
                <c:pt idx="4297">
                  <c:v>2471.44</c:v>
                </c:pt>
                <c:pt idx="4298">
                  <c:v>2471.92</c:v>
                </c:pt>
                <c:pt idx="4299">
                  <c:v>2472.4</c:v>
                </c:pt>
                <c:pt idx="4300">
                  <c:v>2472.88</c:v>
                </c:pt>
                <c:pt idx="4301">
                  <c:v>2473.36</c:v>
                </c:pt>
                <c:pt idx="4302">
                  <c:v>2473.85</c:v>
                </c:pt>
                <c:pt idx="4303">
                  <c:v>2474.33</c:v>
                </c:pt>
                <c:pt idx="4304">
                  <c:v>2474.81</c:v>
                </c:pt>
                <c:pt idx="4305">
                  <c:v>2475.29</c:v>
                </c:pt>
                <c:pt idx="4306">
                  <c:v>2475.7800000000002</c:v>
                </c:pt>
                <c:pt idx="4307">
                  <c:v>2476.2600000000002</c:v>
                </c:pt>
                <c:pt idx="4308">
                  <c:v>2476.7399999999998</c:v>
                </c:pt>
                <c:pt idx="4309">
                  <c:v>2477.2199999999998</c:v>
                </c:pt>
                <c:pt idx="4310">
                  <c:v>2477.6999999999998</c:v>
                </c:pt>
                <c:pt idx="4311">
                  <c:v>2478.19</c:v>
                </c:pt>
                <c:pt idx="4312">
                  <c:v>2478.67</c:v>
                </c:pt>
                <c:pt idx="4313">
                  <c:v>2479.15</c:v>
                </c:pt>
                <c:pt idx="4314">
                  <c:v>2479.63</c:v>
                </c:pt>
                <c:pt idx="4315">
                  <c:v>2480.11</c:v>
                </c:pt>
                <c:pt idx="4316">
                  <c:v>2480.6</c:v>
                </c:pt>
                <c:pt idx="4317">
                  <c:v>2481.08</c:v>
                </c:pt>
                <c:pt idx="4318">
                  <c:v>2481.56</c:v>
                </c:pt>
                <c:pt idx="4319">
                  <c:v>2482.04</c:v>
                </c:pt>
                <c:pt idx="4320">
                  <c:v>2482.5300000000002</c:v>
                </c:pt>
                <c:pt idx="4321">
                  <c:v>2483.0100000000002</c:v>
                </c:pt>
                <c:pt idx="4322">
                  <c:v>2483.4899999999998</c:v>
                </c:pt>
                <c:pt idx="4323">
                  <c:v>2483.9699999999998</c:v>
                </c:pt>
                <c:pt idx="4324">
                  <c:v>2484.4499999999998</c:v>
                </c:pt>
                <c:pt idx="4325">
                  <c:v>2484.94</c:v>
                </c:pt>
                <c:pt idx="4326">
                  <c:v>2485.42</c:v>
                </c:pt>
                <c:pt idx="4327">
                  <c:v>2485.9</c:v>
                </c:pt>
                <c:pt idx="4328">
                  <c:v>2486.38</c:v>
                </c:pt>
                <c:pt idx="4329">
                  <c:v>2486.86</c:v>
                </c:pt>
                <c:pt idx="4330">
                  <c:v>2487.35</c:v>
                </c:pt>
                <c:pt idx="4331">
                  <c:v>2487.83</c:v>
                </c:pt>
                <c:pt idx="4332">
                  <c:v>2488.31</c:v>
                </c:pt>
                <c:pt idx="4333">
                  <c:v>2488.79</c:v>
                </c:pt>
                <c:pt idx="4334">
                  <c:v>2489.2800000000002</c:v>
                </c:pt>
                <c:pt idx="4335">
                  <c:v>2489.7600000000002</c:v>
                </c:pt>
                <c:pt idx="4336">
                  <c:v>2490.2399999999998</c:v>
                </c:pt>
                <c:pt idx="4337">
                  <c:v>2490.7199999999998</c:v>
                </c:pt>
                <c:pt idx="4338">
                  <c:v>2491.1999999999998</c:v>
                </c:pt>
                <c:pt idx="4339">
                  <c:v>2491.69</c:v>
                </c:pt>
                <c:pt idx="4340">
                  <c:v>2492.17</c:v>
                </c:pt>
                <c:pt idx="4341">
                  <c:v>2492.65</c:v>
                </c:pt>
                <c:pt idx="4342">
                  <c:v>2493.13</c:v>
                </c:pt>
                <c:pt idx="4343">
                  <c:v>2493.61</c:v>
                </c:pt>
                <c:pt idx="4344">
                  <c:v>2494.1</c:v>
                </c:pt>
                <c:pt idx="4345">
                  <c:v>2494.58</c:v>
                </c:pt>
                <c:pt idx="4346">
                  <c:v>2495.06</c:v>
                </c:pt>
                <c:pt idx="4347">
                  <c:v>2495.54</c:v>
                </c:pt>
                <c:pt idx="4348">
                  <c:v>2496.02</c:v>
                </c:pt>
                <c:pt idx="4349">
                  <c:v>2496.5100000000002</c:v>
                </c:pt>
                <c:pt idx="4350">
                  <c:v>2496.9899999999998</c:v>
                </c:pt>
                <c:pt idx="4351">
                  <c:v>2497.4699999999998</c:v>
                </c:pt>
                <c:pt idx="4352">
                  <c:v>2497.9499999999998</c:v>
                </c:pt>
                <c:pt idx="4353">
                  <c:v>2498.44</c:v>
                </c:pt>
                <c:pt idx="4354">
                  <c:v>2498.92</c:v>
                </c:pt>
                <c:pt idx="4355">
                  <c:v>2499.4</c:v>
                </c:pt>
                <c:pt idx="4356">
                  <c:v>2499.88</c:v>
                </c:pt>
                <c:pt idx="4357">
                  <c:v>2500.36</c:v>
                </c:pt>
                <c:pt idx="4358">
                  <c:v>2500.85</c:v>
                </c:pt>
                <c:pt idx="4359">
                  <c:v>2501.33</c:v>
                </c:pt>
                <c:pt idx="4360">
                  <c:v>2501.81</c:v>
                </c:pt>
                <c:pt idx="4361">
                  <c:v>2502.29</c:v>
                </c:pt>
                <c:pt idx="4362">
                  <c:v>2502.77</c:v>
                </c:pt>
                <c:pt idx="4363">
                  <c:v>2503.2600000000002</c:v>
                </c:pt>
                <c:pt idx="4364">
                  <c:v>2503.7399999999998</c:v>
                </c:pt>
                <c:pt idx="4365">
                  <c:v>2504.2199999999998</c:v>
                </c:pt>
                <c:pt idx="4366">
                  <c:v>2504.6999999999998</c:v>
                </c:pt>
                <c:pt idx="4367">
                  <c:v>2505.19</c:v>
                </c:pt>
                <c:pt idx="4368">
                  <c:v>2505.67</c:v>
                </c:pt>
                <c:pt idx="4369">
                  <c:v>2506.15</c:v>
                </c:pt>
                <c:pt idx="4370">
                  <c:v>2506.63</c:v>
                </c:pt>
                <c:pt idx="4371">
                  <c:v>2507.11</c:v>
                </c:pt>
                <c:pt idx="4372">
                  <c:v>2507.6</c:v>
                </c:pt>
                <c:pt idx="4373">
                  <c:v>2508.08</c:v>
                </c:pt>
                <c:pt idx="4374">
                  <c:v>2508.56</c:v>
                </c:pt>
                <c:pt idx="4375">
                  <c:v>2509.04</c:v>
                </c:pt>
                <c:pt idx="4376">
                  <c:v>2509.52</c:v>
                </c:pt>
                <c:pt idx="4377">
                  <c:v>2510.0100000000002</c:v>
                </c:pt>
                <c:pt idx="4378">
                  <c:v>2510.4899999999998</c:v>
                </c:pt>
                <c:pt idx="4379">
                  <c:v>2510.9699999999998</c:v>
                </c:pt>
                <c:pt idx="4380">
                  <c:v>2511.4499999999998</c:v>
                </c:pt>
                <c:pt idx="4381">
                  <c:v>2511.94</c:v>
                </c:pt>
                <c:pt idx="4382">
                  <c:v>2512.42</c:v>
                </c:pt>
                <c:pt idx="4383">
                  <c:v>2512.9</c:v>
                </c:pt>
                <c:pt idx="4384">
                  <c:v>2513.38</c:v>
                </c:pt>
                <c:pt idx="4385">
                  <c:v>2513.86</c:v>
                </c:pt>
                <c:pt idx="4386">
                  <c:v>2514.35</c:v>
                </c:pt>
                <c:pt idx="4387">
                  <c:v>2514.83</c:v>
                </c:pt>
                <c:pt idx="4388">
                  <c:v>2515.31</c:v>
                </c:pt>
                <c:pt idx="4389">
                  <c:v>2515.79</c:v>
                </c:pt>
                <c:pt idx="4390">
                  <c:v>2516.27</c:v>
                </c:pt>
                <c:pt idx="4391">
                  <c:v>2516.7600000000002</c:v>
                </c:pt>
                <c:pt idx="4392">
                  <c:v>2517.2399999999998</c:v>
                </c:pt>
                <c:pt idx="4393">
                  <c:v>2517.7199999999998</c:v>
                </c:pt>
                <c:pt idx="4394">
                  <c:v>2518.1999999999998</c:v>
                </c:pt>
                <c:pt idx="4395">
                  <c:v>2518.69</c:v>
                </c:pt>
                <c:pt idx="4396">
                  <c:v>2519.17</c:v>
                </c:pt>
                <c:pt idx="4397">
                  <c:v>2519.65</c:v>
                </c:pt>
                <c:pt idx="4398">
                  <c:v>2520.13</c:v>
                </c:pt>
                <c:pt idx="4399">
                  <c:v>2520.61</c:v>
                </c:pt>
                <c:pt idx="4400">
                  <c:v>2521.1</c:v>
                </c:pt>
                <c:pt idx="4401">
                  <c:v>2521.58</c:v>
                </c:pt>
                <c:pt idx="4402">
                  <c:v>2522.06</c:v>
                </c:pt>
                <c:pt idx="4403">
                  <c:v>2522.54</c:v>
                </c:pt>
                <c:pt idx="4404">
                  <c:v>2523.02</c:v>
                </c:pt>
                <c:pt idx="4405">
                  <c:v>2523.5100000000002</c:v>
                </c:pt>
                <c:pt idx="4406">
                  <c:v>2523.9899999999998</c:v>
                </c:pt>
                <c:pt idx="4407">
                  <c:v>2524.4699999999998</c:v>
                </c:pt>
                <c:pt idx="4408">
                  <c:v>2524.9499999999998</c:v>
                </c:pt>
                <c:pt idx="4409">
                  <c:v>2525.44</c:v>
                </c:pt>
                <c:pt idx="4410">
                  <c:v>2525.92</c:v>
                </c:pt>
                <c:pt idx="4411">
                  <c:v>2526.4</c:v>
                </c:pt>
                <c:pt idx="4412">
                  <c:v>2526.88</c:v>
                </c:pt>
                <c:pt idx="4413">
                  <c:v>2527.36</c:v>
                </c:pt>
                <c:pt idx="4414">
                  <c:v>2527.85</c:v>
                </c:pt>
                <c:pt idx="4415">
                  <c:v>2528.33</c:v>
                </c:pt>
                <c:pt idx="4416">
                  <c:v>2528.81</c:v>
                </c:pt>
                <c:pt idx="4417">
                  <c:v>2529.29</c:v>
                </c:pt>
                <c:pt idx="4418">
                  <c:v>2529.77</c:v>
                </c:pt>
                <c:pt idx="4419">
                  <c:v>2530.2600000000002</c:v>
                </c:pt>
                <c:pt idx="4420">
                  <c:v>2530.7399999999998</c:v>
                </c:pt>
                <c:pt idx="4421">
                  <c:v>2531.2199999999998</c:v>
                </c:pt>
                <c:pt idx="4422">
                  <c:v>2531.6999999999998</c:v>
                </c:pt>
                <c:pt idx="4423">
                  <c:v>2532.19</c:v>
                </c:pt>
                <c:pt idx="4424">
                  <c:v>2532.67</c:v>
                </c:pt>
                <c:pt idx="4425">
                  <c:v>2533.15</c:v>
                </c:pt>
                <c:pt idx="4426">
                  <c:v>2533.63</c:v>
                </c:pt>
                <c:pt idx="4427">
                  <c:v>2534.11</c:v>
                </c:pt>
                <c:pt idx="4428">
                  <c:v>2534.6</c:v>
                </c:pt>
                <c:pt idx="4429">
                  <c:v>2535.08</c:v>
                </c:pt>
                <c:pt idx="4430">
                  <c:v>2535.56</c:v>
                </c:pt>
                <c:pt idx="4431">
                  <c:v>2536.04</c:v>
                </c:pt>
                <c:pt idx="4432">
                  <c:v>2536.52</c:v>
                </c:pt>
                <c:pt idx="4433">
                  <c:v>2537.0100000000002</c:v>
                </c:pt>
                <c:pt idx="4434">
                  <c:v>2537.4899999999998</c:v>
                </c:pt>
                <c:pt idx="4435">
                  <c:v>2537.9699999999998</c:v>
                </c:pt>
                <c:pt idx="4436">
                  <c:v>2538.4499999999998</c:v>
                </c:pt>
                <c:pt idx="4437">
                  <c:v>2538.94</c:v>
                </c:pt>
                <c:pt idx="4438">
                  <c:v>2539.42</c:v>
                </c:pt>
                <c:pt idx="4439">
                  <c:v>2539.9</c:v>
                </c:pt>
                <c:pt idx="4440">
                  <c:v>2540.38</c:v>
                </c:pt>
                <c:pt idx="4441">
                  <c:v>2540.86</c:v>
                </c:pt>
                <c:pt idx="4442">
                  <c:v>2541.35</c:v>
                </c:pt>
                <c:pt idx="4443">
                  <c:v>2541.83</c:v>
                </c:pt>
                <c:pt idx="4444">
                  <c:v>2542.31</c:v>
                </c:pt>
                <c:pt idx="4445">
                  <c:v>2542.79</c:v>
                </c:pt>
                <c:pt idx="4446">
                  <c:v>2543.27</c:v>
                </c:pt>
                <c:pt idx="4447">
                  <c:v>2543.7600000000002</c:v>
                </c:pt>
                <c:pt idx="4448">
                  <c:v>2544.2399999999998</c:v>
                </c:pt>
                <c:pt idx="4449">
                  <c:v>2544.7199999999998</c:v>
                </c:pt>
                <c:pt idx="4450">
                  <c:v>2545.1999999999998</c:v>
                </c:pt>
                <c:pt idx="4451">
                  <c:v>2545.69</c:v>
                </c:pt>
                <c:pt idx="4452">
                  <c:v>2546.17</c:v>
                </c:pt>
                <c:pt idx="4453">
                  <c:v>2546.65</c:v>
                </c:pt>
                <c:pt idx="4454">
                  <c:v>2547.13</c:v>
                </c:pt>
                <c:pt idx="4455">
                  <c:v>2547.61</c:v>
                </c:pt>
                <c:pt idx="4456">
                  <c:v>2548.1</c:v>
                </c:pt>
                <c:pt idx="4457">
                  <c:v>2548.58</c:v>
                </c:pt>
                <c:pt idx="4458">
                  <c:v>2549.06</c:v>
                </c:pt>
                <c:pt idx="4459">
                  <c:v>2549.54</c:v>
                </c:pt>
                <c:pt idx="4460">
                  <c:v>2550.02</c:v>
                </c:pt>
                <c:pt idx="4461">
                  <c:v>2550.5100000000002</c:v>
                </c:pt>
                <c:pt idx="4462">
                  <c:v>2550.9899999999998</c:v>
                </c:pt>
                <c:pt idx="4463">
                  <c:v>2551.4699999999998</c:v>
                </c:pt>
                <c:pt idx="4464">
                  <c:v>2551.9499999999998</c:v>
                </c:pt>
                <c:pt idx="4465">
                  <c:v>2552.44</c:v>
                </c:pt>
                <c:pt idx="4466">
                  <c:v>2552.92</c:v>
                </c:pt>
                <c:pt idx="4467">
                  <c:v>2553.4</c:v>
                </c:pt>
                <c:pt idx="4468">
                  <c:v>2553.88</c:v>
                </c:pt>
                <c:pt idx="4469">
                  <c:v>2554.36</c:v>
                </c:pt>
                <c:pt idx="4470">
                  <c:v>2554.85</c:v>
                </c:pt>
                <c:pt idx="4471">
                  <c:v>2555.33</c:v>
                </c:pt>
                <c:pt idx="4472">
                  <c:v>2555.81</c:v>
                </c:pt>
                <c:pt idx="4473">
                  <c:v>2556.29</c:v>
                </c:pt>
                <c:pt idx="4474">
                  <c:v>2556.77</c:v>
                </c:pt>
                <c:pt idx="4475">
                  <c:v>2557.2600000000002</c:v>
                </c:pt>
                <c:pt idx="4476">
                  <c:v>2557.7399999999998</c:v>
                </c:pt>
                <c:pt idx="4477">
                  <c:v>2558.2199999999998</c:v>
                </c:pt>
                <c:pt idx="4478">
                  <c:v>2558.6999999999998</c:v>
                </c:pt>
                <c:pt idx="4479">
                  <c:v>2559.19</c:v>
                </c:pt>
                <c:pt idx="4480">
                  <c:v>2559.67</c:v>
                </c:pt>
                <c:pt idx="4481">
                  <c:v>2560.15</c:v>
                </c:pt>
                <c:pt idx="4482">
                  <c:v>2560.63</c:v>
                </c:pt>
                <c:pt idx="4483">
                  <c:v>2561.11</c:v>
                </c:pt>
                <c:pt idx="4484">
                  <c:v>2561.6</c:v>
                </c:pt>
                <c:pt idx="4485">
                  <c:v>2562.08</c:v>
                </c:pt>
                <c:pt idx="4486">
                  <c:v>2562.56</c:v>
                </c:pt>
                <c:pt idx="4487">
                  <c:v>2563.04</c:v>
                </c:pt>
                <c:pt idx="4488">
                  <c:v>2563.52</c:v>
                </c:pt>
                <c:pt idx="4489">
                  <c:v>2564.0100000000002</c:v>
                </c:pt>
                <c:pt idx="4490">
                  <c:v>2564.4899999999998</c:v>
                </c:pt>
                <c:pt idx="4491">
                  <c:v>2564.9699999999998</c:v>
                </c:pt>
                <c:pt idx="4492">
                  <c:v>2565.4499999999998</c:v>
                </c:pt>
                <c:pt idx="4493">
                  <c:v>2565.9299999999998</c:v>
                </c:pt>
                <c:pt idx="4494">
                  <c:v>2566.42</c:v>
                </c:pt>
                <c:pt idx="4495">
                  <c:v>2566.9</c:v>
                </c:pt>
                <c:pt idx="4496">
                  <c:v>2567.38</c:v>
                </c:pt>
                <c:pt idx="4497">
                  <c:v>2567.86</c:v>
                </c:pt>
                <c:pt idx="4498">
                  <c:v>2568.35</c:v>
                </c:pt>
                <c:pt idx="4499">
                  <c:v>2568.83</c:v>
                </c:pt>
                <c:pt idx="4500">
                  <c:v>2569.31</c:v>
                </c:pt>
                <c:pt idx="4501">
                  <c:v>2569.79</c:v>
                </c:pt>
                <c:pt idx="4502">
                  <c:v>2570.27</c:v>
                </c:pt>
                <c:pt idx="4503">
                  <c:v>2570.7600000000002</c:v>
                </c:pt>
                <c:pt idx="4504">
                  <c:v>2571.2399999999998</c:v>
                </c:pt>
                <c:pt idx="4505">
                  <c:v>2571.7199999999998</c:v>
                </c:pt>
                <c:pt idx="4506">
                  <c:v>2572.1999999999998</c:v>
                </c:pt>
                <c:pt idx="4507">
                  <c:v>2572.6799999999998</c:v>
                </c:pt>
                <c:pt idx="4508">
                  <c:v>2573.17</c:v>
                </c:pt>
                <c:pt idx="4509">
                  <c:v>2573.65</c:v>
                </c:pt>
                <c:pt idx="4510">
                  <c:v>2574.13</c:v>
                </c:pt>
                <c:pt idx="4511">
                  <c:v>2574.61</c:v>
                </c:pt>
                <c:pt idx="4512">
                  <c:v>2575.1</c:v>
                </c:pt>
                <c:pt idx="4513">
                  <c:v>2575.58</c:v>
                </c:pt>
                <c:pt idx="4514">
                  <c:v>2576.06</c:v>
                </c:pt>
                <c:pt idx="4515">
                  <c:v>2576.54</c:v>
                </c:pt>
                <c:pt idx="4516">
                  <c:v>2577.02</c:v>
                </c:pt>
                <c:pt idx="4517">
                  <c:v>2577.5100000000002</c:v>
                </c:pt>
                <c:pt idx="4518">
                  <c:v>2577.9899999999998</c:v>
                </c:pt>
                <c:pt idx="4519">
                  <c:v>2578.4699999999998</c:v>
                </c:pt>
                <c:pt idx="4520">
                  <c:v>2578.9499999999998</c:v>
                </c:pt>
                <c:pt idx="4521">
                  <c:v>2579.4299999999998</c:v>
                </c:pt>
                <c:pt idx="4522">
                  <c:v>2579.92</c:v>
                </c:pt>
                <c:pt idx="4523">
                  <c:v>2580.4</c:v>
                </c:pt>
                <c:pt idx="4524">
                  <c:v>2580.88</c:v>
                </c:pt>
                <c:pt idx="4525">
                  <c:v>2581.36</c:v>
                </c:pt>
                <c:pt idx="4526">
                  <c:v>2581.85</c:v>
                </c:pt>
                <c:pt idx="4527">
                  <c:v>2582.33</c:v>
                </c:pt>
                <c:pt idx="4528">
                  <c:v>2582.81</c:v>
                </c:pt>
                <c:pt idx="4529">
                  <c:v>2583.29</c:v>
                </c:pt>
                <c:pt idx="4530">
                  <c:v>2583.77</c:v>
                </c:pt>
                <c:pt idx="4531">
                  <c:v>2584.2600000000002</c:v>
                </c:pt>
                <c:pt idx="4532">
                  <c:v>2584.7399999999998</c:v>
                </c:pt>
                <c:pt idx="4533">
                  <c:v>2585.2199999999998</c:v>
                </c:pt>
                <c:pt idx="4534">
                  <c:v>2585.6999999999998</c:v>
                </c:pt>
                <c:pt idx="4535">
                  <c:v>2586.1799999999998</c:v>
                </c:pt>
                <c:pt idx="4536">
                  <c:v>2586.67</c:v>
                </c:pt>
                <c:pt idx="4537">
                  <c:v>2587.15</c:v>
                </c:pt>
                <c:pt idx="4538">
                  <c:v>2587.63</c:v>
                </c:pt>
                <c:pt idx="4539">
                  <c:v>2588.11</c:v>
                </c:pt>
                <c:pt idx="4540">
                  <c:v>2588.6</c:v>
                </c:pt>
                <c:pt idx="4541">
                  <c:v>2589.08</c:v>
                </c:pt>
                <c:pt idx="4542">
                  <c:v>2589.56</c:v>
                </c:pt>
                <c:pt idx="4543">
                  <c:v>2590.04</c:v>
                </c:pt>
                <c:pt idx="4544">
                  <c:v>2590.52</c:v>
                </c:pt>
                <c:pt idx="4545">
                  <c:v>2591.0100000000002</c:v>
                </c:pt>
                <c:pt idx="4546">
                  <c:v>2591.4899999999998</c:v>
                </c:pt>
                <c:pt idx="4547">
                  <c:v>2591.9699999999998</c:v>
                </c:pt>
                <c:pt idx="4548">
                  <c:v>2592.4499999999998</c:v>
                </c:pt>
                <c:pt idx="4549">
                  <c:v>2592.9299999999998</c:v>
                </c:pt>
                <c:pt idx="4550">
                  <c:v>2593.42</c:v>
                </c:pt>
                <c:pt idx="4551">
                  <c:v>2593.9</c:v>
                </c:pt>
                <c:pt idx="4552">
                  <c:v>2594.38</c:v>
                </c:pt>
                <c:pt idx="4553">
                  <c:v>2594.86</c:v>
                </c:pt>
                <c:pt idx="4554">
                  <c:v>2595.35</c:v>
                </c:pt>
                <c:pt idx="4555">
                  <c:v>2595.83</c:v>
                </c:pt>
                <c:pt idx="4556">
                  <c:v>2596.31</c:v>
                </c:pt>
                <c:pt idx="4557">
                  <c:v>2596.79</c:v>
                </c:pt>
                <c:pt idx="4558">
                  <c:v>2597.27</c:v>
                </c:pt>
                <c:pt idx="4559">
                  <c:v>2597.7600000000002</c:v>
                </c:pt>
                <c:pt idx="4560">
                  <c:v>2598.2399999999998</c:v>
                </c:pt>
                <c:pt idx="4561">
                  <c:v>2598.7199999999998</c:v>
                </c:pt>
                <c:pt idx="4562">
                  <c:v>2599.1999999999998</c:v>
                </c:pt>
                <c:pt idx="4563">
                  <c:v>2599.6799999999998</c:v>
                </c:pt>
                <c:pt idx="4564">
                  <c:v>2600.17</c:v>
                </c:pt>
                <c:pt idx="4565">
                  <c:v>2600.65</c:v>
                </c:pt>
                <c:pt idx="4566">
                  <c:v>2601.13</c:v>
                </c:pt>
                <c:pt idx="4567">
                  <c:v>2601.61</c:v>
                </c:pt>
                <c:pt idx="4568">
                  <c:v>2602.1</c:v>
                </c:pt>
                <c:pt idx="4569">
                  <c:v>2602.58</c:v>
                </c:pt>
                <c:pt idx="4570">
                  <c:v>2603.06</c:v>
                </c:pt>
                <c:pt idx="4571">
                  <c:v>2603.54</c:v>
                </c:pt>
                <c:pt idx="4572">
                  <c:v>2604.02</c:v>
                </c:pt>
                <c:pt idx="4573">
                  <c:v>2604.5100000000002</c:v>
                </c:pt>
                <c:pt idx="4574">
                  <c:v>2604.9899999999998</c:v>
                </c:pt>
                <c:pt idx="4575">
                  <c:v>2605.4699999999998</c:v>
                </c:pt>
                <c:pt idx="4576">
                  <c:v>2605.9499999999998</c:v>
                </c:pt>
                <c:pt idx="4577">
                  <c:v>2606.4299999999998</c:v>
                </c:pt>
                <c:pt idx="4578">
                  <c:v>2606.92</c:v>
                </c:pt>
                <c:pt idx="4579">
                  <c:v>2607.4</c:v>
                </c:pt>
                <c:pt idx="4580">
                  <c:v>2607.88</c:v>
                </c:pt>
                <c:pt idx="4581">
                  <c:v>2608.36</c:v>
                </c:pt>
                <c:pt idx="4582">
                  <c:v>2608.84</c:v>
                </c:pt>
                <c:pt idx="4583">
                  <c:v>2609.33</c:v>
                </c:pt>
                <c:pt idx="4584">
                  <c:v>2609.81</c:v>
                </c:pt>
                <c:pt idx="4585">
                  <c:v>2610.29</c:v>
                </c:pt>
                <c:pt idx="4586">
                  <c:v>2610.77</c:v>
                </c:pt>
                <c:pt idx="4587">
                  <c:v>2611.2600000000002</c:v>
                </c:pt>
                <c:pt idx="4588">
                  <c:v>2611.7399999999998</c:v>
                </c:pt>
                <c:pt idx="4589">
                  <c:v>2612.2199999999998</c:v>
                </c:pt>
                <c:pt idx="4590">
                  <c:v>2612.6999999999998</c:v>
                </c:pt>
                <c:pt idx="4591">
                  <c:v>2613.1799999999998</c:v>
                </c:pt>
                <c:pt idx="4592">
                  <c:v>2613.67</c:v>
                </c:pt>
                <c:pt idx="4593">
                  <c:v>2614.15</c:v>
                </c:pt>
                <c:pt idx="4594">
                  <c:v>2614.63</c:v>
                </c:pt>
                <c:pt idx="4595">
                  <c:v>2615.11</c:v>
                </c:pt>
                <c:pt idx="4596">
                  <c:v>2615.59</c:v>
                </c:pt>
                <c:pt idx="4597">
                  <c:v>2616.08</c:v>
                </c:pt>
                <c:pt idx="4598">
                  <c:v>2616.56</c:v>
                </c:pt>
                <c:pt idx="4599">
                  <c:v>2617.04</c:v>
                </c:pt>
                <c:pt idx="4600">
                  <c:v>2617.52</c:v>
                </c:pt>
                <c:pt idx="4601">
                  <c:v>2618.0100000000002</c:v>
                </c:pt>
                <c:pt idx="4602">
                  <c:v>2618.4899999999998</c:v>
                </c:pt>
                <c:pt idx="4603">
                  <c:v>2618.9699999999998</c:v>
                </c:pt>
                <c:pt idx="4604">
                  <c:v>2619.4499999999998</c:v>
                </c:pt>
                <c:pt idx="4605">
                  <c:v>2619.9299999999998</c:v>
                </c:pt>
                <c:pt idx="4606">
                  <c:v>2620.42</c:v>
                </c:pt>
                <c:pt idx="4607">
                  <c:v>2620.9</c:v>
                </c:pt>
                <c:pt idx="4608">
                  <c:v>2621.38</c:v>
                </c:pt>
                <c:pt idx="4609">
                  <c:v>2621.86</c:v>
                </c:pt>
                <c:pt idx="4610">
                  <c:v>2622.34</c:v>
                </c:pt>
                <c:pt idx="4611">
                  <c:v>2622.83</c:v>
                </c:pt>
                <c:pt idx="4612">
                  <c:v>2623.31</c:v>
                </c:pt>
                <c:pt idx="4613">
                  <c:v>2623.79</c:v>
                </c:pt>
                <c:pt idx="4614">
                  <c:v>2624.27</c:v>
                </c:pt>
                <c:pt idx="4615">
                  <c:v>2624.76</c:v>
                </c:pt>
                <c:pt idx="4616">
                  <c:v>2625.24</c:v>
                </c:pt>
                <c:pt idx="4617">
                  <c:v>2625.72</c:v>
                </c:pt>
                <c:pt idx="4618">
                  <c:v>2626.2</c:v>
                </c:pt>
                <c:pt idx="4619">
                  <c:v>2626.68</c:v>
                </c:pt>
                <c:pt idx="4620">
                  <c:v>2627.17</c:v>
                </c:pt>
                <c:pt idx="4621">
                  <c:v>2627.65</c:v>
                </c:pt>
                <c:pt idx="4622">
                  <c:v>2628.13</c:v>
                </c:pt>
                <c:pt idx="4623">
                  <c:v>2628.61</c:v>
                </c:pt>
                <c:pt idx="4624">
                  <c:v>2629.09</c:v>
                </c:pt>
                <c:pt idx="4625">
                  <c:v>2629.58</c:v>
                </c:pt>
                <c:pt idx="4626">
                  <c:v>2630.06</c:v>
                </c:pt>
                <c:pt idx="4627">
                  <c:v>2630.54</c:v>
                </c:pt>
                <c:pt idx="4628">
                  <c:v>2631.02</c:v>
                </c:pt>
                <c:pt idx="4629">
                  <c:v>2631.51</c:v>
                </c:pt>
                <c:pt idx="4630">
                  <c:v>2631.99</c:v>
                </c:pt>
                <c:pt idx="4631">
                  <c:v>2632.47</c:v>
                </c:pt>
                <c:pt idx="4632">
                  <c:v>2632.95</c:v>
                </c:pt>
                <c:pt idx="4633">
                  <c:v>2633.43</c:v>
                </c:pt>
                <c:pt idx="4634">
                  <c:v>2633.92</c:v>
                </c:pt>
                <c:pt idx="4635">
                  <c:v>2634.4</c:v>
                </c:pt>
                <c:pt idx="4636">
                  <c:v>2634.88</c:v>
                </c:pt>
                <c:pt idx="4637">
                  <c:v>2635.36</c:v>
                </c:pt>
                <c:pt idx="4638">
                  <c:v>2635.84</c:v>
                </c:pt>
                <c:pt idx="4639">
                  <c:v>2636.33</c:v>
                </c:pt>
                <c:pt idx="4640">
                  <c:v>2636.81</c:v>
                </c:pt>
                <c:pt idx="4641">
                  <c:v>2637.29</c:v>
                </c:pt>
                <c:pt idx="4642">
                  <c:v>2637.77</c:v>
                </c:pt>
                <c:pt idx="4643">
                  <c:v>2638.26</c:v>
                </c:pt>
                <c:pt idx="4644">
                  <c:v>2638.74</c:v>
                </c:pt>
                <c:pt idx="4645">
                  <c:v>2639.22</c:v>
                </c:pt>
                <c:pt idx="4646">
                  <c:v>2639.7</c:v>
                </c:pt>
                <c:pt idx="4647">
                  <c:v>2640.18</c:v>
                </c:pt>
                <c:pt idx="4648">
                  <c:v>2640.67</c:v>
                </c:pt>
                <c:pt idx="4649">
                  <c:v>2641.15</c:v>
                </c:pt>
                <c:pt idx="4650">
                  <c:v>2641.63</c:v>
                </c:pt>
                <c:pt idx="4651">
                  <c:v>2642.11</c:v>
                </c:pt>
                <c:pt idx="4652">
                  <c:v>2642.59</c:v>
                </c:pt>
                <c:pt idx="4653">
                  <c:v>2643.08</c:v>
                </c:pt>
                <c:pt idx="4654">
                  <c:v>2643.56</c:v>
                </c:pt>
                <c:pt idx="4655">
                  <c:v>2644.04</c:v>
                </c:pt>
                <c:pt idx="4656">
                  <c:v>2644.52</c:v>
                </c:pt>
                <c:pt idx="4657">
                  <c:v>2645.01</c:v>
                </c:pt>
                <c:pt idx="4658">
                  <c:v>2645.49</c:v>
                </c:pt>
                <c:pt idx="4659">
                  <c:v>2645.97</c:v>
                </c:pt>
                <c:pt idx="4660">
                  <c:v>2646.45</c:v>
                </c:pt>
                <c:pt idx="4661">
                  <c:v>2646.93</c:v>
                </c:pt>
                <c:pt idx="4662">
                  <c:v>2647.42</c:v>
                </c:pt>
                <c:pt idx="4663">
                  <c:v>2647.9</c:v>
                </c:pt>
                <c:pt idx="4664">
                  <c:v>2648.38</c:v>
                </c:pt>
                <c:pt idx="4665">
                  <c:v>2648.86</c:v>
                </c:pt>
                <c:pt idx="4666">
                  <c:v>2649.34</c:v>
                </c:pt>
                <c:pt idx="4667">
                  <c:v>2649.83</c:v>
                </c:pt>
                <c:pt idx="4668">
                  <c:v>2650.31</c:v>
                </c:pt>
                <c:pt idx="4669">
                  <c:v>2650.79</c:v>
                </c:pt>
                <c:pt idx="4670">
                  <c:v>2651.27</c:v>
                </c:pt>
                <c:pt idx="4671">
                  <c:v>2651.76</c:v>
                </c:pt>
                <c:pt idx="4672">
                  <c:v>2652.24</c:v>
                </c:pt>
                <c:pt idx="4673">
                  <c:v>2652.72</c:v>
                </c:pt>
                <c:pt idx="4674">
                  <c:v>2653.2</c:v>
                </c:pt>
                <c:pt idx="4675">
                  <c:v>2653.68</c:v>
                </c:pt>
                <c:pt idx="4676">
                  <c:v>2654.17</c:v>
                </c:pt>
                <c:pt idx="4677">
                  <c:v>2654.65</c:v>
                </c:pt>
                <c:pt idx="4678">
                  <c:v>2655.13</c:v>
                </c:pt>
                <c:pt idx="4679">
                  <c:v>2655.61</c:v>
                </c:pt>
                <c:pt idx="4680">
                  <c:v>2656.09</c:v>
                </c:pt>
                <c:pt idx="4681">
                  <c:v>2656.58</c:v>
                </c:pt>
                <c:pt idx="4682">
                  <c:v>2657.06</c:v>
                </c:pt>
                <c:pt idx="4683">
                  <c:v>2657.54</c:v>
                </c:pt>
                <c:pt idx="4684">
                  <c:v>2658.02</c:v>
                </c:pt>
                <c:pt idx="4685">
                  <c:v>2658.51</c:v>
                </c:pt>
                <c:pt idx="4686">
                  <c:v>2658.99</c:v>
                </c:pt>
                <c:pt idx="4687">
                  <c:v>2659.47</c:v>
                </c:pt>
                <c:pt idx="4688">
                  <c:v>2659.95</c:v>
                </c:pt>
                <c:pt idx="4689">
                  <c:v>2660.43</c:v>
                </c:pt>
                <c:pt idx="4690">
                  <c:v>2660.92</c:v>
                </c:pt>
                <c:pt idx="4691">
                  <c:v>2661.4</c:v>
                </c:pt>
                <c:pt idx="4692">
                  <c:v>2661.88</c:v>
                </c:pt>
                <c:pt idx="4693">
                  <c:v>2662.36</c:v>
                </c:pt>
                <c:pt idx="4694">
                  <c:v>2662.84</c:v>
                </c:pt>
                <c:pt idx="4695">
                  <c:v>2663.33</c:v>
                </c:pt>
                <c:pt idx="4696">
                  <c:v>2663.81</c:v>
                </c:pt>
                <c:pt idx="4697">
                  <c:v>2664.29</c:v>
                </c:pt>
                <c:pt idx="4698">
                  <c:v>2664.77</c:v>
                </c:pt>
                <c:pt idx="4699">
                  <c:v>2665.26</c:v>
                </c:pt>
                <c:pt idx="4700">
                  <c:v>2665.74</c:v>
                </c:pt>
                <c:pt idx="4701">
                  <c:v>2666.22</c:v>
                </c:pt>
                <c:pt idx="4702">
                  <c:v>2666.7</c:v>
                </c:pt>
                <c:pt idx="4703">
                  <c:v>2667.18</c:v>
                </c:pt>
                <c:pt idx="4704">
                  <c:v>2667.67</c:v>
                </c:pt>
                <c:pt idx="4705">
                  <c:v>2668.15</c:v>
                </c:pt>
                <c:pt idx="4706">
                  <c:v>2668.63</c:v>
                </c:pt>
                <c:pt idx="4707">
                  <c:v>2669.11</c:v>
                </c:pt>
                <c:pt idx="4708">
                  <c:v>2669.59</c:v>
                </c:pt>
                <c:pt idx="4709">
                  <c:v>2670.08</c:v>
                </c:pt>
                <c:pt idx="4710">
                  <c:v>2670.56</c:v>
                </c:pt>
                <c:pt idx="4711">
                  <c:v>2671.04</c:v>
                </c:pt>
                <c:pt idx="4712">
                  <c:v>2671.52</c:v>
                </c:pt>
                <c:pt idx="4713">
                  <c:v>2672.01</c:v>
                </c:pt>
                <c:pt idx="4714">
                  <c:v>2672.49</c:v>
                </c:pt>
                <c:pt idx="4715">
                  <c:v>2672.97</c:v>
                </c:pt>
                <c:pt idx="4716">
                  <c:v>2673.45</c:v>
                </c:pt>
                <c:pt idx="4717">
                  <c:v>2673.93</c:v>
                </c:pt>
                <c:pt idx="4718">
                  <c:v>2674.42</c:v>
                </c:pt>
                <c:pt idx="4719">
                  <c:v>2674.9</c:v>
                </c:pt>
                <c:pt idx="4720">
                  <c:v>2675.38</c:v>
                </c:pt>
                <c:pt idx="4721">
                  <c:v>2675.86</c:v>
                </c:pt>
                <c:pt idx="4722">
                  <c:v>2676.34</c:v>
                </c:pt>
                <c:pt idx="4723">
                  <c:v>2676.83</c:v>
                </c:pt>
                <c:pt idx="4724">
                  <c:v>2677.31</c:v>
                </c:pt>
                <c:pt idx="4725">
                  <c:v>2677.79</c:v>
                </c:pt>
                <c:pt idx="4726">
                  <c:v>2678.27</c:v>
                </c:pt>
                <c:pt idx="4727">
                  <c:v>2678.75</c:v>
                </c:pt>
                <c:pt idx="4728">
                  <c:v>2679.24</c:v>
                </c:pt>
                <c:pt idx="4729">
                  <c:v>2679.72</c:v>
                </c:pt>
                <c:pt idx="4730">
                  <c:v>2680.2</c:v>
                </c:pt>
                <c:pt idx="4731">
                  <c:v>2680.68</c:v>
                </c:pt>
                <c:pt idx="4732">
                  <c:v>2681.17</c:v>
                </c:pt>
                <c:pt idx="4733">
                  <c:v>2681.65</c:v>
                </c:pt>
                <c:pt idx="4734">
                  <c:v>2682.13</c:v>
                </c:pt>
                <c:pt idx="4735">
                  <c:v>2682.61</c:v>
                </c:pt>
                <c:pt idx="4736">
                  <c:v>2683.09</c:v>
                </c:pt>
                <c:pt idx="4737">
                  <c:v>2683.58</c:v>
                </c:pt>
                <c:pt idx="4738">
                  <c:v>2684.06</c:v>
                </c:pt>
                <c:pt idx="4739">
                  <c:v>2684.54</c:v>
                </c:pt>
                <c:pt idx="4740">
                  <c:v>2685.02</c:v>
                </c:pt>
                <c:pt idx="4741">
                  <c:v>2685.5</c:v>
                </c:pt>
                <c:pt idx="4742">
                  <c:v>2685.99</c:v>
                </c:pt>
                <c:pt idx="4743">
                  <c:v>2686.47</c:v>
                </c:pt>
                <c:pt idx="4744">
                  <c:v>2686.95</c:v>
                </c:pt>
                <c:pt idx="4745">
                  <c:v>2687.43</c:v>
                </c:pt>
                <c:pt idx="4746">
                  <c:v>2687.92</c:v>
                </c:pt>
                <c:pt idx="4747">
                  <c:v>2688.4</c:v>
                </c:pt>
                <c:pt idx="4748">
                  <c:v>2688.88</c:v>
                </c:pt>
                <c:pt idx="4749">
                  <c:v>2689.36</c:v>
                </c:pt>
                <c:pt idx="4750">
                  <c:v>2689.84</c:v>
                </c:pt>
                <c:pt idx="4751">
                  <c:v>2690.33</c:v>
                </c:pt>
                <c:pt idx="4752">
                  <c:v>2690.81</c:v>
                </c:pt>
                <c:pt idx="4753">
                  <c:v>2691.29</c:v>
                </c:pt>
                <c:pt idx="4754">
                  <c:v>2691.77</c:v>
                </c:pt>
                <c:pt idx="4755">
                  <c:v>2692.25</c:v>
                </c:pt>
                <c:pt idx="4756">
                  <c:v>2692.74</c:v>
                </c:pt>
                <c:pt idx="4757">
                  <c:v>2693.22</c:v>
                </c:pt>
                <c:pt idx="4758">
                  <c:v>2693.7</c:v>
                </c:pt>
                <c:pt idx="4759">
                  <c:v>2694.18</c:v>
                </c:pt>
                <c:pt idx="4760">
                  <c:v>2694.67</c:v>
                </c:pt>
                <c:pt idx="4761">
                  <c:v>2695.15</c:v>
                </c:pt>
                <c:pt idx="4762">
                  <c:v>2695.63</c:v>
                </c:pt>
                <c:pt idx="4763">
                  <c:v>2696.11</c:v>
                </c:pt>
                <c:pt idx="4764">
                  <c:v>2696.59</c:v>
                </c:pt>
                <c:pt idx="4765">
                  <c:v>2697.08</c:v>
                </c:pt>
                <c:pt idx="4766">
                  <c:v>2697.56</c:v>
                </c:pt>
                <c:pt idx="4767">
                  <c:v>2698.04</c:v>
                </c:pt>
                <c:pt idx="4768">
                  <c:v>2698.52</c:v>
                </c:pt>
                <c:pt idx="4769">
                  <c:v>2699</c:v>
                </c:pt>
                <c:pt idx="4770">
                  <c:v>2699.49</c:v>
                </c:pt>
                <c:pt idx="4771">
                  <c:v>2699.97</c:v>
                </c:pt>
                <c:pt idx="4772">
                  <c:v>2700.45</c:v>
                </c:pt>
                <c:pt idx="4773">
                  <c:v>2700.93</c:v>
                </c:pt>
                <c:pt idx="4774">
                  <c:v>2701.42</c:v>
                </c:pt>
                <c:pt idx="4775">
                  <c:v>2701.9</c:v>
                </c:pt>
                <c:pt idx="4776">
                  <c:v>2702.38</c:v>
                </c:pt>
                <c:pt idx="4777">
                  <c:v>2702.86</c:v>
                </c:pt>
                <c:pt idx="4778">
                  <c:v>2703.34</c:v>
                </c:pt>
                <c:pt idx="4779">
                  <c:v>2703.83</c:v>
                </c:pt>
                <c:pt idx="4780">
                  <c:v>2704.31</c:v>
                </c:pt>
                <c:pt idx="4781">
                  <c:v>2704.79</c:v>
                </c:pt>
                <c:pt idx="4782">
                  <c:v>2705.27</c:v>
                </c:pt>
                <c:pt idx="4783">
                  <c:v>2705.75</c:v>
                </c:pt>
                <c:pt idx="4784">
                  <c:v>2706.24</c:v>
                </c:pt>
                <c:pt idx="4785">
                  <c:v>2706.72</c:v>
                </c:pt>
                <c:pt idx="4786">
                  <c:v>2707.2</c:v>
                </c:pt>
                <c:pt idx="4787">
                  <c:v>2707.68</c:v>
                </c:pt>
                <c:pt idx="4788">
                  <c:v>2708.17</c:v>
                </c:pt>
                <c:pt idx="4789">
                  <c:v>2708.65</c:v>
                </c:pt>
                <c:pt idx="4790">
                  <c:v>2709.13</c:v>
                </c:pt>
                <c:pt idx="4791">
                  <c:v>2709.61</c:v>
                </c:pt>
                <c:pt idx="4792">
                  <c:v>2710.09</c:v>
                </c:pt>
                <c:pt idx="4793">
                  <c:v>2710.58</c:v>
                </c:pt>
                <c:pt idx="4794">
                  <c:v>2711.06</c:v>
                </c:pt>
                <c:pt idx="4795">
                  <c:v>2711.54</c:v>
                </c:pt>
                <c:pt idx="4796">
                  <c:v>2712.02</c:v>
                </c:pt>
                <c:pt idx="4797">
                  <c:v>2712.5</c:v>
                </c:pt>
                <c:pt idx="4798">
                  <c:v>2712.99</c:v>
                </c:pt>
                <c:pt idx="4799">
                  <c:v>2713.47</c:v>
                </c:pt>
                <c:pt idx="4800">
                  <c:v>2713.95</c:v>
                </c:pt>
                <c:pt idx="4801">
                  <c:v>2714.43</c:v>
                </c:pt>
                <c:pt idx="4802">
                  <c:v>2714.92</c:v>
                </c:pt>
                <c:pt idx="4803">
                  <c:v>2715.4</c:v>
                </c:pt>
                <c:pt idx="4804">
                  <c:v>2715.88</c:v>
                </c:pt>
                <c:pt idx="4805">
                  <c:v>2716.36</c:v>
                </c:pt>
                <c:pt idx="4806">
                  <c:v>2716.84</c:v>
                </c:pt>
                <c:pt idx="4807">
                  <c:v>2717.33</c:v>
                </c:pt>
                <c:pt idx="4808">
                  <c:v>2717.81</c:v>
                </c:pt>
                <c:pt idx="4809">
                  <c:v>2718.29</c:v>
                </c:pt>
                <c:pt idx="4810">
                  <c:v>2718.77</c:v>
                </c:pt>
                <c:pt idx="4811">
                  <c:v>2719.25</c:v>
                </c:pt>
                <c:pt idx="4812">
                  <c:v>2719.74</c:v>
                </c:pt>
                <c:pt idx="4813">
                  <c:v>2720.22</c:v>
                </c:pt>
                <c:pt idx="4814">
                  <c:v>2720.7</c:v>
                </c:pt>
                <c:pt idx="4815">
                  <c:v>2721.18</c:v>
                </c:pt>
                <c:pt idx="4816">
                  <c:v>2721.67</c:v>
                </c:pt>
                <c:pt idx="4817">
                  <c:v>2722.15</c:v>
                </c:pt>
                <c:pt idx="4818">
                  <c:v>2722.63</c:v>
                </c:pt>
                <c:pt idx="4819">
                  <c:v>2723.11</c:v>
                </c:pt>
                <c:pt idx="4820">
                  <c:v>2723.59</c:v>
                </c:pt>
                <c:pt idx="4821">
                  <c:v>2724.08</c:v>
                </c:pt>
                <c:pt idx="4822">
                  <c:v>2724.56</c:v>
                </c:pt>
                <c:pt idx="4823">
                  <c:v>2725.04</c:v>
                </c:pt>
                <c:pt idx="4824">
                  <c:v>2725.52</c:v>
                </c:pt>
                <c:pt idx="4825">
                  <c:v>2726</c:v>
                </c:pt>
                <c:pt idx="4826">
                  <c:v>2726.49</c:v>
                </c:pt>
                <c:pt idx="4827">
                  <c:v>2726.97</c:v>
                </c:pt>
                <c:pt idx="4828">
                  <c:v>2727.45</c:v>
                </c:pt>
                <c:pt idx="4829">
                  <c:v>2727.93</c:v>
                </c:pt>
                <c:pt idx="4830">
                  <c:v>2728.42</c:v>
                </c:pt>
                <c:pt idx="4831">
                  <c:v>2728.9</c:v>
                </c:pt>
                <c:pt idx="4832">
                  <c:v>2729.38</c:v>
                </c:pt>
                <c:pt idx="4833">
                  <c:v>2729.86</c:v>
                </c:pt>
                <c:pt idx="4834">
                  <c:v>2730.34</c:v>
                </c:pt>
                <c:pt idx="4835">
                  <c:v>2730.83</c:v>
                </c:pt>
                <c:pt idx="4836">
                  <c:v>2731.31</c:v>
                </c:pt>
                <c:pt idx="4837">
                  <c:v>2731.79</c:v>
                </c:pt>
                <c:pt idx="4838">
                  <c:v>2732.27</c:v>
                </c:pt>
                <c:pt idx="4839">
                  <c:v>2732.75</c:v>
                </c:pt>
                <c:pt idx="4840">
                  <c:v>2733.24</c:v>
                </c:pt>
                <c:pt idx="4841">
                  <c:v>2733.72</c:v>
                </c:pt>
                <c:pt idx="4842">
                  <c:v>2734.2</c:v>
                </c:pt>
                <c:pt idx="4843">
                  <c:v>2734.68</c:v>
                </c:pt>
                <c:pt idx="4844">
                  <c:v>2735.17</c:v>
                </c:pt>
                <c:pt idx="4845">
                  <c:v>2735.65</c:v>
                </c:pt>
                <c:pt idx="4846">
                  <c:v>2736.13</c:v>
                </c:pt>
                <c:pt idx="4847">
                  <c:v>2736.61</c:v>
                </c:pt>
                <c:pt idx="4848">
                  <c:v>2737.09</c:v>
                </c:pt>
                <c:pt idx="4849">
                  <c:v>2737.58</c:v>
                </c:pt>
                <c:pt idx="4850">
                  <c:v>2738.06</c:v>
                </c:pt>
                <c:pt idx="4851">
                  <c:v>2738.54</c:v>
                </c:pt>
                <c:pt idx="4852">
                  <c:v>2739.02</c:v>
                </c:pt>
                <c:pt idx="4853">
                  <c:v>2739.5</c:v>
                </c:pt>
                <c:pt idx="4854">
                  <c:v>2739.99</c:v>
                </c:pt>
                <c:pt idx="4855">
                  <c:v>2740.47</c:v>
                </c:pt>
                <c:pt idx="4856">
                  <c:v>2740.95</c:v>
                </c:pt>
                <c:pt idx="4857">
                  <c:v>2741.43</c:v>
                </c:pt>
                <c:pt idx="4858">
                  <c:v>2741.92</c:v>
                </c:pt>
                <c:pt idx="4859">
                  <c:v>2742.4</c:v>
                </c:pt>
                <c:pt idx="4860">
                  <c:v>2742.88</c:v>
                </c:pt>
                <c:pt idx="4861">
                  <c:v>2743.36</c:v>
                </c:pt>
                <c:pt idx="4862">
                  <c:v>2743.84</c:v>
                </c:pt>
                <c:pt idx="4863">
                  <c:v>2744.33</c:v>
                </c:pt>
                <c:pt idx="4864">
                  <c:v>2744.81</c:v>
                </c:pt>
                <c:pt idx="4865">
                  <c:v>2745.29</c:v>
                </c:pt>
                <c:pt idx="4866">
                  <c:v>2745.77</c:v>
                </c:pt>
                <c:pt idx="4867">
                  <c:v>2746.25</c:v>
                </c:pt>
                <c:pt idx="4868">
                  <c:v>2746.74</c:v>
                </c:pt>
                <c:pt idx="4869">
                  <c:v>2747.22</c:v>
                </c:pt>
                <c:pt idx="4870">
                  <c:v>2747.7</c:v>
                </c:pt>
                <c:pt idx="4871">
                  <c:v>2748.18</c:v>
                </c:pt>
                <c:pt idx="4872">
                  <c:v>2748.66</c:v>
                </c:pt>
                <c:pt idx="4873">
                  <c:v>2749.15</c:v>
                </c:pt>
                <c:pt idx="4874">
                  <c:v>2749.63</c:v>
                </c:pt>
                <c:pt idx="4875">
                  <c:v>2750.11</c:v>
                </c:pt>
                <c:pt idx="4876">
                  <c:v>2750.59</c:v>
                </c:pt>
                <c:pt idx="4877">
                  <c:v>2751.08</c:v>
                </c:pt>
                <c:pt idx="4878">
                  <c:v>2751.56</c:v>
                </c:pt>
                <c:pt idx="4879">
                  <c:v>2752.04</c:v>
                </c:pt>
                <c:pt idx="4880">
                  <c:v>2752.52</c:v>
                </c:pt>
                <c:pt idx="4881">
                  <c:v>2753</c:v>
                </c:pt>
                <c:pt idx="4882">
                  <c:v>2753.49</c:v>
                </c:pt>
                <c:pt idx="4883">
                  <c:v>2753.97</c:v>
                </c:pt>
                <c:pt idx="4884">
                  <c:v>2754.45</c:v>
                </c:pt>
                <c:pt idx="4885">
                  <c:v>2754.93</c:v>
                </c:pt>
                <c:pt idx="4886">
                  <c:v>2755.41</c:v>
                </c:pt>
                <c:pt idx="4887">
                  <c:v>2755.9</c:v>
                </c:pt>
                <c:pt idx="4888">
                  <c:v>2756.38</c:v>
                </c:pt>
                <c:pt idx="4889">
                  <c:v>2756.86</c:v>
                </c:pt>
                <c:pt idx="4890">
                  <c:v>2757.34</c:v>
                </c:pt>
                <c:pt idx="4891">
                  <c:v>2757.83</c:v>
                </c:pt>
                <c:pt idx="4892">
                  <c:v>2758.31</c:v>
                </c:pt>
                <c:pt idx="4893">
                  <c:v>2758.79</c:v>
                </c:pt>
                <c:pt idx="4894">
                  <c:v>2759.27</c:v>
                </c:pt>
                <c:pt idx="4895">
                  <c:v>2759.75</c:v>
                </c:pt>
                <c:pt idx="4896">
                  <c:v>2760.24</c:v>
                </c:pt>
                <c:pt idx="4897">
                  <c:v>2760.72</c:v>
                </c:pt>
                <c:pt idx="4898">
                  <c:v>2761.2</c:v>
                </c:pt>
                <c:pt idx="4899">
                  <c:v>2761.68</c:v>
                </c:pt>
                <c:pt idx="4900">
                  <c:v>2762.16</c:v>
                </c:pt>
                <c:pt idx="4901">
                  <c:v>2762.65</c:v>
                </c:pt>
                <c:pt idx="4902">
                  <c:v>2763.13</c:v>
                </c:pt>
                <c:pt idx="4903">
                  <c:v>2763.61</c:v>
                </c:pt>
                <c:pt idx="4904">
                  <c:v>2764.09</c:v>
                </c:pt>
                <c:pt idx="4905">
                  <c:v>2764.58</c:v>
                </c:pt>
                <c:pt idx="4906">
                  <c:v>2765.06</c:v>
                </c:pt>
                <c:pt idx="4907">
                  <c:v>2765.54</c:v>
                </c:pt>
                <c:pt idx="4908">
                  <c:v>2766.02</c:v>
                </c:pt>
                <c:pt idx="4909">
                  <c:v>2766.5</c:v>
                </c:pt>
                <c:pt idx="4910">
                  <c:v>2766.99</c:v>
                </c:pt>
                <c:pt idx="4911">
                  <c:v>2767.47</c:v>
                </c:pt>
                <c:pt idx="4912">
                  <c:v>2767.95</c:v>
                </c:pt>
                <c:pt idx="4913">
                  <c:v>2768.43</c:v>
                </c:pt>
                <c:pt idx="4914">
                  <c:v>2768.91</c:v>
                </c:pt>
                <c:pt idx="4915">
                  <c:v>2769.4</c:v>
                </c:pt>
                <c:pt idx="4916">
                  <c:v>2769.88</c:v>
                </c:pt>
                <c:pt idx="4917">
                  <c:v>2770.36</c:v>
                </c:pt>
                <c:pt idx="4918">
                  <c:v>2770.84</c:v>
                </c:pt>
                <c:pt idx="4919">
                  <c:v>2771.33</c:v>
                </c:pt>
                <c:pt idx="4920">
                  <c:v>2771.81</c:v>
                </c:pt>
                <c:pt idx="4921">
                  <c:v>2772.29</c:v>
                </c:pt>
                <c:pt idx="4922">
                  <c:v>2772.77</c:v>
                </c:pt>
                <c:pt idx="4923">
                  <c:v>2773.25</c:v>
                </c:pt>
                <c:pt idx="4924">
                  <c:v>2773.74</c:v>
                </c:pt>
                <c:pt idx="4925">
                  <c:v>2774.22</c:v>
                </c:pt>
                <c:pt idx="4926">
                  <c:v>2774.7</c:v>
                </c:pt>
                <c:pt idx="4927">
                  <c:v>2775.18</c:v>
                </c:pt>
                <c:pt idx="4928">
                  <c:v>2775.66</c:v>
                </c:pt>
                <c:pt idx="4929">
                  <c:v>2776.15</c:v>
                </c:pt>
                <c:pt idx="4930">
                  <c:v>2776.63</c:v>
                </c:pt>
                <c:pt idx="4931">
                  <c:v>2777.11</c:v>
                </c:pt>
                <c:pt idx="4932">
                  <c:v>2777.59</c:v>
                </c:pt>
                <c:pt idx="4933">
                  <c:v>2778.08</c:v>
                </c:pt>
                <c:pt idx="4934">
                  <c:v>2778.56</c:v>
                </c:pt>
                <c:pt idx="4935">
                  <c:v>2779.04</c:v>
                </c:pt>
                <c:pt idx="4936">
                  <c:v>2779.52</c:v>
                </c:pt>
                <c:pt idx="4937">
                  <c:v>2780</c:v>
                </c:pt>
                <c:pt idx="4938">
                  <c:v>2780.49</c:v>
                </c:pt>
                <c:pt idx="4939">
                  <c:v>2780.97</c:v>
                </c:pt>
                <c:pt idx="4940">
                  <c:v>2781.45</c:v>
                </c:pt>
                <c:pt idx="4941">
                  <c:v>2781.93</c:v>
                </c:pt>
                <c:pt idx="4942">
                  <c:v>2782.41</c:v>
                </c:pt>
                <c:pt idx="4943">
                  <c:v>2782.9</c:v>
                </c:pt>
                <c:pt idx="4944">
                  <c:v>2783.38</c:v>
                </c:pt>
                <c:pt idx="4945">
                  <c:v>2783.86</c:v>
                </c:pt>
                <c:pt idx="4946">
                  <c:v>2784.34</c:v>
                </c:pt>
                <c:pt idx="4947">
                  <c:v>2784.83</c:v>
                </c:pt>
                <c:pt idx="4948">
                  <c:v>2785.31</c:v>
                </c:pt>
                <c:pt idx="4949">
                  <c:v>2785.79</c:v>
                </c:pt>
                <c:pt idx="4950">
                  <c:v>2786.27</c:v>
                </c:pt>
                <c:pt idx="4951">
                  <c:v>2786.75</c:v>
                </c:pt>
                <c:pt idx="4952">
                  <c:v>2787.24</c:v>
                </c:pt>
                <c:pt idx="4953">
                  <c:v>2787.72</c:v>
                </c:pt>
                <c:pt idx="4954">
                  <c:v>2788.2</c:v>
                </c:pt>
                <c:pt idx="4955">
                  <c:v>2788.68</c:v>
                </c:pt>
                <c:pt idx="4956">
                  <c:v>2789.16</c:v>
                </c:pt>
                <c:pt idx="4957">
                  <c:v>2789.65</c:v>
                </c:pt>
                <c:pt idx="4958">
                  <c:v>2790.13</c:v>
                </c:pt>
                <c:pt idx="4959">
                  <c:v>2790.61</c:v>
                </c:pt>
                <c:pt idx="4960">
                  <c:v>2791.09</c:v>
                </c:pt>
                <c:pt idx="4961">
                  <c:v>2791.58</c:v>
                </c:pt>
                <c:pt idx="4962">
                  <c:v>2792.06</c:v>
                </c:pt>
                <c:pt idx="4963">
                  <c:v>2792.54</c:v>
                </c:pt>
                <c:pt idx="4964">
                  <c:v>2793.02</c:v>
                </c:pt>
                <c:pt idx="4965">
                  <c:v>2793.5</c:v>
                </c:pt>
                <c:pt idx="4966">
                  <c:v>2793.99</c:v>
                </c:pt>
                <c:pt idx="4967">
                  <c:v>2794.47</c:v>
                </c:pt>
                <c:pt idx="4968">
                  <c:v>2794.95</c:v>
                </c:pt>
                <c:pt idx="4969">
                  <c:v>2795.43</c:v>
                </c:pt>
                <c:pt idx="4970">
                  <c:v>2795.91</c:v>
                </c:pt>
                <c:pt idx="4971">
                  <c:v>2796.4</c:v>
                </c:pt>
                <c:pt idx="4972">
                  <c:v>2796.88</c:v>
                </c:pt>
                <c:pt idx="4973">
                  <c:v>2797.36</c:v>
                </c:pt>
                <c:pt idx="4974">
                  <c:v>2797.84</c:v>
                </c:pt>
                <c:pt idx="4975">
                  <c:v>2798.32</c:v>
                </c:pt>
                <c:pt idx="4976">
                  <c:v>2798.81</c:v>
                </c:pt>
                <c:pt idx="4977">
                  <c:v>2799.29</c:v>
                </c:pt>
                <c:pt idx="4978">
                  <c:v>2799.77</c:v>
                </c:pt>
                <c:pt idx="4979">
                  <c:v>2800.25</c:v>
                </c:pt>
                <c:pt idx="4980">
                  <c:v>2800.74</c:v>
                </c:pt>
                <c:pt idx="4981">
                  <c:v>2801.22</c:v>
                </c:pt>
                <c:pt idx="4982">
                  <c:v>2801.7</c:v>
                </c:pt>
                <c:pt idx="4983">
                  <c:v>2802.18</c:v>
                </c:pt>
                <c:pt idx="4984">
                  <c:v>2802.66</c:v>
                </c:pt>
                <c:pt idx="4985">
                  <c:v>2803.15</c:v>
                </c:pt>
                <c:pt idx="4986">
                  <c:v>2803.63</c:v>
                </c:pt>
                <c:pt idx="4987">
                  <c:v>2804.11</c:v>
                </c:pt>
                <c:pt idx="4988">
                  <c:v>2804.59</c:v>
                </c:pt>
                <c:pt idx="4989">
                  <c:v>2805.07</c:v>
                </c:pt>
                <c:pt idx="4990">
                  <c:v>2805.56</c:v>
                </c:pt>
                <c:pt idx="4991">
                  <c:v>2806.04</c:v>
                </c:pt>
                <c:pt idx="4992">
                  <c:v>2806.52</c:v>
                </c:pt>
                <c:pt idx="4993">
                  <c:v>2807</c:v>
                </c:pt>
                <c:pt idx="4994">
                  <c:v>2807.49</c:v>
                </c:pt>
                <c:pt idx="4995">
                  <c:v>2807.97</c:v>
                </c:pt>
                <c:pt idx="4996">
                  <c:v>2808.45</c:v>
                </c:pt>
                <c:pt idx="4997">
                  <c:v>2808.93</c:v>
                </c:pt>
                <c:pt idx="4998">
                  <c:v>2809.41</c:v>
                </c:pt>
                <c:pt idx="4999">
                  <c:v>2809.9</c:v>
                </c:pt>
                <c:pt idx="5000">
                  <c:v>2810.38</c:v>
                </c:pt>
                <c:pt idx="5001">
                  <c:v>2810.86</c:v>
                </c:pt>
                <c:pt idx="5002">
                  <c:v>2811.34</c:v>
                </c:pt>
                <c:pt idx="5003">
                  <c:v>2811.82</c:v>
                </c:pt>
                <c:pt idx="5004">
                  <c:v>2812.31</c:v>
                </c:pt>
                <c:pt idx="5005">
                  <c:v>2812.79</c:v>
                </c:pt>
                <c:pt idx="5006">
                  <c:v>2813.27</c:v>
                </c:pt>
                <c:pt idx="5007">
                  <c:v>2813.75</c:v>
                </c:pt>
                <c:pt idx="5008">
                  <c:v>2814.24</c:v>
                </c:pt>
                <c:pt idx="5009">
                  <c:v>2814.72</c:v>
                </c:pt>
                <c:pt idx="5010">
                  <c:v>2815.2</c:v>
                </c:pt>
                <c:pt idx="5011">
                  <c:v>2815.68</c:v>
                </c:pt>
                <c:pt idx="5012">
                  <c:v>2816.16</c:v>
                </c:pt>
                <c:pt idx="5013">
                  <c:v>2816.65</c:v>
                </c:pt>
                <c:pt idx="5014">
                  <c:v>2817.13</c:v>
                </c:pt>
                <c:pt idx="5015">
                  <c:v>2817.61</c:v>
                </c:pt>
                <c:pt idx="5016">
                  <c:v>2818.09</c:v>
                </c:pt>
                <c:pt idx="5017">
                  <c:v>2818.57</c:v>
                </c:pt>
                <c:pt idx="5018">
                  <c:v>2819.06</c:v>
                </c:pt>
                <c:pt idx="5019">
                  <c:v>2819.54</c:v>
                </c:pt>
                <c:pt idx="5020">
                  <c:v>2820.02</c:v>
                </c:pt>
                <c:pt idx="5021">
                  <c:v>2820.5</c:v>
                </c:pt>
                <c:pt idx="5022">
                  <c:v>2820.99</c:v>
                </c:pt>
                <c:pt idx="5023">
                  <c:v>2821.47</c:v>
                </c:pt>
                <c:pt idx="5024">
                  <c:v>2821.95</c:v>
                </c:pt>
                <c:pt idx="5025">
                  <c:v>2822.43</c:v>
                </c:pt>
                <c:pt idx="5026">
                  <c:v>2822.91</c:v>
                </c:pt>
                <c:pt idx="5027">
                  <c:v>2823.4</c:v>
                </c:pt>
                <c:pt idx="5028">
                  <c:v>2823.88</c:v>
                </c:pt>
                <c:pt idx="5029">
                  <c:v>2824.36</c:v>
                </c:pt>
                <c:pt idx="5030">
                  <c:v>2824.84</c:v>
                </c:pt>
                <c:pt idx="5031">
                  <c:v>2825.32</c:v>
                </c:pt>
                <c:pt idx="5032">
                  <c:v>2825.81</c:v>
                </c:pt>
                <c:pt idx="5033">
                  <c:v>2826.29</c:v>
                </c:pt>
                <c:pt idx="5034">
                  <c:v>2826.77</c:v>
                </c:pt>
                <c:pt idx="5035">
                  <c:v>2827.25</c:v>
                </c:pt>
                <c:pt idx="5036">
                  <c:v>2827.74</c:v>
                </c:pt>
                <c:pt idx="5037">
                  <c:v>2828.22</c:v>
                </c:pt>
                <c:pt idx="5038">
                  <c:v>2828.7</c:v>
                </c:pt>
                <c:pt idx="5039">
                  <c:v>2829.18</c:v>
                </c:pt>
                <c:pt idx="5040">
                  <c:v>2829.66</c:v>
                </c:pt>
                <c:pt idx="5041">
                  <c:v>2830.15</c:v>
                </c:pt>
                <c:pt idx="5042">
                  <c:v>2830.63</c:v>
                </c:pt>
                <c:pt idx="5043">
                  <c:v>2831.11</c:v>
                </c:pt>
                <c:pt idx="5044">
                  <c:v>2831.59</c:v>
                </c:pt>
                <c:pt idx="5045">
                  <c:v>2832.07</c:v>
                </c:pt>
                <c:pt idx="5046">
                  <c:v>2832.56</c:v>
                </c:pt>
                <c:pt idx="5047">
                  <c:v>2833.04</c:v>
                </c:pt>
                <c:pt idx="5048">
                  <c:v>2833.52</c:v>
                </c:pt>
                <c:pt idx="5049">
                  <c:v>2834</c:v>
                </c:pt>
                <c:pt idx="5050">
                  <c:v>2834.49</c:v>
                </c:pt>
                <c:pt idx="5051">
                  <c:v>2834.97</c:v>
                </c:pt>
                <c:pt idx="5052">
                  <c:v>2835.45</c:v>
                </c:pt>
                <c:pt idx="5053">
                  <c:v>2835.93</c:v>
                </c:pt>
                <c:pt idx="5054">
                  <c:v>2836.41</c:v>
                </c:pt>
                <c:pt idx="5055">
                  <c:v>2836.9</c:v>
                </c:pt>
                <c:pt idx="5056">
                  <c:v>2837.38</c:v>
                </c:pt>
                <c:pt idx="5057">
                  <c:v>2837.86</c:v>
                </c:pt>
                <c:pt idx="5058">
                  <c:v>2838.34</c:v>
                </c:pt>
                <c:pt idx="5059">
                  <c:v>2838.82</c:v>
                </c:pt>
                <c:pt idx="5060">
                  <c:v>2839.31</c:v>
                </c:pt>
                <c:pt idx="5061">
                  <c:v>2839.79</c:v>
                </c:pt>
                <c:pt idx="5062">
                  <c:v>2840.27</c:v>
                </c:pt>
                <c:pt idx="5063">
                  <c:v>2840.75</c:v>
                </c:pt>
                <c:pt idx="5064">
                  <c:v>2841.24</c:v>
                </c:pt>
                <c:pt idx="5065">
                  <c:v>2841.72</c:v>
                </c:pt>
                <c:pt idx="5066">
                  <c:v>2842.2</c:v>
                </c:pt>
                <c:pt idx="5067">
                  <c:v>2842.68</c:v>
                </c:pt>
                <c:pt idx="5068">
                  <c:v>2843.16</c:v>
                </c:pt>
                <c:pt idx="5069">
                  <c:v>2843.65</c:v>
                </c:pt>
                <c:pt idx="5070">
                  <c:v>2844.13</c:v>
                </c:pt>
                <c:pt idx="5071">
                  <c:v>2844.61</c:v>
                </c:pt>
                <c:pt idx="5072">
                  <c:v>2845.09</c:v>
                </c:pt>
                <c:pt idx="5073">
                  <c:v>2845.57</c:v>
                </c:pt>
                <c:pt idx="5074">
                  <c:v>2846.06</c:v>
                </c:pt>
                <c:pt idx="5075">
                  <c:v>2846.54</c:v>
                </c:pt>
                <c:pt idx="5076">
                  <c:v>2847.02</c:v>
                </c:pt>
                <c:pt idx="5077">
                  <c:v>2847.5</c:v>
                </c:pt>
                <c:pt idx="5078">
                  <c:v>2847.99</c:v>
                </c:pt>
                <c:pt idx="5079">
                  <c:v>2848.47</c:v>
                </c:pt>
                <c:pt idx="5080">
                  <c:v>2848.95</c:v>
                </c:pt>
                <c:pt idx="5081">
                  <c:v>2849.43</c:v>
                </c:pt>
                <c:pt idx="5082">
                  <c:v>2849.91</c:v>
                </c:pt>
                <c:pt idx="5083">
                  <c:v>2850.4</c:v>
                </c:pt>
                <c:pt idx="5084">
                  <c:v>2850.88</c:v>
                </c:pt>
                <c:pt idx="5085">
                  <c:v>2851.36</c:v>
                </c:pt>
                <c:pt idx="5086">
                  <c:v>2851.84</c:v>
                </c:pt>
                <c:pt idx="5087">
                  <c:v>2852.32</c:v>
                </c:pt>
                <c:pt idx="5088">
                  <c:v>2852.81</c:v>
                </c:pt>
                <c:pt idx="5089">
                  <c:v>2853.29</c:v>
                </c:pt>
                <c:pt idx="5090">
                  <c:v>2853.77</c:v>
                </c:pt>
                <c:pt idx="5091">
                  <c:v>2854.25</c:v>
                </c:pt>
                <c:pt idx="5092">
                  <c:v>2854.74</c:v>
                </c:pt>
                <c:pt idx="5093">
                  <c:v>2855.22</c:v>
                </c:pt>
                <c:pt idx="5094">
                  <c:v>2855.7</c:v>
                </c:pt>
                <c:pt idx="5095">
                  <c:v>2856.18</c:v>
                </c:pt>
                <c:pt idx="5096">
                  <c:v>2856.66</c:v>
                </c:pt>
                <c:pt idx="5097">
                  <c:v>2857.15</c:v>
                </c:pt>
                <c:pt idx="5098">
                  <c:v>2857.63</c:v>
                </c:pt>
                <c:pt idx="5099">
                  <c:v>2858.11</c:v>
                </c:pt>
                <c:pt idx="5100">
                  <c:v>2858.59</c:v>
                </c:pt>
                <c:pt idx="5101">
                  <c:v>2859.07</c:v>
                </c:pt>
                <c:pt idx="5102">
                  <c:v>2859.56</c:v>
                </c:pt>
                <c:pt idx="5103">
                  <c:v>2860.04</c:v>
                </c:pt>
                <c:pt idx="5104">
                  <c:v>2860.52</c:v>
                </c:pt>
                <c:pt idx="5105">
                  <c:v>2861</c:v>
                </c:pt>
                <c:pt idx="5106">
                  <c:v>2861.49</c:v>
                </c:pt>
                <c:pt idx="5107">
                  <c:v>2861.97</c:v>
                </c:pt>
                <c:pt idx="5108">
                  <c:v>2862.45</c:v>
                </c:pt>
                <c:pt idx="5109">
                  <c:v>2862.93</c:v>
                </c:pt>
                <c:pt idx="5110">
                  <c:v>2863.41</c:v>
                </c:pt>
                <c:pt idx="5111">
                  <c:v>2863.9</c:v>
                </c:pt>
                <c:pt idx="5112">
                  <c:v>2864.38</c:v>
                </c:pt>
                <c:pt idx="5113">
                  <c:v>2864.86</c:v>
                </c:pt>
                <c:pt idx="5114">
                  <c:v>2865.34</c:v>
                </c:pt>
                <c:pt idx="5115">
                  <c:v>2865.82</c:v>
                </c:pt>
                <c:pt idx="5116">
                  <c:v>2866.31</c:v>
                </c:pt>
                <c:pt idx="5117">
                  <c:v>2866.79</c:v>
                </c:pt>
                <c:pt idx="5118">
                  <c:v>2867.27</c:v>
                </c:pt>
                <c:pt idx="5119">
                  <c:v>2867.75</c:v>
                </c:pt>
                <c:pt idx="5120">
                  <c:v>2868.23</c:v>
                </c:pt>
                <c:pt idx="5121">
                  <c:v>2868.72</c:v>
                </c:pt>
                <c:pt idx="5122">
                  <c:v>2869.2</c:v>
                </c:pt>
                <c:pt idx="5123">
                  <c:v>2869.68</c:v>
                </c:pt>
                <c:pt idx="5124">
                  <c:v>2870.16</c:v>
                </c:pt>
                <c:pt idx="5125">
                  <c:v>2870.65</c:v>
                </c:pt>
                <c:pt idx="5126">
                  <c:v>2871.13</c:v>
                </c:pt>
                <c:pt idx="5127">
                  <c:v>2871.61</c:v>
                </c:pt>
                <c:pt idx="5128">
                  <c:v>2872.09</c:v>
                </c:pt>
                <c:pt idx="5129">
                  <c:v>2872.57</c:v>
                </c:pt>
                <c:pt idx="5130">
                  <c:v>2873.06</c:v>
                </c:pt>
                <c:pt idx="5131">
                  <c:v>2873.54</c:v>
                </c:pt>
                <c:pt idx="5132">
                  <c:v>2874.02</c:v>
                </c:pt>
                <c:pt idx="5133">
                  <c:v>2874.5</c:v>
                </c:pt>
                <c:pt idx="5134">
                  <c:v>2874.98</c:v>
                </c:pt>
                <c:pt idx="5135">
                  <c:v>2875.47</c:v>
                </c:pt>
                <c:pt idx="5136">
                  <c:v>2875.95</c:v>
                </c:pt>
                <c:pt idx="5137">
                  <c:v>2876.43</c:v>
                </c:pt>
                <c:pt idx="5138">
                  <c:v>2876.91</c:v>
                </c:pt>
                <c:pt idx="5139">
                  <c:v>2877.4</c:v>
                </c:pt>
                <c:pt idx="5140">
                  <c:v>2877.88</c:v>
                </c:pt>
                <c:pt idx="5141">
                  <c:v>2878.36</c:v>
                </c:pt>
                <c:pt idx="5142">
                  <c:v>2878.84</c:v>
                </c:pt>
                <c:pt idx="5143">
                  <c:v>2879.32</c:v>
                </c:pt>
                <c:pt idx="5144">
                  <c:v>2879.81</c:v>
                </c:pt>
                <c:pt idx="5145">
                  <c:v>2880.29</c:v>
                </c:pt>
                <c:pt idx="5146">
                  <c:v>2880.77</c:v>
                </c:pt>
                <c:pt idx="5147">
                  <c:v>2881.25</c:v>
                </c:pt>
                <c:pt idx="5148">
                  <c:v>2881.73</c:v>
                </c:pt>
                <c:pt idx="5149">
                  <c:v>2882.22</c:v>
                </c:pt>
                <c:pt idx="5150">
                  <c:v>2882.7</c:v>
                </c:pt>
                <c:pt idx="5151">
                  <c:v>2883.18</c:v>
                </c:pt>
                <c:pt idx="5152">
                  <c:v>2883.66</c:v>
                </c:pt>
                <c:pt idx="5153">
                  <c:v>2884.15</c:v>
                </c:pt>
                <c:pt idx="5154">
                  <c:v>2884.63</c:v>
                </c:pt>
                <c:pt idx="5155">
                  <c:v>2885.11</c:v>
                </c:pt>
                <c:pt idx="5156">
                  <c:v>2885.59</c:v>
                </c:pt>
                <c:pt idx="5157">
                  <c:v>2886.07</c:v>
                </c:pt>
                <c:pt idx="5158">
                  <c:v>2886.56</c:v>
                </c:pt>
                <c:pt idx="5159">
                  <c:v>2887.04</c:v>
                </c:pt>
                <c:pt idx="5160">
                  <c:v>2887.52</c:v>
                </c:pt>
                <c:pt idx="5161">
                  <c:v>2888</c:v>
                </c:pt>
                <c:pt idx="5162">
                  <c:v>2888.48</c:v>
                </c:pt>
                <c:pt idx="5163">
                  <c:v>2888.97</c:v>
                </c:pt>
                <c:pt idx="5164">
                  <c:v>2889.45</c:v>
                </c:pt>
                <c:pt idx="5165">
                  <c:v>2889.93</c:v>
                </c:pt>
                <c:pt idx="5166">
                  <c:v>2890.41</c:v>
                </c:pt>
                <c:pt idx="5167">
                  <c:v>2890.9</c:v>
                </c:pt>
                <c:pt idx="5168">
                  <c:v>2891.38</c:v>
                </c:pt>
                <c:pt idx="5169">
                  <c:v>2891.86</c:v>
                </c:pt>
                <c:pt idx="5170">
                  <c:v>2892.34</c:v>
                </c:pt>
                <c:pt idx="5171">
                  <c:v>2892.82</c:v>
                </c:pt>
                <c:pt idx="5172">
                  <c:v>2893.31</c:v>
                </c:pt>
                <c:pt idx="5173">
                  <c:v>2893.79</c:v>
                </c:pt>
                <c:pt idx="5174">
                  <c:v>2894.27</c:v>
                </c:pt>
                <c:pt idx="5175">
                  <c:v>2894.75</c:v>
                </c:pt>
                <c:pt idx="5176">
                  <c:v>2895.23</c:v>
                </c:pt>
                <c:pt idx="5177">
                  <c:v>2895.72</c:v>
                </c:pt>
                <c:pt idx="5178">
                  <c:v>2896.2</c:v>
                </c:pt>
                <c:pt idx="5179">
                  <c:v>2896.68</c:v>
                </c:pt>
                <c:pt idx="5180">
                  <c:v>2897.16</c:v>
                </c:pt>
                <c:pt idx="5181">
                  <c:v>2897.65</c:v>
                </c:pt>
                <c:pt idx="5182">
                  <c:v>2898.13</c:v>
                </c:pt>
                <c:pt idx="5183">
                  <c:v>2898.61</c:v>
                </c:pt>
                <c:pt idx="5184">
                  <c:v>2899.09</c:v>
                </c:pt>
                <c:pt idx="5185">
                  <c:v>2899.57</c:v>
                </c:pt>
                <c:pt idx="5186">
                  <c:v>2900.06</c:v>
                </c:pt>
                <c:pt idx="5187">
                  <c:v>2900.54</c:v>
                </c:pt>
                <c:pt idx="5188">
                  <c:v>2901.02</c:v>
                </c:pt>
                <c:pt idx="5189">
                  <c:v>2901.5</c:v>
                </c:pt>
                <c:pt idx="5190">
                  <c:v>2901.98</c:v>
                </c:pt>
                <c:pt idx="5191">
                  <c:v>2902.47</c:v>
                </c:pt>
                <c:pt idx="5192">
                  <c:v>2902.95</c:v>
                </c:pt>
                <c:pt idx="5193">
                  <c:v>2903.43</c:v>
                </c:pt>
                <c:pt idx="5194">
                  <c:v>2903.91</c:v>
                </c:pt>
                <c:pt idx="5195">
                  <c:v>2904.4</c:v>
                </c:pt>
                <c:pt idx="5196">
                  <c:v>2904.88</c:v>
                </c:pt>
                <c:pt idx="5197">
                  <c:v>2905.36</c:v>
                </c:pt>
                <c:pt idx="5198">
                  <c:v>2905.84</c:v>
                </c:pt>
                <c:pt idx="5199">
                  <c:v>2906.32</c:v>
                </c:pt>
                <c:pt idx="5200">
                  <c:v>2906.81</c:v>
                </c:pt>
                <c:pt idx="5201">
                  <c:v>2907.29</c:v>
                </c:pt>
                <c:pt idx="5202">
                  <c:v>2907.77</c:v>
                </c:pt>
                <c:pt idx="5203">
                  <c:v>2908.25</c:v>
                </c:pt>
                <c:pt idx="5204">
                  <c:v>2908.73</c:v>
                </c:pt>
                <c:pt idx="5205">
                  <c:v>2909.22</c:v>
                </c:pt>
                <c:pt idx="5206">
                  <c:v>2909.7</c:v>
                </c:pt>
                <c:pt idx="5207">
                  <c:v>2910.18</c:v>
                </c:pt>
                <c:pt idx="5208">
                  <c:v>2910.66</c:v>
                </c:pt>
                <c:pt idx="5209">
                  <c:v>2911.15</c:v>
                </c:pt>
                <c:pt idx="5210">
                  <c:v>2911.63</c:v>
                </c:pt>
                <c:pt idx="5211">
                  <c:v>2912.11</c:v>
                </c:pt>
                <c:pt idx="5212">
                  <c:v>2912.59</c:v>
                </c:pt>
                <c:pt idx="5213">
                  <c:v>2913.07</c:v>
                </c:pt>
                <c:pt idx="5214">
                  <c:v>2913.56</c:v>
                </c:pt>
                <c:pt idx="5215">
                  <c:v>2914.04</c:v>
                </c:pt>
                <c:pt idx="5216">
                  <c:v>2914.52</c:v>
                </c:pt>
                <c:pt idx="5217">
                  <c:v>2915</c:v>
                </c:pt>
                <c:pt idx="5218">
                  <c:v>2915.48</c:v>
                </c:pt>
                <c:pt idx="5219">
                  <c:v>2915.97</c:v>
                </c:pt>
                <c:pt idx="5220">
                  <c:v>2916.45</c:v>
                </c:pt>
                <c:pt idx="5221">
                  <c:v>2916.93</c:v>
                </c:pt>
                <c:pt idx="5222">
                  <c:v>2917.41</c:v>
                </c:pt>
                <c:pt idx="5223">
                  <c:v>2917.9</c:v>
                </c:pt>
                <c:pt idx="5224">
                  <c:v>2918.38</c:v>
                </c:pt>
                <c:pt idx="5225">
                  <c:v>2918.86</c:v>
                </c:pt>
                <c:pt idx="5226">
                  <c:v>2919.34</c:v>
                </c:pt>
                <c:pt idx="5227">
                  <c:v>2919.82</c:v>
                </c:pt>
                <c:pt idx="5228">
                  <c:v>2920.31</c:v>
                </c:pt>
                <c:pt idx="5229">
                  <c:v>2920.79</c:v>
                </c:pt>
                <c:pt idx="5230">
                  <c:v>2921.27</c:v>
                </c:pt>
                <c:pt idx="5231">
                  <c:v>2921.75</c:v>
                </c:pt>
                <c:pt idx="5232">
                  <c:v>2922.23</c:v>
                </c:pt>
                <c:pt idx="5233">
                  <c:v>2922.72</c:v>
                </c:pt>
                <c:pt idx="5234">
                  <c:v>2923.2</c:v>
                </c:pt>
                <c:pt idx="5235">
                  <c:v>2923.68</c:v>
                </c:pt>
                <c:pt idx="5236">
                  <c:v>2924.16</c:v>
                </c:pt>
                <c:pt idx="5237">
                  <c:v>2924.65</c:v>
                </c:pt>
                <c:pt idx="5238">
                  <c:v>2925.13</c:v>
                </c:pt>
                <c:pt idx="5239">
                  <c:v>2925.61</c:v>
                </c:pt>
                <c:pt idx="5240">
                  <c:v>2926.09</c:v>
                </c:pt>
                <c:pt idx="5241">
                  <c:v>2926.57</c:v>
                </c:pt>
                <c:pt idx="5242">
                  <c:v>2927.06</c:v>
                </c:pt>
                <c:pt idx="5243">
                  <c:v>2927.54</c:v>
                </c:pt>
                <c:pt idx="5244">
                  <c:v>2928.02</c:v>
                </c:pt>
                <c:pt idx="5245">
                  <c:v>2928.5</c:v>
                </c:pt>
                <c:pt idx="5246">
                  <c:v>2928.98</c:v>
                </c:pt>
                <c:pt idx="5247">
                  <c:v>2929.47</c:v>
                </c:pt>
                <c:pt idx="5248">
                  <c:v>2929.95</c:v>
                </c:pt>
                <c:pt idx="5249">
                  <c:v>2930.43</c:v>
                </c:pt>
                <c:pt idx="5250">
                  <c:v>2930.91</c:v>
                </c:pt>
                <c:pt idx="5251">
                  <c:v>2931.4</c:v>
                </c:pt>
                <c:pt idx="5252">
                  <c:v>2931.88</c:v>
                </c:pt>
                <c:pt idx="5253">
                  <c:v>2932.36</c:v>
                </c:pt>
                <c:pt idx="5254">
                  <c:v>2932.84</c:v>
                </c:pt>
                <c:pt idx="5255">
                  <c:v>2933.32</c:v>
                </c:pt>
                <c:pt idx="5256">
                  <c:v>2933.81</c:v>
                </c:pt>
                <c:pt idx="5257">
                  <c:v>2934.29</c:v>
                </c:pt>
                <c:pt idx="5258">
                  <c:v>2934.77</c:v>
                </c:pt>
                <c:pt idx="5259">
                  <c:v>2935.25</c:v>
                </c:pt>
                <c:pt idx="5260">
                  <c:v>2935.73</c:v>
                </c:pt>
                <c:pt idx="5261">
                  <c:v>2936.22</c:v>
                </c:pt>
                <c:pt idx="5262">
                  <c:v>2936.7</c:v>
                </c:pt>
                <c:pt idx="5263">
                  <c:v>2937.18</c:v>
                </c:pt>
                <c:pt idx="5264">
                  <c:v>2937.66</c:v>
                </c:pt>
                <c:pt idx="5265">
                  <c:v>2938.14</c:v>
                </c:pt>
                <c:pt idx="5266">
                  <c:v>2938.63</c:v>
                </c:pt>
                <c:pt idx="5267">
                  <c:v>2939.11</c:v>
                </c:pt>
                <c:pt idx="5268">
                  <c:v>2939.59</c:v>
                </c:pt>
                <c:pt idx="5269">
                  <c:v>2940.07</c:v>
                </c:pt>
                <c:pt idx="5270">
                  <c:v>2940.56</c:v>
                </c:pt>
                <c:pt idx="5271">
                  <c:v>2941.04</c:v>
                </c:pt>
                <c:pt idx="5272">
                  <c:v>2941.52</c:v>
                </c:pt>
                <c:pt idx="5273">
                  <c:v>2942</c:v>
                </c:pt>
                <c:pt idx="5274">
                  <c:v>2942.48</c:v>
                </c:pt>
                <c:pt idx="5275">
                  <c:v>2942.97</c:v>
                </c:pt>
                <c:pt idx="5276">
                  <c:v>2943.45</c:v>
                </c:pt>
                <c:pt idx="5277">
                  <c:v>2943.93</c:v>
                </c:pt>
                <c:pt idx="5278">
                  <c:v>2944.41</c:v>
                </c:pt>
                <c:pt idx="5279">
                  <c:v>2944.89</c:v>
                </c:pt>
                <c:pt idx="5280">
                  <c:v>2945.38</c:v>
                </c:pt>
                <c:pt idx="5281">
                  <c:v>2945.86</c:v>
                </c:pt>
                <c:pt idx="5282">
                  <c:v>2946.34</c:v>
                </c:pt>
                <c:pt idx="5283">
                  <c:v>2946.82</c:v>
                </c:pt>
                <c:pt idx="5284">
                  <c:v>2947.31</c:v>
                </c:pt>
                <c:pt idx="5285">
                  <c:v>2947.79</c:v>
                </c:pt>
                <c:pt idx="5286">
                  <c:v>2948.27</c:v>
                </c:pt>
                <c:pt idx="5287">
                  <c:v>2948.75</c:v>
                </c:pt>
                <c:pt idx="5288">
                  <c:v>2949.23</c:v>
                </c:pt>
                <c:pt idx="5289">
                  <c:v>2949.72</c:v>
                </c:pt>
                <c:pt idx="5290">
                  <c:v>2950.2</c:v>
                </c:pt>
                <c:pt idx="5291">
                  <c:v>2950.68</c:v>
                </c:pt>
                <c:pt idx="5292">
                  <c:v>2951.16</c:v>
                </c:pt>
                <c:pt idx="5293">
                  <c:v>2951.64</c:v>
                </c:pt>
                <c:pt idx="5294">
                  <c:v>2952.13</c:v>
                </c:pt>
                <c:pt idx="5295">
                  <c:v>2952.61</c:v>
                </c:pt>
                <c:pt idx="5296">
                  <c:v>2953.09</c:v>
                </c:pt>
                <c:pt idx="5297">
                  <c:v>2953.57</c:v>
                </c:pt>
                <c:pt idx="5298">
                  <c:v>2954.06</c:v>
                </c:pt>
                <c:pt idx="5299">
                  <c:v>2954.54</c:v>
                </c:pt>
                <c:pt idx="5300">
                  <c:v>2955.02</c:v>
                </c:pt>
                <c:pt idx="5301">
                  <c:v>2955.5</c:v>
                </c:pt>
                <c:pt idx="5302">
                  <c:v>2955.98</c:v>
                </c:pt>
                <c:pt idx="5303">
                  <c:v>2956.47</c:v>
                </c:pt>
                <c:pt idx="5304">
                  <c:v>2956.95</c:v>
                </c:pt>
                <c:pt idx="5305">
                  <c:v>2957.43</c:v>
                </c:pt>
                <c:pt idx="5306">
                  <c:v>2957.91</c:v>
                </c:pt>
                <c:pt idx="5307">
                  <c:v>2958.39</c:v>
                </c:pt>
                <c:pt idx="5308">
                  <c:v>2958.88</c:v>
                </c:pt>
                <c:pt idx="5309">
                  <c:v>2959.36</c:v>
                </c:pt>
                <c:pt idx="5310">
                  <c:v>2959.84</c:v>
                </c:pt>
                <c:pt idx="5311">
                  <c:v>2960.32</c:v>
                </c:pt>
                <c:pt idx="5312">
                  <c:v>2960.81</c:v>
                </c:pt>
                <c:pt idx="5313">
                  <c:v>2961.29</c:v>
                </c:pt>
                <c:pt idx="5314">
                  <c:v>2961.77</c:v>
                </c:pt>
                <c:pt idx="5315">
                  <c:v>2962.25</c:v>
                </c:pt>
                <c:pt idx="5316">
                  <c:v>2962.73</c:v>
                </c:pt>
                <c:pt idx="5317">
                  <c:v>2963.22</c:v>
                </c:pt>
                <c:pt idx="5318">
                  <c:v>2963.7</c:v>
                </c:pt>
                <c:pt idx="5319">
                  <c:v>2964.18</c:v>
                </c:pt>
                <c:pt idx="5320">
                  <c:v>2964.66</c:v>
                </c:pt>
                <c:pt idx="5321">
                  <c:v>2965.14</c:v>
                </c:pt>
                <c:pt idx="5322">
                  <c:v>2965.63</c:v>
                </c:pt>
                <c:pt idx="5323">
                  <c:v>2966.11</c:v>
                </c:pt>
                <c:pt idx="5324">
                  <c:v>2966.59</c:v>
                </c:pt>
                <c:pt idx="5325">
                  <c:v>2967.07</c:v>
                </c:pt>
                <c:pt idx="5326">
                  <c:v>2967.56</c:v>
                </c:pt>
                <c:pt idx="5327">
                  <c:v>2968.04</c:v>
                </c:pt>
                <c:pt idx="5328">
                  <c:v>2968.52</c:v>
                </c:pt>
                <c:pt idx="5329">
                  <c:v>2969</c:v>
                </c:pt>
                <c:pt idx="5330">
                  <c:v>2969.48</c:v>
                </c:pt>
                <c:pt idx="5331">
                  <c:v>2969.97</c:v>
                </c:pt>
                <c:pt idx="5332">
                  <c:v>2970.45</c:v>
                </c:pt>
                <c:pt idx="5333">
                  <c:v>2970.93</c:v>
                </c:pt>
                <c:pt idx="5334">
                  <c:v>2971.41</c:v>
                </c:pt>
                <c:pt idx="5335">
                  <c:v>2971.89</c:v>
                </c:pt>
                <c:pt idx="5336">
                  <c:v>2972.38</c:v>
                </c:pt>
                <c:pt idx="5337">
                  <c:v>2972.86</c:v>
                </c:pt>
                <c:pt idx="5338">
                  <c:v>2973.34</c:v>
                </c:pt>
                <c:pt idx="5339">
                  <c:v>2973.82</c:v>
                </c:pt>
                <c:pt idx="5340">
                  <c:v>2974.31</c:v>
                </c:pt>
                <c:pt idx="5341">
                  <c:v>2974.79</c:v>
                </c:pt>
                <c:pt idx="5342">
                  <c:v>2975.27</c:v>
                </c:pt>
                <c:pt idx="5343">
                  <c:v>2975.75</c:v>
                </c:pt>
                <c:pt idx="5344">
                  <c:v>2976.23</c:v>
                </c:pt>
                <c:pt idx="5345">
                  <c:v>2976.72</c:v>
                </c:pt>
                <c:pt idx="5346">
                  <c:v>2977.2</c:v>
                </c:pt>
                <c:pt idx="5347">
                  <c:v>2977.68</c:v>
                </c:pt>
                <c:pt idx="5348">
                  <c:v>2978.16</c:v>
                </c:pt>
                <c:pt idx="5349">
                  <c:v>2978.64</c:v>
                </c:pt>
                <c:pt idx="5350">
                  <c:v>2979.13</c:v>
                </c:pt>
                <c:pt idx="5351">
                  <c:v>2979.61</c:v>
                </c:pt>
                <c:pt idx="5352">
                  <c:v>2980.09</c:v>
                </c:pt>
                <c:pt idx="5353">
                  <c:v>2980.57</c:v>
                </c:pt>
                <c:pt idx="5354">
                  <c:v>2981.05</c:v>
                </c:pt>
                <c:pt idx="5355">
                  <c:v>2981.54</c:v>
                </c:pt>
                <c:pt idx="5356">
                  <c:v>2982.02</c:v>
                </c:pt>
                <c:pt idx="5357">
                  <c:v>2982.5</c:v>
                </c:pt>
                <c:pt idx="5358">
                  <c:v>2982.98</c:v>
                </c:pt>
                <c:pt idx="5359">
                  <c:v>2983.47</c:v>
                </c:pt>
                <c:pt idx="5360">
                  <c:v>2983.95</c:v>
                </c:pt>
                <c:pt idx="5361">
                  <c:v>2984.43</c:v>
                </c:pt>
                <c:pt idx="5362">
                  <c:v>2984.91</c:v>
                </c:pt>
                <c:pt idx="5363">
                  <c:v>2985.39</c:v>
                </c:pt>
                <c:pt idx="5364">
                  <c:v>2985.88</c:v>
                </c:pt>
                <c:pt idx="5365">
                  <c:v>2986.36</c:v>
                </c:pt>
                <c:pt idx="5366">
                  <c:v>2986.84</c:v>
                </c:pt>
                <c:pt idx="5367">
                  <c:v>2987.32</c:v>
                </c:pt>
                <c:pt idx="5368">
                  <c:v>2987.8</c:v>
                </c:pt>
                <c:pt idx="5369">
                  <c:v>2988.29</c:v>
                </c:pt>
                <c:pt idx="5370">
                  <c:v>2988.77</c:v>
                </c:pt>
                <c:pt idx="5371">
                  <c:v>2989.25</c:v>
                </c:pt>
                <c:pt idx="5372">
                  <c:v>2989.73</c:v>
                </c:pt>
                <c:pt idx="5373">
                  <c:v>2990.22</c:v>
                </c:pt>
                <c:pt idx="5374">
                  <c:v>2990.7</c:v>
                </c:pt>
                <c:pt idx="5375">
                  <c:v>2991.18</c:v>
                </c:pt>
                <c:pt idx="5376">
                  <c:v>2991.66</c:v>
                </c:pt>
                <c:pt idx="5377">
                  <c:v>2992.14</c:v>
                </c:pt>
                <c:pt idx="5378">
                  <c:v>2992.63</c:v>
                </c:pt>
                <c:pt idx="5379">
                  <c:v>2993.11</c:v>
                </c:pt>
                <c:pt idx="5380">
                  <c:v>2993.59</c:v>
                </c:pt>
                <c:pt idx="5381">
                  <c:v>2994.07</c:v>
                </c:pt>
                <c:pt idx="5382">
                  <c:v>2994.55</c:v>
                </c:pt>
                <c:pt idx="5383">
                  <c:v>2995.04</c:v>
                </c:pt>
                <c:pt idx="5384">
                  <c:v>2995.52</c:v>
                </c:pt>
                <c:pt idx="5385">
                  <c:v>2996</c:v>
                </c:pt>
                <c:pt idx="5386">
                  <c:v>2996.48</c:v>
                </c:pt>
                <c:pt idx="5387">
                  <c:v>2996.97</c:v>
                </c:pt>
                <c:pt idx="5388">
                  <c:v>2997.45</c:v>
                </c:pt>
                <c:pt idx="5389">
                  <c:v>2997.93</c:v>
                </c:pt>
                <c:pt idx="5390">
                  <c:v>2998.41</c:v>
                </c:pt>
                <c:pt idx="5391">
                  <c:v>2998.89</c:v>
                </c:pt>
                <c:pt idx="5392">
                  <c:v>2999.38</c:v>
                </c:pt>
                <c:pt idx="5393">
                  <c:v>2999.86</c:v>
                </c:pt>
                <c:pt idx="5394">
                  <c:v>3000.34</c:v>
                </c:pt>
                <c:pt idx="5395">
                  <c:v>3000.82</c:v>
                </c:pt>
                <c:pt idx="5396">
                  <c:v>3001.3</c:v>
                </c:pt>
                <c:pt idx="5397">
                  <c:v>3001.79</c:v>
                </c:pt>
                <c:pt idx="5398">
                  <c:v>3002.27</c:v>
                </c:pt>
                <c:pt idx="5399">
                  <c:v>3002.75</c:v>
                </c:pt>
                <c:pt idx="5400">
                  <c:v>3003.23</c:v>
                </c:pt>
                <c:pt idx="5401">
                  <c:v>3003.72</c:v>
                </c:pt>
                <c:pt idx="5402">
                  <c:v>3004.2</c:v>
                </c:pt>
                <c:pt idx="5403">
                  <c:v>3004.68</c:v>
                </c:pt>
                <c:pt idx="5404">
                  <c:v>3005.16</c:v>
                </c:pt>
                <c:pt idx="5405">
                  <c:v>3005.64</c:v>
                </c:pt>
                <c:pt idx="5406">
                  <c:v>3006.13</c:v>
                </c:pt>
                <c:pt idx="5407">
                  <c:v>3006.61</c:v>
                </c:pt>
                <c:pt idx="5408">
                  <c:v>3007.09</c:v>
                </c:pt>
                <c:pt idx="5409">
                  <c:v>3007.57</c:v>
                </c:pt>
                <c:pt idx="5410">
                  <c:v>3008.05</c:v>
                </c:pt>
                <c:pt idx="5411">
                  <c:v>3008.54</c:v>
                </c:pt>
                <c:pt idx="5412">
                  <c:v>3009.02</c:v>
                </c:pt>
                <c:pt idx="5413">
                  <c:v>3009.5</c:v>
                </c:pt>
                <c:pt idx="5414">
                  <c:v>3009.98</c:v>
                </c:pt>
                <c:pt idx="5415">
                  <c:v>3010.47</c:v>
                </c:pt>
                <c:pt idx="5416">
                  <c:v>3010.95</c:v>
                </c:pt>
                <c:pt idx="5417">
                  <c:v>3011.43</c:v>
                </c:pt>
                <c:pt idx="5418">
                  <c:v>3011.91</c:v>
                </c:pt>
                <c:pt idx="5419">
                  <c:v>3012.39</c:v>
                </c:pt>
                <c:pt idx="5420">
                  <c:v>3012.88</c:v>
                </c:pt>
                <c:pt idx="5421">
                  <c:v>3013.36</c:v>
                </c:pt>
                <c:pt idx="5422">
                  <c:v>3013.84</c:v>
                </c:pt>
                <c:pt idx="5423">
                  <c:v>3014.32</c:v>
                </c:pt>
                <c:pt idx="5424">
                  <c:v>3014.8</c:v>
                </c:pt>
                <c:pt idx="5425">
                  <c:v>3015.29</c:v>
                </c:pt>
                <c:pt idx="5426">
                  <c:v>3015.77</c:v>
                </c:pt>
                <c:pt idx="5427">
                  <c:v>3016.25</c:v>
                </c:pt>
                <c:pt idx="5428">
                  <c:v>3016.73</c:v>
                </c:pt>
                <c:pt idx="5429">
                  <c:v>3017.22</c:v>
                </c:pt>
                <c:pt idx="5430">
                  <c:v>3017.7</c:v>
                </c:pt>
                <c:pt idx="5431">
                  <c:v>3018.18</c:v>
                </c:pt>
                <c:pt idx="5432">
                  <c:v>3018.66</c:v>
                </c:pt>
                <c:pt idx="5433">
                  <c:v>3019.14</c:v>
                </c:pt>
                <c:pt idx="5434">
                  <c:v>3019.63</c:v>
                </c:pt>
                <c:pt idx="5435">
                  <c:v>3020.11</c:v>
                </c:pt>
                <c:pt idx="5436">
                  <c:v>3020.59</c:v>
                </c:pt>
                <c:pt idx="5437">
                  <c:v>3021.07</c:v>
                </c:pt>
                <c:pt idx="5438">
                  <c:v>3021.55</c:v>
                </c:pt>
                <c:pt idx="5439">
                  <c:v>3022.04</c:v>
                </c:pt>
                <c:pt idx="5440">
                  <c:v>3022.52</c:v>
                </c:pt>
                <c:pt idx="5441">
                  <c:v>3023</c:v>
                </c:pt>
                <c:pt idx="5442">
                  <c:v>3023.48</c:v>
                </c:pt>
                <c:pt idx="5443">
                  <c:v>3023.97</c:v>
                </c:pt>
                <c:pt idx="5444">
                  <c:v>3024.45</c:v>
                </c:pt>
                <c:pt idx="5445">
                  <c:v>3024.93</c:v>
                </c:pt>
                <c:pt idx="5446">
                  <c:v>3025.41</c:v>
                </c:pt>
                <c:pt idx="5447">
                  <c:v>3025.89</c:v>
                </c:pt>
                <c:pt idx="5448">
                  <c:v>3026.38</c:v>
                </c:pt>
                <c:pt idx="5449">
                  <c:v>3026.86</c:v>
                </c:pt>
                <c:pt idx="5450">
                  <c:v>3027.34</c:v>
                </c:pt>
                <c:pt idx="5451">
                  <c:v>3027.82</c:v>
                </c:pt>
                <c:pt idx="5452">
                  <c:v>3028.3</c:v>
                </c:pt>
                <c:pt idx="5453">
                  <c:v>3028.79</c:v>
                </c:pt>
                <c:pt idx="5454">
                  <c:v>3029.27</c:v>
                </c:pt>
                <c:pt idx="5455">
                  <c:v>3029.75</c:v>
                </c:pt>
                <c:pt idx="5456">
                  <c:v>3030.23</c:v>
                </c:pt>
                <c:pt idx="5457">
                  <c:v>3030.72</c:v>
                </c:pt>
                <c:pt idx="5458">
                  <c:v>3031.2</c:v>
                </c:pt>
                <c:pt idx="5459">
                  <c:v>3031.68</c:v>
                </c:pt>
                <c:pt idx="5460">
                  <c:v>3032.16</c:v>
                </c:pt>
                <c:pt idx="5461">
                  <c:v>3032.64</c:v>
                </c:pt>
                <c:pt idx="5462">
                  <c:v>3033.13</c:v>
                </c:pt>
                <c:pt idx="5463">
                  <c:v>3033.61</c:v>
                </c:pt>
                <c:pt idx="5464">
                  <c:v>3034.09</c:v>
                </c:pt>
                <c:pt idx="5465">
                  <c:v>3034.57</c:v>
                </c:pt>
                <c:pt idx="5466">
                  <c:v>3035.05</c:v>
                </c:pt>
                <c:pt idx="5467">
                  <c:v>3035.54</c:v>
                </c:pt>
                <c:pt idx="5468">
                  <c:v>3036.02</c:v>
                </c:pt>
                <c:pt idx="5469">
                  <c:v>3036.5</c:v>
                </c:pt>
                <c:pt idx="5470">
                  <c:v>3036.98</c:v>
                </c:pt>
                <c:pt idx="5471">
                  <c:v>3037.47</c:v>
                </c:pt>
                <c:pt idx="5472">
                  <c:v>3037.95</c:v>
                </c:pt>
                <c:pt idx="5473">
                  <c:v>3038.43</c:v>
                </c:pt>
                <c:pt idx="5474">
                  <c:v>3038.91</c:v>
                </c:pt>
                <c:pt idx="5475">
                  <c:v>3039.39</c:v>
                </c:pt>
                <c:pt idx="5476">
                  <c:v>3039.88</c:v>
                </c:pt>
                <c:pt idx="5477">
                  <c:v>3040.36</c:v>
                </c:pt>
                <c:pt idx="5478">
                  <c:v>3040.84</c:v>
                </c:pt>
                <c:pt idx="5479">
                  <c:v>3041.32</c:v>
                </c:pt>
                <c:pt idx="5480">
                  <c:v>3041.8</c:v>
                </c:pt>
                <c:pt idx="5481">
                  <c:v>3042.29</c:v>
                </c:pt>
                <c:pt idx="5482">
                  <c:v>3042.77</c:v>
                </c:pt>
                <c:pt idx="5483">
                  <c:v>3043.25</c:v>
                </c:pt>
                <c:pt idx="5484">
                  <c:v>3043.73</c:v>
                </c:pt>
                <c:pt idx="5485">
                  <c:v>3044.22</c:v>
                </c:pt>
                <c:pt idx="5486">
                  <c:v>3044.7</c:v>
                </c:pt>
                <c:pt idx="5487">
                  <c:v>3045.18</c:v>
                </c:pt>
                <c:pt idx="5488">
                  <c:v>3045.66</c:v>
                </c:pt>
                <c:pt idx="5489">
                  <c:v>3046.14</c:v>
                </c:pt>
                <c:pt idx="5490">
                  <c:v>3046.63</c:v>
                </c:pt>
                <c:pt idx="5491">
                  <c:v>3047.11</c:v>
                </c:pt>
                <c:pt idx="5492">
                  <c:v>3047.59</c:v>
                </c:pt>
                <c:pt idx="5493">
                  <c:v>3048.07</c:v>
                </c:pt>
                <c:pt idx="5494">
                  <c:v>3048.55</c:v>
                </c:pt>
                <c:pt idx="5495">
                  <c:v>3049.04</c:v>
                </c:pt>
                <c:pt idx="5496">
                  <c:v>3049.52</c:v>
                </c:pt>
                <c:pt idx="5497">
                  <c:v>3050</c:v>
                </c:pt>
                <c:pt idx="5498">
                  <c:v>3050.48</c:v>
                </c:pt>
                <c:pt idx="5499">
                  <c:v>3050.96</c:v>
                </c:pt>
                <c:pt idx="5500">
                  <c:v>3051.45</c:v>
                </c:pt>
                <c:pt idx="5501">
                  <c:v>3051.93</c:v>
                </c:pt>
                <c:pt idx="5502">
                  <c:v>3052.41</c:v>
                </c:pt>
                <c:pt idx="5503">
                  <c:v>3052.89</c:v>
                </c:pt>
                <c:pt idx="5504">
                  <c:v>3053.38</c:v>
                </c:pt>
                <c:pt idx="5505">
                  <c:v>3053.86</c:v>
                </c:pt>
                <c:pt idx="5506">
                  <c:v>3054.34</c:v>
                </c:pt>
                <c:pt idx="5507">
                  <c:v>3054.82</c:v>
                </c:pt>
                <c:pt idx="5508">
                  <c:v>3055.3</c:v>
                </c:pt>
                <c:pt idx="5509">
                  <c:v>3055.79</c:v>
                </c:pt>
                <c:pt idx="5510">
                  <c:v>3056.27</c:v>
                </c:pt>
                <c:pt idx="5511">
                  <c:v>3056.75</c:v>
                </c:pt>
                <c:pt idx="5512">
                  <c:v>3057.23</c:v>
                </c:pt>
                <c:pt idx="5513">
                  <c:v>3057.71</c:v>
                </c:pt>
                <c:pt idx="5514">
                  <c:v>3058.2</c:v>
                </c:pt>
                <c:pt idx="5515">
                  <c:v>3058.68</c:v>
                </c:pt>
                <c:pt idx="5516">
                  <c:v>3059.16</c:v>
                </c:pt>
                <c:pt idx="5517">
                  <c:v>3059.64</c:v>
                </c:pt>
                <c:pt idx="5518">
                  <c:v>3060.13</c:v>
                </c:pt>
                <c:pt idx="5519">
                  <c:v>3060.61</c:v>
                </c:pt>
                <c:pt idx="5520">
                  <c:v>3061.09</c:v>
                </c:pt>
                <c:pt idx="5521">
                  <c:v>3061.57</c:v>
                </c:pt>
                <c:pt idx="5522">
                  <c:v>3062.05</c:v>
                </c:pt>
                <c:pt idx="5523">
                  <c:v>3062.54</c:v>
                </c:pt>
                <c:pt idx="5524">
                  <c:v>3063.02</c:v>
                </c:pt>
                <c:pt idx="5525">
                  <c:v>3063.5</c:v>
                </c:pt>
                <c:pt idx="5526">
                  <c:v>3063.98</c:v>
                </c:pt>
                <c:pt idx="5527">
                  <c:v>3064.46</c:v>
                </c:pt>
                <c:pt idx="5528">
                  <c:v>3064.95</c:v>
                </c:pt>
                <c:pt idx="5529">
                  <c:v>3065.43</c:v>
                </c:pt>
                <c:pt idx="5530">
                  <c:v>3065.91</c:v>
                </c:pt>
                <c:pt idx="5531">
                  <c:v>3066.39</c:v>
                </c:pt>
                <c:pt idx="5532">
                  <c:v>3066.88</c:v>
                </c:pt>
                <c:pt idx="5533">
                  <c:v>3067.36</c:v>
                </c:pt>
                <c:pt idx="5534">
                  <c:v>3067.84</c:v>
                </c:pt>
                <c:pt idx="5535">
                  <c:v>3068.32</c:v>
                </c:pt>
                <c:pt idx="5536">
                  <c:v>3068.8</c:v>
                </c:pt>
                <c:pt idx="5537">
                  <c:v>3069.29</c:v>
                </c:pt>
                <c:pt idx="5538">
                  <c:v>3069.77</c:v>
                </c:pt>
                <c:pt idx="5539">
                  <c:v>3070.25</c:v>
                </c:pt>
                <c:pt idx="5540">
                  <c:v>3070.73</c:v>
                </c:pt>
                <c:pt idx="5541">
                  <c:v>3071.21</c:v>
                </c:pt>
                <c:pt idx="5542">
                  <c:v>3071.7</c:v>
                </c:pt>
                <c:pt idx="5543">
                  <c:v>3072.18</c:v>
                </c:pt>
                <c:pt idx="5544">
                  <c:v>3072.66</c:v>
                </c:pt>
                <c:pt idx="5545">
                  <c:v>3073.14</c:v>
                </c:pt>
                <c:pt idx="5546">
                  <c:v>3073.63</c:v>
                </c:pt>
                <c:pt idx="5547">
                  <c:v>3074.11</c:v>
                </c:pt>
                <c:pt idx="5548">
                  <c:v>3074.59</c:v>
                </c:pt>
                <c:pt idx="5549">
                  <c:v>3075.07</c:v>
                </c:pt>
                <c:pt idx="5550">
                  <c:v>3075.55</c:v>
                </c:pt>
                <c:pt idx="5551">
                  <c:v>3076.04</c:v>
                </c:pt>
                <c:pt idx="5552">
                  <c:v>3076.52</c:v>
                </c:pt>
                <c:pt idx="5553">
                  <c:v>3077</c:v>
                </c:pt>
                <c:pt idx="5554">
                  <c:v>3077.48</c:v>
                </c:pt>
                <c:pt idx="5555">
                  <c:v>3077.96</c:v>
                </c:pt>
                <c:pt idx="5556">
                  <c:v>3078.45</c:v>
                </c:pt>
                <c:pt idx="5557">
                  <c:v>3078.93</c:v>
                </c:pt>
                <c:pt idx="5558">
                  <c:v>3079.41</c:v>
                </c:pt>
                <c:pt idx="5559">
                  <c:v>3079.89</c:v>
                </c:pt>
                <c:pt idx="5560">
                  <c:v>3080.38</c:v>
                </c:pt>
                <c:pt idx="5561">
                  <c:v>3080.86</c:v>
                </c:pt>
                <c:pt idx="5562">
                  <c:v>3081.34</c:v>
                </c:pt>
                <c:pt idx="5563">
                  <c:v>3081.82</c:v>
                </c:pt>
                <c:pt idx="5564">
                  <c:v>3082.3</c:v>
                </c:pt>
                <c:pt idx="5565">
                  <c:v>3082.79</c:v>
                </c:pt>
                <c:pt idx="5566">
                  <c:v>3083.27</c:v>
                </c:pt>
                <c:pt idx="5567">
                  <c:v>3083.75</c:v>
                </c:pt>
                <c:pt idx="5568">
                  <c:v>3084.23</c:v>
                </c:pt>
                <c:pt idx="5569">
                  <c:v>3084.71</c:v>
                </c:pt>
                <c:pt idx="5570">
                  <c:v>3085.2</c:v>
                </c:pt>
                <c:pt idx="5571">
                  <c:v>3085.68</c:v>
                </c:pt>
                <c:pt idx="5572">
                  <c:v>3086.16</c:v>
                </c:pt>
                <c:pt idx="5573">
                  <c:v>3086.64</c:v>
                </c:pt>
                <c:pt idx="5574">
                  <c:v>3087.13</c:v>
                </c:pt>
                <c:pt idx="5575">
                  <c:v>3087.61</c:v>
                </c:pt>
                <c:pt idx="5576">
                  <c:v>3088.09</c:v>
                </c:pt>
                <c:pt idx="5577">
                  <c:v>3088.57</c:v>
                </c:pt>
                <c:pt idx="5578">
                  <c:v>3089.05</c:v>
                </c:pt>
                <c:pt idx="5579">
                  <c:v>3089.54</c:v>
                </c:pt>
                <c:pt idx="5580">
                  <c:v>3090.02</c:v>
                </c:pt>
                <c:pt idx="5581">
                  <c:v>3090.5</c:v>
                </c:pt>
                <c:pt idx="5582">
                  <c:v>3090.98</c:v>
                </c:pt>
                <c:pt idx="5583">
                  <c:v>3091.46</c:v>
                </c:pt>
                <c:pt idx="5584">
                  <c:v>3091.95</c:v>
                </c:pt>
                <c:pt idx="5585">
                  <c:v>3092.43</c:v>
                </c:pt>
                <c:pt idx="5586">
                  <c:v>3092.91</c:v>
                </c:pt>
                <c:pt idx="5587">
                  <c:v>3093.39</c:v>
                </c:pt>
                <c:pt idx="5588">
                  <c:v>3093.88</c:v>
                </c:pt>
                <c:pt idx="5589">
                  <c:v>3094.36</c:v>
                </c:pt>
                <c:pt idx="5590">
                  <c:v>3094.84</c:v>
                </c:pt>
                <c:pt idx="5591">
                  <c:v>3095.32</c:v>
                </c:pt>
                <c:pt idx="5592">
                  <c:v>3095.8</c:v>
                </c:pt>
                <c:pt idx="5593">
                  <c:v>3096.29</c:v>
                </c:pt>
                <c:pt idx="5594">
                  <c:v>3096.77</c:v>
                </c:pt>
                <c:pt idx="5595">
                  <c:v>3097.25</c:v>
                </c:pt>
                <c:pt idx="5596">
                  <c:v>3097.73</c:v>
                </c:pt>
                <c:pt idx="5597">
                  <c:v>3098.21</c:v>
                </c:pt>
                <c:pt idx="5598">
                  <c:v>3098.7</c:v>
                </c:pt>
                <c:pt idx="5599">
                  <c:v>3099.18</c:v>
                </c:pt>
                <c:pt idx="5600">
                  <c:v>3099.66</c:v>
                </c:pt>
                <c:pt idx="5601">
                  <c:v>3100.14</c:v>
                </c:pt>
                <c:pt idx="5602">
                  <c:v>3100.63</c:v>
                </c:pt>
                <c:pt idx="5603">
                  <c:v>3101.11</c:v>
                </c:pt>
                <c:pt idx="5604">
                  <c:v>3101.59</c:v>
                </c:pt>
                <c:pt idx="5605">
                  <c:v>3102.07</c:v>
                </c:pt>
                <c:pt idx="5606">
                  <c:v>3102.55</c:v>
                </c:pt>
                <c:pt idx="5607">
                  <c:v>3103.04</c:v>
                </c:pt>
                <c:pt idx="5608">
                  <c:v>3103.52</c:v>
                </c:pt>
                <c:pt idx="5609">
                  <c:v>3104</c:v>
                </c:pt>
                <c:pt idx="5610">
                  <c:v>3104.48</c:v>
                </c:pt>
                <c:pt idx="5611">
                  <c:v>3104.96</c:v>
                </c:pt>
                <c:pt idx="5612">
                  <c:v>3105.45</c:v>
                </c:pt>
                <c:pt idx="5613">
                  <c:v>3105.93</c:v>
                </c:pt>
                <c:pt idx="5614">
                  <c:v>3106.41</c:v>
                </c:pt>
                <c:pt idx="5615">
                  <c:v>3106.89</c:v>
                </c:pt>
                <c:pt idx="5616">
                  <c:v>3107.38</c:v>
                </c:pt>
                <c:pt idx="5617">
                  <c:v>3107.86</c:v>
                </c:pt>
                <c:pt idx="5618">
                  <c:v>3108.34</c:v>
                </c:pt>
                <c:pt idx="5619">
                  <c:v>3108.82</c:v>
                </c:pt>
                <c:pt idx="5620">
                  <c:v>3109.3</c:v>
                </c:pt>
                <c:pt idx="5621">
                  <c:v>3109.79</c:v>
                </c:pt>
                <c:pt idx="5622">
                  <c:v>3110.27</c:v>
                </c:pt>
                <c:pt idx="5623">
                  <c:v>3110.75</c:v>
                </c:pt>
                <c:pt idx="5624">
                  <c:v>3111.23</c:v>
                </c:pt>
                <c:pt idx="5625">
                  <c:v>3111.71</c:v>
                </c:pt>
                <c:pt idx="5626">
                  <c:v>3112.2</c:v>
                </c:pt>
                <c:pt idx="5627">
                  <c:v>3112.68</c:v>
                </c:pt>
                <c:pt idx="5628">
                  <c:v>3113.16</c:v>
                </c:pt>
                <c:pt idx="5629">
                  <c:v>3113.64</c:v>
                </c:pt>
                <c:pt idx="5630">
                  <c:v>3114.13</c:v>
                </c:pt>
                <c:pt idx="5631">
                  <c:v>3114.61</c:v>
                </c:pt>
                <c:pt idx="5632">
                  <c:v>3115.09</c:v>
                </c:pt>
                <c:pt idx="5633">
                  <c:v>3115.57</c:v>
                </c:pt>
                <c:pt idx="5634">
                  <c:v>3116.05</c:v>
                </c:pt>
                <c:pt idx="5635">
                  <c:v>3116.54</c:v>
                </c:pt>
                <c:pt idx="5636">
                  <c:v>3117.02</c:v>
                </c:pt>
                <c:pt idx="5637">
                  <c:v>3117.5</c:v>
                </c:pt>
                <c:pt idx="5638">
                  <c:v>3117.98</c:v>
                </c:pt>
                <c:pt idx="5639">
                  <c:v>3118.46</c:v>
                </c:pt>
                <c:pt idx="5640">
                  <c:v>3118.95</c:v>
                </c:pt>
                <c:pt idx="5641">
                  <c:v>3119.43</c:v>
                </c:pt>
                <c:pt idx="5642">
                  <c:v>3119.91</c:v>
                </c:pt>
                <c:pt idx="5643">
                  <c:v>3120.39</c:v>
                </c:pt>
                <c:pt idx="5644">
                  <c:v>3120.87</c:v>
                </c:pt>
                <c:pt idx="5645">
                  <c:v>3121.36</c:v>
                </c:pt>
                <c:pt idx="5646">
                  <c:v>3121.84</c:v>
                </c:pt>
                <c:pt idx="5647">
                  <c:v>3122.32</c:v>
                </c:pt>
                <c:pt idx="5648">
                  <c:v>3122.8</c:v>
                </c:pt>
                <c:pt idx="5649">
                  <c:v>3123.29</c:v>
                </c:pt>
                <c:pt idx="5650">
                  <c:v>3123.77</c:v>
                </c:pt>
                <c:pt idx="5651">
                  <c:v>3124.25</c:v>
                </c:pt>
                <c:pt idx="5652">
                  <c:v>3124.73</c:v>
                </c:pt>
                <c:pt idx="5653">
                  <c:v>3125.21</c:v>
                </c:pt>
                <c:pt idx="5654">
                  <c:v>3125.7</c:v>
                </c:pt>
                <c:pt idx="5655">
                  <c:v>3126.18</c:v>
                </c:pt>
                <c:pt idx="5656">
                  <c:v>3126.66</c:v>
                </c:pt>
                <c:pt idx="5657">
                  <c:v>3127.14</c:v>
                </c:pt>
                <c:pt idx="5658">
                  <c:v>3127.62</c:v>
                </c:pt>
                <c:pt idx="5659">
                  <c:v>3128.11</c:v>
                </c:pt>
                <c:pt idx="5660">
                  <c:v>3128.59</c:v>
                </c:pt>
                <c:pt idx="5661">
                  <c:v>3129.07</c:v>
                </c:pt>
                <c:pt idx="5662">
                  <c:v>3129.55</c:v>
                </c:pt>
                <c:pt idx="5663">
                  <c:v>3130.04</c:v>
                </c:pt>
                <c:pt idx="5664">
                  <c:v>3130.52</c:v>
                </c:pt>
                <c:pt idx="5665">
                  <c:v>3131</c:v>
                </c:pt>
                <c:pt idx="5666">
                  <c:v>3131.48</c:v>
                </c:pt>
                <c:pt idx="5667">
                  <c:v>3131.96</c:v>
                </c:pt>
                <c:pt idx="5668">
                  <c:v>3132.45</c:v>
                </c:pt>
                <c:pt idx="5669">
                  <c:v>3132.93</c:v>
                </c:pt>
                <c:pt idx="5670">
                  <c:v>3133.41</c:v>
                </c:pt>
                <c:pt idx="5671">
                  <c:v>3133.89</c:v>
                </c:pt>
                <c:pt idx="5672">
                  <c:v>3134.37</c:v>
                </c:pt>
                <c:pt idx="5673">
                  <c:v>3134.86</c:v>
                </c:pt>
                <c:pt idx="5674">
                  <c:v>3135.34</c:v>
                </c:pt>
                <c:pt idx="5675">
                  <c:v>3135.82</c:v>
                </c:pt>
                <c:pt idx="5676">
                  <c:v>3136.3</c:v>
                </c:pt>
                <c:pt idx="5677">
                  <c:v>3136.79</c:v>
                </c:pt>
                <c:pt idx="5678">
                  <c:v>3137.27</c:v>
                </c:pt>
                <c:pt idx="5679">
                  <c:v>3137.75</c:v>
                </c:pt>
                <c:pt idx="5680">
                  <c:v>3138.23</c:v>
                </c:pt>
                <c:pt idx="5681">
                  <c:v>3138.71</c:v>
                </c:pt>
                <c:pt idx="5682">
                  <c:v>3139.2</c:v>
                </c:pt>
                <c:pt idx="5683">
                  <c:v>3139.68</c:v>
                </c:pt>
                <c:pt idx="5684">
                  <c:v>3140.16</c:v>
                </c:pt>
                <c:pt idx="5685">
                  <c:v>3140.64</c:v>
                </c:pt>
                <c:pt idx="5686">
                  <c:v>3141.12</c:v>
                </c:pt>
                <c:pt idx="5687">
                  <c:v>3141.61</c:v>
                </c:pt>
                <c:pt idx="5688">
                  <c:v>3142.09</c:v>
                </c:pt>
                <c:pt idx="5689">
                  <c:v>3142.57</c:v>
                </c:pt>
                <c:pt idx="5690">
                  <c:v>3143.05</c:v>
                </c:pt>
                <c:pt idx="5691">
                  <c:v>3143.54</c:v>
                </c:pt>
                <c:pt idx="5692">
                  <c:v>3144.02</c:v>
                </c:pt>
                <c:pt idx="5693">
                  <c:v>3144.5</c:v>
                </c:pt>
                <c:pt idx="5694">
                  <c:v>3144.98</c:v>
                </c:pt>
                <c:pt idx="5695">
                  <c:v>3145.46</c:v>
                </c:pt>
                <c:pt idx="5696">
                  <c:v>3145.95</c:v>
                </c:pt>
                <c:pt idx="5697">
                  <c:v>3146.43</c:v>
                </c:pt>
                <c:pt idx="5698">
                  <c:v>3146.91</c:v>
                </c:pt>
                <c:pt idx="5699">
                  <c:v>3147.39</c:v>
                </c:pt>
                <c:pt idx="5700">
                  <c:v>3147.87</c:v>
                </c:pt>
                <c:pt idx="5701">
                  <c:v>3148.36</c:v>
                </c:pt>
                <c:pt idx="5702">
                  <c:v>3148.84</c:v>
                </c:pt>
                <c:pt idx="5703">
                  <c:v>3149.32</c:v>
                </c:pt>
                <c:pt idx="5704">
                  <c:v>3149.8</c:v>
                </c:pt>
                <c:pt idx="5705">
                  <c:v>3150.29</c:v>
                </c:pt>
                <c:pt idx="5706">
                  <c:v>3150.77</c:v>
                </c:pt>
                <c:pt idx="5707">
                  <c:v>3151.25</c:v>
                </c:pt>
                <c:pt idx="5708">
                  <c:v>3151.73</c:v>
                </c:pt>
                <c:pt idx="5709">
                  <c:v>3152.21</c:v>
                </c:pt>
                <c:pt idx="5710">
                  <c:v>3152.7</c:v>
                </c:pt>
                <c:pt idx="5711">
                  <c:v>3153.18</c:v>
                </c:pt>
                <c:pt idx="5712">
                  <c:v>3153.66</c:v>
                </c:pt>
                <c:pt idx="5713">
                  <c:v>3154.14</c:v>
                </c:pt>
                <c:pt idx="5714">
                  <c:v>3154.62</c:v>
                </c:pt>
                <c:pt idx="5715">
                  <c:v>3155.11</c:v>
                </c:pt>
                <c:pt idx="5716">
                  <c:v>3155.59</c:v>
                </c:pt>
                <c:pt idx="5717">
                  <c:v>3156.07</c:v>
                </c:pt>
                <c:pt idx="5718">
                  <c:v>3156.55</c:v>
                </c:pt>
                <c:pt idx="5719">
                  <c:v>3157.04</c:v>
                </c:pt>
                <c:pt idx="5720">
                  <c:v>3157.52</c:v>
                </c:pt>
                <c:pt idx="5721">
                  <c:v>3158</c:v>
                </c:pt>
                <c:pt idx="5722">
                  <c:v>3158.48</c:v>
                </c:pt>
                <c:pt idx="5723">
                  <c:v>3158.96</c:v>
                </c:pt>
                <c:pt idx="5724">
                  <c:v>3159.45</c:v>
                </c:pt>
                <c:pt idx="5725">
                  <c:v>3159.93</c:v>
                </c:pt>
                <c:pt idx="5726">
                  <c:v>3160.41</c:v>
                </c:pt>
                <c:pt idx="5727">
                  <c:v>3160.89</c:v>
                </c:pt>
                <c:pt idx="5728">
                  <c:v>3161.37</c:v>
                </c:pt>
                <c:pt idx="5729">
                  <c:v>3161.86</c:v>
                </c:pt>
                <c:pt idx="5730">
                  <c:v>3162.34</c:v>
                </c:pt>
                <c:pt idx="5731">
                  <c:v>3162.82</c:v>
                </c:pt>
                <c:pt idx="5732">
                  <c:v>3163.3</c:v>
                </c:pt>
                <c:pt idx="5733">
                  <c:v>3163.79</c:v>
                </c:pt>
                <c:pt idx="5734">
                  <c:v>3164.27</c:v>
                </c:pt>
                <c:pt idx="5735">
                  <c:v>3164.75</c:v>
                </c:pt>
                <c:pt idx="5736">
                  <c:v>3165.23</c:v>
                </c:pt>
                <c:pt idx="5737">
                  <c:v>3165.71</c:v>
                </c:pt>
                <c:pt idx="5738">
                  <c:v>3166.2</c:v>
                </c:pt>
                <c:pt idx="5739">
                  <c:v>3166.68</c:v>
                </c:pt>
                <c:pt idx="5740">
                  <c:v>3167.16</c:v>
                </c:pt>
                <c:pt idx="5741">
                  <c:v>3167.64</c:v>
                </c:pt>
                <c:pt idx="5742">
                  <c:v>3168.12</c:v>
                </c:pt>
                <c:pt idx="5743">
                  <c:v>3168.61</c:v>
                </c:pt>
                <c:pt idx="5744">
                  <c:v>3169.09</c:v>
                </c:pt>
                <c:pt idx="5745">
                  <c:v>3169.57</c:v>
                </c:pt>
                <c:pt idx="5746">
                  <c:v>3170.05</c:v>
                </c:pt>
                <c:pt idx="5747">
                  <c:v>3170.53</c:v>
                </c:pt>
                <c:pt idx="5748">
                  <c:v>3171.02</c:v>
                </c:pt>
                <c:pt idx="5749">
                  <c:v>3171.5</c:v>
                </c:pt>
                <c:pt idx="5750">
                  <c:v>3171.98</c:v>
                </c:pt>
                <c:pt idx="5751">
                  <c:v>3172.46</c:v>
                </c:pt>
                <c:pt idx="5752">
                  <c:v>3172.95</c:v>
                </c:pt>
                <c:pt idx="5753">
                  <c:v>3173.43</c:v>
                </c:pt>
                <c:pt idx="5754">
                  <c:v>3173.91</c:v>
                </c:pt>
                <c:pt idx="5755">
                  <c:v>3174.39</c:v>
                </c:pt>
                <c:pt idx="5756">
                  <c:v>3174.87</c:v>
                </c:pt>
                <c:pt idx="5757">
                  <c:v>3175.36</c:v>
                </c:pt>
                <c:pt idx="5758">
                  <c:v>3175.84</c:v>
                </c:pt>
                <c:pt idx="5759">
                  <c:v>3176.32</c:v>
                </c:pt>
                <c:pt idx="5760">
                  <c:v>3176.8</c:v>
                </c:pt>
                <c:pt idx="5761">
                  <c:v>3177.28</c:v>
                </c:pt>
                <c:pt idx="5762">
                  <c:v>3177.77</c:v>
                </c:pt>
                <c:pt idx="5763">
                  <c:v>3178.25</c:v>
                </c:pt>
                <c:pt idx="5764">
                  <c:v>3178.73</c:v>
                </c:pt>
                <c:pt idx="5765">
                  <c:v>3179.21</c:v>
                </c:pt>
                <c:pt idx="5766">
                  <c:v>3179.7</c:v>
                </c:pt>
                <c:pt idx="5767">
                  <c:v>3180.18</c:v>
                </c:pt>
                <c:pt idx="5768">
                  <c:v>3180.66</c:v>
                </c:pt>
                <c:pt idx="5769">
                  <c:v>3181.14</c:v>
                </c:pt>
                <c:pt idx="5770">
                  <c:v>3181.62</c:v>
                </c:pt>
                <c:pt idx="5771">
                  <c:v>3182.11</c:v>
                </c:pt>
                <c:pt idx="5772">
                  <c:v>3182.59</c:v>
                </c:pt>
                <c:pt idx="5773">
                  <c:v>3183.07</c:v>
                </c:pt>
                <c:pt idx="5774">
                  <c:v>3183.55</c:v>
                </c:pt>
                <c:pt idx="5775">
                  <c:v>3184.03</c:v>
                </c:pt>
                <c:pt idx="5776">
                  <c:v>3184.52</c:v>
                </c:pt>
                <c:pt idx="5777">
                  <c:v>3185</c:v>
                </c:pt>
                <c:pt idx="5778">
                  <c:v>3185.48</c:v>
                </c:pt>
                <c:pt idx="5779">
                  <c:v>3185.96</c:v>
                </c:pt>
                <c:pt idx="5780">
                  <c:v>3186.45</c:v>
                </c:pt>
                <c:pt idx="5781">
                  <c:v>3186.93</c:v>
                </c:pt>
                <c:pt idx="5782">
                  <c:v>3187.41</c:v>
                </c:pt>
                <c:pt idx="5783">
                  <c:v>3187.89</c:v>
                </c:pt>
                <c:pt idx="5784">
                  <c:v>3188.37</c:v>
                </c:pt>
                <c:pt idx="5785">
                  <c:v>3188.86</c:v>
                </c:pt>
                <c:pt idx="5786">
                  <c:v>3189.34</c:v>
                </c:pt>
                <c:pt idx="5787">
                  <c:v>3189.82</c:v>
                </c:pt>
                <c:pt idx="5788">
                  <c:v>3190.3</c:v>
                </c:pt>
                <c:pt idx="5789">
                  <c:v>3190.78</c:v>
                </c:pt>
                <c:pt idx="5790">
                  <c:v>3191.27</c:v>
                </c:pt>
                <c:pt idx="5791">
                  <c:v>3191.75</c:v>
                </c:pt>
                <c:pt idx="5792">
                  <c:v>3192.23</c:v>
                </c:pt>
                <c:pt idx="5793">
                  <c:v>3192.71</c:v>
                </c:pt>
                <c:pt idx="5794">
                  <c:v>3193.2</c:v>
                </c:pt>
                <c:pt idx="5795">
                  <c:v>3193.68</c:v>
                </c:pt>
                <c:pt idx="5796">
                  <c:v>3194.16</c:v>
                </c:pt>
                <c:pt idx="5797">
                  <c:v>3194.64</c:v>
                </c:pt>
                <c:pt idx="5798">
                  <c:v>3195.12</c:v>
                </c:pt>
                <c:pt idx="5799">
                  <c:v>3195.61</c:v>
                </c:pt>
                <c:pt idx="5800">
                  <c:v>3196.09</c:v>
                </c:pt>
                <c:pt idx="5801">
                  <c:v>3196.57</c:v>
                </c:pt>
                <c:pt idx="5802">
                  <c:v>3197.05</c:v>
                </c:pt>
                <c:pt idx="5803">
                  <c:v>3197.53</c:v>
                </c:pt>
                <c:pt idx="5804">
                  <c:v>3198.02</c:v>
                </c:pt>
                <c:pt idx="5805">
                  <c:v>3198.5</c:v>
                </c:pt>
                <c:pt idx="5806">
                  <c:v>3198.98</c:v>
                </c:pt>
                <c:pt idx="5807">
                  <c:v>3199.46</c:v>
                </c:pt>
                <c:pt idx="5808">
                  <c:v>3199.95</c:v>
                </c:pt>
                <c:pt idx="5809">
                  <c:v>3200.43</c:v>
                </c:pt>
                <c:pt idx="5810">
                  <c:v>3200.91</c:v>
                </c:pt>
                <c:pt idx="5811">
                  <c:v>3201.39</c:v>
                </c:pt>
                <c:pt idx="5812">
                  <c:v>3201.87</c:v>
                </c:pt>
                <c:pt idx="5813">
                  <c:v>3202.36</c:v>
                </c:pt>
                <c:pt idx="5814">
                  <c:v>3202.84</c:v>
                </c:pt>
                <c:pt idx="5815">
                  <c:v>3203.32</c:v>
                </c:pt>
                <c:pt idx="5816">
                  <c:v>3203.8</c:v>
                </c:pt>
                <c:pt idx="5817">
                  <c:v>3204.28</c:v>
                </c:pt>
                <c:pt idx="5818">
                  <c:v>3204.77</c:v>
                </c:pt>
                <c:pt idx="5819">
                  <c:v>3205.25</c:v>
                </c:pt>
                <c:pt idx="5820">
                  <c:v>3205.73</c:v>
                </c:pt>
                <c:pt idx="5821">
                  <c:v>3206.21</c:v>
                </c:pt>
                <c:pt idx="5822">
                  <c:v>3206.7</c:v>
                </c:pt>
                <c:pt idx="5823">
                  <c:v>3207.18</c:v>
                </c:pt>
                <c:pt idx="5824">
                  <c:v>3207.66</c:v>
                </c:pt>
                <c:pt idx="5825">
                  <c:v>3208.14</c:v>
                </c:pt>
                <c:pt idx="5826">
                  <c:v>3208.62</c:v>
                </c:pt>
                <c:pt idx="5827">
                  <c:v>3209.11</c:v>
                </c:pt>
                <c:pt idx="5828">
                  <c:v>3209.59</c:v>
                </c:pt>
                <c:pt idx="5829">
                  <c:v>3210.07</c:v>
                </c:pt>
                <c:pt idx="5830">
                  <c:v>3210.55</c:v>
                </c:pt>
                <c:pt idx="5831">
                  <c:v>3211.03</c:v>
                </c:pt>
                <c:pt idx="5832">
                  <c:v>3211.52</c:v>
                </c:pt>
                <c:pt idx="5833">
                  <c:v>3212</c:v>
                </c:pt>
                <c:pt idx="5834">
                  <c:v>3212.48</c:v>
                </c:pt>
                <c:pt idx="5835">
                  <c:v>3212.96</c:v>
                </c:pt>
                <c:pt idx="5836">
                  <c:v>3213.45</c:v>
                </c:pt>
                <c:pt idx="5837">
                  <c:v>3213.93</c:v>
                </c:pt>
                <c:pt idx="5838">
                  <c:v>3214.41</c:v>
                </c:pt>
                <c:pt idx="5839">
                  <c:v>3214.89</c:v>
                </c:pt>
                <c:pt idx="5840">
                  <c:v>3215.37</c:v>
                </c:pt>
                <c:pt idx="5841">
                  <c:v>3215.86</c:v>
                </c:pt>
                <c:pt idx="5842">
                  <c:v>3216.34</c:v>
                </c:pt>
                <c:pt idx="5843">
                  <c:v>3216.82</c:v>
                </c:pt>
                <c:pt idx="5844">
                  <c:v>3217.3</c:v>
                </c:pt>
                <c:pt idx="5845">
                  <c:v>3217.78</c:v>
                </c:pt>
                <c:pt idx="5846">
                  <c:v>3218.27</c:v>
                </c:pt>
                <c:pt idx="5847">
                  <c:v>3218.75</c:v>
                </c:pt>
                <c:pt idx="5848">
                  <c:v>3219.23</c:v>
                </c:pt>
                <c:pt idx="5849">
                  <c:v>3219.71</c:v>
                </c:pt>
                <c:pt idx="5850">
                  <c:v>3220.2</c:v>
                </c:pt>
                <c:pt idx="5851">
                  <c:v>3220.68</c:v>
                </c:pt>
                <c:pt idx="5852">
                  <c:v>3221.16</c:v>
                </c:pt>
                <c:pt idx="5853">
                  <c:v>3221.64</c:v>
                </c:pt>
                <c:pt idx="5854">
                  <c:v>3222.12</c:v>
                </c:pt>
                <c:pt idx="5855">
                  <c:v>3222.61</c:v>
                </c:pt>
                <c:pt idx="5856">
                  <c:v>3223.09</c:v>
                </c:pt>
                <c:pt idx="5857">
                  <c:v>3223.57</c:v>
                </c:pt>
                <c:pt idx="5858">
                  <c:v>3224.05</c:v>
                </c:pt>
                <c:pt idx="5859">
                  <c:v>3224.53</c:v>
                </c:pt>
                <c:pt idx="5860">
                  <c:v>3225.02</c:v>
                </c:pt>
                <c:pt idx="5861">
                  <c:v>3225.5</c:v>
                </c:pt>
                <c:pt idx="5862">
                  <c:v>3225.98</c:v>
                </c:pt>
                <c:pt idx="5863">
                  <c:v>3226.46</c:v>
                </c:pt>
                <c:pt idx="5864">
                  <c:v>3226.95</c:v>
                </c:pt>
                <c:pt idx="5865">
                  <c:v>3227.43</c:v>
                </c:pt>
                <c:pt idx="5866">
                  <c:v>3227.91</c:v>
                </c:pt>
                <c:pt idx="5867">
                  <c:v>3228.39</c:v>
                </c:pt>
                <c:pt idx="5868">
                  <c:v>3228.87</c:v>
                </c:pt>
                <c:pt idx="5869">
                  <c:v>3229.36</c:v>
                </c:pt>
                <c:pt idx="5870">
                  <c:v>3229.84</c:v>
                </c:pt>
                <c:pt idx="5871">
                  <c:v>3230.32</c:v>
                </c:pt>
                <c:pt idx="5872">
                  <c:v>3230.8</c:v>
                </c:pt>
                <c:pt idx="5873">
                  <c:v>3231.28</c:v>
                </c:pt>
                <c:pt idx="5874">
                  <c:v>3231.77</c:v>
                </c:pt>
                <c:pt idx="5875">
                  <c:v>3232.25</c:v>
                </c:pt>
                <c:pt idx="5876">
                  <c:v>3232.73</c:v>
                </c:pt>
                <c:pt idx="5877">
                  <c:v>3233.21</c:v>
                </c:pt>
                <c:pt idx="5878">
                  <c:v>3233.7</c:v>
                </c:pt>
                <c:pt idx="5879">
                  <c:v>3234.18</c:v>
                </c:pt>
                <c:pt idx="5880">
                  <c:v>3234.66</c:v>
                </c:pt>
                <c:pt idx="5881">
                  <c:v>3235.14</c:v>
                </c:pt>
                <c:pt idx="5882">
                  <c:v>3235.62</c:v>
                </c:pt>
                <c:pt idx="5883">
                  <c:v>3236.11</c:v>
                </c:pt>
                <c:pt idx="5884">
                  <c:v>3236.59</c:v>
                </c:pt>
                <c:pt idx="5885">
                  <c:v>3237.07</c:v>
                </c:pt>
                <c:pt idx="5886">
                  <c:v>3237.55</c:v>
                </c:pt>
                <c:pt idx="5887">
                  <c:v>3238.03</c:v>
                </c:pt>
                <c:pt idx="5888">
                  <c:v>3238.52</c:v>
                </c:pt>
                <c:pt idx="5889">
                  <c:v>3239</c:v>
                </c:pt>
                <c:pt idx="5890">
                  <c:v>3239.48</c:v>
                </c:pt>
                <c:pt idx="5891">
                  <c:v>3239.96</c:v>
                </c:pt>
                <c:pt idx="5892">
                  <c:v>3240.44</c:v>
                </c:pt>
                <c:pt idx="5893">
                  <c:v>3240.93</c:v>
                </c:pt>
                <c:pt idx="5894">
                  <c:v>3241.41</c:v>
                </c:pt>
                <c:pt idx="5895">
                  <c:v>3241.89</c:v>
                </c:pt>
                <c:pt idx="5896">
                  <c:v>3242.37</c:v>
                </c:pt>
                <c:pt idx="5897">
                  <c:v>3242.86</c:v>
                </c:pt>
                <c:pt idx="5898">
                  <c:v>3243.34</c:v>
                </c:pt>
                <c:pt idx="5899">
                  <c:v>3243.82</c:v>
                </c:pt>
                <c:pt idx="5900">
                  <c:v>3244.3</c:v>
                </c:pt>
                <c:pt idx="5901">
                  <c:v>3244.78</c:v>
                </c:pt>
                <c:pt idx="5902">
                  <c:v>3245.27</c:v>
                </c:pt>
                <c:pt idx="5903">
                  <c:v>3245.75</c:v>
                </c:pt>
                <c:pt idx="5904">
                  <c:v>3246.23</c:v>
                </c:pt>
                <c:pt idx="5905">
                  <c:v>3246.71</c:v>
                </c:pt>
                <c:pt idx="5906">
                  <c:v>3247.19</c:v>
                </c:pt>
                <c:pt idx="5907">
                  <c:v>3247.68</c:v>
                </c:pt>
                <c:pt idx="5908">
                  <c:v>3248.16</c:v>
                </c:pt>
                <c:pt idx="5909">
                  <c:v>3248.64</c:v>
                </c:pt>
                <c:pt idx="5910">
                  <c:v>3249.12</c:v>
                </c:pt>
                <c:pt idx="5911">
                  <c:v>3249.61</c:v>
                </c:pt>
                <c:pt idx="5912">
                  <c:v>3250.09</c:v>
                </c:pt>
                <c:pt idx="5913">
                  <c:v>3250.57</c:v>
                </c:pt>
                <c:pt idx="5914">
                  <c:v>3251.05</c:v>
                </c:pt>
                <c:pt idx="5915">
                  <c:v>3251.53</c:v>
                </c:pt>
                <c:pt idx="5916">
                  <c:v>3252.02</c:v>
                </c:pt>
                <c:pt idx="5917">
                  <c:v>3252.5</c:v>
                </c:pt>
                <c:pt idx="5918">
                  <c:v>3252.98</c:v>
                </c:pt>
                <c:pt idx="5919">
                  <c:v>3253.46</c:v>
                </c:pt>
                <c:pt idx="5920">
                  <c:v>3253.94</c:v>
                </c:pt>
                <c:pt idx="5921">
                  <c:v>3254.43</c:v>
                </c:pt>
                <c:pt idx="5922">
                  <c:v>3254.91</c:v>
                </c:pt>
                <c:pt idx="5923">
                  <c:v>3255.39</c:v>
                </c:pt>
                <c:pt idx="5924">
                  <c:v>3255.87</c:v>
                </c:pt>
                <c:pt idx="5925">
                  <c:v>3256.36</c:v>
                </c:pt>
                <c:pt idx="5926">
                  <c:v>3256.84</c:v>
                </c:pt>
                <c:pt idx="5927">
                  <c:v>3257.32</c:v>
                </c:pt>
                <c:pt idx="5928">
                  <c:v>3257.8</c:v>
                </c:pt>
                <c:pt idx="5929">
                  <c:v>3258.28</c:v>
                </c:pt>
                <c:pt idx="5930">
                  <c:v>3258.77</c:v>
                </c:pt>
                <c:pt idx="5931">
                  <c:v>3259.25</c:v>
                </c:pt>
                <c:pt idx="5932">
                  <c:v>3259.73</c:v>
                </c:pt>
                <c:pt idx="5933">
                  <c:v>3260.21</c:v>
                </c:pt>
                <c:pt idx="5934">
                  <c:v>3260.69</c:v>
                </c:pt>
                <c:pt idx="5935">
                  <c:v>3261.18</c:v>
                </c:pt>
                <c:pt idx="5936">
                  <c:v>3261.66</c:v>
                </c:pt>
                <c:pt idx="5937">
                  <c:v>3262.14</c:v>
                </c:pt>
                <c:pt idx="5938">
                  <c:v>3262.62</c:v>
                </c:pt>
                <c:pt idx="5939">
                  <c:v>3263.11</c:v>
                </c:pt>
                <c:pt idx="5940">
                  <c:v>3263.59</c:v>
                </c:pt>
                <c:pt idx="5941">
                  <c:v>3264.07</c:v>
                </c:pt>
                <c:pt idx="5942">
                  <c:v>3264.55</c:v>
                </c:pt>
                <c:pt idx="5943">
                  <c:v>3265.03</c:v>
                </c:pt>
                <c:pt idx="5944">
                  <c:v>3265.52</c:v>
                </c:pt>
                <c:pt idx="5945">
                  <c:v>3266</c:v>
                </c:pt>
                <c:pt idx="5946">
                  <c:v>3266.48</c:v>
                </c:pt>
                <c:pt idx="5947">
                  <c:v>3266.96</c:v>
                </c:pt>
                <c:pt idx="5948">
                  <c:v>3267.44</c:v>
                </c:pt>
                <c:pt idx="5949">
                  <c:v>3267.93</c:v>
                </c:pt>
                <c:pt idx="5950">
                  <c:v>3268.41</c:v>
                </c:pt>
                <c:pt idx="5951">
                  <c:v>3268.89</c:v>
                </c:pt>
                <c:pt idx="5952">
                  <c:v>3269.37</c:v>
                </c:pt>
                <c:pt idx="5953">
                  <c:v>3269.86</c:v>
                </c:pt>
                <c:pt idx="5954">
                  <c:v>3270.34</c:v>
                </c:pt>
                <c:pt idx="5955">
                  <c:v>3270.82</c:v>
                </c:pt>
                <c:pt idx="5956">
                  <c:v>3271.3</c:v>
                </c:pt>
                <c:pt idx="5957">
                  <c:v>3271.78</c:v>
                </c:pt>
                <c:pt idx="5958">
                  <c:v>3272.27</c:v>
                </c:pt>
                <c:pt idx="5959">
                  <c:v>3272.75</c:v>
                </c:pt>
                <c:pt idx="5960">
                  <c:v>3273.23</c:v>
                </c:pt>
                <c:pt idx="5961">
                  <c:v>3273.71</c:v>
                </c:pt>
                <c:pt idx="5962">
                  <c:v>3274.19</c:v>
                </c:pt>
                <c:pt idx="5963">
                  <c:v>3274.68</c:v>
                </c:pt>
                <c:pt idx="5964">
                  <c:v>3275.16</c:v>
                </c:pt>
                <c:pt idx="5965">
                  <c:v>3275.64</c:v>
                </c:pt>
                <c:pt idx="5966">
                  <c:v>3276.12</c:v>
                </c:pt>
                <c:pt idx="5967">
                  <c:v>3276.61</c:v>
                </c:pt>
                <c:pt idx="5968">
                  <c:v>3277.09</c:v>
                </c:pt>
                <c:pt idx="5969">
                  <c:v>3277.57</c:v>
                </c:pt>
                <c:pt idx="5970">
                  <c:v>3278.05</c:v>
                </c:pt>
                <c:pt idx="5971">
                  <c:v>3278.53</c:v>
                </c:pt>
                <c:pt idx="5972">
                  <c:v>3279.02</c:v>
                </c:pt>
                <c:pt idx="5973">
                  <c:v>3279.5</c:v>
                </c:pt>
                <c:pt idx="5974">
                  <c:v>3279.98</c:v>
                </c:pt>
                <c:pt idx="5975">
                  <c:v>3280.46</c:v>
                </c:pt>
                <c:pt idx="5976">
                  <c:v>3280.94</c:v>
                </c:pt>
                <c:pt idx="5977">
                  <c:v>3281.43</c:v>
                </c:pt>
                <c:pt idx="5978">
                  <c:v>3281.91</c:v>
                </c:pt>
                <c:pt idx="5979">
                  <c:v>3282.39</c:v>
                </c:pt>
                <c:pt idx="5980">
                  <c:v>3282.87</c:v>
                </c:pt>
                <c:pt idx="5981">
                  <c:v>3283.36</c:v>
                </c:pt>
                <c:pt idx="5982">
                  <c:v>3283.84</c:v>
                </c:pt>
                <c:pt idx="5983">
                  <c:v>3284.32</c:v>
                </c:pt>
                <c:pt idx="5984">
                  <c:v>3284.8</c:v>
                </c:pt>
                <c:pt idx="5985">
                  <c:v>3285.28</c:v>
                </c:pt>
                <c:pt idx="5986">
                  <c:v>3285.77</c:v>
                </c:pt>
                <c:pt idx="5987">
                  <c:v>3286.25</c:v>
                </c:pt>
                <c:pt idx="5988">
                  <c:v>3286.73</c:v>
                </c:pt>
                <c:pt idx="5989">
                  <c:v>3287.21</c:v>
                </c:pt>
                <c:pt idx="5990">
                  <c:v>3287.69</c:v>
                </c:pt>
                <c:pt idx="5991">
                  <c:v>3288.18</c:v>
                </c:pt>
                <c:pt idx="5992">
                  <c:v>3288.66</c:v>
                </c:pt>
                <c:pt idx="5993">
                  <c:v>3289.14</c:v>
                </c:pt>
                <c:pt idx="5994">
                  <c:v>3289.62</c:v>
                </c:pt>
                <c:pt idx="5995">
                  <c:v>3290.1</c:v>
                </c:pt>
                <c:pt idx="5996">
                  <c:v>3290.59</c:v>
                </c:pt>
                <c:pt idx="5997">
                  <c:v>3291.07</c:v>
                </c:pt>
                <c:pt idx="5998">
                  <c:v>3291.55</c:v>
                </c:pt>
                <c:pt idx="5999">
                  <c:v>3292.03</c:v>
                </c:pt>
                <c:pt idx="6000">
                  <c:v>3292.52</c:v>
                </c:pt>
                <c:pt idx="6001">
                  <c:v>3293</c:v>
                </c:pt>
                <c:pt idx="6002">
                  <c:v>3293.48</c:v>
                </c:pt>
                <c:pt idx="6003">
                  <c:v>3293.96</c:v>
                </c:pt>
                <c:pt idx="6004">
                  <c:v>3294.44</c:v>
                </c:pt>
                <c:pt idx="6005">
                  <c:v>3294.93</c:v>
                </c:pt>
                <c:pt idx="6006">
                  <c:v>3295.41</c:v>
                </c:pt>
                <c:pt idx="6007">
                  <c:v>3295.89</c:v>
                </c:pt>
                <c:pt idx="6008">
                  <c:v>3296.37</c:v>
                </c:pt>
                <c:pt idx="6009">
                  <c:v>3296.85</c:v>
                </c:pt>
                <c:pt idx="6010">
                  <c:v>3297.34</c:v>
                </c:pt>
                <c:pt idx="6011">
                  <c:v>3297.82</c:v>
                </c:pt>
                <c:pt idx="6012">
                  <c:v>3298.3</c:v>
                </c:pt>
                <c:pt idx="6013">
                  <c:v>3298.78</c:v>
                </c:pt>
                <c:pt idx="6014">
                  <c:v>3299.27</c:v>
                </c:pt>
                <c:pt idx="6015">
                  <c:v>3299.75</c:v>
                </c:pt>
                <c:pt idx="6016">
                  <c:v>3300.23</c:v>
                </c:pt>
                <c:pt idx="6017">
                  <c:v>3300.71</c:v>
                </c:pt>
                <c:pt idx="6018">
                  <c:v>3301.19</c:v>
                </c:pt>
                <c:pt idx="6019">
                  <c:v>3301.68</c:v>
                </c:pt>
                <c:pt idx="6020">
                  <c:v>3302.16</c:v>
                </c:pt>
                <c:pt idx="6021">
                  <c:v>3302.64</c:v>
                </c:pt>
                <c:pt idx="6022">
                  <c:v>3303.12</c:v>
                </c:pt>
                <c:pt idx="6023">
                  <c:v>3303.6</c:v>
                </c:pt>
                <c:pt idx="6024">
                  <c:v>3304.09</c:v>
                </c:pt>
                <c:pt idx="6025">
                  <c:v>3304.57</c:v>
                </c:pt>
                <c:pt idx="6026">
                  <c:v>3305.05</c:v>
                </c:pt>
                <c:pt idx="6027">
                  <c:v>3305.53</c:v>
                </c:pt>
                <c:pt idx="6028">
                  <c:v>3306.02</c:v>
                </c:pt>
                <c:pt idx="6029">
                  <c:v>3306.5</c:v>
                </c:pt>
                <c:pt idx="6030">
                  <c:v>3306.98</c:v>
                </c:pt>
                <c:pt idx="6031">
                  <c:v>3307.46</c:v>
                </c:pt>
                <c:pt idx="6032">
                  <c:v>3307.94</c:v>
                </c:pt>
                <c:pt idx="6033">
                  <c:v>3308.43</c:v>
                </c:pt>
                <c:pt idx="6034">
                  <c:v>3308.91</c:v>
                </c:pt>
                <c:pt idx="6035">
                  <c:v>3309.39</c:v>
                </c:pt>
                <c:pt idx="6036">
                  <c:v>3309.87</c:v>
                </c:pt>
                <c:pt idx="6037">
                  <c:v>3310.35</c:v>
                </c:pt>
                <c:pt idx="6038">
                  <c:v>3310.84</c:v>
                </c:pt>
                <c:pt idx="6039">
                  <c:v>3311.32</c:v>
                </c:pt>
                <c:pt idx="6040">
                  <c:v>3311.8</c:v>
                </c:pt>
                <c:pt idx="6041">
                  <c:v>3312.28</c:v>
                </c:pt>
                <c:pt idx="6042">
                  <c:v>3312.77</c:v>
                </c:pt>
                <c:pt idx="6043">
                  <c:v>3313.25</c:v>
                </c:pt>
                <c:pt idx="6044">
                  <c:v>3313.73</c:v>
                </c:pt>
                <c:pt idx="6045">
                  <c:v>3314.21</c:v>
                </c:pt>
                <c:pt idx="6046">
                  <c:v>3314.69</c:v>
                </c:pt>
                <c:pt idx="6047">
                  <c:v>3315.18</c:v>
                </c:pt>
                <c:pt idx="6048">
                  <c:v>3315.66</c:v>
                </c:pt>
                <c:pt idx="6049">
                  <c:v>3316.14</c:v>
                </c:pt>
                <c:pt idx="6050">
                  <c:v>3316.62</c:v>
                </c:pt>
                <c:pt idx="6051">
                  <c:v>3317.1</c:v>
                </c:pt>
                <c:pt idx="6052">
                  <c:v>3317.59</c:v>
                </c:pt>
                <c:pt idx="6053">
                  <c:v>3318.07</c:v>
                </c:pt>
                <c:pt idx="6054">
                  <c:v>3318.55</c:v>
                </c:pt>
                <c:pt idx="6055">
                  <c:v>3319.03</c:v>
                </c:pt>
                <c:pt idx="6056">
                  <c:v>3319.52</c:v>
                </c:pt>
                <c:pt idx="6057">
                  <c:v>3320</c:v>
                </c:pt>
                <c:pt idx="6058">
                  <c:v>3320.48</c:v>
                </c:pt>
                <c:pt idx="6059">
                  <c:v>3320.96</c:v>
                </c:pt>
                <c:pt idx="6060">
                  <c:v>3321.44</c:v>
                </c:pt>
                <c:pt idx="6061">
                  <c:v>3321.93</c:v>
                </c:pt>
                <c:pt idx="6062">
                  <c:v>3322.41</c:v>
                </c:pt>
                <c:pt idx="6063">
                  <c:v>3322.89</c:v>
                </c:pt>
                <c:pt idx="6064">
                  <c:v>3323.37</c:v>
                </c:pt>
                <c:pt idx="6065">
                  <c:v>3323.85</c:v>
                </c:pt>
                <c:pt idx="6066">
                  <c:v>3324.34</c:v>
                </c:pt>
                <c:pt idx="6067">
                  <c:v>3324.82</c:v>
                </c:pt>
                <c:pt idx="6068">
                  <c:v>3325.3</c:v>
                </c:pt>
                <c:pt idx="6069">
                  <c:v>3325.78</c:v>
                </c:pt>
                <c:pt idx="6070">
                  <c:v>3326.27</c:v>
                </c:pt>
                <c:pt idx="6071">
                  <c:v>3326.75</c:v>
                </c:pt>
                <c:pt idx="6072">
                  <c:v>3327.23</c:v>
                </c:pt>
                <c:pt idx="6073">
                  <c:v>3327.71</c:v>
                </c:pt>
                <c:pt idx="6074">
                  <c:v>3328.19</c:v>
                </c:pt>
                <c:pt idx="6075">
                  <c:v>3328.68</c:v>
                </c:pt>
                <c:pt idx="6076">
                  <c:v>3329.16</c:v>
                </c:pt>
                <c:pt idx="6077">
                  <c:v>3329.64</c:v>
                </c:pt>
                <c:pt idx="6078">
                  <c:v>3330.12</c:v>
                </c:pt>
                <c:pt idx="6079">
                  <c:v>3330.6</c:v>
                </c:pt>
                <c:pt idx="6080">
                  <c:v>3331.09</c:v>
                </c:pt>
                <c:pt idx="6081">
                  <c:v>3331.57</c:v>
                </c:pt>
                <c:pt idx="6082">
                  <c:v>3332.05</c:v>
                </c:pt>
                <c:pt idx="6083">
                  <c:v>3332.53</c:v>
                </c:pt>
                <c:pt idx="6084">
                  <c:v>3333.02</c:v>
                </c:pt>
                <c:pt idx="6085">
                  <c:v>3333.5</c:v>
                </c:pt>
                <c:pt idx="6086">
                  <c:v>3333.98</c:v>
                </c:pt>
                <c:pt idx="6087">
                  <c:v>3334.46</c:v>
                </c:pt>
                <c:pt idx="6088">
                  <c:v>3334.94</c:v>
                </c:pt>
                <c:pt idx="6089">
                  <c:v>3335.43</c:v>
                </c:pt>
                <c:pt idx="6090">
                  <c:v>3335.91</c:v>
                </c:pt>
                <c:pt idx="6091">
                  <c:v>3336.39</c:v>
                </c:pt>
                <c:pt idx="6092">
                  <c:v>3336.87</c:v>
                </c:pt>
                <c:pt idx="6093">
                  <c:v>3337.35</c:v>
                </c:pt>
                <c:pt idx="6094">
                  <c:v>3337.84</c:v>
                </c:pt>
                <c:pt idx="6095">
                  <c:v>3338.32</c:v>
                </c:pt>
                <c:pt idx="6096">
                  <c:v>3338.8</c:v>
                </c:pt>
                <c:pt idx="6097">
                  <c:v>3339.28</c:v>
                </c:pt>
                <c:pt idx="6098">
                  <c:v>3339.77</c:v>
                </c:pt>
                <c:pt idx="6099">
                  <c:v>3340.25</c:v>
                </c:pt>
                <c:pt idx="6100">
                  <c:v>3340.73</c:v>
                </c:pt>
                <c:pt idx="6101">
                  <c:v>3341.21</c:v>
                </c:pt>
                <c:pt idx="6102">
                  <c:v>3341.69</c:v>
                </c:pt>
                <c:pt idx="6103">
                  <c:v>3342.18</c:v>
                </c:pt>
                <c:pt idx="6104">
                  <c:v>3342.66</c:v>
                </c:pt>
                <c:pt idx="6105">
                  <c:v>3343.14</c:v>
                </c:pt>
                <c:pt idx="6106">
                  <c:v>3343.62</c:v>
                </c:pt>
                <c:pt idx="6107">
                  <c:v>3344.1</c:v>
                </c:pt>
                <c:pt idx="6108">
                  <c:v>3344.59</c:v>
                </c:pt>
                <c:pt idx="6109">
                  <c:v>3345.07</c:v>
                </c:pt>
                <c:pt idx="6110">
                  <c:v>3345.55</c:v>
                </c:pt>
                <c:pt idx="6111">
                  <c:v>3346.03</c:v>
                </c:pt>
                <c:pt idx="6112">
                  <c:v>3346.52</c:v>
                </c:pt>
                <c:pt idx="6113">
                  <c:v>3347</c:v>
                </c:pt>
                <c:pt idx="6114">
                  <c:v>3347.48</c:v>
                </c:pt>
                <c:pt idx="6115">
                  <c:v>3347.96</c:v>
                </c:pt>
                <c:pt idx="6116">
                  <c:v>3348.44</c:v>
                </c:pt>
                <c:pt idx="6117">
                  <c:v>3348.93</c:v>
                </c:pt>
                <c:pt idx="6118">
                  <c:v>3349.41</c:v>
                </c:pt>
                <c:pt idx="6119">
                  <c:v>3349.89</c:v>
                </c:pt>
                <c:pt idx="6120">
                  <c:v>3350.37</c:v>
                </c:pt>
                <c:pt idx="6121">
                  <c:v>3350.85</c:v>
                </c:pt>
                <c:pt idx="6122">
                  <c:v>3351.34</c:v>
                </c:pt>
                <c:pt idx="6123">
                  <c:v>3351.82</c:v>
                </c:pt>
                <c:pt idx="6124">
                  <c:v>3352.3</c:v>
                </c:pt>
                <c:pt idx="6125">
                  <c:v>3352.78</c:v>
                </c:pt>
                <c:pt idx="6126">
                  <c:v>3353.26</c:v>
                </c:pt>
                <c:pt idx="6127">
                  <c:v>3353.75</c:v>
                </c:pt>
                <c:pt idx="6128">
                  <c:v>3354.23</c:v>
                </c:pt>
                <c:pt idx="6129">
                  <c:v>3354.71</c:v>
                </c:pt>
                <c:pt idx="6130">
                  <c:v>3355.19</c:v>
                </c:pt>
                <c:pt idx="6131">
                  <c:v>3355.68</c:v>
                </c:pt>
                <c:pt idx="6132">
                  <c:v>3356.16</c:v>
                </c:pt>
                <c:pt idx="6133">
                  <c:v>3356.64</c:v>
                </c:pt>
                <c:pt idx="6134">
                  <c:v>3357.12</c:v>
                </c:pt>
                <c:pt idx="6135">
                  <c:v>3357.6</c:v>
                </c:pt>
                <c:pt idx="6136">
                  <c:v>3358.09</c:v>
                </c:pt>
                <c:pt idx="6137">
                  <c:v>3358.57</c:v>
                </c:pt>
                <c:pt idx="6138">
                  <c:v>3359.05</c:v>
                </c:pt>
                <c:pt idx="6139">
                  <c:v>3359.53</c:v>
                </c:pt>
                <c:pt idx="6140">
                  <c:v>3360.01</c:v>
                </c:pt>
                <c:pt idx="6141">
                  <c:v>3360.5</c:v>
                </c:pt>
                <c:pt idx="6142">
                  <c:v>3360.98</c:v>
                </c:pt>
                <c:pt idx="6143">
                  <c:v>3361.46</c:v>
                </c:pt>
                <c:pt idx="6144">
                  <c:v>3361.94</c:v>
                </c:pt>
                <c:pt idx="6145">
                  <c:v>3362.43</c:v>
                </c:pt>
                <c:pt idx="6146">
                  <c:v>3362.91</c:v>
                </c:pt>
                <c:pt idx="6147">
                  <c:v>3363.39</c:v>
                </c:pt>
                <c:pt idx="6148">
                  <c:v>3363.87</c:v>
                </c:pt>
                <c:pt idx="6149">
                  <c:v>3364.35</c:v>
                </c:pt>
                <c:pt idx="6150">
                  <c:v>3364.84</c:v>
                </c:pt>
                <c:pt idx="6151">
                  <c:v>3365.32</c:v>
                </c:pt>
                <c:pt idx="6152">
                  <c:v>3365.8</c:v>
                </c:pt>
                <c:pt idx="6153">
                  <c:v>3366.28</c:v>
                </c:pt>
                <c:pt idx="6154">
                  <c:v>3366.76</c:v>
                </c:pt>
                <c:pt idx="6155">
                  <c:v>3367.25</c:v>
                </c:pt>
                <c:pt idx="6156">
                  <c:v>3367.73</c:v>
                </c:pt>
                <c:pt idx="6157">
                  <c:v>3368.21</c:v>
                </c:pt>
                <c:pt idx="6158">
                  <c:v>3368.69</c:v>
                </c:pt>
                <c:pt idx="6159">
                  <c:v>3369.18</c:v>
                </c:pt>
                <c:pt idx="6160">
                  <c:v>3369.66</c:v>
                </c:pt>
                <c:pt idx="6161">
                  <c:v>3370.14</c:v>
                </c:pt>
                <c:pt idx="6162">
                  <c:v>3370.62</c:v>
                </c:pt>
                <c:pt idx="6163">
                  <c:v>3371.1</c:v>
                </c:pt>
                <c:pt idx="6164">
                  <c:v>3371.59</c:v>
                </c:pt>
                <c:pt idx="6165">
                  <c:v>3372.07</c:v>
                </c:pt>
                <c:pt idx="6166">
                  <c:v>3372.55</c:v>
                </c:pt>
                <c:pt idx="6167">
                  <c:v>3373.03</c:v>
                </c:pt>
                <c:pt idx="6168">
                  <c:v>3373.51</c:v>
                </c:pt>
                <c:pt idx="6169">
                  <c:v>3374</c:v>
                </c:pt>
                <c:pt idx="6170">
                  <c:v>3374.48</c:v>
                </c:pt>
                <c:pt idx="6171">
                  <c:v>3374.96</c:v>
                </c:pt>
                <c:pt idx="6172">
                  <c:v>3375.44</c:v>
                </c:pt>
                <c:pt idx="6173">
                  <c:v>3375.93</c:v>
                </c:pt>
                <c:pt idx="6174">
                  <c:v>3376.41</c:v>
                </c:pt>
                <c:pt idx="6175">
                  <c:v>3376.89</c:v>
                </c:pt>
                <c:pt idx="6176">
                  <c:v>3377.37</c:v>
                </c:pt>
                <c:pt idx="6177">
                  <c:v>3377.85</c:v>
                </c:pt>
                <c:pt idx="6178">
                  <c:v>3378.34</c:v>
                </c:pt>
                <c:pt idx="6179">
                  <c:v>3378.82</c:v>
                </c:pt>
                <c:pt idx="6180">
                  <c:v>3379.3</c:v>
                </c:pt>
                <c:pt idx="6181">
                  <c:v>3379.78</c:v>
                </c:pt>
                <c:pt idx="6182">
                  <c:v>3380.26</c:v>
                </c:pt>
                <c:pt idx="6183">
                  <c:v>3380.75</c:v>
                </c:pt>
                <c:pt idx="6184">
                  <c:v>3381.23</c:v>
                </c:pt>
                <c:pt idx="6185">
                  <c:v>3381.71</c:v>
                </c:pt>
                <c:pt idx="6186">
                  <c:v>3382.19</c:v>
                </c:pt>
                <c:pt idx="6187">
                  <c:v>3382.68</c:v>
                </c:pt>
                <c:pt idx="6188">
                  <c:v>3383.16</c:v>
                </c:pt>
                <c:pt idx="6189">
                  <c:v>3383.64</c:v>
                </c:pt>
                <c:pt idx="6190">
                  <c:v>3384.12</c:v>
                </c:pt>
                <c:pt idx="6191">
                  <c:v>3384.6</c:v>
                </c:pt>
                <c:pt idx="6192">
                  <c:v>3385.09</c:v>
                </c:pt>
                <c:pt idx="6193">
                  <c:v>3385.57</c:v>
                </c:pt>
                <c:pt idx="6194">
                  <c:v>3386.05</c:v>
                </c:pt>
                <c:pt idx="6195">
                  <c:v>3386.53</c:v>
                </c:pt>
                <c:pt idx="6196">
                  <c:v>3387.01</c:v>
                </c:pt>
                <c:pt idx="6197">
                  <c:v>3387.5</c:v>
                </c:pt>
                <c:pt idx="6198">
                  <c:v>3387.98</c:v>
                </c:pt>
                <c:pt idx="6199">
                  <c:v>3388.46</c:v>
                </c:pt>
                <c:pt idx="6200">
                  <c:v>3388.94</c:v>
                </c:pt>
                <c:pt idx="6201">
                  <c:v>3389.43</c:v>
                </c:pt>
                <c:pt idx="6202">
                  <c:v>3389.91</c:v>
                </c:pt>
                <c:pt idx="6203">
                  <c:v>3390.39</c:v>
                </c:pt>
                <c:pt idx="6204">
                  <c:v>3390.87</c:v>
                </c:pt>
                <c:pt idx="6205">
                  <c:v>3391.35</c:v>
                </c:pt>
                <c:pt idx="6206">
                  <c:v>3391.84</c:v>
                </c:pt>
                <c:pt idx="6207">
                  <c:v>3392.32</c:v>
                </c:pt>
                <c:pt idx="6208">
                  <c:v>3392.8</c:v>
                </c:pt>
                <c:pt idx="6209">
                  <c:v>3393.28</c:v>
                </c:pt>
                <c:pt idx="6210">
                  <c:v>3393.76</c:v>
                </c:pt>
                <c:pt idx="6211">
                  <c:v>3394.25</c:v>
                </c:pt>
                <c:pt idx="6212">
                  <c:v>3394.73</c:v>
                </c:pt>
                <c:pt idx="6213">
                  <c:v>3395.21</c:v>
                </c:pt>
                <c:pt idx="6214">
                  <c:v>3395.69</c:v>
                </c:pt>
                <c:pt idx="6215">
                  <c:v>3396.18</c:v>
                </c:pt>
                <c:pt idx="6216">
                  <c:v>3396.66</c:v>
                </c:pt>
                <c:pt idx="6217">
                  <c:v>3397.14</c:v>
                </c:pt>
                <c:pt idx="6218">
                  <c:v>3397.62</c:v>
                </c:pt>
                <c:pt idx="6219">
                  <c:v>3398.1</c:v>
                </c:pt>
                <c:pt idx="6220">
                  <c:v>3398.59</c:v>
                </c:pt>
                <c:pt idx="6221">
                  <c:v>3399.07</c:v>
                </c:pt>
                <c:pt idx="6222">
                  <c:v>3399.55</c:v>
                </c:pt>
                <c:pt idx="6223">
                  <c:v>3400.03</c:v>
                </c:pt>
                <c:pt idx="6224">
                  <c:v>3400.51</c:v>
                </c:pt>
                <c:pt idx="6225">
                  <c:v>3401</c:v>
                </c:pt>
                <c:pt idx="6226">
                  <c:v>3401.48</c:v>
                </c:pt>
                <c:pt idx="6227">
                  <c:v>3401.96</c:v>
                </c:pt>
                <c:pt idx="6228">
                  <c:v>3402.44</c:v>
                </c:pt>
                <c:pt idx="6229">
                  <c:v>3402.93</c:v>
                </c:pt>
                <c:pt idx="6230">
                  <c:v>3403.41</c:v>
                </c:pt>
                <c:pt idx="6231">
                  <c:v>3403.89</c:v>
                </c:pt>
                <c:pt idx="6232">
                  <c:v>3404.37</c:v>
                </c:pt>
                <c:pt idx="6233">
                  <c:v>3404.85</c:v>
                </c:pt>
                <c:pt idx="6234">
                  <c:v>3405.34</c:v>
                </c:pt>
                <c:pt idx="6235">
                  <c:v>3405.82</c:v>
                </c:pt>
                <c:pt idx="6236">
                  <c:v>3406.3</c:v>
                </c:pt>
                <c:pt idx="6237">
                  <c:v>3406.78</c:v>
                </c:pt>
                <c:pt idx="6238">
                  <c:v>3407.26</c:v>
                </c:pt>
                <c:pt idx="6239">
                  <c:v>3407.75</c:v>
                </c:pt>
                <c:pt idx="6240">
                  <c:v>3408.23</c:v>
                </c:pt>
                <c:pt idx="6241">
                  <c:v>3408.71</c:v>
                </c:pt>
                <c:pt idx="6242">
                  <c:v>3409.19</c:v>
                </c:pt>
                <c:pt idx="6243">
                  <c:v>3409.68</c:v>
                </c:pt>
                <c:pt idx="6244">
                  <c:v>3410.16</c:v>
                </c:pt>
                <c:pt idx="6245">
                  <c:v>3410.64</c:v>
                </c:pt>
                <c:pt idx="6246">
                  <c:v>3411.12</c:v>
                </c:pt>
                <c:pt idx="6247">
                  <c:v>3411.6</c:v>
                </c:pt>
                <c:pt idx="6248">
                  <c:v>3412.09</c:v>
                </c:pt>
                <c:pt idx="6249">
                  <c:v>3412.57</c:v>
                </c:pt>
                <c:pt idx="6250">
                  <c:v>3413.05</c:v>
                </c:pt>
                <c:pt idx="6251">
                  <c:v>3413.53</c:v>
                </c:pt>
                <c:pt idx="6252">
                  <c:v>3414.01</c:v>
                </c:pt>
                <c:pt idx="6253">
                  <c:v>3414.5</c:v>
                </c:pt>
                <c:pt idx="6254">
                  <c:v>3414.98</c:v>
                </c:pt>
                <c:pt idx="6255">
                  <c:v>3415.46</c:v>
                </c:pt>
                <c:pt idx="6256">
                  <c:v>3415.94</c:v>
                </c:pt>
                <c:pt idx="6257">
                  <c:v>3416.43</c:v>
                </c:pt>
                <c:pt idx="6258">
                  <c:v>3416.91</c:v>
                </c:pt>
                <c:pt idx="6259">
                  <c:v>3417.39</c:v>
                </c:pt>
                <c:pt idx="6260">
                  <c:v>3417.87</c:v>
                </c:pt>
                <c:pt idx="6261">
                  <c:v>3418.35</c:v>
                </c:pt>
                <c:pt idx="6262">
                  <c:v>3418.84</c:v>
                </c:pt>
                <c:pt idx="6263">
                  <c:v>3419.32</c:v>
                </c:pt>
                <c:pt idx="6264">
                  <c:v>3419.8</c:v>
                </c:pt>
                <c:pt idx="6265">
                  <c:v>3420.28</c:v>
                </c:pt>
                <c:pt idx="6266">
                  <c:v>3420.76</c:v>
                </c:pt>
                <c:pt idx="6267">
                  <c:v>3421.25</c:v>
                </c:pt>
                <c:pt idx="6268">
                  <c:v>3421.73</c:v>
                </c:pt>
                <c:pt idx="6269">
                  <c:v>3422.21</c:v>
                </c:pt>
                <c:pt idx="6270">
                  <c:v>3422.69</c:v>
                </c:pt>
                <c:pt idx="6271">
                  <c:v>3423.17</c:v>
                </c:pt>
                <c:pt idx="6272">
                  <c:v>3423.66</c:v>
                </c:pt>
                <c:pt idx="6273">
                  <c:v>3424.14</c:v>
                </c:pt>
                <c:pt idx="6274">
                  <c:v>3424.62</c:v>
                </c:pt>
                <c:pt idx="6275">
                  <c:v>3425.1</c:v>
                </c:pt>
                <c:pt idx="6276">
                  <c:v>3425.59</c:v>
                </c:pt>
                <c:pt idx="6277">
                  <c:v>3426.07</c:v>
                </c:pt>
                <c:pt idx="6278">
                  <c:v>3426.55</c:v>
                </c:pt>
                <c:pt idx="6279">
                  <c:v>3427.03</c:v>
                </c:pt>
                <c:pt idx="6280">
                  <c:v>3427.51</c:v>
                </c:pt>
                <c:pt idx="6281">
                  <c:v>3428</c:v>
                </c:pt>
                <c:pt idx="6282">
                  <c:v>3428.48</c:v>
                </c:pt>
                <c:pt idx="6283">
                  <c:v>3428.96</c:v>
                </c:pt>
                <c:pt idx="6284">
                  <c:v>3429.44</c:v>
                </c:pt>
                <c:pt idx="6285">
                  <c:v>3429.92</c:v>
                </c:pt>
                <c:pt idx="6286">
                  <c:v>3430.41</c:v>
                </c:pt>
                <c:pt idx="6287">
                  <c:v>3430.89</c:v>
                </c:pt>
                <c:pt idx="6288">
                  <c:v>3431.37</c:v>
                </c:pt>
                <c:pt idx="6289">
                  <c:v>3431.85</c:v>
                </c:pt>
                <c:pt idx="6290">
                  <c:v>3432.34</c:v>
                </c:pt>
                <c:pt idx="6291">
                  <c:v>3432.82</c:v>
                </c:pt>
                <c:pt idx="6292">
                  <c:v>3433.3</c:v>
                </c:pt>
                <c:pt idx="6293">
                  <c:v>3433.78</c:v>
                </c:pt>
                <c:pt idx="6294">
                  <c:v>3434.26</c:v>
                </c:pt>
                <c:pt idx="6295">
                  <c:v>3434.75</c:v>
                </c:pt>
                <c:pt idx="6296">
                  <c:v>3435.23</c:v>
                </c:pt>
                <c:pt idx="6297">
                  <c:v>3435.71</c:v>
                </c:pt>
                <c:pt idx="6298">
                  <c:v>3436.19</c:v>
                </c:pt>
                <c:pt idx="6299">
                  <c:v>3436.67</c:v>
                </c:pt>
                <c:pt idx="6300">
                  <c:v>3437.16</c:v>
                </c:pt>
                <c:pt idx="6301">
                  <c:v>3437.64</c:v>
                </c:pt>
                <c:pt idx="6302">
                  <c:v>3438.12</c:v>
                </c:pt>
                <c:pt idx="6303">
                  <c:v>3438.6</c:v>
                </c:pt>
                <c:pt idx="6304">
                  <c:v>3439.09</c:v>
                </c:pt>
                <c:pt idx="6305">
                  <c:v>3439.57</c:v>
                </c:pt>
                <c:pt idx="6306">
                  <c:v>3440.05</c:v>
                </c:pt>
                <c:pt idx="6307">
                  <c:v>3440.53</c:v>
                </c:pt>
                <c:pt idx="6308">
                  <c:v>3441.01</c:v>
                </c:pt>
                <c:pt idx="6309">
                  <c:v>3441.5</c:v>
                </c:pt>
                <c:pt idx="6310">
                  <c:v>3441.98</c:v>
                </c:pt>
                <c:pt idx="6311">
                  <c:v>3442.46</c:v>
                </c:pt>
                <c:pt idx="6312">
                  <c:v>3442.94</c:v>
                </c:pt>
                <c:pt idx="6313">
                  <c:v>3443.42</c:v>
                </c:pt>
                <c:pt idx="6314">
                  <c:v>3443.91</c:v>
                </c:pt>
                <c:pt idx="6315">
                  <c:v>3444.39</c:v>
                </c:pt>
                <c:pt idx="6316">
                  <c:v>3444.87</c:v>
                </c:pt>
                <c:pt idx="6317">
                  <c:v>3445.35</c:v>
                </c:pt>
                <c:pt idx="6318">
                  <c:v>3445.84</c:v>
                </c:pt>
                <c:pt idx="6319">
                  <c:v>3446.32</c:v>
                </c:pt>
                <c:pt idx="6320">
                  <c:v>3446.8</c:v>
                </c:pt>
                <c:pt idx="6321">
                  <c:v>3447.28</c:v>
                </c:pt>
                <c:pt idx="6322">
                  <c:v>3447.76</c:v>
                </c:pt>
                <c:pt idx="6323">
                  <c:v>3448.25</c:v>
                </c:pt>
                <c:pt idx="6324">
                  <c:v>3448.73</c:v>
                </c:pt>
                <c:pt idx="6325">
                  <c:v>3449.21</c:v>
                </c:pt>
                <c:pt idx="6326">
                  <c:v>3449.69</c:v>
                </c:pt>
                <c:pt idx="6327">
                  <c:v>3450.17</c:v>
                </c:pt>
                <c:pt idx="6328">
                  <c:v>3450.66</c:v>
                </c:pt>
                <c:pt idx="6329">
                  <c:v>3451.14</c:v>
                </c:pt>
                <c:pt idx="6330">
                  <c:v>3451.62</c:v>
                </c:pt>
                <c:pt idx="6331">
                  <c:v>3452.1</c:v>
                </c:pt>
                <c:pt idx="6332">
                  <c:v>3452.59</c:v>
                </c:pt>
                <c:pt idx="6333">
                  <c:v>3453.07</c:v>
                </c:pt>
                <c:pt idx="6334">
                  <c:v>3453.55</c:v>
                </c:pt>
                <c:pt idx="6335">
                  <c:v>3454.03</c:v>
                </c:pt>
                <c:pt idx="6336">
                  <c:v>3454.51</c:v>
                </c:pt>
                <c:pt idx="6337">
                  <c:v>3455</c:v>
                </c:pt>
                <c:pt idx="6338">
                  <c:v>3455.48</c:v>
                </c:pt>
                <c:pt idx="6339">
                  <c:v>3455.96</c:v>
                </c:pt>
                <c:pt idx="6340">
                  <c:v>3456.44</c:v>
                </c:pt>
                <c:pt idx="6341">
                  <c:v>3456.92</c:v>
                </c:pt>
                <c:pt idx="6342">
                  <c:v>3457.41</c:v>
                </c:pt>
                <c:pt idx="6343">
                  <c:v>3457.89</c:v>
                </c:pt>
                <c:pt idx="6344">
                  <c:v>3458.37</c:v>
                </c:pt>
                <c:pt idx="6345">
                  <c:v>3458.85</c:v>
                </c:pt>
                <c:pt idx="6346">
                  <c:v>3459.34</c:v>
                </c:pt>
                <c:pt idx="6347">
                  <c:v>3459.82</c:v>
                </c:pt>
                <c:pt idx="6348">
                  <c:v>3460.3</c:v>
                </c:pt>
                <c:pt idx="6349">
                  <c:v>3460.78</c:v>
                </c:pt>
                <c:pt idx="6350">
                  <c:v>3461.26</c:v>
                </c:pt>
                <c:pt idx="6351">
                  <c:v>3461.75</c:v>
                </c:pt>
                <c:pt idx="6352">
                  <c:v>3462.23</c:v>
                </c:pt>
                <c:pt idx="6353">
                  <c:v>3462.71</c:v>
                </c:pt>
                <c:pt idx="6354">
                  <c:v>3463.19</c:v>
                </c:pt>
                <c:pt idx="6355">
                  <c:v>3463.67</c:v>
                </c:pt>
                <c:pt idx="6356">
                  <c:v>3464.16</c:v>
                </c:pt>
                <c:pt idx="6357">
                  <c:v>3464.64</c:v>
                </c:pt>
                <c:pt idx="6358">
                  <c:v>3465.12</c:v>
                </c:pt>
                <c:pt idx="6359">
                  <c:v>3465.6</c:v>
                </c:pt>
                <c:pt idx="6360">
                  <c:v>3466.09</c:v>
                </c:pt>
                <c:pt idx="6361">
                  <c:v>3466.57</c:v>
                </c:pt>
                <c:pt idx="6362">
                  <c:v>3467.05</c:v>
                </c:pt>
                <c:pt idx="6363">
                  <c:v>3467.53</c:v>
                </c:pt>
                <c:pt idx="6364">
                  <c:v>3468.01</c:v>
                </c:pt>
                <c:pt idx="6365">
                  <c:v>3468.5</c:v>
                </c:pt>
                <c:pt idx="6366">
                  <c:v>3468.98</c:v>
                </c:pt>
                <c:pt idx="6367">
                  <c:v>3469.46</c:v>
                </c:pt>
                <c:pt idx="6368">
                  <c:v>3469.94</c:v>
                </c:pt>
                <c:pt idx="6369">
                  <c:v>3470.42</c:v>
                </c:pt>
                <c:pt idx="6370">
                  <c:v>3470.91</c:v>
                </c:pt>
                <c:pt idx="6371">
                  <c:v>3471.39</c:v>
                </c:pt>
                <c:pt idx="6372">
                  <c:v>3471.87</c:v>
                </c:pt>
                <c:pt idx="6373">
                  <c:v>3472.35</c:v>
                </c:pt>
                <c:pt idx="6374">
                  <c:v>3472.83</c:v>
                </c:pt>
                <c:pt idx="6375">
                  <c:v>3473.32</c:v>
                </c:pt>
                <c:pt idx="6376">
                  <c:v>3473.8</c:v>
                </c:pt>
                <c:pt idx="6377">
                  <c:v>3474.28</c:v>
                </c:pt>
                <c:pt idx="6378">
                  <c:v>3474.76</c:v>
                </c:pt>
                <c:pt idx="6379">
                  <c:v>3475.25</c:v>
                </c:pt>
                <c:pt idx="6380">
                  <c:v>3475.73</c:v>
                </c:pt>
                <c:pt idx="6381">
                  <c:v>3476.21</c:v>
                </c:pt>
                <c:pt idx="6382">
                  <c:v>3476.69</c:v>
                </c:pt>
                <c:pt idx="6383">
                  <c:v>3477.17</c:v>
                </c:pt>
                <c:pt idx="6384">
                  <c:v>3477.66</c:v>
                </c:pt>
                <c:pt idx="6385">
                  <c:v>3478.14</c:v>
                </c:pt>
                <c:pt idx="6386">
                  <c:v>3478.62</c:v>
                </c:pt>
                <c:pt idx="6387">
                  <c:v>3479.1</c:v>
                </c:pt>
                <c:pt idx="6388">
                  <c:v>3479.58</c:v>
                </c:pt>
                <c:pt idx="6389">
                  <c:v>3480.07</c:v>
                </c:pt>
                <c:pt idx="6390">
                  <c:v>3480.55</c:v>
                </c:pt>
                <c:pt idx="6391">
                  <c:v>3481.03</c:v>
                </c:pt>
                <c:pt idx="6392">
                  <c:v>3481.51</c:v>
                </c:pt>
                <c:pt idx="6393">
                  <c:v>3482</c:v>
                </c:pt>
                <c:pt idx="6394">
                  <c:v>3482.48</c:v>
                </c:pt>
                <c:pt idx="6395">
                  <c:v>3482.96</c:v>
                </c:pt>
                <c:pt idx="6396">
                  <c:v>3483.44</c:v>
                </c:pt>
                <c:pt idx="6397">
                  <c:v>3483.92</c:v>
                </c:pt>
                <c:pt idx="6398">
                  <c:v>3484.41</c:v>
                </c:pt>
                <c:pt idx="6399">
                  <c:v>3484.89</c:v>
                </c:pt>
                <c:pt idx="6400">
                  <c:v>3485.37</c:v>
                </c:pt>
                <c:pt idx="6401">
                  <c:v>3485.85</c:v>
                </c:pt>
                <c:pt idx="6402">
                  <c:v>3486.33</c:v>
                </c:pt>
                <c:pt idx="6403">
                  <c:v>3486.82</c:v>
                </c:pt>
                <c:pt idx="6404">
                  <c:v>3487.3</c:v>
                </c:pt>
                <c:pt idx="6405">
                  <c:v>3487.78</c:v>
                </c:pt>
                <c:pt idx="6406">
                  <c:v>3488.26</c:v>
                </c:pt>
                <c:pt idx="6407">
                  <c:v>3488.75</c:v>
                </c:pt>
                <c:pt idx="6408">
                  <c:v>3489.23</c:v>
                </c:pt>
                <c:pt idx="6409">
                  <c:v>3489.71</c:v>
                </c:pt>
                <c:pt idx="6410">
                  <c:v>3490.19</c:v>
                </c:pt>
                <c:pt idx="6411">
                  <c:v>3490.67</c:v>
                </c:pt>
                <c:pt idx="6412">
                  <c:v>3491.16</c:v>
                </c:pt>
                <c:pt idx="6413">
                  <c:v>3491.64</c:v>
                </c:pt>
                <c:pt idx="6414">
                  <c:v>3492.12</c:v>
                </c:pt>
                <c:pt idx="6415">
                  <c:v>3492.6</c:v>
                </c:pt>
                <c:pt idx="6416">
                  <c:v>3493.08</c:v>
                </c:pt>
                <c:pt idx="6417">
                  <c:v>3493.57</c:v>
                </c:pt>
                <c:pt idx="6418">
                  <c:v>3494.05</c:v>
                </c:pt>
                <c:pt idx="6419">
                  <c:v>3494.53</c:v>
                </c:pt>
                <c:pt idx="6420">
                  <c:v>3495.01</c:v>
                </c:pt>
                <c:pt idx="6421">
                  <c:v>3495.5</c:v>
                </c:pt>
                <c:pt idx="6422">
                  <c:v>3495.98</c:v>
                </c:pt>
                <c:pt idx="6423">
                  <c:v>3496.46</c:v>
                </c:pt>
                <c:pt idx="6424">
                  <c:v>3496.94</c:v>
                </c:pt>
                <c:pt idx="6425">
                  <c:v>3497.42</c:v>
                </c:pt>
                <c:pt idx="6426">
                  <c:v>3497.91</c:v>
                </c:pt>
                <c:pt idx="6427">
                  <c:v>3498.39</c:v>
                </c:pt>
                <c:pt idx="6428">
                  <c:v>3498.87</c:v>
                </c:pt>
                <c:pt idx="6429">
                  <c:v>3499.35</c:v>
                </c:pt>
                <c:pt idx="6430">
                  <c:v>3499.83</c:v>
                </c:pt>
                <c:pt idx="6431">
                  <c:v>3500.32</c:v>
                </c:pt>
                <c:pt idx="6432">
                  <c:v>3500.8</c:v>
                </c:pt>
                <c:pt idx="6433">
                  <c:v>3501.28</c:v>
                </c:pt>
                <c:pt idx="6434">
                  <c:v>3501.76</c:v>
                </c:pt>
                <c:pt idx="6435">
                  <c:v>3502.25</c:v>
                </c:pt>
                <c:pt idx="6436">
                  <c:v>3502.73</c:v>
                </c:pt>
                <c:pt idx="6437">
                  <c:v>3503.21</c:v>
                </c:pt>
                <c:pt idx="6438">
                  <c:v>3503.69</c:v>
                </c:pt>
                <c:pt idx="6439">
                  <c:v>3504.17</c:v>
                </c:pt>
                <c:pt idx="6440">
                  <c:v>3504.66</c:v>
                </c:pt>
                <c:pt idx="6441">
                  <c:v>3505.14</c:v>
                </c:pt>
                <c:pt idx="6442">
                  <c:v>3505.62</c:v>
                </c:pt>
                <c:pt idx="6443">
                  <c:v>3506.1</c:v>
                </c:pt>
                <c:pt idx="6444">
                  <c:v>3506.58</c:v>
                </c:pt>
                <c:pt idx="6445">
                  <c:v>3507.07</c:v>
                </c:pt>
                <c:pt idx="6446">
                  <c:v>3507.55</c:v>
                </c:pt>
                <c:pt idx="6447">
                  <c:v>3508.03</c:v>
                </c:pt>
                <c:pt idx="6448">
                  <c:v>3508.51</c:v>
                </c:pt>
                <c:pt idx="6449">
                  <c:v>3509</c:v>
                </c:pt>
                <c:pt idx="6450">
                  <c:v>3509.48</c:v>
                </c:pt>
                <c:pt idx="6451">
                  <c:v>3509.96</c:v>
                </c:pt>
                <c:pt idx="6452">
                  <c:v>3510.44</c:v>
                </c:pt>
                <c:pt idx="6453">
                  <c:v>3510.92</c:v>
                </c:pt>
                <c:pt idx="6454">
                  <c:v>3511.41</c:v>
                </c:pt>
                <c:pt idx="6455">
                  <c:v>3511.89</c:v>
                </c:pt>
                <c:pt idx="6456">
                  <c:v>3512.37</c:v>
                </c:pt>
                <c:pt idx="6457">
                  <c:v>3512.85</c:v>
                </c:pt>
                <c:pt idx="6458">
                  <c:v>3513.33</c:v>
                </c:pt>
                <c:pt idx="6459">
                  <c:v>3513.82</c:v>
                </c:pt>
                <c:pt idx="6460">
                  <c:v>3514.3</c:v>
                </c:pt>
                <c:pt idx="6461">
                  <c:v>3514.78</c:v>
                </c:pt>
                <c:pt idx="6462">
                  <c:v>3515.26</c:v>
                </c:pt>
                <c:pt idx="6463">
                  <c:v>3515.75</c:v>
                </c:pt>
                <c:pt idx="6464">
                  <c:v>3516.23</c:v>
                </c:pt>
                <c:pt idx="6465">
                  <c:v>3516.71</c:v>
                </c:pt>
                <c:pt idx="6466">
                  <c:v>3517.19</c:v>
                </c:pt>
                <c:pt idx="6467">
                  <c:v>3517.67</c:v>
                </c:pt>
                <c:pt idx="6468">
                  <c:v>3518.16</c:v>
                </c:pt>
                <c:pt idx="6469">
                  <c:v>3518.64</c:v>
                </c:pt>
                <c:pt idx="6470">
                  <c:v>3519.12</c:v>
                </c:pt>
                <c:pt idx="6471">
                  <c:v>3519.6</c:v>
                </c:pt>
                <c:pt idx="6472">
                  <c:v>3520.08</c:v>
                </c:pt>
                <c:pt idx="6473">
                  <c:v>3520.57</c:v>
                </c:pt>
                <c:pt idx="6474">
                  <c:v>3521.05</c:v>
                </c:pt>
                <c:pt idx="6475">
                  <c:v>3521.53</c:v>
                </c:pt>
                <c:pt idx="6476">
                  <c:v>3522.01</c:v>
                </c:pt>
                <c:pt idx="6477">
                  <c:v>3522.5</c:v>
                </c:pt>
                <c:pt idx="6478">
                  <c:v>3522.98</c:v>
                </c:pt>
                <c:pt idx="6479">
                  <c:v>3523.46</c:v>
                </c:pt>
                <c:pt idx="6480">
                  <c:v>3523.94</c:v>
                </c:pt>
                <c:pt idx="6481">
                  <c:v>3524.42</c:v>
                </c:pt>
                <c:pt idx="6482">
                  <c:v>3524.91</c:v>
                </c:pt>
                <c:pt idx="6483">
                  <c:v>3525.39</c:v>
                </c:pt>
                <c:pt idx="6484">
                  <c:v>3525.87</c:v>
                </c:pt>
                <c:pt idx="6485">
                  <c:v>3526.35</c:v>
                </c:pt>
                <c:pt idx="6486">
                  <c:v>3526.83</c:v>
                </c:pt>
                <c:pt idx="6487">
                  <c:v>3527.32</c:v>
                </c:pt>
                <c:pt idx="6488">
                  <c:v>3527.8</c:v>
                </c:pt>
                <c:pt idx="6489">
                  <c:v>3528.28</c:v>
                </c:pt>
                <c:pt idx="6490">
                  <c:v>3528.76</c:v>
                </c:pt>
                <c:pt idx="6491">
                  <c:v>3529.25</c:v>
                </c:pt>
                <c:pt idx="6492">
                  <c:v>3529.73</c:v>
                </c:pt>
                <c:pt idx="6493">
                  <c:v>3530.21</c:v>
                </c:pt>
                <c:pt idx="6494">
                  <c:v>3530.69</c:v>
                </c:pt>
                <c:pt idx="6495">
                  <c:v>3531.17</c:v>
                </c:pt>
                <c:pt idx="6496">
                  <c:v>3531.66</c:v>
                </c:pt>
                <c:pt idx="6497">
                  <c:v>3532.14</c:v>
                </c:pt>
                <c:pt idx="6498">
                  <c:v>3532.62</c:v>
                </c:pt>
                <c:pt idx="6499">
                  <c:v>3533.1</c:v>
                </c:pt>
                <c:pt idx="6500">
                  <c:v>3533.58</c:v>
                </c:pt>
                <c:pt idx="6501">
                  <c:v>3534.07</c:v>
                </c:pt>
                <c:pt idx="6502">
                  <c:v>3534.55</c:v>
                </c:pt>
                <c:pt idx="6503">
                  <c:v>3535.03</c:v>
                </c:pt>
                <c:pt idx="6504">
                  <c:v>3535.51</c:v>
                </c:pt>
                <c:pt idx="6505">
                  <c:v>3536</c:v>
                </c:pt>
                <c:pt idx="6506">
                  <c:v>3536.48</c:v>
                </c:pt>
                <c:pt idx="6507">
                  <c:v>3536.96</c:v>
                </c:pt>
                <c:pt idx="6508">
                  <c:v>3537.44</c:v>
                </c:pt>
                <c:pt idx="6509">
                  <c:v>3537.92</c:v>
                </c:pt>
                <c:pt idx="6510">
                  <c:v>3538.41</c:v>
                </c:pt>
                <c:pt idx="6511">
                  <c:v>3538.89</c:v>
                </c:pt>
                <c:pt idx="6512">
                  <c:v>3539.37</c:v>
                </c:pt>
                <c:pt idx="6513">
                  <c:v>3539.85</c:v>
                </c:pt>
                <c:pt idx="6514">
                  <c:v>3540.33</c:v>
                </c:pt>
                <c:pt idx="6515">
                  <c:v>3540.82</c:v>
                </c:pt>
                <c:pt idx="6516">
                  <c:v>3541.3</c:v>
                </c:pt>
                <c:pt idx="6517">
                  <c:v>3541.78</c:v>
                </c:pt>
                <c:pt idx="6518">
                  <c:v>3542.26</c:v>
                </c:pt>
                <c:pt idx="6519">
                  <c:v>3542.74</c:v>
                </c:pt>
                <c:pt idx="6520">
                  <c:v>3543.23</c:v>
                </c:pt>
                <c:pt idx="6521">
                  <c:v>3543.71</c:v>
                </c:pt>
                <c:pt idx="6522">
                  <c:v>3544.19</c:v>
                </c:pt>
                <c:pt idx="6523">
                  <c:v>3544.67</c:v>
                </c:pt>
                <c:pt idx="6524">
                  <c:v>3545.16</c:v>
                </c:pt>
                <c:pt idx="6525">
                  <c:v>3545.64</c:v>
                </c:pt>
                <c:pt idx="6526">
                  <c:v>3546.12</c:v>
                </c:pt>
                <c:pt idx="6527">
                  <c:v>3546.6</c:v>
                </c:pt>
                <c:pt idx="6528">
                  <c:v>3547.08</c:v>
                </c:pt>
                <c:pt idx="6529">
                  <c:v>3547.57</c:v>
                </c:pt>
                <c:pt idx="6530">
                  <c:v>3548.05</c:v>
                </c:pt>
                <c:pt idx="6531">
                  <c:v>3548.53</c:v>
                </c:pt>
                <c:pt idx="6532">
                  <c:v>3549.01</c:v>
                </c:pt>
                <c:pt idx="6533">
                  <c:v>3549.49</c:v>
                </c:pt>
                <c:pt idx="6534">
                  <c:v>3549.98</c:v>
                </c:pt>
                <c:pt idx="6535">
                  <c:v>3550.46</c:v>
                </c:pt>
                <c:pt idx="6536">
                  <c:v>3550.94</c:v>
                </c:pt>
                <c:pt idx="6537">
                  <c:v>3551.42</c:v>
                </c:pt>
                <c:pt idx="6538">
                  <c:v>3551.91</c:v>
                </c:pt>
                <c:pt idx="6539">
                  <c:v>3552.39</c:v>
                </c:pt>
                <c:pt idx="6540">
                  <c:v>3552.87</c:v>
                </c:pt>
                <c:pt idx="6541">
                  <c:v>3553.35</c:v>
                </c:pt>
                <c:pt idx="6542">
                  <c:v>3553.83</c:v>
                </c:pt>
                <c:pt idx="6543">
                  <c:v>3554.32</c:v>
                </c:pt>
                <c:pt idx="6544">
                  <c:v>3554.8</c:v>
                </c:pt>
                <c:pt idx="6545">
                  <c:v>3555.28</c:v>
                </c:pt>
                <c:pt idx="6546">
                  <c:v>3555.76</c:v>
                </c:pt>
                <c:pt idx="6547">
                  <c:v>3556.24</c:v>
                </c:pt>
                <c:pt idx="6548">
                  <c:v>3556.73</c:v>
                </c:pt>
                <c:pt idx="6549">
                  <c:v>3557.21</c:v>
                </c:pt>
                <c:pt idx="6550">
                  <c:v>3557.69</c:v>
                </c:pt>
                <c:pt idx="6551">
                  <c:v>3558.17</c:v>
                </c:pt>
                <c:pt idx="6552">
                  <c:v>3558.66</c:v>
                </c:pt>
                <c:pt idx="6553">
                  <c:v>3559.14</c:v>
                </c:pt>
                <c:pt idx="6554">
                  <c:v>3559.62</c:v>
                </c:pt>
                <c:pt idx="6555">
                  <c:v>3560.1</c:v>
                </c:pt>
                <c:pt idx="6556">
                  <c:v>3560.58</c:v>
                </c:pt>
                <c:pt idx="6557">
                  <c:v>3561.07</c:v>
                </c:pt>
                <c:pt idx="6558">
                  <c:v>3561.55</c:v>
                </c:pt>
                <c:pt idx="6559">
                  <c:v>3562.03</c:v>
                </c:pt>
                <c:pt idx="6560">
                  <c:v>3562.51</c:v>
                </c:pt>
                <c:pt idx="6561">
                  <c:v>3562.99</c:v>
                </c:pt>
                <c:pt idx="6562">
                  <c:v>3563.48</c:v>
                </c:pt>
                <c:pt idx="6563">
                  <c:v>3563.96</c:v>
                </c:pt>
                <c:pt idx="6564">
                  <c:v>3564.44</c:v>
                </c:pt>
                <c:pt idx="6565">
                  <c:v>3564.92</c:v>
                </c:pt>
                <c:pt idx="6566">
                  <c:v>3565.41</c:v>
                </c:pt>
                <c:pt idx="6567">
                  <c:v>3565.89</c:v>
                </c:pt>
                <c:pt idx="6568">
                  <c:v>3566.37</c:v>
                </c:pt>
                <c:pt idx="6569">
                  <c:v>3566.85</c:v>
                </c:pt>
                <c:pt idx="6570">
                  <c:v>3567.33</c:v>
                </c:pt>
                <c:pt idx="6571">
                  <c:v>3567.82</c:v>
                </c:pt>
                <c:pt idx="6572">
                  <c:v>3568.3</c:v>
                </c:pt>
                <c:pt idx="6573">
                  <c:v>3568.78</c:v>
                </c:pt>
                <c:pt idx="6574">
                  <c:v>3569.26</c:v>
                </c:pt>
                <c:pt idx="6575">
                  <c:v>3569.74</c:v>
                </c:pt>
                <c:pt idx="6576">
                  <c:v>3570.23</c:v>
                </c:pt>
                <c:pt idx="6577">
                  <c:v>3570.71</c:v>
                </c:pt>
                <c:pt idx="6578">
                  <c:v>3571.19</c:v>
                </c:pt>
                <c:pt idx="6579">
                  <c:v>3571.67</c:v>
                </c:pt>
                <c:pt idx="6580">
                  <c:v>3572.16</c:v>
                </c:pt>
                <c:pt idx="6581">
                  <c:v>3572.64</c:v>
                </c:pt>
                <c:pt idx="6582">
                  <c:v>3573.12</c:v>
                </c:pt>
                <c:pt idx="6583">
                  <c:v>3573.6</c:v>
                </c:pt>
                <c:pt idx="6584">
                  <c:v>3574.08</c:v>
                </c:pt>
                <c:pt idx="6585">
                  <c:v>3574.57</c:v>
                </c:pt>
                <c:pt idx="6586">
                  <c:v>3575.05</c:v>
                </c:pt>
                <c:pt idx="6587">
                  <c:v>3575.53</c:v>
                </c:pt>
                <c:pt idx="6588">
                  <c:v>3576.01</c:v>
                </c:pt>
                <c:pt idx="6589">
                  <c:v>3576.49</c:v>
                </c:pt>
                <c:pt idx="6590">
                  <c:v>3576.98</c:v>
                </c:pt>
                <c:pt idx="6591">
                  <c:v>3577.46</c:v>
                </c:pt>
                <c:pt idx="6592">
                  <c:v>3577.94</c:v>
                </c:pt>
                <c:pt idx="6593">
                  <c:v>3578.42</c:v>
                </c:pt>
                <c:pt idx="6594">
                  <c:v>3578.91</c:v>
                </c:pt>
                <c:pt idx="6595">
                  <c:v>3579.39</c:v>
                </c:pt>
                <c:pt idx="6596">
                  <c:v>3579.87</c:v>
                </c:pt>
                <c:pt idx="6597">
                  <c:v>3580.35</c:v>
                </c:pt>
                <c:pt idx="6598">
                  <c:v>3580.83</c:v>
                </c:pt>
                <c:pt idx="6599">
                  <c:v>3581.32</c:v>
                </c:pt>
                <c:pt idx="6600">
                  <c:v>3581.8</c:v>
                </c:pt>
                <c:pt idx="6601">
                  <c:v>3582.28</c:v>
                </c:pt>
                <c:pt idx="6602">
                  <c:v>3582.76</c:v>
                </c:pt>
                <c:pt idx="6603">
                  <c:v>3583.24</c:v>
                </c:pt>
                <c:pt idx="6604">
                  <c:v>3583.73</c:v>
                </c:pt>
                <c:pt idx="6605">
                  <c:v>3584.21</c:v>
                </c:pt>
                <c:pt idx="6606">
                  <c:v>3584.69</c:v>
                </c:pt>
                <c:pt idx="6607">
                  <c:v>3585.17</c:v>
                </c:pt>
                <c:pt idx="6608">
                  <c:v>3585.66</c:v>
                </c:pt>
                <c:pt idx="6609">
                  <c:v>3586.14</c:v>
                </c:pt>
                <c:pt idx="6610">
                  <c:v>3586.62</c:v>
                </c:pt>
                <c:pt idx="6611">
                  <c:v>3587.1</c:v>
                </c:pt>
                <c:pt idx="6612">
                  <c:v>3587.58</c:v>
                </c:pt>
                <c:pt idx="6613">
                  <c:v>3588.07</c:v>
                </c:pt>
                <c:pt idx="6614">
                  <c:v>3588.55</c:v>
                </c:pt>
                <c:pt idx="6615">
                  <c:v>3589.03</c:v>
                </c:pt>
                <c:pt idx="6616">
                  <c:v>3589.51</c:v>
                </c:pt>
                <c:pt idx="6617">
                  <c:v>3589.99</c:v>
                </c:pt>
                <c:pt idx="6618">
                  <c:v>3590.48</c:v>
                </c:pt>
                <c:pt idx="6619">
                  <c:v>3590.96</c:v>
                </c:pt>
                <c:pt idx="6620">
                  <c:v>3591.44</c:v>
                </c:pt>
                <c:pt idx="6621">
                  <c:v>3591.92</c:v>
                </c:pt>
                <c:pt idx="6622">
                  <c:v>3592.41</c:v>
                </c:pt>
                <c:pt idx="6623">
                  <c:v>3592.89</c:v>
                </c:pt>
                <c:pt idx="6624">
                  <c:v>3593.37</c:v>
                </c:pt>
                <c:pt idx="6625">
                  <c:v>3593.85</c:v>
                </c:pt>
                <c:pt idx="6626">
                  <c:v>3594.33</c:v>
                </c:pt>
                <c:pt idx="6627">
                  <c:v>3594.82</c:v>
                </c:pt>
                <c:pt idx="6628">
                  <c:v>3595.3</c:v>
                </c:pt>
                <c:pt idx="6629">
                  <c:v>3595.78</c:v>
                </c:pt>
                <c:pt idx="6630">
                  <c:v>3596.26</c:v>
                </c:pt>
                <c:pt idx="6631">
                  <c:v>3596.74</c:v>
                </c:pt>
                <c:pt idx="6632">
                  <c:v>3597.23</c:v>
                </c:pt>
                <c:pt idx="6633">
                  <c:v>3597.71</c:v>
                </c:pt>
                <c:pt idx="6634">
                  <c:v>3598.19</c:v>
                </c:pt>
                <c:pt idx="6635">
                  <c:v>3598.67</c:v>
                </c:pt>
                <c:pt idx="6636">
                  <c:v>3599.16</c:v>
                </c:pt>
                <c:pt idx="6637">
                  <c:v>3599.64</c:v>
                </c:pt>
                <c:pt idx="6638">
                  <c:v>3600.12</c:v>
                </c:pt>
                <c:pt idx="6639">
                  <c:v>3600.6</c:v>
                </c:pt>
                <c:pt idx="6640">
                  <c:v>3601.08</c:v>
                </c:pt>
                <c:pt idx="6641">
                  <c:v>3601.57</c:v>
                </c:pt>
                <c:pt idx="6642">
                  <c:v>3602.05</c:v>
                </c:pt>
                <c:pt idx="6643">
                  <c:v>3602.53</c:v>
                </c:pt>
                <c:pt idx="6644">
                  <c:v>3603.01</c:v>
                </c:pt>
                <c:pt idx="6645">
                  <c:v>3603.49</c:v>
                </c:pt>
                <c:pt idx="6646">
                  <c:v>3603.98</c:v>
                </c:pt>
                <c:pt idx="6647">
                  <c:v>3604.46</c:v>
                </c:pt>
                <c:pt idx="6648">
                  <c:v>3604.94</c:v>
                </c:pt>
                <c:pt idx="6649">
                  <c:v>3605.42</c:v>
                </c:pt>
                <c:pt idx="6650">
                  <c:v>3605.91</c:v>
                </c:pt>
                <c:pt idx="6651">
                  <c:v>3606.39</c:v>
                </c:pt>
                <c:pt idx="6652">
                  <c:v>3606.87</c:v>
                </c:pt>
                <c:pt idx="6653">
                  <c:v>3607.35</c:v>
                </c:pt>
                <c:pt idx="6654">
                  <c:v>3607.83</c:v>
                </c:pt>
                <c:pt idx="6655">
                  <c:v>3608.32</c:v>
                </c:pt>
                <c:pt idx="6656">
                  <c:v>3608.8</c:v>
                </c:pt>
                <c:pt idx="6657">
                  <c:v>3609.28</c:v>
                </c:pt>
                <c:pt idx="6658">
                  <c:v>3609.76</c:v>
                </c:pt>
                <c:pt idx="6659">
                  <c:v>3610.24</c:v>
                </c:pt>
                <c:pt idx="6660">
                  <c:v>3610.73</c:v>
                </c:pt>
                <c:pt idx="6661">
                  <c:v>3611.21</c:v>
                </c:pt>
                <c:pt idx="6662">
                  <c:v>3611.69</c:v>
                </c:pt>
                <c:pt idx="6663">
                  <c:v>3612.17</c:v>
                </c:pt>
                <c:pt idx="6664">
                  <c:v>3612.65</c:v>
                </c:pt>
                <c:pt idx="6665">
                  <c:v>3613.14</c:v>
                </c:pt>
                <c:pt idx="6666">
                  <c:v>3613.62</c:v>
                </c:pt>
                <c:pt idx="6667">
                  <c:v>3614.1</c:v>
                </c:pt>
                <c:pt idx="6668">
                  <c:v>3614.58</c:v>
                </c:pt>
                <c:pt idx="6669">
                  <c:v>3615.07</c:v>
                </c:pt>
                <c:pt idx="6670">
                  <c:v>3615.55</c:v>
                </c:pt>
                <c:pt idx="6671">
                  <c:v>3616.03</c:v>
                </c:pt>
                <c:pt idx="6672">
                  <c:v>3616.51</c:v>
                </c:pt>
                <c:pt idx="6673">
                  <c:v>3616.99</c:v>
                </c:pt>
                <c:pt idx="6674">
                  <c:v>3617.48</c:v>
                </c:pt>
                <c:pt idx="6675">
                  <c:v>3617.96</c:v>
                </c:pt>
                <c:pt idx="6676">
                  <c:v>3618.44</c:v>
                </c:pt>
                <c:pt idx="6677">
                  <c:v>3618.92</c:v>
                </c:pt>
                <c:pt idx="6678">
                  <c:v>3619.4</c:v>
                </c:pt>
                <c:pt idx="6679">
                  <c:v>3619.89</c:v>
                </c:pt>
                <c:pt idx="6680">
                  <c:v>3620.37</c:v>
                </c:pt>
                <c:pt idx="6681">
                  <c:v>3620.85</c:v>
                </c:pt>
                <c:pt idx="6682">
                  <c:v>3621.33</c:v>
                </c:pt>
                <c:pt idx="6683">
                  <c:v>3621.82</c:v>
                </c:pt>
                <c:pt idx="6684">
                  <c:v>3622.3</c:v>
                </c:pt>
                <c:pt idx="6685">
                  <c:v>3622.78</c:v>
                </c:pt>
                <c:pt idx="6686">
                  <c:v>3623.26</c:v>
                </c:pt>
                <c:pt idx="6687">
                  <c:v>3623.74</c:v>
                </c:pt>
                <c:pt idx="6688">
                  <c:v>3624.23</c:v>
                </c:pt>
                <c:pt idx="6689">
                  <c:v>3624.71</c:v>
                </c:pt>
                <c:pt idx="6690">
                  <c:v>3625.19</c:v>
                </c:pt>
                <c:pt idx="6691">
                  <c:v>3625.67</c:v>
                </c:pt>
                <c:pt idx="6692">
                  <c:v>3626.15</c:v>
                </c:pt>
                <c:pt idx="6693">
                  <c:v>3626.64</c:v>
                </c:pt>
                <c:pt idx="6694">
                  <c:v>3627.12</c:v>
                </c:pt>
                <c:pt idx="6695">
                  <c:v>3627.6</c:v>
                </c:pt>
                <c:pt idx="6696">
                  <c:v>3628.08</c:v>
                </c:pt>
                <c:pt idx="6697">
                  <c:v>3628.57</c:v>
                </c:pt>
                <c:pt idx="6698">
                  <c:v>3629.05</c:v>
                </c:pt>
                <c:pt idx="6699">
                  <c:v>3629.53</c:v>
                </c:pt>
                <c:pt idx="6700">
                  <c:v>3630.01</c:v>
                </c:pt>
                <c:pt idx="6701">
                  <c:v>3630.49</c:v>
                </c:pt>
                <c:pt idx="6702">
                  <c:v>3630.98</c:v>
                </c:pt>
                <c:pt idx="6703">
                  <c:v>3631.46</c:v>
                </c:pt>
                <c:pt idx="6704">
                  <c:v>3631.94</c:v>
                </c:pt>
                <c:pt idx="6705">
                  <c:v>3632.42</c:v>
                </c:pt>
                <c:pt idx="6706">
                  <c:v>3632.9</c:v>
                </c:pt>
                <c:pt idx="6707">
                  <c:v>3633.39</c:v>
                </c:pt>
                <c:pt idx="6708">
                  <c:v>3633.87</c:v>
                </c:pt>
                <c:pt idx="6709">
                  <c:v>3634.35</c:v>
                </c:pt>
                <c:pt idx="6710">
                  <c:v>3634.83</c:v>
                </c:pt>
                <c:pt idx="6711">
                  <c:v>3635.32</c:v>
                </c:pt>
                <c:pt idx="6712">
                  <c:v>3635.8</c:v>
                </c:pt>
                <c:pt idx="6713">
                  <c:v>3636.28</c:v>
                </c:pt>
                <c:pt idx="6714">
                  <c:v>3636.76</c:v>
                </c:pt>
                <c:pt idx="6715">
                  <c:v>3637.24</c:v>
                </c:pt>
                <c:pt idx="6716">
                  <c:v>3637.73</c:v>
                </c:pt>
                <c:pt idx="6717">
                  <c:v>3638.21</c:v>
                </c:pt>
                <c:pt idx="6718">
                  <c:v>3638.69</c:v>
                </c:pt>
                <c:pt idx="6719">
                  <c:v>3639.17</c:v>
                </c:pt>
                <c:pt idx="6720">
                  <c:v>3639.65</c:v>
                </c:pt>
                <c:pt idx="6721">
                  <c:v>3640.14</c:v>
                </c:pt>
                <c:pt idx="6722">
                  <c:v>3640.62</c:v>
                </c:pt>
                <c:pt idx="6723">
                  <c:v>3641.1</c:v>
                </c:pt>
                <c:pt idx="6724">
                  <c:v>3641.58</c:v>
                </c:pt>
                <c:pt idx="6725">
                  <c:v>3642.07</c:v>
                </c:pt>
                <c:pt idx="6726">
                  <c:v>3642.55</c:v>
                </c:pt>
                <c:pt idx="6727">
                  <c:v>3643.03</c:v>
                </c:pt>
                <c:pt idx="6728">
                  <c:v>3643.51</c:v>
                </c:pt>
                <c:pt idx="6729">
                  <c:v>3643.99</c:v>
                </c:pt>
                <c:pt idx="6730">
                  <c:v>3644.48</c:v>
                </c:pt>
                <c:pt idx="6731">
                  <c:v>3644.96</c:v>
                </c:pt>
                <c:pt idx="6732">
                  <c:v>3645.44</c:v>
                </c:pt>
                <c:pt idx="6733">
                  <c:v>3645.92</c:v>
                </c:pt>
                <c:pt idx="6734">
                  <c:v>3646.4</c:v>
                </c:pt>
                <c:pt idx="6735">
                  <c:v>3646.89</c:v>
                </c:pt>
                <c:pt idx="6736">
                  <c:v>3647.37</c:v>
                </c:pt>
                <c:pt idx="6737">
                  <c:v>3647.85</c:v>
                </c:pt>
                <c:pt idx="6738">
                  <c:v>3648.33</c:v>
                </c:pt>
                <c:pt idx="6739">
                  <c:v>3648.82</c:v>
                </c:pt>
                <c:pt idx="6740">
                  <c:v>3649.3</c:v>
                </c:pt>
                <c:pt idx="6741">
                  <c:v>3649.78</c:v>
                </c:pt>
                <c:pt idx="6742">
                  <c:v>3650.26</c:v>
                </c:pt>
                <c:pt idx="6743">
                  <c:v>3650.74</c:v>
                </c:pt>
                <c:pt idx="6744">
                  <c:v>3651.23</c:v>
                </c:pt>
                <c:pt idx="6745">
                  <c:v>3651.71</c:v>
                </c:pt>
                <c:pt idx="6746">
                  <c:v>3652.19</c:v>
                </c:pt>
                <c:pt idx="6747">
                  <c:v>3652.67</c:v>
                </c:pt>
                <c:pt idx="6748">
                  <c:v>3653.15</c:v>
                </c:pt>
                <c:pt idx="6749">
                  <c:v>3653.64</c:v>
                </c:pt>
                <c:pt idx="6750">
                  <c:v>3654.12</c:v>
                </c:pt>
                <c:pt idx="6751">
                  <c:v>3654.6</c:v>
                </c:pt>
                <c:pt idx="6752">
                  <c:v>3655.08</c:v>
                </c:pt>
                <c:pt idx="6753">
                  <c:v>3655.57</c:v>
                </c:pt>
                <c:pt idx="6754">
                  <c:v>3656.05</c:v>
                </c:pt>
                <c:pt idx="6755">
                  <c:v>3656.53</c:v>
                </c:pt>
                <c:pt idx="6756">
                  <c:v>3657.01</c:v>
                </c:pt>
                <c:pt idx="6757">
                  <c:v>3657.49</c:v>
                </c:pt>
                <c:pt idx="6758">
                  <c:v>3657.98</c:v>
                </c:pt>
                <c:pt idx="6759">
                  <c:v>3658.46</c:v>
                </c:pt>
                <c:pt idx="6760">
                  <c:v>3658.94</c:v>
                </c:pt>
                <c:pt idx="6761">
                  <c:v>3659.42</c:v>
                </c:pt>
                <c:pt idx="6762">
                  <c:v>3659.9</c:v>
                </c:pt>
                <c:pt idx="6763">
                  <c:v>3660.39</c:v>
                </c:pt>
                <c:pt idx="6764">
                  <c:v>3660.87</c:v>
                </c:pt>
                <c:pt idx="6765">
                  <c:v>3661.35</c:v>
                </c:pt>
                <c:pt idx="6766">
                  <c:v>3661.83</c:v>
                </c:pt>
                <c:pt idx="6767">
                  <c:v>3662.31</c:v>
                </c:pt>
                <c:pt idx="6768">
                  <c:v>3662.8</c:v>
                </c:pt>
                <c:pt idx="6769">
                  <c:v>3663.28</c:v>
                </c:pt>
                <c:pt idx="6770">
                  <c:v>3663.76</c:v>
                </c:pt>
                <c:pt idx="6771">
                  <c:v>3664.24</c:v>
                </c:pt>
                <c:pt idx="6772">
                  <c:v>3664.73</c:v>
                </c:pt>
                <c:pt idx="6773">
                  <c:v>3665.21</c:v>
                </c:pt>
                <c:pt idx="6774">
                  <c:v>3665.69</c:v>
                </c:pt>
                <c:pt idx="6775">
                  <c:v>3666.17</c:v>
                </c:pt>
                <c:pt idx="6776">
                  <c:v>3666.65</c:v>
                </c:pt>
                <c:pt idx="6777">
                  <c:v>3667.14</c:v>
                </c:pt>
                <c:pt idx="6778">
                  <c:v>3667.62</c:v>
                </c:pt>
                <c:pt idx="6779">
                  <c:v>3668.1</c:v>
                </c:pt>
                <c:pt idx="6780">
                  <c:v>3668.58</c:v>
                </c:pt>
                <c:pt idx="6781">
                  <c:v>3669.06</c:v>
                </c:pt>
                <c:pt idx="6782">
                  <c:v>3669.55</c:v>
                </c:pt>
                <c:pt idx="6783">
                  <c:v>3670.03</c:v>
                </c:pt>
                <c:pt idx="6784">
                  <c:v>3670.51</c:v>
                </c:pt>
                <c:pt idx="6785">
                  <c:v>3670.99</c:v>
                </c:pt>
                <c:pt idx="6786">
                  <c:v>3671.48</c:v>
                </c:pt>
                <c:pt idx="6787">
                  <c:v>3671.96</c:v>
                </c:pt>
                <c:pt idx="6788">
                  <c:v>3672.44</c:v>
                </c:pt>
                <c:pt idx="6789">
                  <c:v>3672.92</c:v>
                </c:pt>
                <c:pt idx="6790">
                  <c:v>3673.4</c:v>
                </c:pt>
                <c:pt idx="6791">
                  <c:v>3673.89</c:v>
                </c:pt>
                <c:pt idx="6792">
                  <c:v>3674.37</c:v>
                </c:pt>
                <c:pt idx="6793">
                  <c:v>3674.85</c:v>
                </c:pt>
                <c:pt idx="6794">
                  <c:v>3675.33</c:v>
                </c:pt>
                <c:pt idx="6795">
                  <c:v>3675.81</c:v>
                </c:pt>
                <c:pt idx="6796">
                  <c:v>3676.3</c:v>
                </c:pt>
                <c:pt idx="6797">
                  <c:v>3676.78</c:v>
                </c:pt>
                <c:pt idx="6798">
                  <c:v>3677.26</c:v>
                </c:pt>
                <c:pt idx="6799">
                  <c:v>3677.74</c:v>
                </c:pt>
                <c:pt idx="6800">
                  <c:v>3678.23</c:v>
                </c:pt>
                <c:pt idx="6801">
                  <c:v>3678.71</c:v>
                </c:pt>
                <c:pt idx="6802">
                  <c:v>3679.19</c:v>
                </c:pt>
                <c:pt idx="6803">
                  <c:v>3679.67</c:v>
                </c:pt>
                <c:pt idx="6804">
                  <c:v>3680.15</c:v>
                </c:pt>
                <c:pt idx="6805">
                  <c:v>3680.64</c:v>
                </c:pt>
                <c:pt idx="6806">
                  <c:v>3681.12</c:v>
                </c:pt>
                <c:pt idx="6807">
                  <c:v>3681.6</c:v>
                </c:pt>
                <c:pt idx="6808">
                  <c:v>3682.08</c:v>
                </c:pt>
                <c:pt idx="6809">
                  <c:v>3682.56</c:v>
                </c:pt>
                <c:pt idx="6810">
                  <c:v>3683.05</c:v>
                </c:pt>
                <c:pt idx="6811">
                  <c:v>3683.53</c:v>
                </c:pt>
                <c:pt idx="6812">
                  <c:v>3684.01</c:v>
                </c:pt>
                <c:pt idx="6813">
                  <c:v>3684.49</c:v>
                </c:pt>
                <c:pt idx="6814">
                  <c:v>3684.98</c:v>
                </c:pt>
                <c:pt idx="6815">
                  <c:v>3685.46</c:v>
                </c:pt>
                <c:pt idx="6816">
                  <c:v>3685.94</c:v>
                </c:pt>
                <c:pt idx="6817">
                  <c:v>3686.42</c:v>
                </c:pt>
                <c:pt idx="6818">
                  <c:v>3686.9</c:v>
                </c:pt>
                <c:pt idx="6819">
                  <c:v>3687.39</c:v>
                </c:pt>
                <c:pt idx="6820">
                  <c:v>3687.87</c:v>
                </c:pt>
                <c:pt idx="6821">
                  <c:v>3688.35</c:v>
                </c:pt>
                <c:pt idx="6822">
                  <c:v>3688.83</c:v>
                </c:pt>
                <c:pt idx="6823">
                  <c:v>3689.31</c:v>
                </c:pt>
                <c:pt idx="6824">
                  <c:v>3689.8</c:v>
                </c:pt>
                <c:pt idx="6825">
                  <c:v>3690.28</c:v>
                </c:pt>
                <c:pt idx="6826">
                  <c:v>3690.76</c:v>
                </c:pt>
                <c:pt idx="6827">
                  <c:v>3691.24</c:v>
                </c:pt>
                <c:pt idx="6828">
                  <c:v>3691.73</c:v>
                </c:pt>
                <c:pt idx="6829">
                  <c:v>3692.21</c:v>
                </c:pt>
                <c:pt idx="6830">
                  <c:v>3692.69</c:v>
                </c:pt>
                <c:pt idx="6831">
                  <c:v>3693.17</c:v>
                </c:pt>
                <c:pt idx="6832">
                  <c:v>3693.65</c:v>
                </c:pt>
                <c:pt idx="6833">
                  <c:v>3694.14</c:v>
                </c:pt>
                <c:pt idx="6834">
                  <c:v>3694.62</c:v>
                </c:pt>
                <c:pt idx="6835">
                  <c:v>3695.1</c:v>
                </c:pt>
                <c:pt idx="6836">
                  <c:v>3695.58</c:v>
                </c:pt>
                <c:pt idx="6837">
                  <c:v>3696.06</c:v>
                </c:pt>
                <c:pt idx="6838">
                  <c:v>3696.55</c:v>
                </c:pt>
                <c:pt idx="6839">
                  <c:v>3697.03</c:v>
                </c:pt>
                <c:pt idx="6840">
                  <c:v>3697.51</c:v>
                </c:pt>
                <c:pt idx="6841">
                  <c:v>3697.99</c:v>
                </c:pt>
                <c:pt idx="6842">
                  <c:v>3698.48</c:v>
                </c:pt>
                <c:pt idx="6843">
                  <c:v>3698.96</c:v>
                </c:pt>
                <c:pt idx="6844">
                  <c:v>3699.44</c:v>
                </c:pt>
                <c:pt idx="6845">
                  <c:v>3699.92</c:v>
                </c:pt>
                <c:pt idx="6846">
                  <c:v>3700.4</c:v>
                </c:pt>
                <c:pt idx="6847">
                  <c:v>3700.89</c:v>
                </c:pt>
                <c:pt idx="6848">
                  <c:v>3701.37</c:v>
                </c:pt>
                <c:pt idx="6849">
                  <c:v>3701.85</c:v>
                </c:pt>
                <c:pt idx="6850">
                  <c:v>3702.33</c:v>
                </c:pt>
                <c:pt idx="6851">
                  <c:v>3702.81</c:v>
                </c:pt>
                <c:pt idx="6852">
                  <c:v>3703.3</c:v>
                </c:pt>
                <c:pt idx="6853">
                  <c:v>3703.78</c:v>
                </c:pt>
                <c:pt idx="6854">
                  <c:v>3704.26</c:v>
                </c:pt>
                <c:pt idx="6855">
                  <c:v>3704.74</c:v>
                </c:pt>
                <c:pt idx="6856">
                  <c:v>3705.23</c:v>
                </c:pt>
                <c:pt idx="6857">
                  <c:v>3705.71</c:v>
                </c:pt>
                <c:pt idx="6858">
                  <c:v>3706.19</c:v>
                </c:pt>
                <c:pt idx="6859">
                  <c:v>3706.67</c:v>
                </c:pt>
                <c:pt idx="6860">
                  <c:v>3707.15</c:v>
                </c:pt>
                <c:pt idx="6861">
                  <c:v>3707.64</c:v>
                </c:pt>
                <c:pt idx="6862">
                  <c:v>3708.12</c:v>
                </c:pt>
                <c:pt idx="6863">
                  <c:v>3708.6</c:v>
                </c:pt>
                <c:pt idx="6864">
                  <c:v>3709.08</c:v>
                </c:pt>
                <c:pt idx="6865">
                  <c:v>3709.56</c:v>
                </c:pt>
                <c:pt idx="6866">
                  <c:v>3710.05</c:v>
                </c:pt>
                <c:pt idx="6867">
                  <c:v>3710.53</c:v>
                </c:pt>
                <c:pt idx="6868">
                  <c:v>3711.01</c:v>
                </c:pt>
                <c:pt idx="6869">
                  <c:v>3711.49</c:v>
                </c:pt>
                <c:pt idx="6870">
                  <c:v>3711.98</c:v>
                </c:pt>
                <c:pt idx="6871">
                  <c:v>3712.46</c:v>
                </c:pt>
                <c:pt idx="6872">
                  <c:v>3712.94</c:v>
                </c:pt>
                <c:pt idx="6873">
                  <c:v>3713.42</c:v>
                </c:pt>
                <c:pt idx="6874">
                  <c:v>3713.9</c:v>
                </c:pt>
                <c:pt idx="6875">
                  <c:v>3714.39</c:v>
                </c:pt>
                <c:pt idx="6876">
                  <c:v>3714.87</c:v>
                </c:pt>
                <c:pt idx="6877">
                  <c:v>3715.35</c:v>
                </c:pt>
                <c:pt idx="6878">
                  <c:v>3715.83</c:v>
                </c:pt>
                <c:pt idx="6879">
                  <c:v>3716.31</c:v>
                </c:pt>
                <c:pt idx="6880">
                  <c:v>3716.8</c:v>
                </c:pt>
                <c:pt idx="6881">
                  <c:v>3717.28</c:v>
                </c:pt>
                <c:pt idx="6882">
                  <c:v>3717.76</c:v>
                </c:pt>
                <c:pt idx="6883">
                  <c:v>3718.24</c:v>
                </c:pt>
                <c:pt idx="6884">
                  <c:v>3718.73</c:v>
                </c:pt>
                <c:pt idx="6885">
                  <c:v>3719.21</c:v>
                </c:pt>
                <c:pt idx="6886">
                  <c:v>3719.69</c:v>
                </c:pt>
                <c:pt idx="6887">
                  <c:v>3720.17</c:v>
                </c:pt>
                <c:pt idx="6888">
                  <c:v>3720.65</c:v>
                </c:pt>
                <c:pt idx="6889">
                  <c:v>3721.14</c:v>
                </c:pt>
                <c:pt idx="6890">
                  <c:v>3721.62</c:v>
                </c:pt>
                <c:pt idx="6891">
                  <c:v>3722.1</c:v>
                </c:pt>
                <c:pt idx="6892">
                  <c:v>3722.58</c:v>
                </c:pt>
                <c:pt idx="6893">
                  <c:v>3723.06</c:v>
                </c:pt>
                <c:pt idx="6894">
                  <c:v>3723.55</c:v>
                </c:pt>
                <c:pt idx="6895">
                  <c:v>3724.03</c:v>
                </c:pt>
                <c:pt idx="6896">
                  <c:v>3724.51</c:v>
                </c:pt>
                <c:pt idx="6897">
                  <c:v>3724.99</c:v>
                </c:pt>
                <c:pt idx="6898">
                  <c:v>3725.48</c:v>
                </c:pt>
                <c:pt idx="6899">
                  <c:v>3725.96</c:v>
                </c:pt>
                <c:pt idx="6900">
                  <c:v>3726.44</c:v>
                </c:pt>
                <c:pt idx="6901">
                  <c:v>3726.92</c:v>
                </c:pt>
                <c:pt idx="6902">
                  <c:v>3727.4</c:v>
                </c:pt>
                <c:pt idx="6903">
                  <c:v>3727.89</c:v>
                </c:pt>
                <c:pt idx="6904">
                  <c:v>3728.37</c:v>
                </c:pt>
                <c:pt idx="6905">
                  <c:v>3728.85</c:v>
                </c:pt>
                <c:pt idx="6906">
                  <c:v>3729.33</c:v>
                </c:pt>
                <c:pt idx="6907">
                  <c:v>3729.81</c:v>
                </c:pt>
                <c:pt idx="6908">
                  <c:v>3730.3</c:v>
                </c:pt>
                <c:pt idx="6909">
                  <c:v>3730.78</c:v>
                </c:pt>
                <c:pt idx="6910">
                  <c:v>3731.26</c:v>
                </c:pt>
                <c:pt idx="6911">
                  <c:v>3731.74</c:v>
                </c:pt>
                <c:pt idx="6912">
                  <c:v>3732.22</c:v>
                </c:pt>
                <c:pt idx="6913">
                  <c:v>3732.71</c:v>
                </c:pt>
                <c:pt idx="6914">
                  <c:v>3733.19</c:v>
                </c:pt>
                <c:pt idx="6915">
                  <c:v>3733.67</c:v>
                </c:pt>
                <c:pt idx="6916">
                  <c:v>3734.15</c:v>
                </c:pt>
                <c:pt idx="6917">
                  <c:v>3734.64</c:v>
                </c:pt>
                <c:pt idx="6918">
                  <c:v>3735.12</c:v>
                </c:pt>
                <c:pt idx="6919">
                  <c:v>3735.6</c:v>
                </c:pt>
                <c:pt idx="6920">
                  <c:v>3736.08</c:v>
                </c:pt>
                <c:pt idx="6921">
                  <c:v>3736.56</c:v>
                </c:pt>
                <c:pt idx="6922">
                  <c:v>3737.05</c:v>
                </c:pt>
                <c:pt idx="6923">
                  <c:v>3737.53</c:v>
                </c:pt>
                <c:pt idx="6924">
                  <c:v>3738.01</c:v>
                </c:pt>
                <c:pt idx="6925">
                  <c:v>3738.49</c:v>
                </c:pt>
                <c:pt idx="6926">
                  <c:v>3738.97</c:v>
                </c:pt>
                <c:pt idx="6927">
                  <c:v>3739.46</c:v>
                </c:pt>
                <c:pt idx="6928">
                  <c:v>3739.94</c:v>
                </c:pt>
                <c:pt idx="6929">
                  <c:v>3740.42</c:v>
                </c:pt>
                <c:pt idx="6930">
                  <c:v>3740.9</c:v>
                </c:pt>
                <c:pt idx="6931">
                  <c:v>3741.39</c:v>
                </c:pt>
                <c:pt idx="6932">
                  <c:v>3741.87</c:v>
                </c:pt>
                <c:pt idx="6933">
                  <c:v>3742.35</c:v>
                </c:pt>
                <c:pt idx="6934">
                  <c:v>3742.83</c:v>
                </c:pt>
                <c:pt idx="6935">
                  <c:v>3743.31</c:v>
                </c:pt>
                <c:pt idx="6936">
                  <c:v>3743.8</c:v>
                </c:pt>
                <c:pt idx="6937">
                  <c:v>3744.28</c:v>
                </c:pt>
                <c:pt idx="6938">
                  <c:v>3744.76</c:v>
                </c:pt>
                <c:pt idx="6939">
                  <c:v>3745.24</c:v>
                </c:pt>
                <c:pt idx="6940">
                  <c:v>3745.72</c:v>
                </c:pt>
                <c:pt idx="6941">
                  <c:v>3746.21</c:v>
                </c:pt>
                <c:pt idx="6942">
                  <c:v>3746.69</c:v>
                </c:pt>
                <c:pt idx="6943">
                  <c:v>3747.17</c:v>
                </c:pt>
                <c:pt idx="6944">
                  <c:v>3747.65</c:v>
                </c:pt>
                <c:pt idx="6945">
                  <c:v>3748.14</c:v>
                </c:pt>
                <c:pt idx="6946">
                  <c:v>3748.62</c:v>
                </c:pt>
                <c:pt idx="6947">
                  <c:v>3749.1</c:v>
                </c:pt>
                <c:pt idx="6948">
                  <c:v>3749.58</c:v>
                </c:pt>
                <c:pt idx="6949">
                  <c:v>3750.06</c:v>
                </c:pt>
                <c:pt idx="6950">
                  <c:v>3750.55</c:v>
                </c:pt>
                <c:pt idx="6951">
                  <c:v>3751.03</c:v>
                </c:pt>
                <c:pt idx="6952">
                  <c:v>3751.51</c:v>
                </c:pt>
                <c:pt idx="6953">
                  <c:v>3751.99</c:v>
                </c:pt>
                <c:pt idx="6954">
                  <c:v>3752.47</c:v>
                </c:pt>
                <c:pt idx="6955">
                  <c:v>3752.96</c:v>
                </c:pt>
                <c:pt idx="6956">
                  <c:v>3753.44</c:v>
                </c:pt>
                <c:pt idx="6957">
                  <c:v>3753.92</c:v>
                </c:pt>
                <c:pt idx="6958">
                  <c:v>3754.4</c:v>
                </c:pt>
                <c:pt idx="6959">
                  <c:v>3754.89</c:v>
                </c:pt>
                <c:pt idx="6960">
                  <c:v>3755.37</c:v>
                </c:pt>
                <c:pt idx="6961">
                  <c:v>3755.85</c:v>
                </c:pt>
                <c:pt idx="6962">
                  <c:v>3756.33</c:v>
                </c:pt>
                <c:pt idx="6963">
                  <c:v>3756.81</c:v>
                </c:pt>
                <c:pt idx="6964">
                  <c:v>3757.3</c:v>
                </c:pt>
                <c:pt idx="6965">
                  <c:v>3757.78</c:v>
                </c:pt>
                <c:pt idx="6966">
                  <c:v>3758.26</c:v>
                </c:pt>
                <c:pt idx="6967">
                  <c:v>3758.74</c:v>
                </c:pt>
                <c:pt idx="6968">
                  <c:v>3759.22</c:v>
                </c:pt>
                <c:pt idx="6969">
                  <c:v>3759.71</c:v>
                </c:pt>
                <c:pt idx="6970">
                  <c:v>3760.19</c:v>
                </c:pt>
                <c:pt idx="6971">
                  <c:v>3760.67</c:v>
                </c:pt>
                <c:pt idx="6972">
                  <c:v>3761.15</c:v>
                </c:pt>
                <c:pt idx="6973">
                  <c:v>3761.64</c:v>
                </c:pt>
                <c:pt idx="6974">
                  <c:v>3762.12</c:v>
                </c:pt>
                <c:pt idx="6975">
                  <c:v>3762.6</c:v>
                </c:pt>
                <c:pt idx="6976">
                  <c:v>3763.08</c:v>
                </c:pt>
                <c:pt idx="6977">
                  <c:v>3763.56</c:v>
                </c:pt>
                <c:pt idx="6978">
                  <c:v>3764.05</c:v>
                </c:pt>
                <c:pt idx="6979">
                  <c:v>3764.53</c:v>
                </c:pt>
                <c:pt idx="6980">
                  <c:v>3765.01</c:v>
                </c:pt>
                <c:pt idx="6981">
                  <c:v>3765.49</c:v>
                </c:pt>
                <c:pt idx="6982">
                  <c:v>3765.97</c:v>
                </c:pt>
                <c:pt idx="6983">
                  <c:v>3766.46</c:v>
                </c:pt>
                <c:pt idx="6984">
                  <c:v>3766.94</c:v>
                </c:pt>
                <c:pt idx="6985">
                  <c:v>3767.42</c:v>
                </c:pt>
                <c:pt idx="6986">
                  <c:v>3767.9</c:v>
                </c:pt>
                <c:pt idx="6987">
                  <c:v>3768.39</c:v>
                </c:pt>
                <c:pt idx="6988">
                  <c:v>3768.87</c:v>
                </c:pt>
                <c:pt idx="6989">
                  <c:v>3769.35</c:v>
                </c:pt>
                <c:pt idx="6990">
                  <c:v>3769.83</c:v>
                </c:pt>
                <c:pt idx="6991">
                  <c:v>3770.31</c:v>
                </c:pt>
                <c:pt idx="6992">
                  <c:v>3770.8</c:v>
                </c:pt>
                <c:pt idx="6993">
                  <c:v>3771.28</c:v>
                </c:pt>
                <c:pt idx="6994">
                  <c:v>3771.76</c:v>
                </c:pt>
                <c:pt idx="6995">
                  <c:v>3772.24</c:v>
                </c:pt>
                <c:pt idx="6996">
                  <c:v>3772.72</c:v>
                </c:pt>
                <c:pt idx="6997">
                  <c:v>3773.21</c:v>
                </c:pt>
                <c:pt idx="6998">
                  <c:v>3773.69</c:v>
                </c:pt>
                <c:pt idx="6999">
                  <c:v>3774.17</c:v>
                </c:pt>
                <c:pt idx="7000">
                  <c:v>3774.65</c:v>
                </c:pt>
                <c:pt idx="7001">
                  <c:v>3775.14</c:v>
                </c:pt>
                <c:pt idx="7002">
                  <c:v>3775.62</c:v>
                </c:pt>
                <c:pt idx="7003">
                  <c:v>3776.1</c:v>
                </c:pt>
                <c:pt idx="7004">
                  <c:v>3776.58</c:v>
                </c:pt>
                <c:pt idx="7005">
                  <c:v>3777.06</c:v>
                </c:pt>
                <c:pt idx="7006">
                  <c:v>3777.55</c:v>
                </c:pt>
                <c:pt idx="7007">
                  <c:v>3778.03</c:v>
                </c:pt>
                <c:pt idx="7008">
                  <c:v>3778.51</c:v>
                </c:pt>
                <c:pt idx="7009">
                  <c:v>3778.99</c:v>
                </c:pt>
                <c:pt idx="7010">
                  <c:v>3779.47</c:v>
                </c:pt>
                <c:pt idx="7011">
                  <c:v>3779.96</c:v>
                </c:pt>
                <c:pt idx="7012">
                  <c:v>3780.44</c:v>
                </c:pt>
                <c:pt idx="7013">
                  <c:v>3780.92</c:v>
                </c:pt>
                <c:pt idx="7014">
                  <c:v>3781.4</c:v>
                </c:pt>
                <c:pt idx="7015">
                  <c:v>3781.89</c:v>
                </c:pt>
                <c:pt idx="7016">
                  <c:v>3782.37</c:v>
                </c:pt>
                <c:pt idx="7017">
                  <c:v>3782.85</c:v>
                </c:pt>
                <c:pt idx="7018">
                  <c:v>3783.33</c:v>
                </c:pt>
                <c:pt idx="7019">
                  <c:v>3783.81</c:v>
                </c:pt>
                <c:pt idx="7020">
                  <c:v>3784.3</c:v>
                </c:pt>
                <c:pt idx="7021">
                  <c:v>3784.78</c:v>
                </c:pt>
                <c:pt idx="7022">
                  <c:v>3785.26</c:v>
                </c:pt>
                <c:pt idx="7023">
                  <c:v>3785.74</c:v>
                </c:pt>
                <c:pt idx="7024">
                  <c:v>3786.22</c:v>
                </c:pt>
                <c:pt idx="7025">
                  <c:v>3786.71</c:v>
                </c:pt>
                <c:pt idx="7026">
                  <c:v>3787.19</c:v>
                </c:pt>
                <c:pt idx="7027">
                  <c:v>3787.67</c:v>
                </c:pt>
                <c:pt idx="7028">
                  <c:v>3788.15</c:v>
                </c:pt>
                <c:pt idx="7029">
                  <c:v>3788.64</c:v>
                </c:pt>
                <c:pt idx="7030">
                  <c:v>3789.12</c:v>
                </c:pt>
                <c:pt idx="7031">
                  <c:v>3789.6</c:v>
                </c:pt>
                <c:pt idx="7032">
                  <c:v>3790.08</c:v>
                </c:pt>
                <c:pt idx="7033">
                  <c:v>3790.56</c:v>
                </c:pt>
                <c:pt idx="7034">
                  <c:v>3791.05</c:v>
                </c:pt>
                <c:pt idx="7035">
                  <c:v>3791.53</c:v>
                </c:pt>
                <c:pt idx="7036">
                  <c:v>3792.01</c:v>
                </c:pt>
                <c:pt idx="7037">
                  <c:v>3792.49</c:v>
                </c:pt>
                <c:pt idx="7038">
                  <c:v>3792.97</c:v>
                </c:pt>
                <c:pt idx="7039">
                  <c:v>3793.46</c:v>
                </c:pt>
                <c:pt idx="7040">
                  <c:v>3793.94</c:v>
                </c:pt>
                <c:pt idx="7041">
                  <c:v>3794.42</c:v>
                </c:pt>
                <c:pt idx="7042">
                  <c:v>3794.9</c:v>
                </c:pt>
                <c:pt idx="7043">
                  <c:v>3795.38</c:v>
                </c:pt>
                <c:pt idx="7044">
                  <c:v>3795.87</c:v>
                </c:pt>
                <c:pt idx="7045">
                  <c:v>3796.35</c:v>
                </c:pt>
                <c:pt idx="7046">
                  <c:v>3796.83</c:v>
                </c:pt>
                <c:pt idx="7047">
                  <c:v>3797.31</c:v>
                </c:pt>
                <c:pt idx="7048">
                  <c:v>3797.8</c:v>
                </c:pt>
                <c:pt idx="7049">
                  <c:v>3798.28</c:v>
                </c:pt>
                <c:pt idx="7050">
                  <c:v>3798.76</c:v>
                </c:pt>
                <c:pt idx="7051">
                  <c:v>3799.24</c:v>
                </c:pt>
                <c:pt idx="7052">
                  <c:v>3799.72</c:v>
                </c:pt>
                <c:pt idx="7053">
                  <c:v>3800.21</c:v>
                </c:pt>
                <c:pt idx="7054">
                  <c:v>3800.69</c:v>
                </c:pt>
                <c:pt idx="7055">
                  <c:v>3801.17</c:v>
                </c:pt>
                <c:pt idx="7056">
                  <c:v>3801.65</c:v>
                </c:pt>
                <c:pt idx="7057">
                  <c:v>3802.13</c:v>
                </c:pt>
                <c:pt idx="7058">
                  <c:v>3802.62</c:v>
                </c:pt>
                <c:pt idx="7059">
                  <c:v>3803.1</c:v>
                </c:pt>
                <c:pt idx="7060">
                  <c:v>3803.58</c:v>
                </c:pt>
                <c:pt idx="7061">
                  <c:v>3804.06</c:v>
                </c:pt>
                <c:pt idx="7062">
                  <c:v>3804.55</c:v>
                </c:pt>
                <c:pt idx="7063">
                  <c:v>3805.03</c:v>
                </c:pt>
                <c:pt idx="7064">
                  <c:v>3805.51</c:v>
                </c:pt>
                <c:pt idx="7065">
                  <c:v>3805.99</c:v>
                </c:pt>
                <c:pt idx="7066">
                  <c:v>3806.47</c:v>
                </c:pt>
                <c:pt idx="7067">
                  <c:v>3806.96</c:v>
                </c:pt>
                <c:pt idx="7068">
                  <c:v>3807.44</c:v>
                </c:pt>
                <c:pt idx="7069">
                  <c:v>3807.92</c:v>
                </c:pt>
                <c:pt idx="7070">
                  <c:v>3808.4</c:v>
                </c:pt>
                <c:pt idx="7071">
                  <c:v>3808.88</c:v>
                </c:pt>
                <c:pt idx="7072">
                  <c:v>3809.37</c:v>
                </c:pt>
                <c:pt idx="7073">
                  <c:v>3809.85</c:v>
                </c:pt>
                <c:pt idx="7074">
                  <c:v>3810.33</c:v>
                </c:pt>
                <c:pt idx="7075">
                  <c:v>3810.81</c:v>
                </c:pt>
                <c:pt idx="7076">
                  <c:v>3811.3</c:v>
                </c:pt>
                <c:pt idx="7077">
                  <c:v>3811.78</c:v>
                </c:pt>
                <c:pt idx="7078">
                  <c:v>3812.26</c:v>
                </c:pt>
                <c:pt idx="7079">
                  <c:v>3812.74</c:v>
                </c:pt>
                <c:pt idx="7080">
                  <c:v>3813.22</c:v>
                </c:pt>
                <c:pt idx="7081">
                  <c:v>3813.71</c:v>
                </c:pt>
                <c:pt idx="7082">
                  <c:v>3814.19</c:v>
                </c:pt>
                <c:pt idx="7083">
                  <c:v>3814.67</c:v>
                </c:pt>
                <c:pt idx="7084">
                  <c:v>3815.15</c:v>
                </c:pt>
                <c:pt idx="7085">
                  <c:v>3815.63</c:v>
                </c:pt>
                <c:pt idx="7086">
                  <c:v>3816.12</c:v>
                </c:pt>
                <c:pt idx="7087">
                  <c:v>3816.6</c:v>
                </c:pt>
                <c:pt idx="7088">
                  <c:v>3817.08</c:v>
                </c:pt>
                <c:pt idx="7089">
                  <c:v>3817.56</c:v>
                </c:pt>
                <c:pt idx="7090">
                  <c:v>3818.05</c:v>
                </c:pt>
                <c:pt idx="7091">
                  <c:v>3818.53</c:v>
                </c:pt>
                <c:pt idx="7092">
                  <c:v>3819.01</c:v>
                </c:pt>
                <c:pt idx="7093">
                  <c:v>3819.49</c:v>
                </c:pt>
                <c:pt idx="7094">
                  <c:v>3819.97</c:v>
                </c:pt>
                <c:pt idx="7095">
                  <c:v>3820.46</c:v>
                </c:pt>
                <c:pt idx="7096">
                  <c:v>3820.94</c:v>
                </c:pt>
                <c:pt idx="7097">
                  <c:v>3821.42</c:v>
                </c:pt>
                <c:pt idx="7098">
                  <c:v>3821.9</c:v>
                </c:pt>
                <c:pt idx="7099">
                  <c:v>3822.38</c:v>
                </c:pt>
                <c:pt idx="7100">
                  <c:v>3822.87</c:v>
                </c:pt>
                <c:pt idx="7101">
                  <c:v>3823.35</c:v>
                </c:pt>
                <c:pt idx="7102">
                  <c:v>3823.83</c:v>
                </c:pt>
                <c:pt idx="7103">
                  <c:v>3824.31</c:v>
                </c:pt>
                <c:pt idx="7104">
                  <c:v>3824.8</c:v>
                </c:pt>
                <c:pt idx="7105">
                  <c:v>3825.28</c:v>
                </c:pt>
                <c:pt idx="7106">
                  <c:v>3825.76</c:v>
                </c:pt>
                <c:pt idx="7107">
                  <c:v>3826.24</c:v>
                </c:pt>
                <c:pt idx="7108">
                  <c:v>3826.72</c:v>
                </c:pt>
                <c:pt idx="7109">
                  <c:v>3827.21</c:v>
                </c:pt>
                <c:pt idx="7110">
                  <c:v>3827.69</c:v>
                </c:pt>
                <c:pt idx="7111">
                  <c:v>3828.17</c:v>
                </c:pt>
                <c:pt idx="7112">
                  <c:v>3828.65</c:v>
                </c:pt>
                <c:pt idx="7113">
                  <c:v>3829.13</c:v>
                </c:pt>
                <c:pt idx="7114">
                  <c:v>3829.62</c:v>
                </c:pt>
                <c:pt idx="7115">
                  <c:v>3830.1</c:v>
                </c:pt>
                <c:pt idx="7116">
                  <c:v>3830.58</c:v>
                </c:pt>
                <c:pt idx="7117">
                  <c:v>3831.06</c:v>
                </c:pt>
                <c:pt idx="7118">
                  <c:v>3831.55</c:v>
                </c:pt>
                <c:pt idx="7119">
                  <c:v>3832.03</c:v>
                </c:pt>
                <c:pt idx="7120">
                  <c:v>3832.51</c:v>
                </c:pt>
                <c:pt idx="7121">
                  <c:v>3832.99</c:v>
                </c:pt>
                <c:pt idx="7122">
                  <c:v>3833.47</c:v>
                </c:pt>
                <c:pt idx="7123">
                  <c:v>3833.96</c:v>
                </c:pt>
                <c:pt idx="7124">
                  <c:v>3834.44</c:v>
                </c:pt>
                <c:pt idx="7125">
                  <c:v>3834.92</c:v>
                </c:pt>
                <c:pt idx="7126">
                  <c:v>3835.4</c:v>
                </c:pt>
                <c:pt idx="7127">
                  <c:v>3835.88</c:v>
                </c:pt>
                <c:pt idx="7128">
                  <c:v>3836.37</c:v>
                </c:pt>
                <c:pt idx="7129">
                  <c:v>3836.85</c:v>
                </c:pt>
                <c:pt idx="7130">
                  <c:v>3837.33</c:v>
                </c:pt>
                <c:pt idx="7131">
                  <c:v>3837.81</c:v>
                </c:pt>
                <c:pt idx="7132">
                  <c:v>3838.3</c:v>
                </c:pt>
                <c:pt idx="7133">
                  <c:v>3838.78</c:v>
                </c:pt>
                <c:pt idx="7134">
                  <c:v>3839.26</c:v>
                </c:pt>
                <c:pt idx="7135">
                  <c:v>3839.74</c:v>
                </c:pt>
                <c:pt idx="7136">
                  <c:v>3840.22</c:v>
                </c:pt>
                <c:pt idx="7137">
                  <c:v>3840.71</c:v>
                </c:pt>
                <c:pt idx="7138">
                  <c:v>3841.19</c:v>
                </c:pt>
                <c:pt idx="7139">
                  <c:v>3841.67</c:v>
                </c:pt>
                <c:pt idx="7140">
                  <c:v>3842.15</c:v>
                </c:pt>
                <c:pt idx="7141">
                  <c:v>3842.63</c:v>
                </c:pt>
                <c:pt idx="7142">
                  <c:v>3843.12</c:v>
                </c:pt>
                <c:pt idx="7143">
                  <c:v>3843.6</c:v>
                </c:pt>
                <c:pt idx="7144">
                  <c:v>3844.08</c:v>
                </c:pt>
                <c:pt idx="7145">
                  <c:v>3844.56</c:v>
                </c:pt>
                <c:pt idx="7146">
                  <c:v>3845.04</c:v>
                </c:pt>
                <c:pt idx="7147">
                  <c:v>3845.53</c:v>
                </c:pt>
                <c:pt idx="7148">
                  <c:v>3846.01</c:v>
                </c:pt>
                <c:pt idx="7149">
                  <c:v>3846.49</c:v>
                </c:pt>
                <c:pt idx="7150">
                  <c:v>3846.97</c:v>
                </c:pt>
                <c:pt idx="7151">
                  <c:v>3847.46</c:v>
                </c:pt>
                <c:pt idx="7152">
                  <c:v>3847.94</c:v>
                </c:pt>
                <c:pt idx="7153">
                  <c:v>3848.42</c:v>
                </c:pt>
                <c:pt idx="7154">
                  <c:v>3848.9</c:v>
                </c:pt>
                <c:pt idx="7155">
                  <c:v>3849.38</c:v>
                </c:pt>
                <c:pt idx="7156">
                  <c:v>3849.87</c:v>
                </c:pt>
                <c:pt idx="7157">
                  <c:v>3850.35</c:v>
                </c:pt>
                <c:pt idx="7158">
                  <c:v>3850.83</c:v>
                </c:pt>
                <c:pt idx="7159">
                  <c:v>3851.31</c:v>
                </c:pt>
                <c:pt idx="7160">
                  <c:v>3851.79</c:v>
                </c:pt>
                <c:pt idx="7161">
                  <c:v>3852.28</c:v>
                </c:pt>
                <c:pt idx="7162">
                  <c:v>3852.76</c:v>
                </c:pt>
                <c:pt idx="7163">
                  <c:v>3853.24</c:v>
                </c:pt>
                <c:pt idx="7164">
                  <c:v>3853.72</c:v>
                </c:pt>
                <c:pt idx="7165">
                  <c:v>3854.21</c:v>
                </c:pt>
                <c:pt idx="7166">
                  <c:v>3854.69</c:v>
                </c:pt>
                <c:pt idx="7167">
                  <c:v>3855.17</c:v>
                </c:pt>
                <c:pt idx="7168">
                  <c:v>3855.65</c:v>
                </c:pt>
                <c:pt idx="7169">
                  <c:v>3856.13</c:v>
                </c:pt>
                <c:pt idx="7170">
                  <c:v>3856.62</c:v>
                </c:pt>
                <c:pt idx="7171">
                  <c:v>3857.1</c:v>
                </c:pt>
                <c:pt idx="7172">
                  <c:v>3857.58</c:v>
                </c:pt>
                <c:pt idx="7173">
                  <c:v>3858.06</c:v>
                </c:pt>
                <c:pt idx="7174">
                  <c:v>3858.54</c:v>
                </c:pt>
                <c:pt idx="7175">
                  <c:v>3859.03</c:v>
                </c:pt>
                <c:pt idx="7176">
                  <c:v>3859.51</c:v>
                </c:pt>
                <c:pt idx="7177">
                  <c:v>3859.99</c:v>
                </c:pt>
                <c:pt idx="7178">
                  <c:v>3860.47</c:v>
                </c:pt>
                <c:pt idx="7179">
                  <c:v>3860.96</c:v>
                </c:pt>
                <c:pt idx="7180">
                  <c:v>3861.44</c:v>
                </c:pt>
                <c:pt idx="7181">
                  <c:v>3861.92</c:v>
                </c:pt>
                <c:pt idx="7182">
                  <c:v>3862.4</c:v>
                </c:pt>
                <c:pt idx="7183">
                  <c:v>3862.88</c:v>
                </c:pt>
                <c:pt idx="7184">
                  <c:v>3863.37</c:v>
                </c:pt>
                <c:pt idx="7185">
                  <c:v>3863.85</c:v>
                </c:pt>
                <c:pt idx="7186">
                  <c:v>3864.33</c:v>
                </c:pt>
                <c:pt idx="7187">
                  <c:v>3864.81</c:v>
                </c:pt>
                <c:pt idx="7188">
                  <c:v>3865.29</c:v>
                </c:pt>
                <c:pt idx="7189">
                  <c:v>3865.78</c:v>
                </c:pt>
                <c:pt idx="7190">
                  <c:v>3866.26</c:v>
                </c:pt>
                <c:pt idx="7191">
                  <c:v>3866.74</c:v>
                </c:pt>
                <c:pt idx="7192">
                  <c:v>3867.22</c:v>
                </c:pt>
                <c:pt idx="7193">
                  <c:v>3867.71</c:v>
                </c:pt>
                <c:pt idx="7194">
                  <c:v>3868.19</c:v>
                </c:pt>
                <c:pt idx="7195">
                  <c:v>3868.67</c:v>
                </c:pt>
                <c:pt idx="7196">
                  <c:v>3869.15</c:v>
                </c:pt>
                <c:pt idx="7197">
                  <c:v>3869.63</c:v>
                </c:pt>
                <c:pt idx="7198">
                  <c:v>3870.12</c:v>
                </c:pt>
                <c:pt idx="7199">
                  <c:v>3870.6</c:v>
                </c:pt>
                <c:pt idx="7200">
                  <c:v>3871.08</c:v>
                </c:pt>
                <c:pt idx="7201">
                  <c:v>3871.56</c:v>
                </c:pt>
                <c:pt idx="7202">
                  <c:v>3872.04</c:v>
                </c:pt>
                <c:pt idx="7203">
                  <c:v>3872.53</c:v>
                </c:pt>
                <c:pt idx="7204">
                  <c:v>3873.01</c:v>
                </c:pt>
                <c:pt idx="7205">
                  <c:v>3873.49</c:v>
                </c:pt>
                <c:pt idx="7206">
                  <c:v>3873.97</c:v>
                </c:pt>
                <c:pt idx="7207">
                  <c:v>3874.46</c:v>
                </c:pt>
                <c:pt idx="7208">
                  <c:v>3874.94</c:v>
                </c:pt>
                <c:pt idx="7209">
                  <c:v>3875.42</c:v>
                </c:pt>
                <c:pt idx="7210">
                  <c:v>3875.9</c:v>
                </c:pt>
                <c:pt idx="7211">
                  <c:v>3876.38</c:v>
                </c:pt>
                <c:pt idx="7212">
                  <c:v>3876.87</c:v>
                </c:pt>
                <c:pt idx="7213">
                  <c:v>3877.35</c:v>
                </c:pt>
                <c:pt idx="7214">
                  <c:v>3877.83</c:v>
                </c:pt>
                <c:pt idx="7215">
                  <c:v>3878.31</c:v>
                </c:pt>
                <c:pt idx="7216">
                  <c:v>3878.79</c:v>
                </c:pt>
                <c:pt idx="7217">
                  <c:v>3879.28</c:v>
                </c:pt>
                <c:pt idx="7218">
                  <c:v>3879.76</c:v>
                </c:pt>
                <c:pt idx="7219">
                  <c:v>3880.24</c:v>
                </c:pt>
                <c:pt idx="7220">
                  <c:v>3880.72</c:v>
                </c:pt>
                <c:pt idx="7221">
                  <c:v>3881.21</c:v>
                </c:pt>
                <c:pt idx="7222">
                  <c:v>3881.69</c:v>
                </c:pt>
                <c:pt idx="7223">
                  <c:v>3882.17</c:v>
                </c:pt>
                <c:pt idx="7224">
                  <c:v>3882.65</c:v>
                </c:pt>
                <c:pt idx="7225">
                  <c:v>3883.13</c:v>
                </c:pt>
                <c:pt idx="7226">
                  <c:v>3883.62</c:v>
                </c:pt>
                <c:pt idx="7227">
                  <c:v>3884.1</c:v>
                </c:pt>
                <c:pt idx="7228">
                  <c:v>3884.58</c:v>
                </c:pt>
                <c:pt idx="7229">
                  <c:v>3885.06</c:v>
                </c:pt>
                <c:pt idx="7230">
                  <c:v>3885.54</c:v>
                </c:pt>
                <c:pt idx="7231">
                  <c:v>3886.03</c:v>
                </c:pt>
                <c:pt idx="7232">
                  <c:v>3886.51</c:v>
                </c:pt>
                <c:pt idx="7233">
                  <c:v>3886.99</c:v>
                </c:pt>
                <c:pt idx="7234">
                  <c:v>3887.47</c:v>
                </c:pt>
                <c:pt idx="7235">
                  <c:v>3887.96</c:v>
                </c:pt>
                <c:pt idx="7236">
                  <c:v>3888.44</c:v>
                </c:pt>
                <c:pt idx="7237">
                  <c:v>3888.92</c:v>
                </c:pt>
                <c:pt idx="7238">
                  <c:v>3889.4</c:v>
                </c:pt>
                <c:pt idx="7239">
                  <c:v>3889.88</c:v>
                </c:pt>
                <c:pt idx="7240">
                  <c:v>3890.37</c:v>
                </c:pt>
                <c:pt idx="7241">
                  <c:v>3890.85</c:v>
                </c:pt>
                <c:pt idx="7242">
                  <c:v>3891.33</c:v>
                </c:pt>
                <c:pt idx="7243">
                  <c:v>3891.81</c:v>
                </c:pt>
                <c:pt idx="7244">
                  <c:v>3892.29</c:v>
                </c:pt>
                <c:pt idx="7245">
                  <c:v>3892.78</c:v>
                </c:pt>
                <c:pt idx="7246">
                  <c:v>3893.26</c:v>
                </c:pt>
                <c:pt idx="7247">
                  <c:v>3893.74</c:v>
                </c:pt>
                <c:pt idx="7248">
                  <c:v>3894.22</c:v>
                </c:pt>
                <c:pt idx="7249">
                  <c:v>3894.71</c:v>
                </c:pt>
                <c:pt idx="7250">
                  <c:v>3895.19</c:v>
                </c:pt>
                <c:pt idx="7251">
                  <c:v>3895.67</c:v>
                </c:pt>
                <c:pt idx="7252">
                  <c:v>3896.15</c:v>
                </c:pt>
                <c:pt idx="7253">
                  <c:v>3896.63</c:v>
                </c:pt>
                <c:pt idx="7254">
                  <c:v>3897.12</c:v>
                </c:pt>
                <c:pt idx="7255">
                  <c:v>3897.6</c:v>
                </c:pt>
                <c:pt idx="7256">
                  <c:v>3898.08</c:v>
                </c:pt>
                <c:pt idx="7257">
                  <c:v>3898.56</c:v>
                </c:pt>
                <c:pt idx="7258">
                  <c:v>3899.04</c:v>
                </c:pt>
                <c:pt idx="7259">
                  <c:v>3899.53</c:v>
                </c:pt>
                <c:pt idx="7260">
                  <c:v>3900.01</c:v>
                </c:pt>
                <c:pt idx="7261">
                  <c:v>3900.49</c:v>
                </c:pt>
                <c:pt idx="7262">
                  <c:v>3900.97</c:v>
                </c:pt>
                <c:pt idx="7263">
                  <c:v>3901.46</c:v>
                </c:pt>
                <c:pt idx="7264">
                  <c:v>3901.94</c:v>
                </c:pt>
                <c:pt idx="7265">
                  <c:v>3902.42</c:v>
                </c:pt>
                <c:pt idx="7266">
                  <c:v>3902.9</c:v>
                </c:pt>
                <c:pt idx="7267">
                  <c:v>3903.38</c:v>
                </c:pt>
                <c:pt idx="7268">
                  <c:v>3903.87</c:v>
                </c:pt>
                <c:pt idx="7269">
                  <c:v>3904.35</c:v>
                </c:pt>
                <c:pt idx="7270">
                  <c:v>3904.83</c:v>
                </c:pt>
                <c:pt idx="7271">
                  <c:v>3905.31</c:v>
                </c:pt>
                <c:pt idx="7272">
                  <c:v>3905.79</c:v>
                </c:pt>
                <c:pt idx="7273">
                  <c:v>3906.28</c:v>
                </c:pt>
                <c:pt idx="7274">
                  <c:v>3906.76</c:v>
                </c:pt>
                <c:pt idx="7275">
                  <c:v>3907.24</c:v>
                </c:pt>
                <c:pt idx="7276">
                  <c:v>3907.72</c:v>
                </c:pt>
                <c:pt idx="7277">
                  <c:v>3908.21</c:v>
                </c:pt>
                <c:pt idx="7278">
                  <c:v>3908.69</c:v>
                </c:pt>
                <c:pt idx="7279">
                  <c:v>3909.17</c:v>
                </c:pt>
                <c:pt idx="7280">
                  <c:v>3909.65</c:v>
                </c:pt>
                <c:pt idx="7281">
                  <c:v>3910.13</c:v>
                </c:pt>
                <c:pt idx="7282">
                  <c:v>3910.62</c:v>
                </c:pt>
                <c:pt idx="7283">
                  <c:v>3911.1</c:v>
                </c:pt>
                <c:pt idx="7284">
                  <c:v>3911.58</c:v>
                </c:pt>
                <c:pt idx="7285">
                  <c:v>3912.06</c:v>
                </c:pt>
                <c:pt idx="7286">
                  <c:v>3912.54</c:v>
                </c:pt>
                <c:pt idx="7287">
                  <c:v>3913.03</c:v>
                </c:pt>
                <c:pt idx="7288">
                  <c:v>3913.51</c:v>
                </c:pt>
                <c:pt idx="7289">
                  <c:v>3913.99</c:v>
                </c:pt>
                <c:pt idx="7290">
                  <c:v>3914.47</c:v>
                </c:pt>
                <c:pt idx="7291">
                  <c:v>3914.95</c:v>
                </c:pt>
                <c:pt idx="7292">
                  <c:v>3915.44</c:v>
                </c:pt>
                <c:pt idx="7293">
                  <c:v>3915.92</c:v>
                </c:pt>
                <c:pt idx="7294">
                  <c:v>3916.4</c:v>
                </c:pt>
                <c:pt idx="7295">
                  <c:v>3916.88</c:v>
                </c:pt>
                <c:pt idx="7296">
                  <c:v>3917.37</c:v>
                </c:pt>
                <c:pt idx="7297">
                  <c:v>3917.85</c:v>
                </c:pt>
                <c:pt idx="7298">
                  <c:v>3918.33</c:v>
                </c:pt>
                <c:pt idx="7299">
                  <c:v>3918.81</c:v>
                </c:pt>
                <c:pt idx="7300">
                  <c:v>3919.29</c:v>
                </c:pt>
                <c:pt idx="7301">
                  <c:v>3919.78</c:v>
                </c:pt>
                <c:pt idx="7302">
                  <c:v>3920.26</c:v>
                </c:pt>
                <c:pt idx="7303">
                  <c:v>3920.74</c:v>
                </c:pt>
                <c:pt idx="7304">
                  <c:v>3921.22</c:v>
                </c:pt>
                <c:pt idx="7305">
                  <c:v>3921.7</c:v>
                </c:pt>
                <c:pt idx="7306">
                  <c:v>3922.19</c:v>
                </c:pt>
                <c:pt idx="7307">
                  <c:v>3922.67</c:v>
                </c:pt>
                <c:pt idx="7308">
                  <c:v>3923.15</c:v>
                </c:pt>
                <c:pt idx="7309">
                  <c:v>3923.63</c:v>
                </c:pt>
                <c:pt idx="7310">
                  <c:v>3924.12</c:v>
                </c:pt>
                <c:pt idx="7311">
                  <c:v>3924.6</c:v>
                </c:pt>
                <c:pt idx="7312">
                  <c:v>3925.08</c:v>
                </c:pt>
                <c:pt idx="7313">
                  <c:v>3925.56</c:v>
                </c:pt>
                <c:pt idx="7314">
                  <c:v>3926.04</c:v>
                </c:pt>
                <c:pt idx="7315">
                  <c:v>3926.53</c:v>
                </c:pt>
                <c:pt idx="7316">
                  <c:v>3927.01</c:v>
                </c:pt>
                <c:pt idx="7317">
                  <c:v>3927.49</c:v>
                </c:pt>
                <c:pt idx="7318">
                  <c:v>3927.97</c:v>
                </c:pt>
                <c:pt idx="7319">
                  <c:v>3928.45</c:v>
                </c:pt>
                <c:pt idx="7320">
                  <c:v>3928.94</c:v>
                </c:pt>
                <c:pt idx="7321">
                  <c:v>3929.42</c:v>
                </c:pt>
                <c:pt idx="7322">
                  <c:v>3929.9</c:v>
                </c:pt>
                <c:pt idx="7323">
                  <c:v>3930.38</c:v>
                </c:pt>
                <c:pt idx="7324">
                  <c:v>3930.87</c:v>
                </c:pt>
                <c:pt idx="7325">
                  <c:v>3931.35</c:v>
                </c:pt>
                <c:pt idx="7326">
                  <c:v>3931.83</c:v>
                </c:pt>
                <c:pt idx="7327">
                  <c:v>3932.31</c:v>
                </c:pt>
                <c:pt idx="7328">
                  <c:v>3932.79</c:v>
                </c:pt>
                <c:pt idx="7329">
                  <c:v>3933.28</c:v>
                </c:pt>
                <c:pt idx="7330">
                  <c:v>3933.76</c:v>
                </c:pt>
                <c:pt idx="7331">
                  <c:v>3934.24</c:v>
                </c:pt>
                <c:pt idx="7332">
                  <c:v>3934.72</c:v>
                </c:pt>
                <c:pt idx="7333">
                  <c:v>3935.2</c:v>
                </c:pt>
                <c:pt idx="7334">
                  <c:v>3935.69</c:v>
                </c:pt>
                <c:pt idx="7335">
                  <c:v>3936.17</c:v>
                </c:pt>
                <c:pt idx="7336">
                  <c:v>3936.65</c:v>
                </c:pt>
                <c:pt idx="7337">
                  <c:v>3937.13</c:v>
                </c:pt>
                <c:pt idx="7338">
                  <c:v>3937.62</c:v>
                </c:pt>
                <c:pt idx="7339">
                  <c:v>3938.1</c:v>
                </c:pt>
                <c:pt idx="7340">
                  <c:v>3938.58</c:v>
                </c:pt>
                <c:pt idx="7341">
                  <c:v>3939.06</c:v>
                </c:pt>
                <c:pt idx="7342">
                  <c:v>3939.54</c:v>
                </c:pt>
                <c:pt idx="7343">
                  <c:v>3940.03</c:v>
                </c:pt>
                <c:pt idx="7344">
                  <c:v>3940.51</c:v>
                </c:pt>
                <c:pt idx="7345">
                  <c:v>3940.99</c:v>
                </c:pt>
                <c:pt idx="7346">
                  <c:v>3941.47</c:v>
                </c:pt>
                <c:pt idx="7347">
                  <c:v>3941.95</c:v>
                </c:pt>
                <c:pt idx="7348">
                  <c:v>3942.44</c:v>
                </c:pt>
                <c:pt idx="7349">
                  <c:v>3942.92</c:v>
                </c:pt>
                <c:pt idx="7350">
                  <c:v>3943.4</c:v>
                </c:pt>
                <c:pt idx="7351">
                  <c:v>3943.88</c:v>
                </c:pt>
                <c:pt idx="7352">
                  <c:v>3944.37</c:v>
                </c:pt>
                <c:pt idx="7353">
                  <c:v>3944.85</c:v>
                </c:pt>
                <c:pt idx="7354">
                  <c:v>3945.33</c:v>
                </c:pt>
                <c:pt idx="7355">
                  <c:v>3945.81</c:v>
                </c:pt>
                <c:pt idx="7356">
                  <c:v>3946.29</c:v>
                </c:pt>
                <c:pt idx="7357">
                  <c:v>3946.78</c:v>
                </c:pt>
                <c:pt idx="7358">
                  <c:v>3947.26</c:v>
                </c:pt>
                <c:pt idx="7359">
                  <c:v>3947.74</c:v>
                </c:pt>
                <c:pt idx="7360">
                  <c:v>3948.22</c:v>
                </c:pt>
                <c:pt idx="7361">
                  <c:v>3948.7</c:v>
                </c:pt>
                <c:pt idx="7362">
                  <c:v>3949.19</c:v>
                </c:pt>
                <c:pt idx="7363">
                  <c:v>3949.67</c:v>
                </c:pt>
                <c:pt idx="7364">
                  <c:v>3950.15</c:v>
                </c:pt>
                <c:pt idx="7365">
                  <c:v>3950.63</c:v>
                </c:pt>
                <c:pt idx="7366">
                  <c:v>3951.12</c:v>
                </c:pt>
                <c:pt idx="7367">
                  <c:v>3951.6</c:v>
                </c:pt>
                <c:pt idx="7368">
                  <c:v>3952.08</c:v>
                </c:pt>
                <c:pt idx="7369">
                  <c:v>3952.56</c:v>
                </c:pt>
                <c:pt idx="7370">
                  <c:v>3953.04</c:v>
                </c:pt>
                <c:pt idx="7371">
                  <c:v>3953.53</c:v>
                </c:pt>
                <c:pt idx="7372">
                  <c:v>3954.01</c:v>
                </c:pt>
                <c:pt idx="7373">
                  <c:v>3954.49</c:v>
                </c:pt>
                <c:pt idx="7374">
                  <c:v>3954.97</c:v>
                </c:pt>
                <c:pt idx="7375">
                  <c:v>3955.45</c:v>
                </c:pt>
                <c:pt idx="7376">
                  <c:v>3955.94</c:v>
                </c:pt>
                <c:pt idx="7377">
                  <c:v>3956.42</c:v>
                </c:pt>
                <c:pt idx="7378">
                  <c:v>3956.9</c:v>
                </c:pt>
                <c:pt idx="7379">
                  <c:v>3957.38</c:v>
                </c:pt>
                <c:pt idx="7380">
                  <c:v>3957.87</c:v>
                </c:pt>
                <c:pt idx="7381">
                  <c:v>3958.35</c:v>
                </c:pt>
                <c:pt idx="7382">
                  <c:v>3958.83</c:v>
                </c:pt>
                <c:pt idx="7383">
                  <c:v>3959.31</c:v>
                </c:pt>
                <c:pt idx="7384">
                  <c:v>3959.79</c:v>
                </c:pt>
                <c:pt idx="7385">
                  <c:v>3960.28</c:v>
                </c:pt>
                <c:pt idx="7386">
                  <c:v>3960.76</c:v>
                </c:pt>
                <c:pt idx="7387">
                  <c:v>3961.24</c:v>
                </c:pt>
                <c:pt idx="7388">
                  <c:v>3961.72</c:v>
                </c:pt>
                <c:pt idx="7389">
                  <c:v>3962.2</c:v>
                </c:pt>
                <c:pt idx="7390">
                  <c:v>3962.69</c:v>
                </c:pt>
                <c:pt idx="7391">
                  <c:v>3963.17</c:v>
                </c:pt>
                <c:pt idx="7392">
                  <c:v>3963.65</c:v>
                </c:pt>
                <c:pt idx="7393">
                  <c:v>3964.13</c:v>
                </c:pt>
                <c:pt idx="7394">
                  <c:v>3964.62</c:v>
                </c:pt>
                <c:pt idx="7395">
                  <c:v>3965.1</c:v>
                </c:pt>
                <c:pt idx="7396">
                  <c:v>3965.58</c:v>
                </c:pt>
                <c:pt idx="7397">
                  <c:v>3966.06</c:v>
                </c:pt>
                <c:pt idx="7398">
                  <c:v>3966.54</c:v>
                </c:pt>
                <c:pt idx="7399">
                  <c:v>3967.03</c:v>
                </c:pt>
                <c:pt idx="7400">
                  <c:v>3967.51</c:v>
                </c:pt>
                <c:pt idx="7401">
                  <c:v>3967.99</c:v>
                </c:pt>
                <c:pt idx="7402">
                  <c:v>3968.47</c:v>
                </c:pt>
                <c:pt idx="7403">
                  <c:v>3968.95</c:v>
                </c:pt>
                <c:pt idx="7404">
                  <c:v>3969.44</c:v>
                </c:pt>
                <c:pt idx="7405">
                  <c:v>3969.92</c:v>
                </c:pt>
                <c:pt idx="7406">
                  <c:v>3970.4</c:v>
                </c:pt>
                <c:pt idx="7407">
                  <c:v>3970.88</c:v>
                </c:pt>
                <c:pt idx="7408">
                  <c:v>3971.37</c:v>
                </c:pt>
                <c:pt idx="7409">
                  <c:v>3971.85</c:v>
                </c:pt>
                <c:pt idx="7410">
                  <c:v>3972.33</c:v>
                </c:pt>
                <c:pt idx="7411">
                  <c:v>3972.81</c:v>
                </c:pt>
                <c:pt idx="7412">
                  <c:v>3973.29</c:v>
                </c:pt>
                <c:pt idx="7413">
                  <c:v>3973.78</c:v>
                </c:pt>
                <c:pt idx="7414">
                  <c:v>3974.26</c:v>
                </c:pt>
                <c:pt idx="7415">
                  <c:v>3974.74</c:v>
                </c:pt>
                <c:pt idx="7416">
                  <c:v>3975.22</c:v>
                </c:pt>
                <c:pt idx="7417">
                  <c:v>3975.7</c:v>
                </c:pt>
                <c:pt idx="7418">
                  <c:v>3976.19</c:v>
                </c:pt>
                <c:pt idx="7419">
                  <c:v>3976.67</c:v>
                </c:pt>
                <c:pt idx="7420">
                  <c:v>3977.15</c:v>
                </c:pt>
                <c:pt idx="7421">
                  <c:v>3977.63</c:v>
                </c:pt>
                <c:pt idx="7422">
                  <c:v>3978.12</c:v>
                </c:pt>
                <c:pt idx="7423">
                  <c:v>3978.6</c:v>
                </c:pt>
                <c:pt idx="7424">
                  <c:v>3979.08</c:v>
                </c:pt>
                <c:pt idx="7425">
                  <c:v>3979.56</c:v>
                </c:pt>
                <c:pt idx="7426">
                  <c:v>3980.04</c:v>
                </c:pt>
                <c:pt idx="7427">
                  <c:v>3980.53</c:v>
                </c:pt>
                <c:pt idx="7428">
                  <c:v>3981.01</c:v>
                </c:pt>
                <c:pt idx="7429">
                  <c:v>3981.49</c:v>
                </c:pt>
                <c:pt idx="7430">
                  <c:v>3981.97</c:v>
                </c:pt>
                <c:pt idx="7431">
                  <c:v>3982.45</c:v>
                </c:pt>
                <c:pt idx="7432">
                  <c:v>3982.94</c:v>
                </c:pt>
                <c:pt idx="7433">
                  <c:v>3983.42</c:v>
                </c:pt>
                <c:pt idx="7434">
                  <c:v>3983.9</c:v>
                </c:pt>
                <c:pt idx="7435">
                  <c:v>3984.38</c:v>
                </c:pt>
                <c:pt idx="7436">
                  <c:v>3984.86</c:v>
                </c:pt>
                <c:pt idx="7437">
                  <c:v>3985.35</c:v>
                </c:pt>
                <c:pt idx="7438">
                  <c:v>3985.83</c:v>
                </c:pt>
                <c:pt idx="7439">
                  <c:v>3986.31</c:v>
                </c:pt>
                <c:pt idx="7440">
                  <c:v>3986.79</c:v>
                </c:pt>
                <c:pt idx="7441">
                  <c:v>3987.28</c:v>
                </c:pt>
                <c:pt idx="7442">
                  <c:v>3987.76</c:v>
                </c:pt>
                <c:pt idx="7443">
                  <c:v>3988.24</c:v>
                </c:pt>
                <c:pt idx="7444">
                  <c:v>3988.72</c:v>
                </c:pt>
                <c:pt idx="7445">
                  <c:v>3989.2</c:v>
                </c:pt>
                <c:pt idx="7446">
                  <c:v>3989.69</c:v>
                </c:pt>
                <c:pt idx="7447">
                  <c:v>3990.17</c:v>
                </c:pt>
                <c:pt idx="7448">
                  <c:v>3990.65</c:v>
                </c:pt>
                <c:pt idx="7449">
                  <c:v>3991.13</c:v>
                </c:pt>
                <c:pt idx="7450">
                  <c:v>3991.61</c:v>
                </c:pt>
                <c:pt idx="7451">
                  <c:v>3992.1</c:v>
                </c:pt>
                <c:pt idx="7452">
                  <c:v>3992.58</c:v>
                </c:pt>
                <c:pt idx="7453">
                  <c:v>3993.06</c:v>
                </c:pt>
                <c:pt idx="7454">
                  <c:v>3993.54</c:v>
                </c:pt>
                <c:pt idx="7455">
                  <c:v>3994.03</c:v>
                </c:pt>
                <c:pt idx="7456">
                  <c:v>3994.51</c:v>
                </c:pt>
                <c:pt idx="7457">
                  <c:v>3994.99</c:v>
                </c:pt>
                <c:pt idx="7458">
                  <c:v>3995.47</c:v>
                </c:pt>
                <c:pt idx="7459">
                  <c:v>3995.95</c:v>
                </c:pt>
                <c:pt idx="7460">
                  <c:v>3996.44</c:v>
                </c:pt>
                <c:pt idx="7461">
                  <c:v>3996.92</c:v>
                </c:pt>
                <c:pt idx="7462">
                  <c:v>3997.4</c:v>
                </c:pt>
                <c:pt idx="7463">
                  <c:v>3997.88</c:v>
                </c:pt>
                <c:pt idx="7464">
                  <c:v>3998.36</c:v>
                </c:pt>
                <c:pt idx="7465">
                  <c:v>3998.85</c:v>
                </c:pt>
                <c:pt idx="7466">
                  <c:v>3999.33</c:v>
                </c:pt>
                <c:pt idx="7467">
                  <c:v>3999.81</c:v>
                </c:pt>
                <c:pt idx="7468">
                  <c:v>4000.29</c:v>
                </c:pt>
              </c:numCache>
            </c:numRef>
          </c:xVal>
          <c:yVal>
            <c:numRef>
              <c:f>'[HC_IR Data 4-6-18.xlsm]L-Asp'!$C:$C</c:f>
              <c:numCache>
                <c:formatCode>0.00</c:formatCode>
                <c:ptCount val="1048576"/>
                <c:pt idx="0">
                  <c:v>30</c:v>
                </c:pt>
                <c:pt idx="1">
                  <c:v>99.4</c:v>
                </c:pt>
                <c:pt idx="2">
                  <c:v>98.9</c:v>
                </c:pt>
                <c:pt idx="3">
                  <c:v>98.3</c:v>
                </c:pt>
                <c:pt idx="4">
                  <c:v>97.7</c:v>
                </c:pt>
                <c:pt idx="5">
                  <c:v>97.3</c:v>
                </c:pt>
                <c:pt idx="6">
                  <c:v>97.1</c:v>
                </c:pt>
                <c:pt idx="7">
                  <c:v>97.2</c:v>
                </c:pt>
                <c:pt idx="8">
                  <c:v>97.4</c:v>
                </c:pt>
                <c:pt idx="9">
                  <c:v>97.6</c:v>
                </c:pt>
                <c:pt idx="10">
                  <c:v>97.5</c:v>
                </c:pt>
                <c:pt idx="11">
                  <c:v>97.3</c:v>
                </c:pt>
                <c:pt idx="12">
                  <c:v>97.1</c:v>
                </c:pt>
                <c:pt idx="13">
                  <c:v>97</c:v>
                </c:pt>
                <c:pt idx="14">
                  <c:v>97.2</c:v>
                </c:pt>
                <c:pt idx="15">
                  <c:v>97.7</c:v>
                </c:pt>
                <c:pt idx="16">
                  <c:v>98.2</c:v>
                </c:pt>
                <c:pt idx="17">
                  <c:v>98.6</c:v>
                </c:pt>
                <c:pt idx="18">
                  <c:v>98.8</c:v>
                </c:pt>
                <c:pt idx="19">
                  <c:v>98.7</c:v>
                </c:pt>
                <c:pt idx="20">
                  <c:v>98.6</c:v>
                </c:pt>
                <c:pt idx="21">
                  <c:v>98.5</c:v>
                </c:pt>
                <c:pt idx="22">
                  <c:v>98.6</c:v>
                </c:pt>
                <c:pt idx="23">
                  <c:v>98.8</c:v>
                </c:pt>
                <c:pt idx="24">
                  <c:v>99</c:v>
                </c:pt>
                <c:pt idx="25">
                  <c:v>99.1</c:v>
                </c:pt>
                <c:pt idx="26">
                  <c:v>99</c:v>
                </c:pt>
                <c:pt idx="27">
                  <c:v>98.7</c:v>
                </c:pt>
                <c:pt idx="28">
                  <c:v>98.4</c:v>
                </c:pt>
                <c:pt idx="29">
                  <c:v>98.1</c:v>
                </c:pt>
                <c:pt idx="30">
                  <c:v>98</c:v>
                </c:pt>
                <c:pt idx="31">
                  <c:v>98.2</c:v>
                </c:pt>
                <c:pt idx="32">
                  <c:v>98.5</c:v>
                </c:pt>
                <c:pt idx="33">
                  <c:v>98.9</c:v>
                </c:pt>
                <c:pt idx="34">
                  <c:v>99.4</c:v>
                </c:pt>
                <c:pt idx="35">
                  <c:v>99.8</c:v>
                </c:pt>
                <c:pt idx="36">
                  <c:v>100.4</c:v>
                </c:pt>
                <c:pt idx="37">
                  <c:v>101</c:v>
                </c:pt>
                <c:pt idx="38">
                  <c:v>101.9</c:v>
                </c:pt>
                <c:pt idx="39">
                  <c:v>102.8</c:v>
                </c:pt>
                <c:pt idx="40">
                  <c:v>103.6</c:v>
                </c:pt>
                <c:pt idx="41">
                  <c:v>104.2</c:v>
                </c:pt>
                <c:pt idx="42">
                  <c:v>104.6</c:v>
                </c:pt>
                <c:pt idx="43">
                  <c:v>104.8</c:v>
                </c:pt>
                <c:pt idx="44">
                  <c:v>104.9</c:v>
                </c:pt>
                <c:pt idx="45">
                  <c:v>105</c:v>
                </c:pt>
                <c:pt idx="46">
                  <c:v>105.2</c:v>
                </c:pt>
                <c:pt idx="47">
                  <c:v>105.4</c:v>
                </c:pt>
                <c:pt idx="48">
                  <c:v>105.7</c:v>
                </c:pt>
                <c:pt idx="49">
                  <c:v>105.9</c:v>
                </c:pt>
                <c:pt idx="50">
                  <c:v>106.2</c:v>
                </c:pt>
                <c:pt idx="51">
                  <c:v>106.4</c:v>
                </c:pt>
                <c:pt idx="52">
                  <c:v>106.6</c:v>
                </c:pt>
                <c:pt idx="53">
                  <c:v>106.9</c:v>
                </c:pt>
                <c:pt idx="54">
                  <c:v>107.3</c:v>
                </c:pt>
                <c:pt idx="55">
                  <c:v>107.6</c:v>
                </c:pt>
                <c:pt idx="56">
                  <c:v>107.8</c:v>
                </c:pt>
                <c:pt idx="57">
                  <c:v>108</c:v>
                </c:pt>
                <c:pt idx="58">
                  <c:v>108</c:v>
                </c:pt>
                <c:pt idx="59">
                  <c:v>107.9</c:v>
                </c:pt>
                <c:pt idx="60">
                  <c:v>107.8</c:v>
                </c:pt>
                <c:pt idx="61">
                  <c:v>107.7</c:v>
                </c:pt>
                <c:pt idx="62">
                  <c:v>107.7</c:v>
                </c:pt>
                <c:pt idx="63">
                  <c:v>107.8</c:v>
                </c:pt>
                <c:pt idx="64">
                  <c:v>107.9</c:v>
                </c:pt>
                <c:pt idx="65">
                  <c:v>108</c:v>
                </c:pt>
                <c:pt idx="66">
                  <c:v>108.1</c:v>
                </c:pt>
                <c:pt idx="67">
                  <c:v>108.1</c:v>
                </c:pt>
                <c:pt idx="68">
                  <c:v>108</c:v>
                </c:pt>
                <c:pt idx="69">
                  <c:v>107.8</c:v>
                </c:pt>
                <c:pt idx="70">
                  <c:v>107.7</c:v>
                </c:pt>
                <c:pt idx="71">
                  <c:v>107.7</c:v>
                </c:pt>
                <c:pt idx="72">
                  <c:v>107.7</c:v>
                </c:pt>
                <c:pt idx="73">
                  <c:v>107.7</c:v>
                </c:pt>
                <c:pt idx="74">
                  <c:v>107.8</c:v>
                </c:pt>
                <c:pt idx="75">
                  <c:v>107.8</c:v>
                </c:pt>
                <c:pt idx="76">
                  <c:v>107.7</c:v>
                </c:pt>
                <c:pt idx="77">
                  <c:v>107.6</c:v>
                </c:pt>
                <c:pt idx="78">
                  <c:v>107.5</c:v>
                </c:pt>
                <c:pt idx="79">
                  <c:v>107.4</c:v>
                </c:pt>
                <c:pt idx="80">
                  <c:v>107.2</c:v>
                </c:pt>
                <c:pt idx="81">
                  <c:v>107.1</c:v>
                </c:pt>
                <c:pt idx="82">
                  <c:v>107</c:v>
                </c:pt>
                <c:pt idx="83">
                  <c:v>106.8</c:v>
                </c:pt>
                <c:pt idx="84">
                  <c:v>106.6</c:v>
                </c:pt>
                <c:pt idx="85">
                  <c:v>106.4</c:v>
                </c:pt>
                <c:pt idx="86">
                  <c:v>106.2</c:v>
                </c:pt>
                <c:pt idx="87">
                  <c:v>106</c:v>
                </c:pt>
                <c:pt idx="88">
                  <c:v>105.9</c:v>
                </c:pt>
                <c:pt idx="89">
                  <c:v>105.8</c:v>
                </c:pt>
                <c:pt idx="90">
                  <c:v>105.7</c:v>
                </c:pt>
                <c:pt idx="91">
                  <c:v>105.7</c:v>
                </c:pt>
                <c:pt idx="92">
                  <c:v>105.7</c:v>
                </c:pt>
                <c:pt idx="93">
                  <c:v>105.7</c:v>
                </c:pt>
                <c:pt idx="94">
                  <c:v>105.8</c:v>
                </c:pt>
                <c:pt idx="95">
                  <c:v>105.8</c:v>
                </c:pt>
                <c:pt idx="96">
                  <c:v>105.9</c:v>
                </c:pt>
                <c:pt idx="97">
                  <c:v>106</c:v>
                </c:pt>
                <c:pt idx="98">
                  <c:v>106.1</c:v>
                </c:pt>
                <c:pt idx="99">
                  <c:v>106.3</c:v>
                </c:pt>
                <c:pt idx="100">
                  <c:v>106.4</c:v>
                </c:pt>
                <c:pt idx="101">
                  <c:v>106.6</c:v>
                </c:pt>
                <c:pt idx="102">
                  <c:v>106.9</c:v>
                </c:pt>
                <c:pt idx="103">
                  <c:v>107.1</c:v>
                </c:pt>
                <c:pt idx="104">
                  <c:v>107.3</c:v>
                </c:pt>
                <c:pt idx="105">
                  <c:v>107.5</c:v>
                </c:pt>
                <c:pt idx="106">
                  <c:v>107.7</c:v>
                </c:pt>
                <c:pt idx="107">
                  <c:v>107.8</c:v>
                </c:pt>
                <c:pt idx="108">
                  <c:v>107.9</c:v>
                </c:pt>
                <c:pt idx="109">
                  <c:v>108</c:v>
                </c:pt>
                <c:pt idx="110">
                  <c:v>108.1</c:v>
                </c:pt>
                <c:pt idx="111">
                  <c:v>108.3</c:v>
                </c:pt>
                <c:pt idx="112">
                  <c:v>108.4</c:v>
                </c:pt>
                <c:pt idx="113">
                  <c:v>108.5</c:v>
                </c:pt>
                <c:pt idx="114">
                  <c:v>108.5</c:v>
                </c:pt>
                <c:pt idx="115">
                  <c:v>108.6</c:v>
                </c:pt>
                <c:pt idx="116">
                  <c:v>108.7</c:v>
                </c:pt>
                <c:pt idx="117">
                  <c:v>108.8</c:v>
                </c:pt>
                <c:pt idx="118">
                  <c:v>108.9</c:v>
                </c:pt>
                <c:pt idx="119">
                  <c:v>108.9</c:v>
                </c:pt>
                <c:pt idx="120">
                  <c:v>109</c:v>
                </c:pt>
                <c:pt idx="121">
                  <c:v>109</c:v>
                </c:pt>
                <c:pt idx="122">
                  <c:v>109</c:v>
                </c:pt>
                <c:pt idx="123">
                  <c:v>108.9</c:v>
                </c:pt>
                <c:pt idx="124">
                  <c:v>108.9</c:v>
                </c:pt>
                <c:pt idx="125">
                  <c:v>108.8</c:v>
                </c:pt>
                <c:pt idx="126">
                  <c:v>108.8</c:v>
                </c:pt>
                <c:pt idx="127">
                  <c:v>108.9</c:v>
                </c:pt>
                <c:pt idx="128">
                  <c:v>108.9</c:v>
                </c:pt>
                <c:pt idx="129">
                  <c:v>108.9</c:v>
                </c:pt>
                <c:pt idx="130">
                  <c:v>108.9</c:v>
                </c:pt>
                <c:pt idx="131">
                  <c:v>108.9</c:v>
                </c:pt>
                <c:pt idx="132">
                  <c:v>109</c:v>
                </c:pt>
                <c:pt idx="133">
                  <c:v>109</c:v>
                </c:pt>
                <c:pt idx="134">
                  <c:v>109.2</c:v>
                </c:pt>
                <c:pt idx="135">
                  <c:v>109.3</c:v>
                </c:pt>
                <c:pt idx="136">
                  <c:v>109.6</c:v>
                </c:pt>
                <c:pt idx="137">
                  <c:v>109.9</c:v>
                </c:pt>
                <c:pt idx="138">
                  <c:v>110.1</c:v>
                </c:pt>
                <c:pt idx="139">
                  <c:v>110.4</c:v>
                </c:pt>
                <c:pt idx="140">
                  <c:v>110.6</c:v>
                </c:pt>
                <c:pt idx="141">
                  <c:v>110.9</c:v>
                </c:pt>
                <c:pt idx="142">
                  <c:v>111.1</c:v>
                </c:pt>
                <c:pt idx="143">
                  <c:v>111.4</c:v>
                </c:pt>
                <c:pt idx="144">
                  <c:v>111.7</c:v>
                </c:pt>
                <c:pt idx="145">
                  <c:v>112</c:v>
                </c:pt>
                <c:pt idx="146">
                  <c:v>112.3</c:v>
                </c:pt>
                <c:pt idx="147">
                  <c:v>112.6</c:v>
                </c:pt>
                <c:pt idx="148">
                  <c:v>112.9</c:v>
                </c:pt>
                <c:pt idx="149">
                  <c:v>113.2</c:v>
                </c:pt>
                <c:pt idx="150">
                  <c:v>113.5</c:v>
                </c:pt>
                <c:pt idx="151">
                  <c:v>113.8</c:v>
                </c:pt>
                <c:pt idx="152">
                  <c:v>114.1</c:v>
                </c:pt>
                <c:pt idx="153">
                  <c:v>114.5</c:v>
                </c:pt>
                <c:pt idx="154">
                  <c:v>114.9</c:v>
                </c:pt>
                <c:pt idx="155">
                  <c:v>115.3</c:v>
                </c:pt>
                <c:pt idx="156">
                  <c:v>115.7</c:v>
                </c:pt>
                <c:pt idx="157">
                  <c:v>116.1</c:v>
                </c:pt>
                <c:pt idx="158">
                  <c:v>116.5</c:v>
                </c:pt>
                <c:pt idx="159">
                  <c:v>116.8</c:v>
                </c:pt>
                <c:pt idx="160">
                  <c:v>117.1</c:v>
                </c:pt>
                <c:pt idx="161">
                  <c:v>117.3</c:v>
                </c:pt>
                <c:pt idx="162">
                  <c:v>117.5</c:v>
                </c:pt>
                <c:pt idx="163">
                  <c:v>117.7</c:v>
                </c:pt>
                <c:pt idx="164">
                  <c:v>117.9</c:v>
                </c:pt>
                <c:pt idx="165">
                  <c:v>118.1</c:v>
                </c:pt>
                <c:pt idx="166">
                  <c:v>118.2</c:v>
                </c:pt>
                <c:pt idx="167">
                  <c:v>118.3</c:v>
                </c:pt>
                <c:pt idx="168">
                  <c:v>118.4</c:v>
                </c:pt>
                <c:pt idx="169">
                  <c:v>118.5</c:v>
                </c:pt>
                <c:pt idx="170">
                  <c:v>118.5</c:v>
                </c:pt>
                <c:pt idx="171">
                  <c:v>118.6</c:v>
                </c:pt>
                <c:pt idx="172">
                  <c:v>118.8</c:v>
                </c:pt>
                <c:pt idx="173">
                  <c:v>118.9</c:v>
                </c:pt>
                <c:pt idx="174">
                  <c:v>119</c:v>
                </c:pt>
                <c:pt idx="175">
                  <c:v>119.1</c:v>
                </c:pt>
                <c:pt idx="176">
                  <c:v>119.2</c:v>
                </c:pt>
                <c:pt idx="177">
                  <c:v>119.3</c:v>
                </c:pt>
                <c:pt idx="178">
                  <c:v>119.3</c:v>
                </c:pt>
                <c:pt idx="179">
                  <c:v>119.3</c:v>
                </c:pt>
                <c:pt idx="180">
                  <c:v>119.3</c:v>
                </c:pt>
                <c:pt idx="181">
                  <c:v>119.3</c:v>
                </c:pt>
                <c:pt idx="182">
                  <c:v>119.3</c:v>
                </c:pt>
                <c:pt idx="183">
                  <c:v>119.3</c:v>
                </c:pt>
                <c:pt idx="184">
                  <c:v>119.3</c:v>
                </c:pt>
                <c:pt idx="185">
                  <c:v>119.4</c:v>
                </c:pt>
                <c:pt idx="186">
                  <c:v>119.4</c:v>
                </c:pt>
                <c:pt idx="187">
                  <c:v>119.4</c:v>
                </c:pt>
                <c:pt idx="188">
                  <c:v>119.4</c:v>
                </c:pt>
                <c:pt idx="189">
                  <c:v>119.4</c:v>
                </c:pt>
                <c:pt idx="190">
                  <c:v>119.4</c:v>
                </c:pt>
                <c:pt idx="191">
                  <c:v>119.4</c:v>
                </c:pt>
                <c:pt idx="192">
                  <c:v>119.4</c:v>
                </c:pt>
                <c:pt idx="193">
                  <c:v>119.3</c:v>
                </c:pt>
                <c:pt idx="194">
                  <c:v>119.3</c:v>
                </c:pt>
                <c:pt idx="195">
                  <c:v>119.2</c:v>
                </c:pt>
                <c:pt idx="196">
                  <c:v>119.2</c:v>
                </c:pt>
                <c:pt idx="197">
                  <c:v>119.1</c:v>
                </c:pt>
                <c:pt idx="198">
                  <c:v>119</c:v>
                </c:pt>
                <c:pt idx="199">
                  <c:v>119</c:v>
                </c:pt>
                <c:pt idx="200">
                  <c:v>118.9</c:v>
                </c:pt>
                <c:pt idx="201">
                  <c:v>118.9</c:v>
                </c:pt>
                <c:pt idx="202">
                  <c:v>118.8</c:v>
                </c:pt>
                <c:pt idx="203">
                  <c:v>118.8</c:v>
                </c:pt>
                <c:pt idx="204">
                  <c:v>118.7</c:v>
                </c:pt>
                <c:pt idx="205">
                  <c:v>118.6</c:v>
                </c:pt>
                <c:pt idx="206">
                  <c:v>118.5</c:v>
                </c:pt>
                <c:pt idx="207">
                  <c:v>118.5</c:v>
                </c:pt>
                <c:pt idx="208">
                  <c:v>118.4</c:v>
                </c:pt>
                <c:pt idx="209">
                  <c:v>118.3</c:v>
                </c:pt>
                <c:pt idx="210">
                  <c:v>118.2</c:v>
                </c:pt>
                <c:pt idx="211">
                  <c:v>118.1</c:v>
                </c:pt>
                <c:pt idx="212">
                  <c:v>118</c:v>
                </c:pt>
                <c:pt idx="213">
                  <c:v>117.9</c:v>
                </c:pt>
                <c:pt idx="214">
                  <c:v>117.9</c:v>
                </c:pt>
                <c:pt idx="215">
                  <c:v>117.8</c:v>
                </c:pt>
                <c:pt idx="216">
                  <c:v>117.8</c:v>
                </c:pt>
                <c:pt idx="217">
                  <c:v>117.8</c:v>
                </c:pt>
                <c:pt idx="218">
                  <c:v>117.7</c:v>
                </c:pt>
                <c:pt idx="219">
                  <c:v>117.7</c:v>
                </c:pt>
                <c:pt idx="220">
                  <c:v>117.7</c:v>
                </c:pt>
                <c:pt idx="221">
                  <c:v>117.6</c:v>
                </c:pt>
                <c:pt idx="222">
                  <c:v>117.5</c:v>
                </c:pt>
                <c:pt idx="223">
                  <c:v>117.4</c:v>
                </c:pt>
                <c:pt idx="224">
                  <c:v>117.2</c:v>
                </c:pt>
                <c:pt idx="225">
                  <c:v>117.1</c:v>
                </c:pt>
                <c:pt idx="226">
                  <c:v>117</c:v>
                </c:pt>
                <c:pt idx="227">
                  <c:v>116.9</c:v>
                </c:pt>
                <c:pt idx="228">
                  <c:v>116.8</c:v>
                </c:pt>
                <c:pt idx="229">
                  <c:v>116.7</c:v>
                </c:pt>
                <c:pt idx="230">
                  <c:v>116.7</c:v>
                </c:pt>
                <c:pt idx="231">
                  <c:v>116.7</c:v>
                </c:pt>
                <c:pt idx="232">
                  <c:v>116.6</c:v>
                </c:pt>
                <c:pt idx="233">
                  <c:v>116.6</c:v>
                </c:pt>
                <c:pt idx="234">
                  <c:v>116.5</c:v>
                </c:pt>
                <c:pt idx="235">
                  <c:v>116.5</c:v>
                </c:pt>
                <c:pt idx="236">
                  <c:v>116.4</c:v>
                </c:pt>
                <c:pt idx="237">
                  <c:v>116.3</c:v>
                </c:pt>
                <c:pt idx="238">
                  <c:v>116.2</c:v>
                </c:pt>
                <c:pt idx="239">
                  <c:v>116.1</c:v>
                </c:pt>
                <c:pt idx="240">
                  <c:v>116</c:v>
                </c:pt>
                <c:pt idx="241">
                  <c:v>115.9</c:v>
                </c:pt>
                <c:pt idx="242">
                  <c:v>115.8</c:v>
                </c:pt>
                <c:pt idx="243">
                  <c:v>115.6</c:v>
                </c:pt>
                <c:pt idx="244">
                  <c:v>115.5</c:v>
                </c:pt>
                <c:pt idx="245">
                  <c:v>115.3</c:v>
                </c:pt>
                <c:pt idx="246">
                  <c:v>115.2</c:v>
                </c:pt>
                <c:pt idx="247">
                  <c:v>115.1</c:v>
                </c:pt>
                <c:pt idx="248">
                  <c:v>115</c:v>
                </c:pt>
                <c:pt idx="249">
                  <c:v>114.9</c:v>
                </c:pt>
                <c:pt idx="250">
                  <c:v>114.8</c:v>
                </c:pt>
                <c:pt idx="251">
                  <c:v>114.7</c:v>
                </c:pt>
                <c:pt idx="252">
                  <c:v>114.6</c:v>
                </c:pt>
                <c:pt idx="253">
                  <c:v>114.5</c:v>
                </c:pt>
                <c:pt idx="254">
                  <c:v>114.4</c:v>
                </c:pt>
                <c:pt idx="255">
                  <c:v>114.3</c:v>
                </c:pt>
                <c:pt idx="256">
                  <c:v>114.2</c:v>
                </c:pt>
                <c:pt idx="257">
                  <c:v>114.1</c:v>
                </c:pt>
                <c:pt idx="258">
                  <c:v>114</c:v>
                </c:pt>
                <c:pt idx="259">
                  <c:v>113.9</c:v>
                </c:pt>
                <c:pt idx="260">
                  <c:v>113.8</c:v>
                </c:pt>
                <c:pt idx="261">
                  <c:v>113.7</c:v>
                </c:pt>
                <c:pt idx="262">
                  <c:v>113.5</c:v>
                </c:pt>
                <c:pt idx="263">
                  <c:v>113.4</c:v>
                </c:pt>
                <c:pt idx="264">
                  <c:v>113.2</c:v>
                </c:pt>
                <c:pt idx="265">
                  <c:v>113</c:v>
                </c:pt>
                <c:pt idx="266">
                  <c:v>112.9</c:v>
                </c:pt>
                <c:pt idx="267">
                  <c:v>112.7</c:v>
                </c:pt>
                <c:pt idx="268">
                  <c:v>112.6</c:v>
                </c:pt>
                <c:pt idx="269">
                  <c:v>112.4</c:v>
                </c:pt>
                <c:pt idx="270">
                  <c:v>112.3</c:v>
                </c:pt>
                <c:pt idx="271">
                  <c:v>112.1</c:v>
                </c:pt>
                <c:pt idx="272">
                  <c:v>111.9</c:v>
                </c:pt>
                <c:pt idx="273">
                  <c:v>111.8</c:v>
                </c:pt>
                <c:pt idx="274">
                  <c:v>111.6</c:v>
                </c:pt>
                <c:pt idx="275">
                  <c:v>111.4</c:v>
                </c:pt>
                <c:pt idx="276">
                  <c:v>111.1</c:v>
                </c:pt>
                <c:pt idx="277">
                  <c:v>110.9</c:v>
                </c:pt>
                <c:pt idx="278">
                  <c:v>110.7</c:v>
                </c:pt>
                <c:pt idx="279">
                  <c:v>110.5</c:v>
                </c:pt>
                <c:pt idx="280">
                  <c:v>110.2</c:v>
                </c:pt>
                <c:pt idx="281">
                  <c:v>110</c:v>
                </c:pt>
                <c:pt idx="282">
                  <c:v>109.7</c:v>
                </c:pt>
                <c:pt idx="283">
                  <c:v>109.4</c:v>
                </c:pt>
                <c:pt idx="284">
                  <c:v>109.1</c:v>
                </c:pt>
                <c:pt idx="285">
                  <c:v>108.8</c:v>
                </c:pt>
                <c:pt idx="286">
                  <c:v>108.5</c:v>
                </c:pt>
                <c:pt idx="287">
                  <c:v>108.2</c:v>
                </c:pt>
                <c:pt idx="288">
                  <c:v>108</c:v>
                </c:pt>
                <c:pt idx="289">
                  <c:v>107.7</c:v>
                </c:pt>
                <c:pt idx="290">
                  <c:v>107.4</c:v>
                </c:pt>
                <c:pt idx="291">
                  <c:v>107</c:v>
                </c:pt>
                <c:pt idx="292">
                  <c:v>106.7</c:v>
                </c:pt>
                <c:pt idx="293">
                  <c:v>106.3</c:v>
                </c:pt>
                <c:pt idx="294">
                  <c:v>105.9</c:v>
                </c:pt>
                <c:pt idx="295">
                  <c:v>105.5</c:v>
                </c:pt>
                <c:pt idx="296">
                  <c:v>105.1</c:v>
                </c:pt>
                <c:pt idx="297">
                  <c:v>104.7</c:v>
                </c:pt>
                <c:pt idx="298">
                  <c:v>104.3</c:v>
                </c:pt>
                <c:pt idx="299">
                  <c:v>103.9</c:v>
                </c:pt>
                <c:pt idx="300">
                  <c:v>103.5</c:v>
                </c:pt>
                <c:pt idx="301">
                  <c:v>103.1</c:v>
                </c:pt>
                <c:pt idx="302">
                  <c:v>102.8</c:v>
                </c:pt>
                <c:pt idx="303">
                  <c:v>102.4</c:v>
                </c:pt>
                <c:pt idx="304">
                  <c:v>102.1</c:v>
                </c:pt>
                <c:pt idx="305">
                  <c:v>101.8</c:v>
                </c:pt>
                <c:pt idx="306">
                  <c:v>101.4</c:v>
                </c:pt>
                <c:pt idx="307">
                  <c:v>101.1</c:v>
                </c:pt>
                <c:pt idx="308">
                  <c:v>100.9</c:v>
                </c:pt>
                <c:pt idx="309">
                  <c:v>100.6</c:v>
                </c:pt>
                <c:pt idx="310">
                  <c:v>100.4</c:v>
                </c:pt>
                <c:pt idx="311">
                  <c:v>100.3</c:v>
                </c:pt>
                <c:pt idx="312">
                  <c:v>100.3</c:v>
                </c:pt>
                <c:pt idx="313">
                  <c:v>100.3</c:v>
                </c:pt>
                <c:pt idx="314">
                  <c:v>100.4</c:v>
                </c:pt>
                <c:pt idx="315">
                  <c:v>100.6</c:v>
                </c:pt>
                <c:pt idx="316">
                  <c:v>100.9</c:v>
                </c:pt>
                <c:pt idx="317">
                  <c:v>101.1</c:v>
                </c:pt>
                <c:pt idx="318">
                  <c:v>101.5</c:v>
                </c:pt>
                <c:pt idx="319">
                  <c:v>101.8</c:v>
                </c:pt>
                <c:pt idx="320">
                  <c:v>102.2</c:v>
                </c:pt>
                <c:pt idx="321">
                  <c:v>102.6</c:v>
                </c:pt>
                <c:pt idx="322">
                  <c:v>103.1</c:v>
                </c:pt>
                <c:pt idx="323">
                  <c:v>103.5</c:v>
                </c:pt>
                <c:pt idx="324">
                  <c:v>104</c:v>
                </c:pt>
                <c:pt idx="325">
                  <c:v>104.6</c:v>
                </c:pt>
                <c:pt idx="326">
                  <c:v>105.2</c:v>
                </c:pt>
                <c:pt idx="327">
                  <c:v>105.8</c:v>
                </c:pt>
                <c:pt idx="328">
                  <c:v>106.4</c:v>
                </c:pt>
                <c:pt idx="329">
                  <c:v>107.1</c:v>
                </c:pt>
                <c:pt idx="330">
                  <c:v>107.8</c:v>
                </c:pt>
                <c:pt idx="331">
                  <c:v>108.4</c:v>
                </c:pt>
                <c:pt idx="332">
                  <c:v>109</c:v>
                </c:pt>
                <c:pt idx="333">
                  <c:v>109.7</c:v>
                </c:pt>
                <c:pt idx="334">
                  <c:v>110.3</c:v>
                </c:pt>
                <c:pt idx="335">
                  <c:v>110.8</c:v>
                </c:pt>
                <c:pt idx="336">
                  <c:v>111.3</c:v>
                </c:pt>
                <c:pt idx="337">
                  <c:v>111.8</c:v>
                </c:pt>
                <c:pt idx="338">
                  <c:v>112.2</c:v>
                </c:pt>
                <c:pt idx="339">
                  <c:v>112.6</c:v>
                </c:pt>
                <c:pt idx="340">
                  <c:v>112.9</c:v>
                </c:pt>
                <c:pt idx="341">
                  <c:v>113.2</c:v>
                </c:pt>
                <c:pt idx="342">
                  <c:v>113.4</c:v>
                </c:pt>
                <c:pt idx="343">
                  <c:v>113.7</c:v>
                </c:pt>
                <c:pt idx="344">
                  <c:v>113.9</c:v>
                </c:pt>
                <c:pt idx="345">
                  <c:v>114.1</c:v>
                </c:pt>
                <c:pt idx="346">
                  <c:v>114.2</c:v>
                </c:pt>
                <c:pt idx="347">
                  <c:v>114.4</c:v>
                </c:pt>
                <c:pt idx="348">
                  <c:v>114.5</c:v>
                </c:pt>
                <c:pt idx="349">
                  <c:v>114.6</c:v>
                </c:pt>
                <c:pt idx="350">
                  <c:v>114.7</c:v>
                </c:pt>
                <c:pt idx="351">
                  <c:v>114.7</c:v>
                </c:pt>
                <c:pt idx="352">
                  <c:v>114.7</c:v>
                </c:pt>
                <c:pt idx="353">
                  <c:v>114.7</c:v>
                </c:pt>
                <c:pt idx="354">
                  <c:v>114.7</c:v>
                </c:pt>
                <c:pt idx="355">
                  <c:v>114.7</c:v>
                </c:pt>
                <c:pt idx="356">
                  <c:v>114.7</c:v>
                </c:pt>
                <c:pt idx="357">
                  <c:v>114.7</c:v>
                </c:pt>
                <c:pt idx="358">
                  <c:v>114.7</c:v>
                </c:pt>
                <c:pt idx="359">
                  <c:v>114.7</c:v>
                </c:pt>
                <c:pt idx="360">
                  <c:v>114.7</c:v>
                </c:pt>
                <c:pt idx="361">
                  <c:v>114.7</c:v>
                </c:pt>
                <c:pt idx="362">
                  <c:v>114.7</c:v>
                </c:pt>
                <c:pt idx="363">
                  <c:v>114.6</c:v>
                </c:pt>
                <c:pt idx="364">
                  <c:v>114.6</c:v>
                </c:pt>
                <c:pt idx="365">
                  <c:v>114.5</c:v>
                </c:pt>
                <c:pt idx="366">
                  <c:v>114.4</c:v>
                </c:pt>
                <c:pt idx="367">
                  <c:v>114.3</c:v>
                </c:pt>
                <c:pt idx="368">
                  <c:v>114.2</c:v>
                </c:pt>
                <c:pt idx="369">
                  <c:v>114.1</c:v>
                </c:pt>
                <c:pt idx="370">
                  <c:v>114</c:v>
                </c:pt>
                <c:pt idx="371">
                  <c:v>113.8</c:v>
                </c:pt>
                <c:pt idx="372">
                  <c:v>113.7</c:v>
                </c:pt>
                <c:pt idx="373">
                  <c:v>113.5</c:v>
                </c:pt>
                <c:pt idx="374">
                  <c:v>113.4</c:v>
                </c:pt>
                <c:pt idx="375">
                  <c:v>113.2</c:v>
                </c:pt>
                <c:pt idx="376">
                  <c:v>113</c:v>
                </c:pt>
                <c:pt idx="377">
                  <c:v>112.9</c:v>
                </c:pt>
                <c:pt idx="378">
                  <c:v>112.7</c:v>
                </c:pt>
                <c:pt idx="379">
                  <c:v>112.5</c:v>
                </c:pt>
                <c:pt idx="380">
                  <c:v>112.4</c:v>
                </c:pt>
                <c:pt idx="381">
                  <c:v>112.2</c:v>
                </c:pt>
                <c:pt idx="382">
                  <c:v>112</c:v>
                </c:pt>
                <c:pt idx="383">
                  <c:v>111.8</c:v>
                </c:pt>
                <c:pt idx="384">
                  <c:v>111.6</c:v>
                </c:pt>
                <c:pt idx="385">
                  <c:v>111.4</c:v>
                </c:pt>
                <c:pt idx="386">
                  <c:v>111.2</c:v>
                </c:pt>
                <c:pt idx="387">
                  <c:v>111</c:v>
                </c:pt>
                <c:pt idx="388">
                  <c:v>110.8</c:v>
                </c:pt>
                <c:pt idx="389">
                  <c:v>110.5</c:v>
                </c:pt>
                <c:pt idx="390">
                  <c:v>110.2</c:v>
                </c:pt>
                <c:pt idx="391">
                  <c:v>110</c:v>
                </c:pt>
                <c:pt idx="392">
                  <c:v>109.7</c:v>
                </c:pt>
                <c:pt idx="393">
                  <c:v>109.4</c:v>
                </c:pt>
                <c:pt idx="394">
                  <c:v>109.1</c:v>
                </c:pt>
                <c:pt idx="395">
                  <c:v>108.8</c:v>
                </c:pt>
                <c:pt idx="396">
                  <c:v>108.4</c:v>
                </c:pt>
                <c:pt idx="397">
                  <c:v>108.1</c:v>
                </c:pt>
                <c:pt idx="398">
                  <c:v>107.8</c:v>
                </c:pt>
                <c:pt idx="399">
                  <c:v>107.4</c:v>
                </c:pt>
                <c:pt idx="400">
                  <c:v>107.1</c:v>
                </c:pt>
                <c:pt idx="401">
                  <c:v>106.7</c:v>
                </c:pt>
                <c:pt idx="402">
                  <c:v>106.4</c:v>
                </c:pt>
                <c:pt idx="403">
                  <c:v>106</c:v>
                </c:pt>
                <c:pt idx="404">
                  <c:v>105.7</c:v>
                </c:pt>
                <c:pt idx="405">
                  <c:v>105.5</c:v>
                </c:pt>
                <c:pt idx="406">
                  <c:v>105.2</c:v>
                </c:pt>
                <c:pt idx="407">
                  <c:v>105.1</c:v>
                </c:pt>
                <c:pt idx="408">
                  <c:v>104.9</c:v>
                </c:pt>
                <c:pt idx="409">
                  <c:v>104.9</c:v>
                </c:pt>
                <c:pt idx="410">
                  <c:v>104.9</c:v>
                </c:pt>
                <c:pt idx="411">
                  <c:v>105</c:v>
                </c:pt>
                <c:pt idx="412">
                  <c:v>105.1</c:v>
                </c:pt>
                <c:pt idx="413">
                  <c:v>105.4</c:v>
                </c:pt>
                <c:pt idx="414">
                  <c:v>105.7</c:v>
                </c:pt>
                <c:pt idx="415">
                  <c:v>106.1</c:v>
                </c:pt>
                <c:pt idx="416">
                  <c:v>106.6</c:v>
                </c:pt>
                <c:pt idx="417">
                  <c:v>107.2</c:v>
                </c:pt>
                <c:pt idx="418">
                  <c:v>107.8</c:v>
                </c:pt>
                <c:pt idx="419">
                  <c:v>108.4</c:v>
                </c:pt>
                <c:pt idx="420">
                  <c:v>109.1</c:v>
                </c:pt>
                <c:pt idx="421">
                  <c:v>109.8</c:v>
                </c:pt>
                <c:pt idx="422">
                  <c:v>110.4</c:v>
                </c:pt>
                <c:pt idx="423">
                  <c:v>111.1</c:v>
                </c:pt>
                <c:pt idx="424">
                  <c:v>111.6</c:v>
                </c:pt>
                <c:pt idx="425">
                  <c:v>112.2</c:v>
                </c:pt>
                <c:pt idx="426">
                  <c:v>112.7</c:v>
                </c:pt>
                <c:pt idx="427">
                  <c:v>113.1</c:v>
                </c:pt>
                <c:pt idx="428">
                  <c:v>113.5</c:v>
                </c:pt>
                <c:pt idx="429">
                  <c:v>113.9</c:v>
                </c:pt>
                <c:pt idx="430">
                  <c:v>114.2</c:v>
                </c:pt>
                <c:pt idx="431">
                  <c:v>114.5</c:v>
                </c:pt>
                <c:pt idx="432">
                  <c:v>114.8</c:v>
                </c:pt>
                <c:pt idx="433">
                  <c:v>115</c:v>
                </c:pt>
                <c:pt idx="434">
                  <c:v>115.2</c:v>
                </c:pt>
                <c:pt idx="435">
                  <c:v>115.3</c:v>
                </c:pt>
                <c:pt idx="436">
                  <c:v>115.4</c:v>
                </c:pt>
                <c:pt idx="437">
                  <c:v>115.5</c:v>
                </c:pt>
                <c:pt idx="438">
                  <c:v>115.6</c:v>
                </c:pt>
                <c:pt idx="439">
                  <c:v>115.6</c:v>
                </c:pt>
                <c:pt idx="440">
                  <c:v>115.7</c:v>
                </c:pt>
                <c:pt idx="441">
                  <c:v>115.7</c:v>
                </c:pt>
                <c:pt idx="442">
                  <c:v>115.8</c:v>
                </c:pt>
                <c:pt idx="443">
                  <c:v>115.8</c:v>
                </c:pt>
                <c:pt idx="444">
                  <c:v>115.8</c:v>
                </c:pt>
                <c:pt idx="445">
                  <c:v>115.8</c:v>
                </c:pt>
                <c:pt idx="446">
                  <c:v>115.8</c:v>
                </c:pt>
                <c:pt idx="447">
                  <c:v>115.8</c:v>
                </c:pt>
                <c:pt idx="448">
                  <c:v>115.7</c:v>
                </c:pt>
                <c:pt idx="449">
                  <c:v>115.7</c:v>
                </c:pt>
                <c:pt idx="450">
                  <c:v>115.7</c:v>
                </c:pt>
                <c:pt idx="451">
                  <c:v>115.6</c:v>
                </c:pt>
                <c:pt idx="452">
                  <c:v>115.6</c:v>
                </c:pt>
                <c:pt idx="453">
                  <c:v>115.5</c:v>
                </c:pt>
                <c:pt idx="454">
                  <c:v>115.4</c:v>
                </c:pt>
                <c:pt idx="455">
                  <c:v>115.4</c:v>
                </c:pt>
                <c:pt idx="456">
                  <c:v>115.3</c:v>
                </c:pt>
                <c:pt idx="457">
                  <c:v>115.2</c:v>
                </c:pt>
                <c:pt idx="458">
                  <c:v>115.1</c:v>
                </c:pt>
                <c:pt idx="459">
                  <c:v>115</c:v>
                </c:pt>
                <c:pt idx="460">
                  <c:v>114.9</c:v>
                </c:pt>
                <c:pt idx="461">
                  <c:v>114.9</c:v>
                </c:pt>
                <c:pt idx="462">
                  <c:v>114.8</c:v>
                </c:pt>
                <c:pt idx="463">
                  <c:v>114.7</c:v>
                </c:pt>
                <c:pt idx="464">
                  <c:v>114.6</c:v>
                </c:pt>
                <c:pt idx="465">
                  <c:v>114.5</c:v>
                </c:pt>
                <c:pt idx="466">
                  <c:v>114.4</c:v>
                </c:pt>
                <c:pt idx="467">
                  <c:v>114.3</c:v>
                </c:pt>
                <c:pt idx="468">
                  <c:v>114.2</c:v>
                </c:pt>
                <c:pt idx="469">
                  <c:v>114.1</c:v>
                </c:pt>
                <c:pt idx="470">
                  <c:v>114</c:v>
                </c:pt>
                <c:pt idx="471">
                  <c:v>113.9</c:v>
                </c:pt>
                <c:pt idx="472">
                  <c:v>113.8</c:v>
                </c:pt>
                <c:pt idx="473">
                  <c:v>113.7</c:v>
                </c:pt>
                <c:pt idx="474">
                  <c:v>113.6</c:v>
                </c:pt>
                <c:pt idx="475">
                  <c:v>113.5</c:v>
                </c:pt>
                <c:pt idx="476">
                  <c:v>113.4</c:v>
                </c:pt>
                <c:pt idx="477">
                  <c:v>113.3</c:v>
                </c:pt>
                <c:pt idx="478">
                  <c:v>113.2</c:v>
                </c:pt>
                <c:pt idx="479">
                  <c:v>113.1</c:v>
                </c:pt>
                <c:pt idx="480">
                  <c:v>113</c:v>
                </c:pt>
                <c:pt idx="481">
                  <c:v>112.9</c:v>
                </c:pt>
                <c:pt idx="482">
                  <c:v>112.7</c:v>
                </c:pt>
                <c:pt idx="483">
                  <c:v>112.6</c:v>
                </c:pt>
                <c:pt idx="484">
                  <c:v>112.5</c:v>
                </c:pt>
                <c:pt idx="485">
                  <c:v>112.3</c:v>
                </c:pt>
                <c:pt idx="486">
                  <c:v>112.2</c:v>
                </c:pt>
                <c:pt idx="487">
                  <c:v>112</c:v>
                </c:pt>
                <c:pt idx="488">
                  <c:v>111.9</c:v>
                </c:pt>
                <c:pt idx="489">
                  <c:v>111.7</c:v>
                </c:pt>
                <c:pt idx="490">
                  <c:v>111.6</c:v>
                </c:pt>
                <c:pt idx="491">
                  <c:v>111.5</c:v>
                </c:pt>
                <c:pt idx="492">
                  <c:v>111.3</c:v>
                </c:pt>
                <c:pt idx="493">
                  <c:v>111.2</c:v>
                </c:pt>
                <c:pt idx="494">
                  <c:v>111.1</c:v>
                </c:pt>
                <c:pt idx="495">
                  <c:v>110.9</c:v>
                </c:pt>
                <c:pt idx="496">
                  <c:v>110.8</c:v>
                </c:pt>
                <c:pt idx="497">
                  <c:v>110.6</c:v>
                </c:pt>
                <c:pt idx="498">
                  <c:v>110.5</c:v>
                </c:pt>
                <c:pt idx="499">
                  <c:v>110.4</c:v>
                </c:pt>
                <c:pt idx="500">
                  <c:v>110.2</c:v>
                </c:pt>
                <c:pt idx="501">
                  <c:v>110.1</c:v>
                </c:pt>
                <c:pt idx="502">
                  <c:v>109.9</c:v>
                </c:pt>
                <c:pt idx="503">
                  <c:v>109.8</c:v>
                </c:pt>
                <c:pt idx="504">
                  <c:v>109.7</c:v>
                </c:pt>
                <c:pt idx="505">
                  <c:v>109.6</c:v>
                </c:pt>
                <c:pt idx="506">
                  <c:v>109.4</c:v>
                </c:pt>
                <c:pt idx="507">
                  <c:v>109.3</c:v>
                </c:pt>
                <c:pt idx="508">
                  <c:v>109.2</c:v>
                </c:pt>
                <c:pt idx="509">
                  <c:v>109.1</c:v>
                </c:pt>
                <c:pt idx="510">
                  <c:v>109</c:v>
                </c:pt>
                <c:pt idx="511">
                  <c:v>108.9</c:v>
                </c:pt>
                <c:pt idx="512">
                  <c:v>108.8</c:v>
                </c:pt>
                <c:pt idx="513">
                  <c:v>108.7</c:v>
                </c:pt>
                <c:pt idx="514">
                  <c:v>108.6</c:v>
                </c:pt>
                <c:pt idx="515">
                  <c:v>108.5</c:v>
                </c:pt>
                <c:pt idx="516">
                  <c:v>108.5</c:v>
                </c:pt>
                <c:pt idx="517">
                  <c:v>108.4</c:v>
                </c:pt>
                <c:pt idx="518">
                  <c:v>108.3</c:v>
                </c:pt>
                <c:pt idx="519">
                  <c:v>108.3</c:v>
                </c:pt>
                <c:pt idx="520">
                  <c:v>108.3</c:v>
                </c:pt>
                <c:pt idx="521">
                  <c:v>108.3</c:v>
                </c:pt>
                <c:pt idx="522">
                  <c:v>108.3</c:v>
                </c:pt>
                <c:pt idx="523">
                  <c:v>108.3</c:v>
                </c:pt>
                <c:pt idx="524">
                  <c:v>108.3</c:v>
                </c:pt>
                <c:pt idx="525">
                  <c:v>108.4</c:v>
                </c:pt>
                <c:pt idx="526">
                  <c:v>108.5</c:v>
                </c:pt>
                <c:pt idx="527">
                  <c:v>108.5</c:v>
                </c:pt>
                <c:pt idx="528">
                  <c:v>108.6</c:v>
                </c:pt>
                <c:pt idx="529">
                  <c:v>108.7</c:v>
                </c:pt>
                <c:pt idx="530">
                  <c:v>108.9</c:v>
                </c:pt>
                <c:pt idx="531">
                  <c:v>109</c:v>
                </c:pt>
                <c:pt idx="532">
                  <c:v>109.2</c:v>
                </c:pt>
                <c:pt idx="533">
                  <c:v>109.4</c:v>
                </c:pt>
                <c:pt idx="534">
                  <c:v>109.6</c:v>
                </c:pt>
                <c:pt idx="535">
                  <c:v>109.8</c:v>
                </c:pt>
                <c:pt idx="536">
                  <c:v>110.1</c:v>
                </c:pt>
                <c:pt idx="537">
                  <c:v>110.4</c:v>
                </c:pt>
                <c:pt idx="538">
                  <c:v>110.7</c:v>
                </c:pt>
                <c:pt idx="539">
                  <c:v>111.1</c:v>
                </c:pt>
                <c:pt idx="540">
                  <c:v>111.4</c:v>
                </c:pt>
                <c:pt idx="541">
                  <c:v>111.8</c:v>
                </c:pt>
                <c:pt idx="542">
                  <c:v>112.2</c:v>
                </c:pt>
                <c:pt idx="543">
                  <c:v>112.6</c:v>
                </c:pt>
                <c:pt idx="544">
                  <c:v>113</c:v>
                </c:pt>
                <c:pt idx="545">
                  <c:v>113.4</c:v>
                </c:pt>
                <c:pt idx="546">
                  <c:v>113.8</c:v>
                </c:pt>
                <c:pt idx="547">
                  <c:v>114.2</c:v>
                </c:pt>
                <c:pt idx="548">
                  <c:v>114.6</c:v>
                </c:pt>
                <c:pt idx="549">
                  <c:v>114.9</c:v>
                </c:pt>
                <c:pt idx="550">
                  <c:v>115.3</c:v>
                </c:pt>
                <c:pt idx="551">
                  <c:v>115.6</c:v>
                </c:pt>
                <c:pt idx="552">
                  <c:v>115.8</c:v>
                </c:pt>
                <c:pt idx="553">
                  <c:v>116.1</c:v>
                </c:pt>
                <c:pt idx="554">
                  <c:v>116.4</c:v>
                </c:pt>
                <c:pt idx="555">
                  <c:v>116.7</c:v>
                </c:pt>
                <c:pt idx="556">
                  <c:v>117</c:v>
                </c:pt>
                <c:pt idx="557">
                  <c:v>117.3</c:v>
                </c:pt>
                <c:pt idx="558">
                  <c:v>117.5</c:v>
                </c:pt>
                <c:pt idx="559">
                  <c:v>117.8</c:v>
                </c:pt>
                <c:pt idx="560">
                  <c:v>118</c:v>
                </c:pt>
                <c:pt idx="561">
                  <c:v>118.1</c:v>
                </c:pt>
                <c:pt idx="562">
                  <c:v>118.3</c:v>
                </c:pt>
                <c:pt idx="563">
                  <c:v>118.4</c:v>
                </c:pt>
                <c:pt idx="564">
                  <c:v>118.5</c:v>
                </c:pt>
                <c:pt idx="565">
                  <c:v>118.7</c:v>
                </c:pt>
                <c:pt idx="566">
                  <c:v>118.8</c:v>
                </c:pt>
                <c:pt idx="567">
                  <c:v>118.8</c:v>
                </c:pt>
                <c:pt idx="568">
                  <c:v>118.9</c:v>
                </c:pt>
                <c:pt idx="569">
                  <c:v>119</c:v>
                </c:pt>
                <c:pt idx="570">
                  <c:v>119</c:v>
                </c:pt>
                <c:pt idx="571">
                  <c:v>119.1</c:v>
                </c:pt>
                <c:pt idx="572">
                  <c:v>119.1</c:v>
                </c:pt>
                <c:pt idx="573">
                  <c:v>119.1</c:v>
                </c:pt>
                <c:pt idx="574">
                  <c:v>119.1</c:v>
                </c:pt>
                <c:pt idx="575">
                  <c:v>119.1</c:v>
                </c:pt>
                <c:pt idx="576">
                  <c:v>119.1</c:v>
                </c:pt>
                <c:pt idx="577">
                  <c:v>119.1</c:v>
                </c:pt>
                <c:pt idx="578">
                  <c:v>119.1</c:v>
                </c:pt>
                <c:pt idx="579">
                  <c:v>119.1</c:v>
                </c:pt>
                <c:pt idx="580">
                  <c:v>119.1</c:v>
                </c:pt>
                <c:pt idx="581">
                  <c:v>119.1</c:v>
                </c:pt>
                <c:pt idx="582">
                  <c:v>119.1</c:v>
                </c:pt>
                <c:pt idx="583">
                  <c:v>119</c:v>
                </c:pt>
                <c:pt idx="584">
                  <c:v>119</c:v>
                </c:pt>
                <c:pt idx="585">
                  <c:v>119</c:v>
                </c:pt>
                <c:pt idx="586">
                  <c:v>118.9</c:v>
                </c:pt>
                <c:pt idx="587">
                  <c:v>118.9</c:v>
                </c:pt>
                <c:pt idx="588">
                  <c:v>118.9</c:v>
                </c:pt>
                <c:pt idx="589">
                  <c:v>118.8</c:v>
                </c:pt>
                <c:pt idx="590">
                  <c:v>118.8</c:v>
                </c:pt>
                <c:pt idx="591">
                  <c:v>118.8</c:v>
                </c:pt>
                <c:pt idx="592">
                  <c:v>118.7</c:v>
                </c:pt>
                <c:pt idx="593">
                  <c:v>118.7</c:v>
                </c:pt>
                <c:pt idx="594">
                  <c:v>118.6</c:v>
                </c:pt>
                <c:pt idx="595">
                  <c:v>118.6</c:v>
                </c:pt>
                <c:pt idx="596">
                  <c:v>118.5</c:v>
                </c:pt>
                <c:pt idx="597">
                  <c:v>118.5</c:v>
                </c:pt>
                <c:pt idx="598">
                  <c:v>118.5</c:v>
                </c:pt>
                <c:pt idx="599">
                  <c:v>118.4</c:v>
                </c:pt>
                <c:pt idx="600">
                  <c:v>118.4</c:v>
                </c:pt>
                <c:pt idx="601">
                  <c:v>118.4</c:v>
                </c:pt>
                <c:pt idx="602">
                  <c:v>118.4</c:v>
                </c:pt>
                <c:pt idx="603">
                  <c:v>118.3</c:v>
                </c:pt>
                <c:pt idx="604">
                  <c:v>118.3</c:v>
                </c:pt>
                <c:pt idx="605">
                  <c:v>118.3</c:v>
                </c:pt>
                <c:pt idx="606">
                  <c:v>118.3</c:v>
                </c:pt>
                <c:pt idx="607">
                  <c:v>118.2</c:v>
                </c:pt>
                <c:pt idx="608">
                  <c:v>118.2</c:v>
                </c:pt>
                <c:pt idx="609">
                  <c:v>118.1</c:v>
                </c:pt>
                <c:pt idx="610">
                  <c:v>118.1</c:v>
                </c:pt>
                <c:pt idx="611">
                  <c:v>118.1</c:v>
                </c:pt>
                <c:pt idx="612">
                  <c:v>118</c:v>
                </c:pt>
                <c:pt idx="613">
                  <c:v>118</c:v>
                </c:pt>
                <c:pt idx="614">
                  <c:v>117.9</c:v>
                </c:pt>
                <c:pt idx="615">
                  <c:v>117.9</c:v>
                </c:pt>
                <c:pt idx="616">
                  <c:v>117.9</c:v>
                </c:pt>
                <c:pt idx="617">
                  <c:v>117.8</c:v>
                </c:pt>
                <c:pt idx="618">
                  <c:v>117.8</c:v>
                </c:pt>
                <c:pt idx="619">
                  <c:v>117.7</c:v>
                </c:pt>
                <c:pt idx="620">
                  <c:v>117.7</c:v>
                </c:pt>
                <c:pt idx="621">
                  <c:v>117.7</c:v>
                </c:pt>
                <c:pt idx="622">
                  <c:v>117.6</c:v>
                </c:pt>
                <c:pt idx="623">
                  <c:v>117.6</c:v>
                </c:pt>
                <c:pt idx="624">
                  <c:v>117.5</c:v>
                </c:pt>
                <c:pt idx="625">
                  <c:v>117.5</c:v>
                </c:pt>
                <c:pt idx="626">
                  <c:v>117.4</c:v>
                </c:pt>
                <c:pt idx="627">
                  <c:v>117.4</c:v>
                </c:pt>
                <c:pt idx="628">
                  <c:v>117.3</c:v>
                </c:pt>
                <c:pt idx="629">
                  <c:v>117.3</c:v>
                </c:pt>
                <c:pt idx="630">
                  <c:v>117.2</c:v>
                </c:pt>
                <c:pt idx="631">
                  <c:v>117.2</c:v>
                </c:pt>
                <c:pt idx="632">
                  <c:v>117.1</c:v>
                </c:pt>
                <c:pt idx="633">
                  <c:v>117.1</c:v>
                </c:pt>
                <c:pt idx="634">
                  <c:v>117.1</c:v>
                </c:pt>
                <c:pt idx="635">
                  <c:v>117</c:v>
                </c:pt>
                <c:pt idx="636">
                  <c:v>117</c:v>
                </c:pt>
                <c:pt idx="637">
                  <c:v>116.9</c:v>
                </c:pt>
                <c:pt idx="638">
                  <c:v>116.8</c:v>
                </c:pt>
                <c:pt idx="639">
                  <c:v>116.8</c:v>
                </c:pt>
                <c:pt idx="640">
                  <c:v>116.7</c:v>
                </c:pt>
                <c:pt idx="641">
                  <c:v>116.7</c:v>
                </c:pt>
                <c:pt idx="642">
                  <c:v>116.6</c:v>
                </c:pt>
                <c:pt idx="643">
                  <c:v>116.6</c:v>
                </c:pt>
                <c:pt idx="644">
                  <c:v>116.5</c:v>
                </c:pt>
                <c:pt idx="645">
                  <c:v>116.5</c:v>
                </c:pt>
                <c:pt idx="646">
                  <c:v>116.4</c:v>
                </c:pt>
                <c:pt idx="647">
                  <c:v>116.4</c:v>
                </c:pt>
                <c:pt idx="648">
                  <c:v>116.3</c:v>
                </c:pt>
                <c:pt idx="649">
                  <c:v>116.3</c:v>
                </c:pt>
                <c:pt idx="650">
                  <c:v>116.2</c:v>
                </c:pt>
                <c:pt idx="651">
                  <c:v>116.2</c:v>
                </c:pt>
                <c:pt idx="652">
                  <c:v>116.1</c:v>
                </c:pt>
                <c:pt idx="653">
                  <c:v>116.1</c:v>
                </c:pt>
                <c:pt idx="654">
                  <c:v>116</c:v>
                </c:pt>
                <c:pt idx="655">
                  <c:v>116</c:v>
                </c:pt>
                <c:pt idx="656">
                  <c:v>116</c:v>
                </c:pt>
                <c:pt idx="657">
                  <c:v>115.9</c:v>
                </c:pt>
                <c:pt idx="658">
                  <c:v>115.9</c:v>
                </c:pt>
                <c:pt idx="659">
                  <c:v>115.8</c:v>
                </c:pt>
                <c:pt idx="660">
                  <c:v>115.8</c:v>
                </c:pt>
                <c:pt idx="661">
                  <c:v>115.7</c:v>
                </c:pt>
                <c:pt idx="662">
                  <c:v>115.7</c:v>
                </c:pt>
                <c:pt idx="663">
                  <c:v>115.6</c:v>
                </c:pt>
                <c:pt idx="664">
                  <c:v>115.6</c:v>
                </c:pt>
                <c:pt idx="665">
                  <c:v>115.5</c:v>
                </c:pt>
                <c:pt idx="666">
                  <c:v>115.5</c:v>
                </c:pt>
                <c:pt idx="667">
                  <c:v>115.4</c:v>
                </c:pt>
                <c:pt idx="668">
                  <c:v>115.4</c:v>
                </c:pt>
                <c:pt idx="669">
                  <c:v>115.3</c:v>
                </c:pt>
                <c:pt idx="670">
                  <c:v>115.3</c:v>
                </c:pt>
                <c:pt idx="671">
                  <c:v>115.2</c:v>
                </c:pt>
                <c:pt idx="672">
                  <c:v>115.1</c:v>
                </c:pt>
                <c:pt idx="673">
                  <c:v>115.1</c:v>
                </c:pt>
                <c:pt idx="674">
                  <c:v>115</c:v>
                </c:pt>
                <c:pt idx="675">
                  <c:v>115</c:v>
                </c:pt>
                <c:pt idx="676">
                  <c:v>114.9</c:v>
                </c:pt>
                <c:pt idx="677">
                  <c:v>114.8</c:v>
                </c:pt>
                <c:pt idx="678">
                  <c:v>114.8</c:v>
                </c:pt>
                <c:pt idx="679">
                  <c:v>114.7</c:v>
                </c:pt>
                <c:pt idx="680">
                  <c:v>114.6</c:v>
                </c:pt>
                <c:pt idx="681">
                  <c:v>114.6</c:v>
                </c:pt>
                <c:pt idx="682">
                  <c:v>114.5</c:v>
                </c:pt>
                <c:pt idx="683">
                  <c:v>114.4</c:v>
                </c:pt>
                <c:pt idx="684">
                  <c:v>114.3</c:v>
                </c:pt>
                <c:pt idx="685">
                  <c:v>114.3</c:v>
                </c:pt>
                <c:pt idx="686">
                  <c:v>114.2</c:v>
                </c:pt>
                <c:pt idx="687">
                  <c:v>114.1</c:v>
                </c:pt>
                <c:pt idx="688">
                  <c:v>114</c:v>
                </c:pt>
                <c:pt idx="689">
                  <c:v>113.9</c:v>
                </c:pt>
                <c:pt idx="690">
                  <c:v>113.8</c:v>
                </c:pt>
                <c:pt idx="691">
                  <c:v>113.7</c:v>
                </c:pt>
                <c:pt idx="692">
                  <c:v>113.6</c:v>
                </c:pt>
                <c:pt idx="693">
                  <c:v>113.5</c:v>
                </c:pt>
                <c:pt idx="694">
                  <c:v>113.4</c:v>
                </c:pt>
                <c:pt idx="695">
                  <c:v>113.3</c:v>
                </c:pt>
                <c:pt idx="696">
                  <c:v>113.1</c:v>
                </c:pt>
                <c:pt idx="697">
                  <c:v>113</c:v>
                </c:pt>
                <c:pt idx="698">
                  <c:v>112.9</c:v>
                </c:pt>
                <c:pt idx="699">
                  <c:v>112.8</c:v>
                </c:pt>
                <c:pt idx="700">
                  <c:v>112.6</c:v>
                </c:pt>
                <c:pt idx="701">
                  <c:v>112.5</c:v>
                </c:pt>
                <c:pt idx="702">
                  <c:v>112.3</c:v>
                </c:pt>
                <c:pt idx="703">
                  <c:v>112.2</c:v>
                </c:pt>
                <c:pt idx="704">
                  <c:v>112</c:v>
                </c:pt>
                <c:pt idx="705">
                  <c:v>111.8</c:v>
                </c:pt>
                <c:pt idx="706">
                  <c:v>111.6</c:v>
                </c:pt>
                <c:pt idx="707">
                  <c:v>111.5</c:v>
                </c:pt>
                <c:pt idx="708">
                  <c:v>111.3</c:v>
                </c:pt>
                <c:pt idx="709">
                  <c:v>111</c:v>
                </c:pt>
                <c:pt idx="710">
                  <c:v>110.8</c:v>
                </c:pt>
                <c:pt idx="711">
                  <c:v>110.6</c:v>
                </c:pt>
                <c:pt idx="712">
                  <c:v>110.4</c:v>
                </c:pt>
                <c:pt idx="713">
                  <c:v>110.2</c:v>
                </c:pt>
                <c:pt idx="714">
                  <c:v>110</c:v>
                </c:pt>
                <c:pt idx="715">
                  <c:v>109.8</c:v>
                </c:pt>
                <c:pt idx="716">
                  <c:v>109.6</c:v>
                </c:pt>
                <c:pt idx="717">
                  <c:v>109.4</c:v>
                </c:pt>
                <c:pt idx="718">
                  <c:v>109.2</c:v>
                </c:pt>
                <c:pt idx="719">
                  <c:v>109.1</c:v>
                </c:pt>
                <c:pt idx="720">
                  <c:v>109</c:v>
                </c:pt>
                <c:pt idx="721">
                  <c:v>108.9</c:v>
                </c:pt>
                <c:pt idx="722">
                  <c:v>108.8</c:v>
                </c:pt>
                <c:pt idx="723">
                  <c:v>108.7</c:v>
                </c:pt>
                <c:pt idx="724">
                  <c:v>108.7</c:v>
                </c:pt>
                <c:pt idx="725">
                  <c:v>108.7</c:v>
                </c:pt>
                <c:pt idx="726">
                  <c:v>108.7</c:v>
                </c:pt>
                <c:pt idx="727">
                  <c:v>108.7</c:v>
                </c:pt>
                <c:pt idx="728">
                  <c:v>108.8</c:v>
                </c:pt>
                <c:pt idx="729">
                  <c:v>108.8</c:v>
                </c:pt>
                <c:pt idx="730">
                  <c:v>108.9</c:v>
                </c:pt>
                <c:pt idx="731">
                  <c:v>109</c:v>
                </c:pt>
                <c:pt idx="732">
                  <c:v>109.1</c:v>
                </c:pt>
                <c:pt idx="733">
                  <c:v>109.2</c:v>
                </c:pt>
                <c:pt idx="734">
                  <c:v>109.4</c:v>
                </c:pt>
                <c:pt idx="735">
                  <c:v>109.6</c:v>
                </c:pt>
                <c:pt idx="736">
                  <c:v>109.8</c:v>
                </c:pt>
                <c:pt idx="737">
                  <c:v>110</c:v>
                </c:pt>
                <c:pt idx="738">
                  <c:v>110.3</c:v>
                </c:pt>
                <c:pt idx="739">
                  <c:v>110.7</c:v>
                </c:pt>
                <c:pt idx="740">
                  <c:v>111</c:v>
                </c:pt>
                <c:pt idx="741">
                  <c:v>111.4</c:v>
                </c:pt>
                <c:pt idx="742">
                  <c:v>111.8</c:v>
                </c:pt>
                <c:pt idx="743">
                  <c:v>112.2</c:v>
                </c:pt>
                <c:pt idx="744">
                  <c:v>112.7</c:v>
                </c:pt>
                <c:pt idx="745">
                  <c:v>113.1</c:v>
                </c:pt>
                <c:pt idx="746">
                  <c:v>113.6</c:v>
                </c:pt>
                <c:pt idx="747">
                  <c:v>114</c:v>
                </c:pt>
                <c:pt idx="748">
                  <c:v>114.4</c:v>
                </c:pt>
                <c:pt idx="749">
                  <c:v>114.8</c:v>
                </c:pt>
                <c:pt idx="750">
                  <c:v>115.2</c:v>
                </c:pt>
                <c:pt idx="751">
                  <c:v>115.6</c:v>
                </c:pt>
                <c:pt idx="752">
                  <c:v>115.9</c:v>
                </c:pt>
                <c:pt idx="753">
                  <c:v>116.2</c:v>
                </c:pt>
                <c:pt idx="754">
                  <c:v>116.4</c:v>
                </c:pt>
                <c:pt idx="755">
                  <c:v>116.7</c:v>
                </c:pt>
                <c:pt idx="756">
                  <c:v>116.9</c:v>
                </c:pt>
                <c:pt idx="757">
                  <c:v>117</c:v>
                </c:pt>
                <c:pt idx="758">
                  <c:v>117.1</c:v>
                </c:pt>
                <c:pt idx="759">
                  <c:v>117.2</c:v>
                </c:pt>
                <c:pt idx="760">
                  <c:v>117.3</c:v>
                </c:pt>
                <c:pt idx="761">
                  <c:v>117.3</c:v>
                </c:pt>
                <c:pt idx="762">
                  <c:v>117.3</c:v>
                </c:pt>
                <c:pt idx="763">
                  <c:v>117.3</c:v>
                </c:pt>
                <c:pt idx="764">
                  <c:v>117.3</c:v>
                </c:pt>
                <c:pt idx="765">
                  <c:v>117.3</c:v>
                </c:pt>
                <c:pt idx="766">
                  <c:v>117.2</c:v>
                </c:pt>
                <c:pt idx="767">
                  <c:v>117.1</c:v>
                </c:pt>
                <c:pt idx="768">
                  <c:v>117</c:v>
                </c:pt>
                <c:pt idx="769">
                  <c:v>116.8</c:v>
                </c:pt>
                <c:pt idx="770">
                  <c:v>116.6</c:v>
                </c:pt>
                <c:pt idx="771">
                  <c:v>116.4</c:v>
                </c:pt>
                <c:pt idx="772">
                  <c:v>116.2</c:v>
                </c:pt>
                <c:pt idx="773">
                  <c:v>115.9</c:v>
                </c:pt>
                <c:pt idx="774">
                  <c:v>115.5</c:v>
                </c:pt>
                <c:pt idx="775">
                  <c:v>115.1</c:v>
                </c:pt>
                <c:pt idx="776">
                  <c:v>114.7</c:v>
                </c:pt>
                <c:pt idx="777">
                  <c:v>114.2</c:v>
                </c:pt>
                <c:pt idx="778">
                  <c:v>113.8</c:v>
                </c:pt>
                <c:pt idx="779">
                  <c:v>113.3</c:v>
                </c:pt>
                <c:pt idx="780">
                  <c:v>113</c:v>
                </c:pt>
                <c:pt idx="781">
                  <c:v>112.7</c:v>
                </c:pt>
                <c:pt idx="782">
                  <c:v>112.6</c:v>
                </c:pt>
                <c:pt idx="783">
                  <c:v>112.7</c:v>
                </c:pt>
                <c:pt idx="784">
                  <c:v>112.8</c:v>
                </c:pt>
                <c:pt idx="785">
                  <c:v>113.2</c:v>
                </c:pt>
                <c:pt idx="786">
                  <c:v>113.6</c:v>
                </c:pt>
                <c:pt idx="787">
                  <c:v>114</c:v>
                </c:pt>
                <c:pt idx="788">
                  <c:v>114.4</c:v>
                </c:pt>
                <c:pt idx="789">
                  <c:v>114.8</c:v>
                </c:pt>
                <c:pt idx="790">
                  <c:v>115.2</c:v>
                </c:pt>
                <c:pt idx="791">
                  <c:v>115.4</c:v>
                </c:pt>
                <c:pt idx="792">
                  <c:v>115.6</c:v>
                </c:pt>
                <c:pt idx="793">
                  <c:v>115.8</c:v>
                </c:pt>
                <c:pt idx="794">
                  <c:v>115.9</c:v>
                </c:pt>
                <c:pt idx="795">
                  <c:v>115.9</c:v>
                </c:pt>
                <c:pt idx="796">
                  <c:v>116</c:v>
                </c:pt>
                <c:pt idx="797">
                  <c:v>116.1</c:v>
                </c:pt>
                <c:pt idx="798">
                  <c:v>116.2</c:v>
                </c:pt>
                <c:pt idx="799">
                  <c:v>116.3</c:v>
                </c:pt>
                <c:pt idx="800">
                  <c:v>116.4</c:v>
                </c:pt>
                <c:pt idx="801">
                  <c:v>116.5</c:v>
                </c:pt>
                <c:pt idx="802">
                  <c:v>116.6</c:v>
                </c:pt>
                <c:pt idx="803">
                  <c:v>116.7</c:v>
                </c:pt>
                <c:pt idx="804">
                  <c:v>116.8</c:v>
                </c:pt>
                <c:pt idx="805">
                  <c:v>116.8</c:v>
                </c:pt>
                <c:pt idx="806">
                  <c:v>116.8</c:v>
                </c:pt>
                <c:pt idx="807">
                  <c:v>116.8</c:v>
                </c:pt>
                <c:pt idx="808">
                  <c:v>116.8</c:v>
                </c:pt>
                <c:pt idx="809">
                  <c:v>116.7</c:v>
                </c:pt>
                <c:pt idx="810">
                  <c:v>116.7</c:v>
                </c:pt>
                <c:pt idx="811">
                  <c:v>116.6</c:v>
                </c:pt>
                <c:pt idx="812">
                  <c:v>116.5</c:v>
                </c:pt>
                <c:pt idx="813">
                  <c:v>116.5</c:v>
                </c:pt>
                <c:pt idx="814">
                  <c:v>116.4</c:v>
                </c:pt>
                <c:pt idx="815">
                  <c:v>116.4</c:v>
                </c:pt>
                <c:pt idx="816">
                  <c:v>116.3</c:v>
                </c:pt>
                <c:pt idx="817">
                  <c:v>116.3</c:v>
                </c:pt>
                <c:pt idx="818">
                  <c:v>116.2</c:v>
                </c:pt>
                <c:pt idx="819">
                  <c:v>116.1</c:v>
                </c:pt>
                <c:pt idx="820">
                  <c:v>116.1</c:v>
                </c:pt>
                <c:pt idx="821">
                  <c:v>116</c:v>
                </c:pt>
                <c:pt idx="822">
                  <c:v>116</c:v>
                </c:pt>
                <c:pt idx="823">
                  <c:v>115.9</c:v>
                </c:pt>
                <c:pt idx="824">
                  <c:v>115.9</c:v>
                </c:pt>
                <c:pt idx="825">
                  <c:v>115.8</c:v>
                </c:pt>
                <c:pt idx="826">
                  <c:v>115.8</c:v>
                </c:pt>
                <c:pt idx="827">
                  <c:v>115.7</c:v>
                </c:pt>
                <c:pt idx="828">
                  <c:v>115.7</c:v>
                </c:pt>
                <c:pt idx="829">
                  <c:v>115.6</c:v>
                </c:pt>
                <c:pt idx="830">
                  <c:v>115.6</c:v>
                </c:pt>
                <c:pt idx="831">
                  <c:v>115.5</c:v>
                </c:pt>
                <c:pt idx="832">
                  <c:v>115.5</c:v>
                </c:pt>
                <c:pt idx="833">
                  <c:v>115.4</c:v>
                </c:pt>
                <c:pt idx="834">
                  <c:v>115.4</c:v>
                </c:pt>
                <c:pt idx="835">
                  <c:v>115.4</c:v>
                </c:pt>
                <c:pt idx="836">
                  <c:v>115.3</c:v>
                </c:pt>
                <c:pt idx="837">
                  <c:v>115.3</c:v>
                </c:pt>
                <c:pt idx="838">
                  <c:v>115.2</c:v>
                </c:pt>
                <c:pt idx="839">
                  <c:v>115.2</c:v>
                </c:pt>
                <c:pt idx="840">
                  <c:v>115.2</c:v>
                </c:pt>
                <c:pt idx="841">
                  <c:v>115.1</c:v>
                </c:pt>
                <c:pt idx="842">
                  <c:v>115.1</c:v>
                </c:pt>
                <c:pt idx="843">
                  <c:v>115.1</c:v>
                </c:pt>
                <c:pt idx="844">
                  <c:v>115</c:v>
                </c:pt>
                <c:pt idx="845">
                  <c:v>115</c:v>
                </c:pt>
                <c:pt idx="846">
                  <c:v>115</c:v>
                </c:pt>
                <c:pt idx="847">
                  <c:v>114.9</c:v>
                </c:pt>
                <c:pt idx="848">
                  <c:v>114.9</c:v>
                </c:pt>
                <c:pt idx="849">
                  <c:v>114.9</c:v>
                </c:pt>
                <c:pt idx="850">
                  <c:v>114.8</c:v>
                </c:pt>
                <c:pt idx="851">
                  <c:v>114.8</c:v>
                </c:pt>
                <c:pt idx="852">
                  <c:v>114.7</c:v>
                </c:pt>
                <c:pt idx="853">
                  <c:v>114.7</c:v>
                </c:pt>
                <c:pt idx="854">
                  <c:v>114.6</c:v>
                </c:pt>
                <c:pt idx="855">
                  <c:v>114.6</c:v>
                </c:pt>
                <c:pt idx="856">
                  <c:v>114.6</c:v>
                </c:pt>
                <c:pt idx="857">
                  <c:v>114.5</c:v>
                </c:pt>
                <c:pt idx="858">
                  <c:v>114.5</c:v>
                </c:pt>
                <c:pt idx="859">
                  <c:v>114.5</c:v>
                </c:pt>
                <c:pt idx="860">
                  <c:v>114.5</c:v>
                </c:pt>
                <c:pt idx="861">
                  <c:v>114.4</c:v>
                </c:pt>
                <c:pt idx="862">
                  <c:v>114.4</c:v>
                </c:pt>
                <c:pt idx="863">
                  <c:v>114.4</c:v>
                </c:pt>
                <c:pt idx="864">
                  <c:v>114.4</c:v>
                </c:pt>
                <c:pt idx="865">
                  <c:v>114.3</c:v>
                </c:pt>
                <c:pt idx="866">
                  <c:v>114.3</c:v>
                </c:pt>
                <c:pt idx="867">
                  <c:v>114.3</c:v>
                </c:pt>
                <c:pt idx="868">
                  <c:v>114.3</c:v>
                </c:pt>
                <c:pt idx="869">
                  <c:v>114.2</c:v>
                </c:pt>
                <c:pt idx="870">
                  <c:v>114.2</c:v>
                </c:pt>
                <c:pt idx="871">
                  <c:v>114.2</c:v>
                </c:pt>
                <c:pt idx="872">
                  <c:v>114.1</c:v>
                </c:pt>
                <c:pt idx="873">
                  <c:v>114.1</c:v>
                </c:pt>
                <c:pt idx="874">
                  <c:v>114.1</c:v>
                </c:pt>
                <c:pt idx="875">
                  <c:v>114</c:v>
                </c:pt>
                <c:pt idx="876">
                  <c:v>114</c:v>
                </c:pt>
                <c:pt idx="877">
                  <c:v>114</c:v>
                </c:pt>
                <c:pt idx="878">
                  <c:v>113.9</c:v>
                </c:pt>
                <c:pt idx="879">
                  <c:v>113.9</c:v>
                </c:pt>
                <c:pt idx="880">
                  <c:v>113.9</c:v>
                </c:pt>
                <c:pt idx="881">
                  <c:v>113.8</c:v>
                </c:pt>
                <c:pt idx="882">
                  <c:v>113.8</c:v>
                </c:pt>
                <c:pt idx="883">
                  <c:v>113.8</c:v>
                </c:pt>
                <c:pt idx="884">
                  <c:v>113.7</c:v>
                </c:pt>
                <c:pt idx="885">
                  <c:v>113.7</c:v>
                </c:pt>
                <c:pt idx="886">
                  <c:v>113.7</c:v>
                </c:pt>
                <c:pt idx="887">
                  <c:v>113.6</c:v>
                </c:pt>
                <c:pt idx="888">
                  <c:v>113.6</c:v>
                </c:pt>
                <c:pt idx="889">
                  <c:v>113.6</c:v>
                </c:pt>
                <c:pt idx="890">
                  <c:v>113.5</c:v>
                </c:pt>
                <c:pt idx="891">
                  <c:v>113.5</c:v>
                </c:pt>
                <c:pt idx="892">
                  <c:v>113.5</c:v>
                </c:pt>
                <c:pt idx="893">
                  <c:v>113.4</c:v>
                </c:pt>
                <c:pt idx="894">
                  <c:v>113.4</c:v>
                </c:pt>
                <c:pt idx="895">
                  <c:v>113.4</c:v>
                </c:pt>
                <c:pt idx="896">
                  <c:v>113.3</c:v>
                </c:pt>
                <c:pt idx="897">
                  <c:v>113.3</c:v>
                </c:pt>
                <c:pt idx="898">
                  <c:v>113.3</c:v>
                </c:pt>
                <c:pt idx="899">
                  <c:v>113.2</c:v>
                </c:pt>
                <c:pt idx="900">
                  <c:v>113.2</c:v>
                </c:pt>
                <c:pt idx="901">
                  <c:v>113.2</c:v>
                </c:pt>
                <c:pt idx="902">
                  <c:v>113.1</c:v>
                </c:pt>
                <c:pt idx="903">
                  <c:v>113.1</c:v>
                </c:pt>
                <c:pt idx="904">
                  <c:v>113.1</c:v>
                </c:pt>
                <c:pt idx="905">
                  <c:v>113</c:v>
                </c:pt>
                <c:pt idx="906">
                  <c:v>113</c:v>
                </c:pt>
                <c:pt idx="907">
                  <c:v>113</c:v>
                </c:pt>
                <c:pt idx="908">
                  <c:v>113</c:v>
                </c:pt>
                <c:pt idx="909">
                  <c:v>112.9</c:v>
                </c:pt>
                <c:pt idx="910">
                  <c:v>112.9</c:v>
                </c:pt>
                <c:pt idx="911">
                  <c:v>112.9</c:v>
                </c:pt>
                <c:pt idx="912">
                  <c:v>112.8</c:v>
                </c:pt>
                <c:pt idx="913">
                  <c:v>112.8</c:v>
                </c:pt>
                <c:pt idx="914">
                  <c:v>112.8</c:v>
                </c:pt>
                <c:pt idx="915">
                  <c:v>112.7</c:v>
                </c:pt>
                <c:pt idx="916">
                  <c:v>112.7</c:v>
                </c:pt>
                <c:pt idx="917">
                  <c:v>112.6</c:v>
                </c:pt>
                <c:pt idx="918">
                  <c:v>112.6</c:v>
                </c:pt>
                <c:pt idx="919">
                  <c:v>112.6</c:v>
                </c:pt>
                <c:pt idx="920">
                  <c:v>112.5</c:v>
                </c:pt>
                <c:pt idx="921">
                  <c:v>112.5</c:v>
                </c:pt>
                <c:pt idx="922">
                  <c:v>112.4</c:v>
                </c:pt>
                <c:pt idx="923">
                  <c:v>112.4</c:v>
                </c:pt>
                <c:pt idx="924">
                  <c:v>112.3</c:v>
                </c:pt>
                <c:pt idx="925">
                  <c:v>112.3</c:v>
                </c:pt>
                <c:pt idx="926">
                  <c:v>112.2</c:v>
                </c:pt>
                <c:pt idx="927">
                  <c:v>112.2</c:v>
                </c:pt>
                <c:pt idx="928">
                  <c:v>112.1</c:v>
                </c:pt>
                <c:pt idx="929">
                  <c:v>112.1</c:v>
                </c:pt>
                <c:pt idx="930">
                  <c:v>112</c:v>
                </c:pt>
                <c:pt idx="931">
                  <c:v>112</c:v>
                </c:pt>
                <c:pt idx="932">
                  <c:v>111.9</c:v>
                </c:pt>
                <c:pt idx="933">
                  <c:v>111.9</c:v>
                </c:pt>
                <c:pt idx="934">
                  <c:v>111.8</c:v>
                </c:pt>
                <c:pt idx="935">
                  <c:v>111.8</c:v>
                </c:pt>
                <c:pt idx="936">
                  <c:v>111.7</c:v>
                </c:pt>
                <c:pt idx="937">
                  <c:v>111.7</c:v>
                </c:pt>
                <c:pt idx="938">
                  <c:v>111.6</c:v>
                </c:pt>
                <c:pt idx="939">
                  <c:v>111.6</c:v>
                </c:pt>
                <c:pt idx="940">
                  <c:v>111.5</c:v>
                </c:pt>
                <c:pt idx="941">
                  <c:v>111.4</c:v>
                </c:pt>
                <c:pt idx="942">
                  <c:v>111.4</c:v>
                </c:pt>
                <c:pt idx="943">
                  <c:v>111.3</c:v>
                </c:pt>
                <c:pt idx="944">
                  <c:v>111.3</c:v>
                </c:pt>
                <c:pt idx="945">
                  <c:v>111.2</c:v>
                </c:pt>
                <c:pt idx="946">
                  <c:v>111.2</c:v>
                </c:pt>
                <c:pt idx="947">
                  <c:v>111.1</c:v>
                </c:pt>
                <c:pt idx="948">
                  <c:v>111</c:v>
                </c:pt>
                <c:pt idx="949">
                  <c:v>111</c:v>
                </c:pt>
                <c:pt idx="950">
                  <c:v>110.9</c:v>
                </c:pt>
                <c:pt idx="951">
                  <c:v>110.8</c:v>
                </c:pt>
                <c:pt idx="952">
                  <c:v>110.8</c:v>
                </c:pt>
                <c:pt idx="953">
                  <c:v>110.7</c:v>
                </c:pt>
                <c:pt idx="954">
                  <c:v>110.6</c:v>
                </c:pt>
                <c:pt idx="955">
                  <c:v>110.5</c:v>
                </c:pt>
                <c:pt idx="956">
                  <c:v>110.5</c:v>
                </c:pt>
                <c:pt idx="957">
                  <c:v>110.4</c:v>
                </c:pt>
                <c:pt idx="958">
                  <c:v>110.3</c:v>
                </c:pt>
                <c:pt idx="959">
                  <c:v>110.2</c:v>
                </c:pt>
                <c:pt idx="960">
                  <c:v>110.2</c:v>
                </c:pt>
                <c:pt idx="961">
                  <c:v>110.1</c:v>
                </c:pt>
                <c:pt idx="962">
                  <c:v>110</c:v>
                </c:pt>
                <c:pt idx="963">
                  <c:v>110</c:v>
                </c:pt>
                <c:pt idx="964">
                  <c:v>109.9</c:v>
                </c:pt>
                <c:pt idx="965">
                  <c:v>109.8</c:v>
                </c:pt>
                <c:pt idx="966">
                  <c:v>109.7</c:v>
                </c:pt>
                <c:pt idx="967">
                  <c:v>109.6</c:v>
                </c:pt>
                <c:pt idx="968">
                  <c:v>109.5</c:v>
                </c:pt>
                <c:pt idx="969">
                  <c:v>109.4</c:v>
                </c:pt>
                <c:pt idx="970">
                  <c:v>109.3</c:v>
                </c:pt>
                <c:pt idx="971">
                  <c:v>109.3</c:v>
                </c:pt>
                <c:pt idx="972">
                  <c:v>109.2</c:v>
                </c:pt>
                <c:pt idx="973">
                  <c:v>109.1</c:v>
                </c:pt>
                <c:pt idx="974">
                  <c:v>109</c:v>
                </c:pt>
                <c:pt idx="975">
                  <c:v>108.9</c:v>
                </c:pt>
                <c:pt idx="976">
                  <c:v>108.9</c:v>
                </c:pt>
                <c:pt idx="977">
                  <c:v>108.8</c:v>
                </c:pt>
                <c:pt idx="978">
                  <c:v>108.8</c:v>
                </c:pt>
                <c:pt idx="979">
                  <c:v>108.8</c:v>
                </c:pt>
                <c:pt idx="980">
                  <c:v>108.8</c:v>
                </c:pt>
                <c:pt idx="981">
                  <c:v>108.9</c:v>
                </c:pt>
                <c:pt idx="982">
                  <c:v>109</c:v>
                </c:pt>
                <c:pt idx="983">
                  <c:v>109.2</c:v>
                </c:pt>
                <c:pt idx="984">
                  <c:v>109.4</c:v>
                </c:pt>
                <c:pt idx="985">
                  <c:v>109.6</c:v>
                </c:pt>
                <c:pt idx="986">
                  <c:v>109.9</c:v>
                </c:pt>
                <c:pt idx="987">
                  <c:v>110.3</c:v>
                </c:pt>
                <c:pt idx="988">
                  <c:v>110.7</c:v>
                </c:pt>
                <c:pt idx="989">
                  <c:v>111.1</c:v>
                </c:pt>
                <c:pt idx="990">
                  <c:v>111.6</c:v>
                </c:pt>
                <c:pt idx="991">
                  <c:v>112</c:v>
                </c:pt>
                <c:pt idx="992">
                  <c:v>112.4</c:v>
                </c:pt>
                <c:pt idx="993">
                  <c:v>112.8</c:v>
                </c:pt>
                <c:pt idx="994">
                  <c:v>113.1</c:v>
                </c:pt>
                <c:pt idx="995">
                  <c:v>113.4</c:v>
                </c:pt>
                <c:pt idx="996">
                  <c:v>113.6</c:v>
                </c:pt>
                <c:pt idx="997">
                  <c:v>113.8</c:v>
                </c:pt>
                <c:pt idx="998">
                  <c:v>113.8</c:v>
                </c:pt>
                <c:pt idx="999">
                  <c:v>113.9</c:v>
                </c:pt>
                <c:pt idx="1000">
                  <c:v>113.8</c:v>
                </c:pt>
                <c:pt idx="1001">
                  <c:v>113.8</c:v>
                </c:pt>
                <c:pt idx="1002">
                  <c:v>113.7</c:v>
                </c:pt>
                <c:pt idx="1003">
                  <c:v>113.5</c:v>
                </c:pt>
                <c:pt idx="1004">
                  <c:v>113.4</c:v>
                </c:pt>
                <c:pt idx="1005">
                  <c:v>113.2</c:v>
                </c:pt>
                <c:pt idx="1006">
                  <c:v>113</c:v>
                </c:pt>
                <c:pt idx="1007">
                  <c:v>112.8</c:v>
                </c:pt>
                <c:pt idx="1008">
                  <c:v>112.6</c:v>
                </c:pt>
                <c:pt idx="1009">
                  <c:v>112.4</c:v>
                </c:pt>
                <c:pt idx="1010">
                  <c:v>112.2</c:v>
                </c:pt>
                <c:pt idx="1011">
                  <c:v>111.9</c:v>
                </c:pt>
                <c:pt idx="1012">
                  <c:v>111.7</c:v>
                </c:pt>
                <c:pt idx="1013">
                  <c:v>111.4</c:v>
                </c:pt>
                <c:pt idx="1014">
                  <c:v>111.2</c:v>
                </c:pt>
                <c:pt idx="1015">
                  <c:v>110.9</c:v>
                </c:pt>
                <c:pt idx="1016">
                  <c:v>110.7</c:v>
                </c:pt>
                <c:pt idx="1017">
                  <c:v>110.4</c:v>
                </c:pt>
                <c:pt idx="1018">
                  <c:v>110.2</c:v>
                </c:pt>
                <c:pt idx="1019">
                  <c:v>109.9</c:v>
                </c:pt>
                <c:pt idx="1020">
                  <c:v>109.6</c:v>
                </c:pt>
                <c:pt idx="1021">
                  <c:v>109.4</c:v>
                </c:pt>
                <c:pt idx="1022">
                  <c:v>109.1</c:v>
                </c:pt>
                <c:pt idx="1023">
                  <c:v>108.8</c:v>
                </c:pt>
                <c:pt idx="1024">
                  <c:v>108.5</c:v>
                </c:pt>
                <c:pt idx="1025">
                  <c:v>108.3</c:v>
                </c:pt>
                <c:pt idx="1026">
                  <c:v>108</c:v>
                </c:pt>
                <c:pt idx="1027">
                  <c:v>107.8</c:v>
                </c:pt>
                <c:pt idx="1028">
                  <c:v>107.5</c:v>
                </c:pt>
                <c:pt idx="1029">
                  <c:v>107.3</c:v>
                </c:pt>
                <c:pt idx="1030">
                  <c:v>107.2</c:v>
                </c:pt>
                <c:pt idx="1031">
                  <c:v>107</c:v>
                </c:pt>
                <c:pt idx="1032">
                  <c:v>107</c:v>
                </c:pt>
                <c:pt idx="1033">
                  <c:v>107</c:v>
                </c:pt>
                <c:pt idx="1034">
                  <c:v>107.2</c:v>
                </c:pt>
                <c:pt idx="1035">
                  <c:v>107.4</c:v>
                </c:pt>
                <c:pt idx="1036">
                  <c:v>107.7</c:v>
                </c:pt>
                <c:pt idx="1037">
                  <c:v>108.2</c:v>
                </c:pt>
                <c:pt idx="1038">
                  <c:v>108.7</c:v>
                </c:pt>
                <c:pt idx="1039">
                  <c:v>109.3</c:v>
                </c:pt>
                <c:pt idx="1040">
                  <c:v>110</c:v>
                </c:pt>
                <c:pt idx="1041">
                  <c:v>110.7</c:v>
                </c:pt>
                <c:pt idx="1042">
                  <c:v>111.5</c:v>
                </c:pt>
                <c:pt idx="1043">
                  <c:v>112.2</c:v>
                </c:pt>
                <c:pt idx="1044">
                  <c:v>112.9</c:v>
                </c:pt>
                <c:pt idx="1045">
                  <c:v>113.5</c:v>
                </c:pt>
                <c:pt idx="1046">
                  <c:v>114.1</c:v>
                </c:pt>
                <c:pt idx="1047">
                  <c:v>114.6</c:v>
                </c:pt>
                <c:pt idx="1048">
                  <c:v>115</c:v>
                </c:pt>
                <c:pt idx="1049">
                  <c:v>115.4</c:v>
                </c:pt>
                <c:pt idx="1050">
                  <c:v>115.6</c:v>
                </c:pt>
                <c:pt idx="1051">
                  <c:v>115.8</c:v>
                </c:pt>
                <c:pt idx="1052">
                  <c:v>116</c:v>
                </c:pt>
                <c:pt idx="1053">
                  <c:v>116.1</c:v>
                </c:pt>
                <c:pt idx="1054">
                  <c:v>116.2</c:v>
                </c:pt>
                <c:pt idx="1055">
                  <c:v>116.2</c:v>
                </c:pt>
                <c:pt idx="1056">
                  <c:v>116.2</c:v>
                </c:pt>
                <c:pt idx="1057">
                  <c:v>116.2</c:v>
                </c:pt>
                <c:pt idx="1058">
                  <c:v>116.2</c:v>
                </c:pt>
                <c:pt idx="1059">
                  <c:v>116.2</c:v>
                </c:pt>
                <c:pt idx="1060">
                  <c:v>116.1</c:v>
                </c:pt>
                <c:pt idx="1061">
                  <c:v>116</c:v>
                </c:pt>
                <c:pt idx="1062">
                  <c:v>116</c:v>
                </c:pt>
                <c:pt idx="1063">
                  <c:v>115.9</c:v>
                </c:pt>
                <c:pt idx="1064">
                  <c:v>115.8</c:v>
                </c:pt>
                <c:pt idx="1065">
                  <c:v>115.7</c:v>
                </c:pt>
                <c:pt idx="1066">
                  <c:v>115.6</c:v>
                </c:pt>
                <c:pt idx="1067">
                  <c:v>115.5</c:v>
                </c:pt>
                <c:pt idx="1068">
                  <c:v>115.4</c:v>
                </c:pt>
                <c:pt idx="1069">
                  <c:v>115.3</c:v>
                </c:pt>
                <c:pt idx="1070">
                  <c:v>115.2</c:v>
                </c:pt>
                <c:pt idx="1071">
                  <c:v>115.1</c:v>
                </c:pt>
                <c:pt idx="1072">
                  <c:v>115</c:v>
                </c:pt>
                <c:pt idx="1073">
                  <c:v>114.9</c:v>
                </c:pt>
                <c:pt idx="1074">
                  <c:v>114.7</c:v>
                </c:pt>
                <c:pt idx="1075">
                  <c:v>114.6</c:v>
                </c:pt>
                <c:pt idx="1076">
                  <c:v>114.5</c:v>
                </c:pt>
                <c:pt idx="1077">
                  <c:v>114.4</c:v>
                </c:pt>
                <c:pt idx="1078">
                  <c:v>114.3</c:v>
                </c:pt>
                <c:pt idx="1079">
                  <c:v>114.2</c:v>
                </c:pt>
                <c:pt idx="1080">
                  <c:v>114.1</c:v>
                </c:pt>
                <c:pt idx="1081">
                  <c:v>113.9</c:v>
                </c:pt>
                <c:pt idx="1082">
                  <c:v>113.8</c:v>
                </c:pt>
                <c:pt idx="1083">
                  <c:v>113.7</c:v>
                </c:pt>
                <c:pt idx="1084">
                  <c:v>113.6</c:v>
                </c:pt>
                <c:pt idx="1085">
                  <c:v>113.5</c:v>
                </c:pt>
                <c:pt idx="1086">
                  <c:v>113.4</c:v>
                </c:pt>
                <c:pt idx="1087">
                  <c:v>113.2</c:v>
                </c:pt>
                <c:pt idx="1088">
                  <c:v>113.1</c:v>
                </c:pt>
                <c:pt idx="1089">
                  <c:v>113</c:v>
                </c:pt>
                <c:pt idx="1090">
                  <c:v>112.9</c:v>
                </c:pt>
                <c:pt idx="1091">
                  <c:v>112.7</c:v>
                </c:pt>
                <c:pt idx="1092">
                  <c:v>112.6</c:v>
                </c:pt>
                <c:pt idx="1093">
                  <c:v>112.5</c:v>
                </c:pt>
                <c:pt idx="1094">
                  <c:v>112.3</c:v>
                </c:pt>
                <c:pt idx="1095">
                  <c:v>112.2</c:v>
                </c:pt>
                <c:pt idx="1096">
                  <c:v>112</c:v>
                </c:pt>
                <c:pt idx="1097">
                  <c:v>111.9</c:v>
                </c:pt>
                <c:pt idx="1098">
                  <c:v>111.7</c:v>
                </c:pt>
                <c:pt idx="1099">
                  <c:v>111.6</c:v>
                </c:pt>
                <c:pt idx="1100">
                  <c:v>111.4</c:v>
                </c:pt>
                <c:pt idx="1101">
                  <c:v>111.3</c:v>
                </c:pt>
                <c:pt idx="1102">
                  <c:v>111.1</c:v>
                </c:pt>
                <c:pt idx="1103">
                  <c:v>110.9</c:v>
                </c:pt>
                <c:pt idx="1104">
                  <c:v>110.8</c:v>
                </c:pt>
                <c:pt idx="1105">
                  <c:v>110.6</c:v>
                </c:pt>
                <c:pt idx="1106">
                  <c:v>110.5</c:v>
                </c:pt>
                <c:pt idx="1107">
                  <c:v>110.3</c:v>
                </c:pt>
                <c:pt idx="1108">
                  <c:v>110.2</c:v>
                </c:pt>
                <c:pt idx="1109">
                  <c:v>110.1</c:v>
                </c:pt>
                <c:pt idx="1110">
                  <c:v>110</c:v>
                </c:pt>
                <c:pt idx="1111">
                  <c:v>109.9</c:v>
                </c:pt>
                <c:pt idx="1112">
                  <c:v>109.9</c:v>
                </c:pt>
                <c:pt idx="1113">
                  <c:v>109.9</c:v>
                </c:pt>
                <c:pt idx="1114">
                  <c:v>109.9</c:v>
                </c:pt>
                <c:pt idx="1115">
                  <c:v>110</c:v>
                </c:pt>
                <c:pt idx="1116">
                  <c:v>110.1</c:v>
                </c:pt>
                <c:pt idx="1117">
                  <c:v>110.2</c:v>
                </c:pt>
                <c:pt idx="1118">
                  <c:v>110.3</c:v>
                </c:pt>
                <c:pt idx="1119">
                  <c:v>110.4</c:v>
                </c:pt>
                <c:pt idx="1120">
                  <c:v>110.6</c:v>
                </c:pt>
                <c:pt idx="1121">
                  <c:v>110.7</c:v>
                </c:pt>
                <c:pt idx="1122">
                  <c:v>110.8</c:v>
                </c:pt>
                <c:pt idx="1123">
                  <c:v>110.9</c:v>
                </c:pt>
                <c:pt idx="1124">
                  <c:v>111</c:v>
                </c:pt>
                <c:pt idx="1125">
                  <c:v>111.1</c:v>
                </c:pt>
                <c:pt idx="1126">
                  <c:v>111.1</c:v>
                </c:pt>
                <c:pt idx="1127">
                  <c:v>111.2</c:v>
                </c:pt>
                <c:pt idx="1128">
                  <c:v>111.2</c:v>
                </c:pt>
                <c:pt idx="1129">
                  <c:v>111.2</c:v>
                </c:pt>
                <c:pt idx="1130">
                  <c:v>111.2</c:v>
                </c:pt>
                <c:pt idx="1131">
                  <c:v>111.2</c:v>
                </c:pt>
                <c:pt idx="1132">
                  <c:v>111.2</c:v>
                </c:pt>
                <c:pt idx="1133">
                  <c:v>111.1</c:v>
                </c:pt>
                <c:pt idx="1134">
                  <c:v>111.1</c:v>
                </c:pt>
                <c:pt idx="1135">
                  <c:v>111</c:v>
                </c:pt>
                <c:pt idx="1136">
                  <c:v>111</c:v>
                </c:pt>
                <c:pt idx="1137">
                  <c:v>110.9</c:v>
                </c:pt>
                <c:pt idx="1138">
                  <c:v>110.9</c:v>
                </c:pt>
                <c:pt idx="1139">
                  <c:v>110.8</c:v>
                </c:pt>
                <c:pt idx="1140">
                  <c:v>110.7</c:v>
                </c:pt>
                <c:pt idx="1141">
                  <c:v>110.7</c:v>
                </c:pt>
                <c:pt idx="1142">
                  <c:v>110.6</c:v>
                </c:pt>
                <c:pt idx="1143">
                  <c:v>110.5</c:v>
                </c:pt>
                <c:pt idx="1144">
                  <c:v>110.4</c:v>
                </c:pt>
                <c:pt idx="1145">
                  <c:v>110.4</c:v>
                </c:pt>
                <c:pt idx="1146">
                  <c:v>110.3</c:v>
                </c:pt>
                <c:pt idx="1147">
                  <c:v>110.2</c:v>
                </c:pt>
                <c:pt idx="1148">
                  <c:v>110.2</c:v>
                </c:pt>
                <c:pt idx="1149">
                  <c:v>110.1</c:v>
                </c:pt>
                <c:pt idx="1150">
                  <c:v>110.1</c:v>
                </c:pt>
                <c:pt idx="1151">
                  <c:v>110</c:v>
                </c:pt>
                <c:pt idx="1152">
                  <c:v>110</c:v>
                </c:pt>
                <c:pt idx="1153">
                  <c:v>109.9</c:v>
                </c:pt>
                <c:pt idx="1154">
                  <c:v>109.9</c:v>
                </c:pt>
                <c:pt idx="1155">
                  <c:v>109.8</c:v>
                </c:pt>
                <c:pt idx="1156">
                  <c:v>109.8</c:v>
                </c:pt>
                <c:pt idx="1157">
                  <c:v>109.7</c:v>
                </c:pt>
                <c:pt idx="1158">
                  <c:v>109.7</c:v>
                </c:pt>
                <c:pt idx="1159">
                  <c:v>109.7</c:v>
                </c:pt>
                <c:pt idx="1160">
                  <c:v>109.6</c:v>
                </c:pt>
                <c:pt idx="1161">
                  <c:v>109.6</c:v>
                </c:pt>
                <c:pt idx="1162">
                  <c:v>109.6</c:v>
                </c:pt>
                <c:pt idx="1163">
                  <c:v>109.5</c:v>
                </c:pt>
                <c:pt idx="1164">
                  <c:v>109.5</c:v>
                </c:pt>
                <c:pt idx="1165">
                  <c:v>109.4</c:v>
                </c:pt>
                <c:pt idx="1166">
                  <c:v>109.4</c:v>
                </c:pt>
                <c:pt idx="1167">
                  <c:v>109.3</c:v>
                </c:pt>
                <c:pt idx="1168">
                  <c:v>109.2</c:v>
                </c:pt>
                <c:pt idx="1169">
                  <c:v>109.2</c:v>
                </c:pt>
                <c:pt idx="1170">
                  <c:v>109.1</c:v>
                </c:pt>
                <c:pt idx="1171">
                  <c:v>109</c:v>
                </c:pt>
                <c:pt idx="1172">
                  <c:v>109</c:v>
                </c:pt>
                <c:pt idx="1173">
                  <c:v>108.9</c:v>
                </c:pt>
                <c:pt idx="1174">
                  <c:v>108.8</c:v>
                </c:pt>
                <c:pt idx="1175">
                  <c:v>108.7</c:v>
                </c:pt>
                <c:pt idx="1176">
                  <c:v>108.7</c:v>
                </c:pt>
                <c:pt idx="1177">
                  <c:v>108.6</c:v>
                </c:pt>
                <c:pt idx="1178">
                  <c:v>108.6</c:v>
                </c:pt>
                <c:pt idx="1179">
                  <c:v>108.5</c:v>
                </c:pt>
                <c:pt idx="1180">
                  <c:v>108.4</c:v>
                </c:pt>
                <c:pt idx="1181">
                  <c:v>108.4</c:v>
                </c:pt>
                <c:pt idx="1182">
                  <c:v>108.3</c:v>
                </c:pt>
                <c:pt idx="1183">
                  <c:v>108.3</c:v>
                </c:pt>
                <c:pt idx="1184">
                  <c:v>108.2</c:v>
                </c:pt>
                <c:pt idx="1185">
                  <c:v>108.2</c:v>
                </c:pt>
                <c:pt idx="1186">
                  <c:v>108.1</c:v>
                </c:pt>
                <c:pt idx="1187">
                  <c:v>108</c:v>
                </c:pt>
                <c:pt idx="1188">
                  <c:v>108</c:v>
                </c:pt>
                <c:pt idx="1189">
                  <c:v>107.9</c:v>
                </c:pt>
                <c:pt idx="1190">
                  <c:v>107.8</c:v>
                </c:pt>
                <c:pt idx="1191">
                  <c:v>107.8</c:v>
                </c:pt>
                <c:pt idx="1192">
                  <c:v>107.7</c:v>
                </c:pt>
                <c:pt idx="1193">
                  <c:v>107.6</c:v>
                </c:pt>
                <c:pt idx="1194">
                  <c:v>107.5</c:v>
                </c:pt>
                <c:pt idx="1195">
                  <c:v>107.4</c:v>
                </c:pt>
                <c:pt idx="1196">
                  <c:v>107.3</c:v>
                </c:pt>
                <c:pt idx="1197">
                  <c:v>107.2</c:v>
                </c:pt>
                <c:pt idx="1198">
                  <c:v>107.1</c:v>
                </c:pt>
                <c:pt idx="1199">
                  <c:v>106.9</c:v>
                </c:pt>
                <c:pt idx="1200">
                  <c:v>106.8</c:v>
                </c:pt>
                <c:pt idx="1201">
                  <c:v>106.6</c:v>
                </c:pt>
                <c:pt idx="1202">
                  <c:v>106.5</c:v>
                </c:pt>
                <c:pt idx="1203">
                  <c:v>106.3</c:v>
                </c:pt>
                <c:pt idx="1204">
                  <c:v>106.1</c:v>
                </c:pt>
                <c:pt idx="1205">
                  <c:v>105.9</c:v>
                </c:pt>
                <c:pt idx="1206">
                  <c:v>105.7</c:v>
                </c:pt>
                <c:pt idx="1207">
                  <c:v>105.5</c:v>
                </c:pt>
                <c:pt idx="1208">
                  <c:v>105.3</c:v>
                </c:pt>
                <c:pt idx="1209">
                  <c:v>105</c:v>
                </c:pt>
                <c:pt idx="1210">
                  <c:v>104.8</c:v>
                </c:pt>
                <c:pt idx="1211">
                  <c:v>104.5</c:v>
                </c:pt>
                <c:pt idx="1212">
                  <c:v>104.2</c:v>
                </c:pt>
                <c:pt idx="1213">
                  <c:v>104</c:v>
                </c:pt>
                <c:pt idx="1214">
                  <c:v>103.7</c:v>
                </c:pt>
                <c:pt idx="1215">
                  <c:v>103.4</c:v>
                </c:pt>
                <c:pt idx="1216">
                  <c:v>103.1</c:v>
                </c:pt>
                <c:pt idx="1217">
                  <c:v>102.9</c:v>
                </c:pt>
                <c:pt idx="1218">
                  <c:v>102.7</c:v>
                </c:pt>
                <c:pt idx="1219">
                  <c:v>102.5</c:v>
                </c:pt>
                <c:pt idx="1220">
                  <c:v>102.4</c:v>
                </c:pt>
                <c:pt idx="1221">
                  <c:v>102.3</c:v>
                </c:pt>
                <c:pt idx="1222">
                  <c:v>102.4</c:v>
                </c:pt>
                <c:pt idx="1223">
                  <c:v>102.5</c:v>
                </c:pt>
                <c:pt idx="1224">
                  <c:v>102.8</c:v>
                </c:pt>
                <c:pt idx="1225">
                  <c:v>103.1</c:v>
                </c:pt>
                <c:pt idx="1226">
                  <c:v>103.6</c:v>
                </c:pt>
                <c:pt idx="1227">
                  <c:v>104.1</c:v>
                </c:pt>
                <c:pt idx="1228">
                  <c:v>104.7</c:v>
                </c:pt>
                <c:pt idx="1229">
                  <c:v>105.3</c:v>
                </c:pt>
                <c:pt idx="1230">
                  <c:v>105.9</c:v>
                </c:pt>
                <c:pt idx="1231">
                  <c:v>106.6</c:v>
                </c:pt>
                <c:pt idx="1232">
                  <c:v>107.2</c:v>
                </c:pt>
                <c:pt idx="1233">
                  <c:v>107.7</c:v>
                </c:pt>
                <c:pt idx="1234">
                  <c:v>108.3</c:v>
                </c:pt>
                <c:pt idx="1235">
                  <c:v>108.7</c:v>
                </c:pt>
                <c:pt idx="1236">
                  <c:v>109.1</c:v>
                </c:pt>
                <c:pt idx="1237">
                  <c:v>109.4</c:v>
                </c:pt>
                <c:pt idx="1238">
                  <c:v>109.7</c:v>
                </c:pt>
                <c:pt idx="1239">
                  <c:v>109.9</c:v>
                </c:pt>
                <c:pt idx="1240">
                  <c:v>110.1</c:v>
                </c:pt>
                <c:pt idx="1241">
                  <c:v>110.3</c:v>
                </c:pt>
                <c:pt idx="1242">
                  <c:v>110.4</c:v>
                </c:pt>
                <c:pt idx="1243">
                  <c:v>110.4</c:v>
                </c:pt>
                <c:pt idx="1244">
                  <c:v>110.5</c:v>
                </c:pt>
                <c:pt idx="1245">
                  <c:v>110.5</c:v>
                </c:pt>
                <c:pt idx="1246">
                  <c:v>110.5</c:v>
                </c:pt>
                <c:pt idx="1247">
                  <c:v>110.5</c:v>
                </c:pt>
                <c:pt idx="1248">
                  <c:v>110.5</c:v>
                </c:pt>
                <c:pt idx="1249">
                  <c:v>110.5</c:v>
                </c:pt>
                <c:pt idx="1250">
                  <c:v>110.4</c:v>
                </c:pt>
                <c:pt idx="1251">
                  <c:v>110.4</c:v>
                </c:pt>
                <c:pt idx="1252">
                  <c:v>110.3</c:v>
                </c:pt>
                <c:pt idx="1253">
                  <c:v>110.3</c:v>
                </c:pt>
                <c:pt idx="1254">
                  <c:v>110.2</c:v>
                </c:pt>
                <c:pt idx="1255">
                  <c:v>110.2</c:v>
                </c:pt>
                <c:pt idx="1256">
                  <c:v>110.1</c:v>
                </c:pt>
                <c:pt idx="1257">
                  <c:v>110</c:v>
                </c:pt>
                <c:pt idx="1258">
                  <c:v>110</c:v>
                </c:pt>
                <c:pt idx="1259">
                  <c:v>109.9</c:v>
                </c:pt>
                <c:pt idx="1260">
                  <c:v>109.8</c:v>
                </c:pt>
                <c:pt idx="1261">
                  <c:v>109.8</c:v>
                </c:pt>
                <c:pt idx="1262">
                  <c:v>109.7</c:v>
                </c:pt>
                <c:pt idx="1263">
                  <c:v>109.6</c:v>
                </c:pt>
                <c:pt idx="1264">
                  <c:v>109.5</c:v>
                </c:pt>
                <c:pt idx="1265">
                  <c:v>109.5</c:v>
                </c:pt>
                <c:pt idx="1266">
                  <c:v>109.4</c:v>
                </c:pt>
                <c:pt idx="1267">
                  <c:v>109.3</c:v>
                </c:pt>
                <c:pt idx="1268">
                  <c:v>109.2</c:v>
                </c:pt>
                <c:pt idx="1269">
                  <c:v>109.1</c:v>
                </c:pt>
                <c:pt idx="1270">
                  <c:v>109.1</c:v>
                </c:pt>
                <c:pt idx="1271">
                  <c:v>109</c:v>
                </c:pt>
                <c:pt idx="1272">
                  <c:v>108.9</c:v>
                </c:pt>
                <c:pt idx="1273">
                  <c:v>108.8</c:v>
                </c:pt>
                <c:pt idx="1274">
                  <c:v>108.7</c:v>
                </c:pt>
                <c:pt idx="1275">
                  <c:v>108.6</c:v>
                </c:pt>
                <c:pt idx="1276">
                  <c:v>108.6</c:v>
                </c:pt>
                <c:pt idx="1277">
                  <c:v>108.5</c:v>
                </c:pt>
                <c:pt idx="1278">
                  <c:v>108.4</c:v>
                </c:pt>
                <c:pt idx="1279">
                  <c:v>108.3</c:v>
                </c:pt>
                <c:pt idx="1280">
                  <c:v>108.2</c:v>
                </c:pt>
                <c:pt idx="1281">
                  <c:v>108.1</c:v>
                </c:pt>
                <c:pt idx="1282">
                  <c:v>108</c:v>
                </c:pt>
                <c:pt idx="1283">
                  <c:v>107.9</c:v>
                </c:pt>
                <c:pt idx="1284">
                  <c:v>107.8</c:v>
                </c:pt>
                <c:pt idx="1285">
                  <c:v>107.7</c:v>
                </c:pt>
                <c:pt idx="1286">
                  <c:v>107.6</c:v>
                </c:pt>
                <c:pt idx="1287">
                  <c:v>107.5</c:v>
                </c:pt>
                <c:pt idx="1288">
                  <c:v>107.5</c:v>
                </c:pt>
                <c:pt idx="1289">
                  <c:v>107.4</c:v>
                </c:pt>
                <c:pt idx="1290">
                  <c:v>107.3</c:v>
                </c:pt>
                <c:pt idx="1291">
                  <c:v>107.2</c:v>
                </c:pt>
                <c:pt idx="1292">
                  <c:v>107.1</c:v>
                </c:pt>
                <c:pt idx="1293">
                  <c:v>107</c:v>
                </c:pt>
                <c:pt idx="1294">
                  <c:v>106.9</c:v>
                </c:pt>
                <c:pt idx="1295">
                  <c:v>106.8</c:v>
                </c:pt>
                <c:pt idx="1296">
                  <c:v>106.7</c:v>
                </c:pt>
                <c:pt idx="1297">
                  <c:v>106.6</c:v>
                </c:pt>
                <c:pt idx="1298">
                  <c:v>106.5</c:v>
                </c:pt>
                <c:pt idx="1299">
                  <c:v>106.4</c:v>
                </c:pt>
                <c:pt idx="1300">
                  <c:v>106.3</c:v>
                </c:pt>
                <c:pt idx="1301">
                  <c:v>106.2</c:v>
                </c:pt>
                <c:pt idx="1302">
                  <c:v>106.1</c:v>
                </c:pt>
                <c:pt idx="1303">
                  <c:v>106</c:v>
                </c:pt>
                <c:pt idx="1304">
                  <c:v>105.9</c:v>
                </c:pt>
                <c:pt idx="1305">
                  <c:v>105.8</c:v>
                </c:pt>
                <c:pt idx="1306">
                  <c:v>105.7</c:v>
                </c:pt>
                <c:pt idx="1307">
                  <c:v>105.6</c:v>
                </c:pt>
                <c:pt idx="1308">
                  <c:v>105.5</c:v>
                </c:pt>
                <c:pt idx="1309">
                  <c:v>105.4</c:v>
                </c:pt>
                <c:pt idx="1310">
                  <c:v>105.3</c:v>
                </c:pt>
                <c:pt idx="1311">
                  <c:v>105.2</c:v>
                </c:pt>
                <c:pt idx="1312">
                  <c:v>105.1</c:v>
                </c:pt>
                <c:pt idx="1313">
                  <c:v>105</c:v>
                </c:pt>
                <c:pt idx="1314">
                  <c:v>105</c:v>
                </c:pt>
                <c:pt idx="1315">
                  <c:v>104.9</c:v>
                </c:pt>
                <c:pt idx="1316">
                  <c:v>104.8</c:v>
                </c:pt>
                <c:pt idx="1317">
                  <c:v>104.7</c:v>
                </c:pt>
                <c:pt idx="1318">
                  <c:v>104.6</c:v>
                </c:pt>
                <c:pt idx="1319">
                  <c:v>104.6</c:v>
                </c:pt>
                <c:pt idx="1320">
                  <c:v>104.5</c:v>
                </c:pt>
                <c:pt idx="1321">
                  <c:v>104.4</c:v>
                </c:pt>
                <c:pt idx="1322">
                  <c:v>104.4</c:v>
                </c:pt>
                <c:pt idx="1323">
                  <c:v>104.3</c:v>
                </c:pt>
                <c:pt idx="1324">
                  <c:v>104.3</c:v>
                </c:pt>
                <c:pt idx="1325">
                  <c:v>104.2</c:v>
                </c:pt>
                <c:pt idx="1326">
                  <c:v>104.2</c:v>
                </c:pt>
                <c:pt idx="1327">
                  <c:v>104.2</c:v>
                </c:pt>
                <c:pt idx="1328">
                  <c:v>104.2</c:v>
                </c:pt>
                <c:pt idx="1329">
                  <c:v>104.2</c:v>
                </c:pt>
                <c:pt idx="1330">
                  <c:v>104.2</c:v>
                </c:pt>
                <c:pt idx="1331">
                  <c:v>104.2</c:v>
                </c:pt>
                <c:pt idx="1332">
                  <c:v>104.2</c:v>
                </c:pt>
                <c:pt idx="1333">
                  <c:v>104.3</c:v>
                </c:pt>
                <c:pt idx="1334">
                  <c:v>104.3</c:v>
                </c:pt>
                <c:pt idx="1335">
                  <c:v>104.3</c:v>
                </c:pt>
                <c:pt idx="1336">
                  <c:v>104.4</c:v>
                </c:pt>
                <c:pt idx="1337">
                  <c:v>104.5</c:v>
                </c:pt>
                <c:pt idx="1338">
                  <c:v>104.6</c:v>
                </c:pt>
                <c:pt idx="1339">
                  <c:v>104.6</c:v>
                </c:pt>
                <c:pt idx="1340">
                  <c:v>104.7</c:v>
                </c:pt>
                <c:pt idx="1341">
                  <c:v>104.8</c:v>
                </c:pt>
                <c:pt idx="1342">
                  <c:v>104.9</c:v>
                </c:pt>
                <c:pt idx="1343">
                  <c:v>105</c:v>
                </c:pt>
                <c:pt idx="1344">
                  <c:v>105.2</c:v>
                </c:pt>
                <c:pt idx="1345">
                  <c:v>105.3</c:v>
                </c:pt>
                <c:pt idx="1346">
                  <c:v>105.4</c:v>
                </c:pt>
                <c:pt idx="1347">
                  <c:v>105.6</c:v>
                </c:pt>
                <c:pt idx="1348">
                  <c:v>105.7</c:v>
                </c:pt>
                <c:pt idx="1349">
                  <c:v>105.8</c:v>
                </c:pt>
                <c:pt idx="1350">
                  <c:v>106</c:v>
                </c:pt>
                <c:pt idx="1351">
                  <c:v>106.1</c:v>
                </c:pt>
                <c:pt idx="1352">
                  <c:v>106.3</c:v>
                </c:pt>
                <c:pt idx="1353">
                  <c:v>106.4</c:v>
                </c:pt>
                <c:pt idx="1354">
                  <c:v>106.6</c:v>
                </c:pt>
                <c:pt idx="1355">
                  <c:v>106.7</c:v>
                </c:pt>
                <c:pt idx="1356">
                  <c:v>106.9</c:v>
                </c:pt>
                <c:pt idx="1357">
                  <c:v>107</c:v>
                </c:pt>
                <c:pt idx="1358">
                  <c:v>107.2</c:v>
                </c:pt>
                <c:pt idx="1359">
                  <c:v>107.3</c:v>
                </c:pt>
                <c:pt idx="1360">
                  <c:v>107.4</c:v>
                </c:pt>
                <c:pt idx="1361">
                  <c:v>107.6</c:v>
                </c:pt>
                <c:pt idx="1362">
                  <c:v>107.7</c:v>
                </c:pt>
                <c:pt idx="1363">
                  <c:v>107.8</c:v>
                </c:pt>
                <c:pt idx="1364">
                  <c:v>107.9</c:v>
                </c:pt>
                <c:pt idx="1365">
                  <c:v>108</c:v>
                </c:pt>
                <c:pt idx="1366">
                  <c:v>108.1</c:v>
                </c:pt>
                <c:pt idx="1367">
                  <c:v>108.2</c:v>
                </c:pt>
                <c:pt idx="1368">
                  <c:v>108.3</c:v>
                </c:pt>
                <c:pt idx="1369">
                  <c:v>108.4</c:v>
                </c:pt>
                <c:pt idx="1370">
                  <c:v>108.5</c:v>
                </c:pt>
                <c:pt idx="1371">
                  <c:v>108.6</c:v>
                </c:pt>
                <c:pt idx="1372">
                  <c:v>108.6</c:v>
                </c:pt>
                <c:pt idx="1373">
                  <c:v>108.7</c:v>
                </c:pt>
                <c:pt idx="1374">
                  <c:v>108.8</c:v>
                </c:pt>
                <c:pt idx="1375">
                  <c:v>108.8</c:v>
                </c:pt>
                <c:pt idx="1376">
                  <c:v>108.9</c:v>
                </c:pt>
                <c:pt idx="1377">
                  <c:v>108.9</c:v>
                </c:pt>
                <c:pt idx="1378">
                  <c:v>109</c:v>
                </c:pt>
                <c:pt idx="1379">
                  <c:v>109</c:v>
                </c:pt>
                <c:pt idx="1380">
                  <c:v>109</c:v>
                </c:pt>
                <c:pt idx="1381">
                  <c:v>109</c:v>
                </c:pt>
                <c:pt idx="1382">
                  <c:v>109</c:v>
                </c:pt>
                <c:pt idx="1383">
                  <c:v>109</c:v>
                </c:pt>
                <c:pt idx="1384">
                  <c:v>109</c:v>
                </c:pt>
                <c:pt idx="1385">
                  <c:v>109</c:v>
                </c:pt>
                <c:pt idx="1386">
                  <c:v>109</c:v>
                </c:pt>
                <c:pt idx="1387">
                  <c:v>109</c:v>
                </c:pt>
                <c:pt idx="1388">
                  <c:v>109</c:v>
                </c:pt>
                <c:pt idx="1389">
                  <c:v>109</c:v>
                </c:pt>
                <c:pt idx="1390">
                  <c:v>109</c:v>
                </c:pt>
                <c:pt idx="1391">
                  <c:v>108.9</c:v>
                </c:pt>
                <c:pt idx="1392">
                  <c:v>108.9</c:v>
                </c:pt>
                <c:pt idx="1393">
                  <c:v>108.9</c:v>
                </c:pt>
                <c:pt idx="1394">
                  <c:v>108.8</c:v>
                </c:pt>
                <c:pt idx="1395">
                  <c:v>108.8</c:v>
                </c:pt>
                <c:pt idx="1396">
                  <c:v>108.8</c:v>
                </c:pt>
                <c:pt idx="1397">
                  <c:v>108.7</c:v>
                </c:pt>
                <c:pt idx="1398">
                  <c:v>108.7</c:v>
                </c:pt>
                <c:pt idx="1399">
                  <c:v>108.7</c:v>
                </c:pt>
                <c:pt idx="1400">
                  <c:v>108.6</c:v>
                </c:pt>
                <c:pt idx="1401">
                  <c:v>108.6</c:v>
                </c:pt>
                <c:pt idx="1402">
                  <c:v>108.5</c:v>
                </c:pt>
                <c:pt idx="1403">
                  <c:v>108.5</c:v>
                </c:pt>
                <c:pt idx="1404">
                  <c:v>108.4</c:v>
                </c:pt>
                <c:pt idx="1405">
                  <c:v>108.3</c:v>
                </c:pt>
                <c:pt idx="1406">
                  <c:v>108.3</c:v>
                </c:pt>
                <c:pt idx="1407">
                  <c:v>108.2</c:v>
                </c:pt>
                <c:pt idx="1408">
                  <c:v>108.2</c:v>
                </c:pt>
                <c:pt idx="1409">
                  <c:v>108.1</c:v>
                </c:pt>
                <c:pt idx="1410">
                  <c:v>108.1</c:v>
                </c:pt>
                <c:pt idx="1411">
                  <c:v>108.1</c:v>
                </c:pt>
                <c:pt idx="1412">
                  <c:v>108.1</c:v>
                </c:pt>
                <c:pt idx="1413">
                  <c:v>108.1</c:v>
                </c:pt>
                <c:pt idx="1414">
                  <c:v>108.2</c:v>
                </c:pt>
                <c:pt idx="1415">
                  <c:v>108.3</c:v>
                </c:pt>
                <c:pt idx="1416">
                  <c:v>108.4</c:v>
                </c:pt>
                <c:pt idx="1417">
                  <c:v>108.5</c:v>
                </c:pt>
                <c:pt idx="1418">
                  <c:v>108.7</c:v>
                </c:pt>
                <c:pt idx="1419">
                  <c:v>108.8</c:v>
                </c:pt>
                <c:pt idx="1420">
                  <c:v>109</c:v>
                </c:pt>
                <c:pt idx="1421">
                  <c:v>109.2</c:v>
                </c:pt>
                <c:pt idx="1422">
                  <c:v>109.3</c:v>
                </c:pt>
                <c:pt idx="1423">
                  <c:v>109.5</c:v>
                </c:pt>
                <c:pt idx="1424">
                  <c:v>109.6</c:v>
                </c:pt>
                <c:pt idx="1425">
                  <c:v>109.7</c:v>
                </c:pt>
                <c:pt idx="1426">
                  <c:v>109.8</c:v>
                </c:pt>
                <c:pt idx="1427">
                  <c:v>109.9</c:v>
                </c:pt>
                <c:pt idx="1428">
                  <c:v>110</c:v>
                </c:pt>
                <c:pt idx="1429">
                  <c:v>110</c:v>
                </c:pt>
                <c:pt idx="1430">
                  <c:v>110</c:v>
                </c:pt>
                <c:pt idx="1431">
                  <c:v>110.1</c:v>
                </c:pt>
                <c:pt idx="1432">
                  <c:v>110.1</c:v>
                </c:pt>
                <c:pt idx="1433">
                  <c:v>110.1</c:v>
                </c:pt>
                <c:pt idx="1434">
                  <c:v>110.1</c:v>
                </c:pt>
                <c:pt idx="1435">
                  <c:v>110.1</c:v>
                </c:pt>
                <c:pt idx="1436">
                  <c:v>110.1</c:v>
                </c:pt>
                <c:pt idx="1437">
                  <c:v>110</c:v>
                </c:pt>
                <c:pt idx="1438">
                  <c:v>110</c:v>
                </c:pt>
                <c:pt idx="1439">
                  <c:v>110</c:v>
                </c:pt>
                <c:pt idx="1440">
                  <c:v>110</c:v>
                </c:pt>
                <c:pt idx="1441">
                  <c:v>110</c:v>
                </c:pt>
                <c:pt idx="1442">
                  <c:v>109.9</c:v>
                </c:pt>
                <c:pt idx="1443">
                  <c:v>109.9</c:v>
                </c:pt>
                <c:pt idx="1444">
                  <c:v>109.9</c:v>
                </c:pt>
                <c:pt idx="1445">
                  <c:v>109.8</c:v>
                </c:pt>
                <c:pt idx="1446">
                  <c:v>109.8</c:v>
                </c:pt>
                <c:pt idx="1447">
                  <c:v>109.7</c:v>
                </c:pt>
                <c:pt idx="1448">
                  <c:v>109.7</c:v>
                </c:pt>
                <c:pt idx="1449">
                  <c:v>109.7</c:v>
                </c:pt>
                <c:pt idx="1450">
                  <c:v>109.6</c:v>
                </c:pt>
                <c:pt idx="1451">
                  <c:v>109.6</c:v>
                </c:pt>
                <c:pt idx="1452">
                  <c:v>109.5</c:v>
                </c:pt>
                <c:pt idx="1453">
                  <c:v>109.5</c:v>
                </c:pt>
                <c:pt idx="1454">
                  <c:v>109.4</c:v>
                </c:pt>
                <c:pt idx="1455">
                  <c:v>109.3</c:v>
                </c:pt>
                <c:pt idx="1456">
                  <c:v>109.3</c:v>
                </c:pt>
                <c:pt idx="1457">
                  <c:v>109.2</c:v>
                </c:pt>
                <c:pt idx="1458">
                  <c:v>109.2</c:v>
                </c:pt>
                <c:pt idx="1459">
                  <c:v>109.1</c:v>
                </c:pt>
                <c:pt idx="1460">
                  <c:v>109</c:v>
                </c:pt>
                <c:pt idx="1461">
                  <c:v>108.9</c:v>
                </c:pt>
                <c:pt idx="1462">
                  <c:v>108.8</c:v>
                </c:pt>
                <c:pt idx="1463">
                  <c:v>108.7</c:v>
                </c:pt>
                <c:pt idx="1464">
                  <c:v>108.7</c:v>
                </c:pt>
                <c:pt idx="1465">
                  <c:v>108.6</c:v>
                </c:pt>
                <c:pt idx="1466">
                  <c:v>108.5</c:v>
                </c:pt>
                <c:pt idx="1467">
                  <c:v>108.3</c:v>
                </c:pt>
                <c:pt idx="1468">
                  <c:v>108.2</c:v>
                </c:pt>
                <c:pt idx="1469">
                  <c:v>108.1</c:v>
                </c:pt>
                <c:pt idx="1470">
                  <c:v>108</c:v>
                </c:pt>
                <c:pt idx="1471">
                  <c:v>107.8</c:v>
                </c:pt>
                <c:pt idx="1472">
                  <c:v>107.7</c:v>
                </c:pt>
                <c:pt idx="1473">
                  <c:v>107.5</c:v>
                </c:pt>
                <c:pt idx="1474">
                  <c:v>107.4</c:v>
                </c:pt>
                <c:pt idx="1475">
                  <c:v>107.2</c:v>
                </c:pt>
                <c:pt idx="1476">
                  <c:v>107</c:v>
                </c:pt>
                <c:pt idx="1477">
                  <c:v>106.8</c:v>
                </c:pt>
                <c:pt idx="1478">
                  <c:v>106.6</c:v>
                </c:pt>
                <c:pt idx="1479">
                  <c:v>106.4</c:v>
                </c:pt>
                <c:pt idx="1480">
                  <c:v>106.2</c:v>
                </c:pt>
                <c:pt idx="1481">
                  <c:v>106</c:v>
                </c:pt>
                <c:pt idx="1482">
                  <c:v>105.7</c:v>
                </c:pt>
                <c:pt idx="1483">
                  <c:v>105.5</c:v>
                </c:pt>
                <c:pt idx="1484">
                  <c:v>105.3</c:v>
                </c:pt>
                <c:pt idx="1485">
                  <c:v>105.1</c:v>
                </c:pt>
                <c:pt idx="1486">
                  <c:v>104.9</c:v>
                </c:pt>
                <c:pt idx="1487">
                  <c:v>104.8</c:v>
                </c:pt>
                <c:pt idx="1488">
                  <c:v>104.7</c:v>
                </c:pt>
                <c:pt idx="1489">
                  <c:v>104.6</c:v>
                </c:pt>
                <c:pt idx="1490">
                  <c:v>104.6</c:v>
                </c:pt>
                <c:pt idx="1491">
                  <c:v>104.6</c:v>
                </c:pt>
                <c:pt idx="1492">
                  <c:v>104.7</c:v>
                </c:pt>
                <c:pt idx="1493">
                  <c:v>104.8</c:v>
                </c:pt>
                <c:pt idx="1494">
                  <c:v>105</c:v>
                </c:pt>
                <c:pt idx="1495">
                  <c:v>105.2</c:v>
                </c:pt>
                <c:pt idx="1496">
                  <c:v>105.4</c:v>
                </c:pt>
                <c:pt idx="1497">
                  <c:v>105.7</c:v>
                </c:pt>
                <c:pt idx="1498">
                  <c:v>106</c:v>
                </c:pt>
                <c:pt idx="1499">
                  <c:v>106.3</c:v>
                </c:pt>
                <c:pt idx="1500">
                  <c:v>106.5</c:v>
                </c:pt>
                <c:pt idx="1501">
                  <c:v>106.8</c:v>
                </c:pt>
                <c:pt idx="1502">
                  <c:v>107.1</c:v>
                </c:pt>
                <c:pt idx="1503">
                  <c:v>107.4</c:v>
                </c:pt>
                <c:pt idx="1504">
                  <c:v>107.6</c:v>
                </c:pt>
                <c:pt idx="1505">
                  <c:v>107.9</c:v>
                </c:pt>
                <c:pt idx="1506">
                  <c:v>108.1</c:v>
                </c:pt>
                <c:pt idx="1507">
                  <c:v>108.3</c:v>
                </c:pt>
                <c:pt idx="1508">
                  <c:v>108.4</c:v>
                </c:pt>
                <c:pt idx="1509">
                  <c:v>108.5</c:v>
                </c:pt>
                <c:pt idx="1510">
                  <c:v>108.6</c:v>
                </c:pt>
                <c:pt idx="1511">
                  <c:v>108.7</c:v>
                </c:pt>
                <c:pt idx="1512">
                  <c:v>108.7</c:v>
                </c:pt>
                <c:pt idx="1513">
                  <c:v>108.7</c:v>
                </c:pt>
                <c:pt idx="1514">
                  <c:v>108.8</c:v>
                </c:pt>
                <c:pt idx="1515">
                  <c:v>108.8</c:v>
                </c:pt>
                <c:pt idx="1516">
                  <c:v>108.7</c:v>
                </c:pt>
                <c:pt idx="1517">
                  <c:v>108.7</c:v>
                </c:pt>
                <c:pt idx="1518">
                  <c:v>108.7</c:v>
                </c:pt>
                <c:pt idx="1519">
                  <c:v>108.6</c:v>
                </c:pt>
                <c:pt idx="1520">
                  <c:v>108.6</c:v>
                </c:pt>
                <c:pt idx="1521">
                  <c:v>108.5</c:v>
                </c:pt>
                <c:pt idx="1522">
                  <c:v>108.5</c:v>
                </c:pt>
                <c:pt idx="1523">
                  <c:v>108.4</c:v>
                </c:pt>
                <c:pt idx="1524">
                  <c:v>108.3</c:v>
                </c:pt>
                <c:pt idx="1525">
                  <c:v>108.3</c:v>
                </c:pt>
                <c:pt idx="1526">
                  <c:v>108.2</c:v>
                </c:pt>
                <c:pt idx="1527">
                  <c:v>108.1</c:v>
                </c:pt>
                <c:pt idx="1528">
                  <c:v>108</c:v>
                </c:pt>
                <c:pt idx="1529">
                  <c:v>108</c:v>
                </c:pt>
                <c:pt idx="1530">
                  <c:v>107.9</c:v>
                </c:pt>
                <c:pt idx="1531">
                  <c:v>107.8</c:v>
                </c:pt>
                <c:pt idx="1532">
                  <c:v>107.7</c:v>
                </c:pt>
                <c:pt idx="1533">
                  <c:v>107.6</c:v>
                </c:pt>
                <c:pt idx="1534">
                  <c:v>107.6</c:v>
                </c:pt>
                <c:pt idx="1535">
                  <c:v>107.5</c:v>
                </c:pt>
                <c:pt idx="1536">
                  <c:v>107.4</c:v>
                </c:pt>
                <c:pt idx="1537">
                  <c:v>107.3</c:v>
                </c:pt>
                <c:pt idx="1538">
                  <c:v>107.2</c:v>
                </c:pt>
                <c:pt idx="1539">
                  <c:v>107.2</c:v>
                </c:pt>
                <c:pt idx="1540">
                  <c:v>107.1</c:v>
                </c:pt>
                <c:pt idx="1541">
                  <c:v>107</c:v>
                </c:pt>
                <c:pt idx="1542">
                  <c:v>106.9</c:v>
                </c:pt>
                <c:pt idx="1543">
                  <c:v>106.8</c:v>
                </c:pt>
                <c:pt idx="1544">
                  <c:v>106.7</c:v>
                </c:pt>
                <c:pt idx="1545">
                  <c:v>106.6</c:v>
                </c:pt>
                <c:pt idx="1546">
                  <c:v>106.6</c:v>
                </c:pt>
                <c:pt idx="1547">
                  <c:v>106.5</c:v>
                </c:pt>
                <c:pt idx="1548">
                  <c:v>106.4</c:v>
                </c:pt>
                <c:pt idx="1549">
                  <c:v>106.4</c:v>
                </c:pt>
                <c:pt idx="1550">
                  <c:v>106.3</c:v>
                </c:pt>
                <c:pt idx="1551">
                  <c:v>106.3</c:v>
                </c:pt>
                <c:pt idx="1552">
                  <c:v>106.3</c:v>
                </c:pt>
                <c:pt idx="1553">
                  <c:v>106.3</c:v>
                </c:pt>
                <c:pt idx="1554">
                  <c:v>106.3</c:v>
                </c:pt>
                <c:pt idx="1555">
                  <c:v>106.3</c:v>
                </c:pt>
                <c:pt idx="1556">
                  <c:v>106.3</c:v>
                </c:pt>
                <c:pt idx="1557">
                  <c:v>106.4</c:v>
                </c:pt>
                <c:pt idx="1558">
                  <c:v>106.5</c:v>
                </c:pt>
                <c:pt idx="1559">
                  <c:v>106.6</c:v>
                </c:pt>
                <c:pt idx="1560">
                  <c:v>106.8</c:v>
                </c:pt>
                <c:pt idx="1561">
                  <c:v>107</c:v>
                </c:pt>
                <c:pt idx="1562">
                  <c:v>107.2</c:v>
                </c:pt>
                <c:pt idx="1563">
                  <c:v>107.4</c:v>
                </c:pt>
                <c:pt idx="1564">
                  <c:v>107.7</c:v>
                </c:pt>
                <c:pt idx="1565">
                  <c:v>108</c:v>
                </c:pt>
                <c:pt idx="1566">
                  <c:v>108.4</c:v>
                </c:pt>
                <c:pt idx="1567">
                  <c:v>108.8</c:v>
                </c:pt>
                <c:pt idx="1568">
                  <c:v>109.2</c:v>
                </c:pt>
                <c:pt idx="1569">
                  <c:v>109.6</c:v>
                </c:pt>
                <c:pt idx="1570">
                  <c:v>110</c:v>
                </c:pt>
                <c:pt idx="1571">
                  <c:v>110.4</c:v>
                </c:pt>
                <c:pt idx="1572">
                  <c:v>110.9</c:v>
                </c:pt>
                <c:pt idx="1573">
                  <c:v>111.3</c:v>
                </c:pt>
                <c:pt idx="1574">
                  <c:v>111.6</c:v>
                </c:pt>
                <c:pt idx="1575">
                  <c:v>112</c:v>
                </c:pt>
                <c:pt idx="1576">
                  <c:v>112.3</c:v>
                </c:pt>
                <c:pt idx="1577">
                  <c:v>112.6</c:v>
                </c:pt>
                <c:pt idx="1578">
                  <c:v>112.9</c:v>
                </c:pt>
                <c:pt idx="1579">
                  <c:v>113.1</c:v>
                </c:pt>
                <c:pt idx="1580">
                  <c:v>113.3</c:v>
                </c:pt>
                <c:pt idx="1581">
                  <c:v>113.4</c:v>
                </c:pt>
                <c:pt idx="1582">
                  <c:v>113.5</c:v>
                </c:pt>
                <c:pt idx="1583">
                  <c:v>113.6</c:v>
                </c:pt>
                <c:pt idx="1584">
                  <c:v>113.7</c:v>
                </c:pt>
                <c:pt idx="1585">
                  <c:v>113.7</c:v>
                </c:pt>
                <c:pt idx="1586">
                  <c:v>113.7</c:v>
                </c:pt>
                <c:pt idx="1587">
                  <c:v>113.7</c:v>
                </c:pt>
                <c:pt idx="1588">
                  <c:v>113.7</c:v>
                </c:pt>
                <c:pt idx="1589">
                  <c:v>113.7</c:v>
                </c:pt>
                <c:pt idx="1590">
                  <c:v>113.6</c:v>
                </c:pt>
                <c:pt idx="1591">
                  <c:v>113.6</c:v>
                </c:pt>
                <c:pt idx="1592">
                  <c:v>113.5</c:v>
                </c:pt>
                <c:pt idx="1593">
                  <c:v>113.5</c:v>
                </c:pt>
                <c:pt idx="1594">
                  <c:v>113.4</c:v>
                </c:pt>
                <c:pt idx="1595">
                  <c:v>113.3</c:v>
                </c:pt>
                <c:pt idx="1596">
                  <c:v>113.2</c:v>
                </c:pt>
                <c:pt idx="1597">
                  <c:v>113.1</c:v>
                </c:pt>
                <c:pt idx="1598">
                  <c:v>113.1</c:v>
                </c:pt>
                <c:pt idx="1599">
                  <c:v>113</c:v>
                </c:pt>
                <c:pt idx="1600">
                  <c:v>112.9</c:v>
                </c:pt>
                <c:pt idx="1601">
                  <c:v>112.8</c:v>
                </c:pt>
                <c:pt idx="1602">
                  <c:v>112.7</c:v>
                </c:pt>
                <c:pt idx="1603">
                  <c:v>112.6</c:v>
                </c:pt>
                <c:pt idx="1604">
                  <c:v>112.5</c:v>
                </c:pt>
                <c:pt idx="1605">
                  <c:v>112.4</c:v>
                </c:pt>
                <c:pt idx="1606">
                  <c:v>112.3</c:v>
                </c:pt>
                <c:pt idx="1607">
                  <c:v>112.3</c:v>
                </c:pt>
                <c:pt idx="1608">
                  <c:v>112.2</c:v>
                </c:pt>
                <c:pt idx="1609">
                  <c:v>112.1</c:v>
                </c:pt>
                <c:pt idx="1610">
                  <c:v>112</c:v>
                </c:pt>
                <c:pt idx="1611">
                  <c:v>111.9</c:v>
                </c:pt>
                <c:pt idx="1612">
                  <c:v>111.9</c:v>
                </c:pt>
                <c:pt idx="1613">
                  <c:v>111.8</c:v>
                </c:pt>
                <c:pt idx="1614">
                  <c:v>111.7</c:v>
                </c:pt>
                <c:pt idx="1615">
                  <c:v>111.6</c:v>
                </c:pt>
                <c:pt idx="1616">
                  <c:v>111.6</c:v>
                </c:pt>
                <c:pt idx="1617">
                  <c:v>111.5</c:v>
                </c:pt>
                <c:pt idx="1618">
                  <c:v>111.4</c:v>
                </c:pt>
                <c:pt idx="1619">
                  <c:v>111.4</c:v>
                </c:pt>
                <c:pt idx="1620">
                  <c:v>111.3</c:v>
                </c:pt>
                <c:pt idx="1621">
                  <c:v>111.2</c:v>
                </c:pt>
                <c:pt idx="1622">
                  <c:v>111.2</c:v>
                </c:pt>
                <c:pt idx="1623">
                  <c:v>111.1</c:v>
                </c:pt>
                <c:pt idx="1624">
                  <c:v>111.1</c:v>
                </c:pt>
                <c:pt idx="1625">
                  <c:v>111</c:v>
                </c:pt>
                <c:pt idx="1626">
                  <c:v>110.9</c:v>
                </c:pt>
                <c:pt idx="1627">
                  <c:v>110.9</c:v>
                </c:pt>
                <c:pt idx="1628">
                  <c:v>110.8</c:v>
                </c:pt>
                <c:pt idx="1629">
                  <c:v>110.8</c:v>
                </c:pt>
                <c:pt idx="1630">
                  <c:v>110.7</c:v>
                </c:pt>
                <c:pt idx="1631">
                  <c:v>110.6</c:v>
                </c:pt>
                <c:pt idx="1632">
                  <c:v>110.6</c:v>
                </c:pt>
                <c:pt idx="1633">
                  <c:v>110.5</c:v>
                </c:pt>
                <c:pt idx="1634">
                  <c:v>110.5</c:v>
                </c:pt>
                <c:pt idx="1635">
                  <c:v>110.4</c:v>
                </c:pt>
                <c:pt idx="1636">
                  <c:v>110.3</c:v>
                </c:pt>
                <c:pt idx="1637">
                  <c:v>110.3</c:v>
                </c:pt>
                <c:pt idx="1638">
                  <c:v>110.2</c:v>
                </c:pt>
                <c:pt idx="1639">
                  <c:v>110.2</c:v>
                </c:pt>
                <c:pt idx="1640">
                  <c:v>110.1</c:v>
                </c:pt>
                <c:pt idx="1641">
                  <c:v>110.1</c:v>
                </c:pt>
                <c:pt idx="1642">
                  <c:v>110</c:v>
                </c:pt>
                <c:pt idx="1643">
                  <c:v>109.9</c:v>
                </c:pt>
                <c:pt idx="1644">
                  <c:v>109.9</c:v>
                </c:pt>
                <c:pt idx="1645">
                  <c:v>109.8</c:v>
                </c:pt>
                <c:pt idx="1646">
                  <c:v>109.8</c:v>
                </c:pt>
                <c:pt idx="1647">
                  <c:v>109.7</c:v>
                </c:pt>
                <c:pt idx="1648">
                  <c:v>109.6</c:v>
                </c:pt>
                <c:pt idx="1649">
                  <c:v>109.6</c:v>
                </c:pt>
                <c:pt idx="1650">
                  <c:v>109.5</c:v>
                </c:pt>
                <c:pt idx="1651">
                  <c:v>109.5</c:v>
                </c:pt>
                <c:pt idx="1652">
                  <c:v>109.4</c:v>
                </c:pt>
                <c:pt idx="1653">
                  <c:v>109.3</c:v>
                </c:pt>
                <c:pt idx="1654">
                  <c:v>109.3</c:v>
                </c:pt>
                <c:pt idx="1655">
                  <c:v>109.2</c:v>
                </c:pt>
                <c:pt idx="1656">
                  <c:v>109.2</c:v>
                </c:pt>
                <c:pt idx="1657">
                  <c:v>109.1</c:v>
                </c:pt>
                <c:pt idx="1658">
                  <c:v>109.1</c:v>
                </c:pt>
                <c:pt idx="1659">
                  <c:v>109</c:v>
                </c:pt>
                <c:pt idx="1660">
                  <c:v>108.9</c:v>
                </c:pt>
                <c:pt idx="1661">
                  <c:v>108.9</c:v>
                </c:pt>
                <c:pt idx="1662">
                  <c:v>108.8</c:v>
                </c:pt>
                <c:pt idx="1663">
                  <c:v>108.8</c:v>
                </c:pt>
                <c:pt idx="1664">
                  <c:v>108.7</c:v>
                </c:pt>
                <c:pt idx="1665">
                  <c:v>108.6</c:v>
                </c:pt>
                <c:pt idx="1666">
                  <c:v>108.6</c:v>
                </c:pt>
                <c:pt idx="1667">
                  <c:v>108.5</c:v>
                </c:pt>
                <c:pt idx="1668">
                  <c:v>108.5</c:v>
                </c:pt>
                <c:pt idx="1669">
                  <c:v>108.4</c:v>
                </c:pt>
                <c:pt idx="1670">
                  <c:v>108.3</c:v>
                </c:pt>
                <c:pt idx="1671">
                  <c:v>108.3</c:v>
                </c:pt>
                <c:pt idx="1672">
                  <c:v>108.2</c:v>
                </c:pt>
                <c:pt idx="1673">
                  <c:v>108.1</c:v>
                </c:pt>
                <c:pt idx="1674">
                  <c:v>108.1</c:v>
                </c:pt>
                <c:pt idx="1675">
                  <c:v>108</c:v>
                </c:pt>
                <c:pt idx="1676">
                  <c:v>108</c:v>
                </c:pt>
                <c:pt idx="1677">
                  <c:v>107.9</c:v>
                </c:pt>
                <c:pt idx="1678">
                  <c:v>107.8</c:v>
                </c:pt>
                <c:pt idx="1679">
                  <c:v>107.8</c:v>
                </c:pt>
                <c:pt idx="1680">
                  <c:v>107.7</c:v>
                </c:pt>
                <c:pt idx="1681">
                  <c:v>107.6</c:v>
                </c:pt>
                <c:pt idx="1682">
                  <c:v>107.6</c:v>
                </c:pt>
                <c:pt idx="1683">
                  <c:v>107.5</c:v>
                </c:pt>
                <c:pt idx="1684">
                  <c:v>107.4</c:v>
                </c:pt>
                <c:pt idx="1685">
                  <c:v>107.3</c:v>
                </c:pt>
                <c:pt idx="1686">
                  <c:v>107.3</c:v>
                </c:pt>
                <c:pt idx="1687">
                  <c:v>107.2</c:v>
                </c:pt>
                <c:pt idx="1688">
                  <c:v>107.1</c:v>
                </c:pt>
                <c:pt idx="1689">
                  <c:v>107</c:v>
                </c:pt>
                <c:pt idx="1690">
                  <c:v>106.9</c:v>
                </c:pt>
                <c:pt idx="1691">
                  <c:v>106.9</c:v>
                </c:pt>
                <c:pt idx="1692">
                  <c:v>106.8</c:v>
                </c:pt>
                <c:pt idx="1693">
                  <c:v>106.7</c:v>
                </c:pt>
                <c:pt idx="1694">
                  <c:v>106.6</c:v>
                </c:pt>
                <c:pt idx="1695">
                  <c:v>106.5</c:v>
                </c:pt>
                <c:pt idx="1696">
                  <c:v>106.4</c:v>
                </c:pt>
                <c:pt idx="1697">
                  <c:v>106.4</c:v>
                </c:pt>
                <c:pt idx="1698">
                  <c:v>106.3</c:v>
                </c:pt>
                <c:pt idx="1699">
                  <c:v>106.2</c:v>
                </c:pt>
                <c:pt idx="1700">
                  <c:v>106.1</c:v>
                </c:pt>
                <c:pt idx="1701">
                  <c:v>106</c:v>
                </c:pt>
                <c:pt idx="1702">
                  <c:v>105.9</c:v>
                </c:pt>
                <c:pt idx="1703">
                  <c:v>105.8</c:v>
                </c:pt>
                <c:pt idx="1704">
                  <c:v>105.7</c:v>
                </c:pt>
                <c:pt idx="1705">
                  <c:v>105.6</c:v>
                </c:pt>
                <c:pt idx="1706">
                  <c:v>105.5</c:v>
                </c:pt>
                <c:pt idx="1707">
                  <c:v>105.4</c:v>
                </c:pt>
                <c:pt idx="1708">
                  <c:v>105.3</c:v>
                </c:pt>
                <c:pt idx="1709">
                  <c:v>105.2</c:v>
                </c:pt>
                <c:pt idx="1710">
                  <c:v>105.1</c:v>
                </c:pt>
                <c:pt idx="1711">
                  <c:v>104.9</c:v>
                </c:pt>
                <c:pt idx="1712">
                  <c:v>104.8</c:v>
                </c:pt>
                <c:pt idx="1713">
                  <c:v>104.7</c:v>
                </c:pt>
                <c:pt idx="1714">
                  <c:v>104.6</c:v>
                </c:pt>
                <c:pt idx="1715">
                  <c:v>104.5</c:v>
                </c:pt>
                <c:pt idx="1716">
                  <c:v>104.3</c:v>
                </c:pt>
                <c:pt idx="1717">
                  <c:v>104.2</c:v>
                </c:pt>
                <c:pt idx="1718">
                  <c:v>104.1</c:v>
                </c:pt>
                <c:pt idx="1719">
                  <c:v>103.9</c:v>
                </c:pt>
                <c:pt idx="1720">
                  <c:v>103.8</c:v>
                </c:pt>
                <c:pt idx="1721">
                  <c:v>103.7</c:v>
                </c:pt>
                <c:pt idx="1722">
                  <c:v>103.5</c:v>
                </c:pt>
                <c:pt idx="1723">
                  <c:v>103.4</c:v>
                </c:pt>
                <c:pt idx="1724">
                  <c:v>103.2</c:v>
                </c:pt>
                <c:pt idx="1725">
                  <c:v>103.1</c:v>
                </c:pt>
                <c:pt idx="1726">
                  <c:v>102.9</c:v>
                </c:pt>
                <c:pt idx="1727">
                  <c:v>102.8</c:v>
                </c:pt>
                <c:pt idx="1728">
                  <c:v>102.6</c:v>
                </c:pt>
                <c:pt idx="1729">
                  <c:v>102.5</c:v>
                </c:pt>
                <c:pt idx="1730">
                  <c:v>102.3</c:v>
                </c:pt>
                <c:pt idx="1731">
                  <c:v>102.1</c:v>
                </c:pt>
                <c:pt idx="1732">
                  <c:v>102</c:v>
                </c:pt>
                <c:pt idx="1733">
                  <c:v>101.8</c:v>
                </c:pt>
                <c:pt idx="1734">
                  <c:v>101.6</c:v>
                </c:pt>
                <c:pt idx="1735">
                  <c:v>101.4</c:v>
                </c:pt>
                <c:pt idx="1736">
                  <c:v>101.2</c:v>
                </c:pt>
                <c:pt idx="1737">
                  <c:v>101.1</c:v>
                </c:pt>
                <c:pt idx="1738">
                  <c:v>100.9</c:v>
                </c:pt>
                <c:pt idx="1739">
                  <c:v>100.7</c:v>
                </c:pt>
                <c:pt idx="1740">
                  <c:v>100.5</c:v>
                </c:pt>
                <c:pt idx="1741">
                  <c:v>100.3</c:v>
                </c:pt>
                <c:pt idx="1742">
                  <c:v>100.1</c:v>
                </c:pt>
                <c:pt idx="1743">
                  <c:v>99.9</c:v>
                </c:pt>
                <c:pt idx="1744">
                  <c:v>99.8</c:v>
                </c:pt>
                <c:pt idx="1745">
                  <c:v>99.6</c:v>
                </c:pt>
                <c:pt idx="1746">
                  <c:v>99.4</c:v>
                </c:pt>
                <c:pt idx="1747">
                  <c:v>99.2</c:v>
                </c:pt>
                <c:pt idx="1748">
                  <c:v>99</c:v>
                </c:pt>
                <c:pt idx="1749">
                  <c:v>98.8</c:v>
                </c:pt>
                <c:pt idx="1750">
                  <c:v>98.6</c:v>
                </c:pt>
                <c:pt idx="1751">
                  <c:v>98.5</c:v>
                </c:pt>
                <c:pt idx="1752">
                  <c:v>98.3</c:v>
                </c:pt>
                <c:pt idx="1753">
                  <c:v>98.2</c:v>
                </c:pt>
                <c:pt idx="1754">
                  <c:v>98.1</c:v>
                </c:pt>
                <c:pt idx="1755">
                  <c:v>98</c:v>
                </c:pt>
                <c:pt idx="1756">
                  <c:v>98</c:v>
                </c:pt>
                <c:pt idx="1757">
                  <c:v>98.1</c:v>
                </c:pt>
                <c:pt idx="1758">
                  <c:v>98.1</c:v>
                </c:pt>
                <c:pt idx="1759">
                  <c:v>98.3</c:v>
                </c:pt>
                <c:pt idx="1760">
                  <c:v>98.5</c:v>
                </c:pt>
                <c:pt idx="1761">
                  <c:v>98.8</c:v>
                </c:pt>
                <c:pt idx="1762">
                  <c:v>99.1</c:v>
                </c:pt>
                <c:pt idx="1763">
                  <c:v>99.4</c:v>
                </c:pt>
                <c:pt idx="1764">
                  <c:v>99.8</c:v>
                </c:pt>
                <c:pt idx="1765">
                  <c:v>100.2</c:v>
                </c:pt>
                <c:pt idx="1766">
                  <c:v>100.6</c:v>
                </c:pt>
                <c:pt idx="1767">
                  <c:v>100.9</c:v>
                </c:pt>
                <c:pt idx="1768">
                  <c:v>101.3</c:v>
                </c:pt>
                <c:pt idx="1769">
                  <c:v>101.6</c:v>
                </c:pt>
                <c:pt idx="1770">
                  <c:v>101.9</c:v>
                </c:pt>
                <c:pt idx="1771">
                  <c:v>102.1</c:v>
                </c:pt>
                <c:pt idx="1772">
                  <c:v>102.3</c:v>
                </c:pt>
                <c:pt idx="1773">
                  <c:v>102.5</c:v>
                </c:pt>
                <c:pt idx="1774">
                  <c:v>102.7</c:v>
                </c:pt>
                <c:pt idx="1775">
                  <c:v>102.9</c:v>
                </c:pt>
                <c:pt idx="1776">
                  <c:v>103.1</c:v>
                </c:pt>
                <c:pt idx="1777">
                  <c:v>103.2</c:v>
                </c:pt>
                <c:pt idx="1778">
                  <c:v>103.4</c:v>
                </c:pt>
                <c:pt idx="1779">
                  <c:v>103.6</c:v>
                </c:pt>
                <c:pt idx="1780">
                  <c:v>103.8</c:v>
                </c:pt>
                <c:pt idx="1781">
                  <c:v>104</c:v>
                </c:pt>
                <c:pt idx="1782">
                  <c:v>104.2</c:v>
                </c:pt>
                <c:pt idx="1783">
                  <c:v>104.5</c:v>
                </c:pt>
                <c:pt idx="1784">
                  <c:v>104.7</c:v>
                </c:pt>
                <c:pt idx="1785">
                  <c:v>105</c:v>
                </c:pt>
                <c:pt idx="1786">
                  <c:v>105.2</c:v>
                </c:pt>
                <c:pt idx="1787">
                  <c:v>105.5</c:v>
                </c:pt>
                <c:pt idx="1788">
                  <c:v>105.8</c:v>
                </c:pt>
                <c:pt idx="1789">
                  <c:v>106.1</c:v>
                </c:pt>
                <c:pt idx="1790">
                  <c:v>106.4</c:v>
                </c:pt>
                <c:pt idx="1791">
                  <c:v>106.7</c:v>
                </c:pt>
                <c:pt idx="1792">
                  <c:v>107</c:v>
                </c:pt>
                <c:pt idx="1793">
                  <c:v>107.3</c:v>
                </c:pt>
                <c:pt idx="1794">
                  <c:v>107.6</c:v>
                </c:pt>
                <c:pt idx="1795">
                  <c:v>107.8</c:v>
                </c:pt>
                <c:pt idx="1796">
                  <c:v>108</c:v>
                </c:pt>
                <c:pt idx="1797">
                  <c:v>108.2</c:v>
                </c:pt>
                <c:pt idx="1798">
                  <c:v>108.4</c:v>
                </c:pt>
                <c:pt idx="1799">
                  <c:v>108.5</c:v>
                </c:pt>
                <c:pt idx="1800">
                  <c:v>108.6</c:v>
                </c:pt>
                <c:pt idx="1801">
                  <c:v>108.6</c:v>
                </c:pt>
                <c:pt idx="1802">
                  <c:v>108.6</c:v>
                </c:pt>
                <c:pt idx="1803">
                  <c:v>108.7</c:v>
                </c:pt>
                <c:pt idx="1804">
                  <c:v>108.6</c:v>
                </c:pt>
                <c:pt idx="1805">
                  <c:v>108.6</c:v>
                </c:pt>
                <c:pt idx="1806">
                  <c:v>108.6</c:v>
                </c:pt>
                <c:pt idx="1807">
                  <c:v>108.5</c:v>
                </c:pt>
                <c:pt idx="1808">
                  <c:v>108.4</c:v>
                </c:pt>
                <c:pt idx="1809">
                  <c:v>108.4</c:v>
                </c:pt>
                <c:pt idx="1810">
                  <c:v>108.3</c:v>
                </c:pt>
                <c:pt idx="1811">
                  <c:v>108.2</c:v>
                </c:pt>
                <c:pt idx="1812">
                  <c:v>108.1</c:v>
                </c:pt>
                <c:pt idx="1813">
                  <c:v>108</c:v>
                </c:pt>
                <c:pt idx="1814">
                  <c:v>107.9</c:v>
                </c:pt>
                <c:pt idx="1815">
                  <c:v>107.8</c:v>
                </c:pt>
                <c:pt idx="1816">
                  <c:v>107.6</c:v>
                </c:pt>
                <c:pt idx="1817">
                  <c:v>107.5</c:v>
                </c:pt>
                <c:pt idx="1818">
                  <c:v>107.4</c:v>
                </c:pt>
                <c:pt idx="1819">
                  <c:v>107.3</c:v>
                </c:pt>
                <c:pt idx="1820">
                  <c:v>107.2</c:v>
                </c:pt>
                <c:pt idx="1821">
                  <c:v>107.1</c:v>
                </c:pt>
                <c:pt idx="1822">
                  <c:v>106.9</c:v>
                </c:pt>
                <c:pt idx="1823">
                  <c:v>106.8</c:v>
                </c:pt>
                <c:pt idx="1824">
                  <c:v>106.7</c:v>
                </c:pt>
                <c:pt idx="1825">
                  <c:v>106.6</c:v>
                </c:pt>
                <c:pt idx="1826">
                  <c:v>106.5</c:v>
                </c:pt>
                <c:pt idx="1827">
                  <c:v>106.4</c:v>
                </c:pt>
                <c:pt idx="1828">
                  <c:v>106.3</c:v>
                </c:pt>
                <c:pt idx="1829">
                  <c:v>106.2</c:v>
                </c:pt>
                <c:pt idx="1830">
                  <c:v>106.1</c:v>
                </c:pt>
                <c:pt idx="1831">
                  <c:v>106.1</c:v>
                </c:pt>
                <c:pt idx="1832">
                  <c:v>106</c:v>
                </c:pt>
                <c:pt idx="1833">
                  <c:v>105.9</c:v>
                </c:pt>
                <c:pt idx="1834">
                  <c:v>105.8</c:v>
                </c:pt>
                <c:pt idx="1835">
                  <c:v>105.8</c:v>
                </c:pt>
                <c:pt idx="1836">
                  <c:v>105.7</c:v>
                </c:pt>
                <c:pt idx="1837">
                  <c:v>105.7</c:v>
                </c:pt>
                <c:pt idx="1838">
                  <c:v>105.6</c:v>
                </c:pt>
                <c:pt idx="1839">
                  <c:v>105.6</c:v>
                </c:pt>
                <c:pt idx="1840">
                  <c:v>105.6</c:v>
                </c:pt>
                <c:pt idx="1841">
                  <c:v>105.6</c:v>
                </c:pt>
                <c:pt idx="1842">
                  <c:v>105.5</c:v>
                </c:pt>
                <c:pt idx="1843">
                  <c:v>105.5</c:v>
                </c:pt>
                <c:pt idx="1844">
                  <c:v>105.5</c:v>
                </c:pt>
                <c:pt idx="1845">
                  <c:v>105.5</c:v>
                </c:pt>
                <c:pt idx="1846">
                  <c:v>105.5</c:v>
                </c:pt>
                <c:pt idx="1847">
                  <c:v>105.6</c:v>
                </c:pt>
                <c:pt idx="1848">
                  <c:v>105.6</c:v>
                </c:pt>
                <c:pt idx="1849">
                  <c:v>105.6</c:v>
                </c:pt>
                <c:pt idx="1850">
                  <c:v>105.6</c:v>
                </c:pt>
                <c:pt idx="1851">
                  <c:v>105.6</c:v>
                </c:pt>
                <c:pt idx="1852">
                  <c:v>105.7</c:v>
                </c:pt>
                <c:pt idx="1853">
                  <c:v>105.7</c:v>
                </c:pt>
                <c:pt idx="1854">
                  <c:v>105.7</c:v>
                </c:pt>
                <c:pt idx="1855">
                  <c:v>105.8</c:v>
                </c:pt>
                <c:pt idx="1856">
                  <c:v>105.8</c:v>
                </c:pt>
                <c:pt idx="1857">
                  <c:v>105.9</c:v>
                </c:pt>
                <c:pt idx="1858">
                  <c:v>105.9</c:v>
                </c:pt>
                <c:pt idx="1859">
                  <c:v>105.9</c:v>
                </c:pt>
                <c:pt idx="1860">
                  <c:v>106</c:v>
                </c:pt>
                <c:pt idx="1861">
                  <c:v>106</c:v>
                </c:pt>
                <c:pt idx="1862">
                  <c:v>106.1</c:v>
                </c:pt>
                <c:pt idx="1863">
                  <c:v>106.1</c:v>
                </c:pt>
                <c:pt idx="1864">
                  <c:v>106.2</c:v>
                </c:pt>
                <c:pt idx="1865">
                  <c:v>106.2</c:v>
                </c:pt>
                <c:pt idx="1866">
                  <c:v>106.3</c:v>
                </c:pt>
                <c:pt idx="1867">
                  <c:v>106.4</c:v>
                </c:pt>
                <c:pt idx="1868">
                  <c:v>106.4</c:v>
                </c:pt>
                <c:pt idx="1869">
                  <c:v>106.5</c:v>
                </c:pt>
                <c:pt idx="1870">
                  <c:v>106.5</c:v>
                </c:pt>
                <c:pt idx="1871">
                  <c:v>106.6</c:v>
                </c:pt>
                <c:pt idx="1872">
                  <c:v>106.6</c:v>
                </c:pt>
                <c:pt idx="1873">
                  <c:v>106.7</c:v>
                </c:pt>
                <c:pt idx="1874">
                  <c:v>106.7</c:v>
                </c:pt>
                <c:pt idx="1875">
                  <c:v>106.8</c:v>
                </c:pt>
                <c:pt idx="1876">
                  <c:v>106.8</c:v>
                </c:pt>
                <c:pt idx="1877">
                  <c:v>106.9</c:v>
                </c:pt>
                <c:pt idx="1878">
                  <c:v>107</c:v>
                </c:pt>
                <c:pt idx="1879">
                  <c:v>107</c:v>
                </c:pt>
                <c:pt idx="1880">
                  <c:v>107.1</c:v>
                </c:pt>
                <c:pt idx="1881">
                  <c:v>107.1</c:v>
                </c:pt>
                <c:pt idx="1882">
                  <c:v>107.2</c:v>
                </c:pt>
                <c:pt idx="1883">
                  <c:v>107.3</c:v>
                </c:pt>
                <c:pt idx="1884">
                  <c:v>107.3</c:v>
                </c:pt>
                <c:pt idx="1885">
                  <c:v>107.4</c:v>
                </c:pt>
                <c:pt idx="1886">
                  <c:v>107.4</c:v>
                </c:pt>
                <c:pt idx="1887">
                  <c:v>107.5</c:v>
                </c:pt>
                <c:pt idx="1888">
                  <c:v>107.6</c:v>
                </c:pt>
                <c:pt idx="1889">
                  <c:v>107.7</c:v>
                </c:pt>
                <c:pt idx="1890">
                  <c:v>107.7</c:v>
                </c:pt>
                <c:pt idx="1891">
                  <c:v>107.8</c:v>
                </c:pt>
                <c:pt idx="1892">
                  <c:v>107.9</c:v>
                </c:pt>
                <c:pt idx="1893">
                  <c:v>107.9</c:v>
                </c:pt>
                <c:pt idx="1894">
                  <c:v>108</c:v>
                </c:pt>
                <c:pt idx="1895">
                  <c:v>108.1</c:v>
                </c:pt>
                <c:pt idx="1896">
                  <c:v>108.1</c:v>
                </c:pt>
                <c:pt idx="1897">
                  <c:v>108.2</c:v>
                </c:pt>
                <c:pt idx="1898">
                  <c:v>108.3</c:v>
                </c:pt>
                <c:pt idx="1899">
                  <c:v>108.4</c:v>
                </c:pt>
                <c:pt idx="1900">
                  <c:v>108.4</c:v>
                </c:pt>
                <c:pt idx="1901">
                  <c:v>108.5</c:v>
                </c:pt>
                <c:pt idx="1902">
                  <c:v>108.6</c:v>
                </c:pt>
                <c:pt idx="1903">
                  <c:v>108.7</c:v>
                </c:pt>
                <c:pt idx="1904">
                  <c:v>108.7</c:v>
                </c:pt>
                <c:pt idx="1905">
                  <c:v>108.8</c:v>
                </c:pt>
                <c:pt idx="1906">
                  <c:v>108.9</c:v>
                </c:pt>
                <c:pt idx="1907">
                  <c:v>108.9</c:v>
                </c:pt>
                <c:pt idx="1908">
                  <c:v>109</c:v>
                </c:pt>
                <c:pt idx="1909">
                  <c:v>109.1</c:v>
                </c:pt>
                <c:pt idx="1910">
                  <c:v>109.2</c:v>
                </c:pt>
                <c:pt idx="1911">
                  <c:v>109.2</c:v>
                </c:pt>
                <c:pt idx="1912">
                  <c:v>109.3</c:v>
                </c:pt>
                <c:pt idx="1913">
                  <c:v>109.4</c:v>
                </c:pt>
                <c:pt idx="1914">
                  <c:v>109.4</c:v>
                </c:pt>
                <c:pt idx="1915">
                  <c:v>109.5</c:v>
                </c:pt>
                <c:pt idx="1916">
                  <c:v>109.6</c:v>
                </c:pt>
                <c:pt idx="1917">
                  <c:v>109.6</c:v>
                </c:pt>
                <c:pt idx="1918">
                  <c:v>109.7</c:v>
                </c:pt>
                <c:pt idx="1919">
                  <c:v>109.7</c:v>
                </c:pt>
                <c:pt idx="1920">
                  <c:v>109.8</c:v>
                </c:pt>
                <c:pt idx="1921">
                  <c:v>109.8</c:v>
                </c:pt>
                <c:pt idx="1922">
                  <c:v>109.8</c:v>
                </c:pt>
                <c:pt idx="1923">
                  <c:v>109.8</c:v>
                </c:pt>
                <c:pt idx="1924">
                  <c:v>109.8</c:v>
                </c:pt>
                <c:pt idx="1925">
                  <c:v>109.8</c:v>
                </c:pt>
                <c:pt idx="1926">
                  <c:v>109.8</c:v>
                </c:pt>
                <c:pt idx="1927">
                  <c:v>109.8</c:v>
                </c:pt>
                <c:pt idx="1928">
                  <c:v>109.8</c:v>
                </c:pt>
                <c:pt idx="1929">
                  <c:v>109.7</c:v>
                </c:pt>
                <c:pt idx="1930">
                  <c:v>109.7</c:v>
                </c:pt>
                <c:pt idx="1931">
                  <c:v>109.6</c:v>
                </c:pt>
                <c:pt idx="1932">
                  <c:v>109.6</c:v>
                </c:pt>
                <c:pt idx="1933">
                  <c:v>109.5</c:v>
                </c:pt>
                <c:pt idx="1934">
                  <c:v>109.5</c:v>
                </c:pt>
                <c:pt idx="1935">
                  <c:v>109.4</c:v>
                </c:pt>
                <c:pt idx="1936">
                  <c:v>109.4</c:v>
                </c:pt>
                <c:pt idx="1937">
                  <c:v>109.4</c:v>
                </c:pt>
                <c:pt idx="1938">
                  <c:v>109.5</c:v>
                </c:pt>
                <c:pt idx="1939">
                  <c:v>109.5</c:v>
                </c:pt>
                <c:pt idx="1940">
                  <c:v>109.7</c:v>
                </c:pt>
                <c:pt idx="1941">
                  <c:v>109.8</c:v>
                </c:pt>
                <c:pt idx="1942">
                  <c:v>109.9</c:v>
                </c:pt>
                <c:pt idx="1943">
                  <c:v>110.1</c:v>
                </c:pt>
                <c:pt idx="1944">
                  <c:v>110.3</c:v>
                </c:pt>
                <c:pt idx="1945">
                  <c:v>110.5</c:v>
                </c:pt>
                <c:pt idx="1946">
                  <c:v>110.7</c:v>
                </c:pt>
                <c:pt idx="1947">
                  <c:v>110.9</c:v>
                </c:pt>
                <c:pt idx="1948">
                  <c:v>111.2</c:v>
                </c:pt>
                <c:pt idx="1949">
                  <c:v>111.4</c:v>
                </c:pt>
                <c:pt idx="1950">
                  <c:v>111.6</c:v>
                </c:pt>
                <c:pt idx="1951">
                  <c:v>111.9</c:v>
                </c:pt>
                <c:pt idx="1952">
                  <c:v>112.2</c:v>
                </c:pt>
                <c:pt idx="1953">
                  <c:v>112.6</c:v>
                </c:pt>
                <c:pt idx="1954">
                  <c:v>113</c:v>
                </c:pt>
                <c:pt idx="1955">
                  <c:v>113.4</c:v>
                </c:pt>
                <c:pt idx="1956">
                  <c:v>113.9</c:v>
                </c:pt>
                <c:pt idx="1957">
                  <c:v>114.4</c:v>
                </c:pt>
                <c:pt idx="1958">
                  <c:v>114.9</c:v>
                </c:pt>
                <c:pt idx="1959">
                  <c:v>115.4</c:v>
                </c:pt>
                <c:pt idx="1960">
                  <c:v>115.9</c:v>
                </c:pt>
                <c:pt idx="1961">
                  <c:v>116.4</c:v>
                </c:pt>
                <c:pt idx="1962">
                  <c:v>116.8</c:v>
                </c:pt>
                <c:pt idx="1963">
                  <c:v>117.1</c:v>
                </c:pt>
                <c:pt idx="1964">
                  <c:v>117.4</c:v>
                </c:pt>
                <c:pt idx="1965">
                  <c:v>117.6</c:v>
                </c:pt>
                <c:pt idx="1966">
                  <c:v>117.8</c:v>
                </c:pt>
                <c:pt idx="1967">
                  <c:v>117.9</c:v>
                </c:pt>
                <c:pt idx="1968">
                  <c:v>118</c:v>
                </c:pt>
                <c:pt idx="1969">
                  <c:v>118</c:v>
                </c:pt>
                <c:pt idx="1970">
                  <c:v>118</c:v>
                </c:pt>
                <c:pt idx="1971">
                  <c:v>118</c:v>
                </c:pt>
                <c:pt idx="1972">
                  <c:v>117.9</c:v>
                </c:pt>
                <c:pt idx="1973">
                  <c:v>117.8</c:v>
                </c:pt>
                <c:pt idx="1974">
                  <c:v>117.7</c:v>
                </c:pt>
                <c:pt idx="1975">
                  <c:v>117.6</c:v>
                </c:pt>
                <c:pt idx="1976">
                  <c:v>117.4</c:v>
                </c:pt>
                <c:pt idx="1977">
                  <c:v>117.2</c:v>
                </c:pt>
                <c:pt idx="1978">
                  <c:v>117</c:v>
                </c:pt>
                <c:pt idx="1979">
                  <c:v>116.8</c:v>
                </c:pt>
                <c:pt idx="1980">
                  <c:v>116.6</c:v>
                </c:pt>
                <c:pt idx="1981">
                  <c:v>116.3</c:v>
                </c:pt>
                <c:pt idx="1982">
                  <c:v>116.1</c:v>
                </c:pt>
                <c:pt idx="1983">
                  <c:v>115.9</c:v>
                </c:pt>
                <c:pt idx="1984">
                  <c:v>115.7</c:v>
                </c:pt>
                <c:pt idx="1985">
                  <c:v>115.6</c:v>
                </c:pt>
                <c:pt idx="1986">
                  <c:v>115.5</c:v>
                </c:pt>
                <c:pt idx="1987">
                  <c:v>115.5</c:v>
                </c:pt>
                <c:pt idx="1988">
                  <c:v>115.6</c:v>
                </c:pt>
                <c:pt idx="1989">
                  <c:v>115.8</c:v>
                </c:pt>
                <c:pt idx="1990">
                  <c:v>116.1</c:v>
                </c:pt>
                <c:pt idx="1991">
                  <c:v>116.5</c:v>
                </c:pt>
                <c:pt idx="1992">
                  <c:v>116.9</c:v>
                </c:pt>
                <c:pt idx="1993">
                  <c:v>117.4</c:v>
                </c:pt>
                <c:pt idx="1994">
                  <c:v>117.9</c:v>
                </c:pt>
                <c:pt idx="1995">
                  <c:v>118.4</c:v>
                </c:pt>
                <c:pt idx="1996">
                  <c:v>118.8</c:v>
                </c:pt>
                <c:pt idx="1997">
                  <c:v>119.2</c:v>
                </c:pt>
                <c:pt idx="1998">
                  <c:v>119.5</c:v>
                </c:pt>
                <c:pt idx="1999">
                  <c:v>119.7</c:v>
                </c:pt>
                <c:pt idx="2000">
                  <c:v>119.9</c:v>
                </c:pt>
                <c:pt idx="2001">
                  <c:v>120</c:v>
                </c:pt>
                <c:pt idx="2002">
                  <c:v>120.1</c:v>
                </c:pt>
                <c:pt idx="2003">
                  <c:v>120.1</c:v>
                </c:pt>
                <c:pt idx="2004">
                  <c:v>120.1</c:v>
                </c:pt>
                <c:pt idx="2005">
                  <c:v>120.1</c:v>
                </c:pt>
                <c:pt idx="2006">
                  <c:v>120.1</c:v>
                </c:pt>
                <c:pt idx="2007">
                  <c:v>120</c:v>
                </c:pt>
                <c:pt idx="2008">
                  <c:v>119.9</c:v>
                </c:pt>
                <c:pt idx="2009">
                  <c:v>119.8</c:v>
                </c:pt>
                <c:pt idx="2010">
                  <c:v>119.7</c:v>
                </c:pt>
                <c:pt idx="2011">
                  <c:v>119.6</c:v>
                </c:pt>
                <c:pt idx="2012">
                  <c:v>119.4</c:v>
                </c:pt>
                <c:pt idx="2013">
                  <c:v>119.3</c:v>
                </c:pt>
                <c:pt idx="2014">
                  <c:v>119.2</c:v>
                </c:pt>
                <c:pt idx="2015">
                  <c:v>119.1</c:v>
                </c:pt>
                <c:pt idx="2016">
                  <c:v>119</c:v>
                </c:pt>
                <c:pt idx="2017">
                  <c:v>118.8</c:v>
                </c:pt>
                <c:pt idx="2018">
                  <c:v>118.7</c:v>
                </c:pt>
                <c:pt idx="2019">
                  <c:v>118.5</c:v>
                </c:pt>
                <c:pt idx="2020">
                  <c:v>118.4</c:v>
                </c:pt>
                <c:pt idx="2021">
                  <c:v>118.2</c:v>
                </c:pt>
                <c:pt idx="2022">
                  <c:v>118.1</c:v>
                </c:pt>
                <c:pt idx="2023">
                  <c:v>117.9</c:v>
                </c:pt>
                <c:pt idx="2024">
                  <c:v>117.8</c:v>
                </c:pt>
                <c:pt idx="2025">
                  <c:v>117.7</c:v>
                </c:pt>
                <c:pt idx="2026">
                  <c:v>117.5</c:v>
                </c:pt>
                <c:pt idx="2027">
                  <c:v>117.4</c:v>
                </c:pt>
                <c:pt idx="2028">
                  <c:v>117.3</c:v>
                </c:pt>
                <c:pt idx="2029">
                  <c:v>117.2</c:v>
                </c:pt>
                <c:pt idx="2030">
                  <c:v>117</c:v>
                </c:pt>
                <c:pt idx="2031">
                  <c:v>116.9</c:v>
                </c:pt>
                <c:pt idx="2032">
                  <c:v>116.8</c:v>
                </c:pt>
                <c:pt idx="2033">
                  <c:v>116.6</c:v>
                </c:pt>
                <c:pt idx="2034">
                  <c:v>116.5</c:v>
                </c:pt>
                <c:pt idx="2035">
                  <c:v>116.4</c:v>
                </c:pt>
                <c:pt idx="2036">
                  <c:v>116.3</c:v>
                </c:pt>
                <c:pt idx="2037">
                  <c:v>116.2</c:v>
                </c:pt>
                <c:pt idx="2038">
                  <c:v>116.1</c:v>
                </c:pt>
                <c:pt idx="2039">
                  <c:v>116</c:v>
                </c:pt>
                <c:pt idx="2040">
                  <c:v>115.9</c:v>
                </c:pt>
                <c:pt idx="2041">
                  <c:v>115.8</c:v>
                </c:pt>
                <c:pt idx="2042">
                  <c:v>115.7</c:v>
                </c:pt>
                <c:pt idx="2043">
                  <c:v>115.7</c:v>
                </c:pt>
                <c:pt idx="2044">
                  <c:v>115.6</c:v>
                </c:pt>
                <c:pt idx="2045">
                  <c:v>115.5</c:v>
                </c:pt>
                <c:pt idx="2046">
                  <c:v>115.4</c:v>
                </c:pt>
                <c:pt idx="2047">
                  <c:v>115.2</c:v>
                </c:pt>
                <c:pt idx="2048">
                  <c:v>115.1</c:v>
                </c:pt>
                <c:pt idx="2049">
                  <c:v>115</c:v>
                </c:pt>
                <c:pt idx="2050">
                  <c:v>114.9</c:v>
                </c:pt>
                <c:pt idx="2051">
                  <c:v>114.8</c:v>
                </c:pt>
                <c:pt idx="2052">
                  <c:v>114.6</c:v>
                </c:pt>
                <c:pt idx="2053">
                  <c:v>114.5</c:v>
                </c:pt>
                <c:pt idx="2054">
                  <c:v>114.4</c:v>
                </c:pt>
                <c:pt idx="2055">
                  <c:v>114.3</c:v>
                </c:pt>
                <c:pt idx="2056">
                  <c:v>114.2</c:v>
                </c:pt>
                <c:pt idx="2057">
                  <c:v>114.1</c:v>
                </c:pt>
                <c:pt idx="2058">
                  <c:v>114</c:v>
                </c:pt>
                <c:pt idx="2059">
                  <c:v>113.9</c:v>
                </c:pt>
                <c:pt idx="2060">
                  <c:v>113.8</c:v>
                </c:pt>
                <c:pt idx="2061">
                  <c:v>113.7</c:v>
                </c:pt>
                <c:pt idx="2062">
                  <c:v>113.5</c:v>
                </c:pt>
                <c:pt idx="2063">
                  <c:v>113.4</c:v>
                </c:pt>
                <c:pt idx="2064">
                  <c:v>113.3</c:v>
                </c:pt>
                <c:pt idx="2065">
                  <c:v>113.2</c:v>
                </c:pt>
                <c:pt idx="2066">
                  <c:v>113</c:v>
                </c:pt>
                <c:pt idx="2067">
                  <c:v>112.9</c:v>
                </c:pt>
                <c:pt idx="2068">
                  <c:v>112.8</c:v>
                </c:pt>
                <c:pt idx="2069">
                  <c:v>112.7</c:v>
                </c:pt>
                <c:pt idx="2070">
                  <c:v>112.6</c:v>
                </c:pt>
                <c:pt idx="2071">
                  <c:v>112.5</c:v>
                </c:pt>
                <c:pt idx="2072">
                  <c:v>112.4</c:v>
                </c:pt>
                <c:pt idx="2073">
                  <c:v>112.2</c:v>
                </c:pt>
                <c:pt idx="2074">
                  <c:v>112</c:v>
                </c:pt>
                <c:pt idx="2075">
                  <c:v>111.9</c:v>
                </c:pt>
                <c:pt idx="2076">
                  <c:v>111.7</c:v>
                </c:pt>
                <c:pt idx="2077">
                  <c:v>111.6</c:v>
                </c:pt>
                <c:pt idx="2078">
                  <c:v>111.5</c:v>
                </c:pt>
                <c:pt idx="2079">
                  <c:v>111.3</c:v>
                </c:pt>
                <c:pt idx="2080">
                  <c:v>111.2</c:v>
                </c:pt>
                <c:pt idx="2081">
                  <c:v>111</c:v>
                </c:pt>
                <c:pt idx="2082">
                  <c:v>110.8</c:v>
                </c:pt>
                <c:pt idx="2083">
                  <c:v>110.6</c:v>
                </c:pt>
                <c:pt idx="2084">
                  <c:v>110.4</c:v>
                </c:pt>
                <c:pt idx="2085">
                  <c:v>110.1</c:v>
                </c:pt>
                <c:pt idx="2086">
                  <c:v>109.9</c:v>
                </c:pt>
                <c:pt idx="2087">
                  <c:v>109.7</c:v>
                </c:pt>
                <c:pt idx="2088">
                  <c:v>109.5</c:v>
                </c:pt>
                <c:pt idx="2089">
                  <c:v>109.3</c:v>
                </c:pt>
                <c:pt idx="2090">
                  <c:v>109.2</c:v>
                </c:pt>
                <c:pt idx="2091">
                  <c:v>109</c:v>
                </c:pt>
                <c:pt idx="2092">
                  <c:v>108.9</c:v>
                </c:pt>
                <c:pt idx="2093">
                  <c:v>108.7</c:v>
                </c:pt>
                <c:pt idx="2094">
                  <c:v>108.6</c:v>
                </c:pt>
                <c:pt idx="2095">
                  <c:v>108.5</c:v>
                </c:pt>
                <c:pt idx="2096">
                  <c:v>108.3</c:v>
                </c:pt>
                <c:pt idx="2097">
                  <c:v>108.2</c:v>
                </c:pt>
                <c:pt idx="2098">
                  <c:v>108.1</c:v>
                </c:pt>
                <c:pt idx="2099">
                  <c:v>108</c:v>
                </c:pt>
                <c:pt idx="2100">
                  <c:v>107.8</c:v>
                </c:pt>
                <c:pt idx="2101">
                  <c:v>107.7</c:v>
                </c:pt>
                <c:pt idx="2102">
                  <c:v>107.6</c:v>
                </c:pt>
                <c:pt idx="2103">
                  <c:v>107.4</c:v>
                </c:pt>
                <c:pt idx="2104">
                  <c:v>107.3</c:v>
                </c:pt>
                <c:pt idx="2105">
                  <c:v>107.2</c:v>
                </c:pt>
                <c:pt idx="2106">
                  <c:v>107.1</c:v>
                </c:pt>
                <c:pt idx="2107">
                  <c:v>107</c:v>
                </c:pt>
                <c:pt idx="2108">
                  <c:v>106.9</c:v>
                </c:pt>
                <c:pt idx="2109">
                  <c:v>106.8</c:v>
                </c:pt>
                <c:pt idx="2110">
                  <c:v>106.7</c:v>
                </c:pt>
                <c:pt idx="2111">
                  <c:v>106.7</c:v>
                </c:pt>
                <c:pt idx="2112">
                  <c:v>106.6</c:v>
                </c:pt>
                <c:pt idx="2113">
                  <c:v>106.5</c:v>
                </c:pt>
                <c:pt idx="2114">
                  <c:v>106.5</c:v>
                </c:pt>
                <c:pt idx="2115">
                  <c:v>106.5</c:v>
                </c:pt>
                <c:pt idx="2116">
                  <c:v>106.5</c:v>
                </c:pt>
                <c:pt idx="2117">
                  <c:v>106.6</c:v>
                </c:pt>
                <c:pt idx="2118">
                  <c:v>106.7</c:v>
                </c:pt>
                <c:pt idx="2119">
                  <c:v>106.9</c:v>
                </c:pt>
                <c:pt idx="2120">
                  <c:v>107.2</c:v>
                </c:pt>
                <c:pt idx="2121">
                  <c:v>107.5</c:v>
                </c:pt>
                <c:pt idx="2122">
                  <c:v>107.8</c:v>
                </c:pt>
                <c:pt idx="2123">
                  <c:v>108.2</c:v>
                </c:pt>
                <c:pt idx="2124">
                  <c:v>108.6</c:v>
                </c:pt>
                <c:pt idx="2125">
                  <c:v>109.1</c:v>
                </c:pt>
                <c:pt idx="2126">
                  <c:v>109.6</c:v>
                </c:pt>
                <c:pt idx="2127">
                  <c:v>110.1</c:v>
                </c:pt>
                <c:pt idx="2128">
                  <c:v>110.6</c:v>
                </c:pt>
                <c:pt idx="2129">
                  <c:v>111.1</c:v>
                </c:pt>
                <c:pt idx="2130">
                  <c:v>111.7</c:v>
                </c:pt>
                <c:pt idx="2131">
                  <c:v>112.1</c:v>
                </c:pt>
                <c:pt idx="2132">
                  <c:v>112.6</c:v>
                </c:pt>
                <c:pt idx="2133">
                  <c:v>113.1</c:v>
                </c:pt>
                <c:pt idx="2134">
                  <c:v>113.5</c:v>
                </c:pt>
                <c:pt idx="2135">
                  <c:v>113.9</c:v>
                </c:pt>
                <c:pt idx="2136">
                  <c:v>114.3</c:v>
                </c:pt>
                <c:pt idx="2137">
                  <c:v>114.7</c:v>
                </c:pt>
                <c:pt idx="2138">
                  <c:v>115</c:v>
                </c:pt>
                <c:pt idx="2139">
                  <c:v>115.2</c:v>
                </c:pt>
                <c:pt idx="2140">
                  <c:v>115.5</c:v>
                </c:pt>
                <c:pt idx="2141">
                  <c:v>115.7</c:v>
                </c:pt>
                <c:pt idx="2142">
                  <c:v>115.8</c:v>
                </c:pt>
                <c:pt idx="2143">
                  <c:v>115.9</c:v>
                </c:pt>
                <c:pt idx="2144">
                  <c:v>116.1</c:v>
                </c:pt>
                <c:pt idx="2145">
                  <c:v>116.1</c:v>
                </c:pt>
                <c:pt idx="2146">
                  <c:v>116.2</c:v>
                </c:pt>
                <c:pt idx="2147">
                  <c:v>116.3</c:v>
                </c:pt>
                <c:pt idx="2148">
                  <c:v>116.3</c:v>
                </c:pt>
                <c:pt idx="2149">
                  <c:v>116.2</c:v>
                </c:pt>
                <c:pt idx="2150">
                  <c:v>116.2</c:v>
                </c:pt>
                <c:pt idx="2151">
                  <c:v>116.1</c:v>
                </c:pt>
                <c:pt idx="2152">
                  <c:v>116</c:v>
                </c:pt>
                <c:pt idx="2153">
                  <c:v>115.9</c:v>
                </c:pt>
                <c:pt idx="2154">
                  <c:v>115.9</c:v>
                </c:pt>
                <c:pt idx="2155">
                  <c:v>115.8</c:v>
                </c:pt>
                <c:pt idx="2156">
                  <c:v>115.8</c:v>
                </c:pt>
                <c:pt idx="2157">
                  <c:v>115.7</c:v>
                </c:pt>
                <c:pt idx="2158">
                  <c:v>115.7</c:v>
                </c:pt>
                <c:pt idx="2159">
                  <c:v>115.6</c:v>
                </c:pt>
                <c:pt idx="2160">
                  <c:v>115.5</c:v>
                </c:pt>
                <c:pt idx="2161">
                  <c:v>115.4</c:v>
                </c:pt>
                <c:pt idx="2162">
                  <c:v>115.3</c:v>
                </c:pt>
                <c:pt idx="2163">
                  <c:v>115.3</c:v>
                </c:pt>
                <c:pt idx="2164">
                  <c:v>115.2</c:v>
                </c:pt>
                <c:pt idx="2165">
                  <c:v>115.1</c:v>
                </c:pt>
                <c:pt idx="2166">
                  <c:v>115</c:v>
                </c:pt>
                <c:pt idx="2167">
                  <c:v>114.9</c:v>
                </c:pt>
                <c:pt idx="2168">
                  <c:v>114.8</c:v>
                </c:pt>
                <c:pt idx="2169">
                  <c:v>114.7</c:v>
                </c:pt>
                <c:pt idx="2170">
                  <c:v>114.6</c:v>
                </c:pt>
                <c:pt idx="2171">
                  <c:v>114.5</c:v>
                </c:pt>
                <c:pt idx="2172">
                  <c:v>114.4</c:v>
                </c:pt>
                <c:pt idx="2173">
                  <c:v>114.3</c:v>
                </c:pt>
                <c:pt idx="2174">
                  <c:v>114.1</c:v>
                </c:pt>
                <c:pt idx="2175">
                  <c:v>114</c:v>
                </c:pt>
                <c:pt idx="2176">
                  <c:v>113.9</c:v>
                </c:pt>
                <c:pt idx="2177">
                  <c:v>113.8</c:v>
                </c:pt>
                <c:pt idx="2178">
                  <c:v>113.7</c:v>
                </c:pt>
                <c:pt idx="2179">
                  <c:v>113.6</c:v>
                </c:pt>
                <c:pt idx="2180">
                  <c:v>113.5</c:v>
                </c:pt>
                <c:pt idx="2181">
                  <c:v>113.5</c:v>
                </c:pt>
                <c:pt idx="2182">
                  <c:v>113.4</c:v>
                </c:pt>
                <c:pt idx="2183">
                  <c:v>113.3</c:v>
                </c:pt>
                <c:pt idx="2184">
                  <c:v>113.2</c:v>
                </c:pt>
                <c:pt idx="2185">
                  <c:v>113.1</c:v>
                </c:pt>
                <c:pt idx="2186">
                  <c:v>113.1</c:v>
                </c:pt>
                <c:pt idx="2187">
                  <c:v>113</c:v>
                </c:pt>
                <c:pt idx="2188">
                  <c:v>113</c:v>
                </c:pt>
                <c:pt idx="2189">
                  <c:v>112.9</c:v>
                </c:pt>
                <c:pt idx="2190">
                  <c:v>112.8</c:v>
                </c:pt>
                <c:pt idx="2191">
                  <c:v>112.7</c:v>
                </c:pt>
                <c:pt idx="2192">
                  <c:v>112.5</c:v>
                </c:pt>
                <c:pt idx="2193">
                  <c:v>112.4</c:v>
                </c:pt>
                <c:pt idx="2194">
                  <c:v>112.2</c:v>
                </c:pt>
                <c:pt idx="2195">
                  <c:v>112.1</c:v>
                </c:pt>
                <c:pt idx="2196">
                  <c:v>112</c:v>
                </c:pt>
                <c:pt idx="2197">
                  <c:v>111.9</c:v>
                </c:pt>
                <c:pt idx="2198">
                  <c:v>111.9</c:v>
                </c:pt>
                <c:pt idx="2199">
                  <c:v>111.8</c:v>
                </c:pt>
                <c:pt idx="2200">
                  <c:v>111.8</c:v>
                </c:pt>
                <c:pt idx="2201">
                  <c:v>111.8</c:v>
                </c:pt>
                <c:pt idx="2202">
                  <c:v>111.7</c:v>
                </c:pt>
                <c:pt idx="2203">
                  <c:v>111.7</c:v>
                </c:pt>
                <c:pt idx="2204">
                  <c:v>111.7</c:v>
                </c:pt>
                <c:pt idx="2205">
                  <c:v>111.7</c:v>
                </c:pt>
                <c:pt idx="2206">
                  <c:v>111.6</c:v>
                </c:pt>
                <c:pt idx="2207">
                  <c:v>111.6</c:v>
                </c:pt>
                <c:pt idx="2208">
                  <c:v>111.6</c:v>
                </c:pt>
                <c:pt idx="2209">
                  <c:v>111.5</c:v>
                </c:pt>
                <c:pt idx="2210">
                  <c:v>111.5</c:v>
                </c:pt>
                <c:pt idx="2211">
                  <c:v>111.5</c:v>
                </c:pt>
                <c:pt idx="2212">
                  <c:v>111.4</c:v>
                </c:pt>
                <c:pt idx="2213">
                  <c:v>111.4</c:v>
                </c:pt>
                <c:pt idx="2214">
                  <c:v>111.4</c:v>
                </c:pt>
                <c:pt idx="2215">
                  <c:v>111.4</c:v>
                </c:pt>
                <c:pt idx="2216">
                  <c:v>111.4</c:v>
                </c:pt>
                <c:pt idx="2217">
                  <c:v>111.3</c:v>
                </c:pt>
                <c:pt idx="2218">
                  <c:v>111.3</c:v>
                </c:pt>
                <c:pt idx="2219">
                  <c:v>111.3</c:v>
                </c:pt>
                <c:pt idx="2220">
                  <c:v>111.2</c:v>
                </c:pt>
                <c:pt idx="2221">
                  <c:v>111.2</c:v>
                </c:pt>
                <c:pt idx="2222">
                  <c:v>111.1</c:v>
                </c:pt>
                <c:pt idx="2223">
                  <c:v>111</c:v>
                </c:pt>
                <c:pt idx="2224">
                  <c:v>110.9</c:v>
                </c:pt>
                <c:pt idx="2225">
                  <c:v>110.8</c:v>
                </c:pt>
                <c:pt idx="2226">
                  <c:v>110.7</c:v>
                </c:pt>
                <c:pt idx="2227">
                  <c:v>110.6</c:v>
                </c:pt>
                <c:pt idx="2228">
                  <c:v>110.5</c:v>
                </c:pt>
                <c:pt idx="2229">
                  <c:v>110.5</c:v>
                </c:pt>
                <c:pt idx="2230">
                  <c:v>110.5</c:v>
                </c:pt>
                <c:pt idx="2231">
                  <c:v>110.4</c:v>
                </c:pt>
                <c:pt idx="2232">
                  <c:v>110.4</c:v>
                </c:pt>
                <c:pt idx="2233">
                  <c:v>110.4</c:v>
                </c:pt>
                <c:pt idx="2234">
                  <c:v>110.3</c:v>
                </c:pt>
                <c:pt idx="2235">
                  <c:v>110.3</c:v>
                </c:pt>
                <c:pt idx="2236">
                  <c:v>110.2</c:v>
                </c:pt>
                <c:pt idx="2237">
                  <c:v>110.2</c:v>
                </c:pt>
                <c:pt idx="2238">
                  <c:v>110.1</c:v>
                </c:pt>
                <c:pt idx="2239">
                  <c:v>110.1</c:v>
                </c:pt>
                <c:pt idx="2240">
                  <c:v>110</c:v>
                </c:pt>
                <c:pt idx="2241">
                  <c:v>110</c:v>
                </c:pt>
                <c:pt idx="2242">
                  <c:v>109.9</c:v>
                </c:pt>
                <c:pt idx="2243">
                  <c:v>109.8</c:v>
                </c:pt>
                <c:pt idx="2244">
                  <c:v>109.7</c:v>
                </c:pt>
                <c:pt idx="2245">
                  <c:v>109.6</c:v>
                </c:pt>
                <c:pt idx="2246">
                  <c:v>109.6</c:v>
                </c:pt>
                <c:pt idx="2247">
                  <c:v>109.5</c:v>
                </c:pt>
                <c:pt idx="2248">
                  <c:v>109.4</c:v>
                </c:pt>
                <c:pt idx="2249">
                  <c:v>109.4</c:v>
                </c:pt>
                <c:pt idx="2250">
                  <c:v>109.3</c:v>
                </c:pt>
                <c:pt idx="2251">
                  <c:v>109.2</c:v>
                </c:pt>
                <c:pt idx="2252">
                  <c:v>109.2</c:v>
                </c:pt>
                <c:pt idx="2253">
                  <c:v>109.1</c:v>
                </c:pt>
                <c:pt idx="2254">
                  <c:v>109</c:v>
                </c:pt>
                <c:pt idx="2255">
                  <c:v>109</c:v>
                </c:pt>
                <c:pt idx="2256">
                  <c:v>108.9</c:v>
                </c:pt>
                <c:pt idx="2257">
                  <c:v>108.8</c:v>
                </c:pt>
                <c:pt idx="2258">
                  <c:v>108.7</c:v>
                </c:pt>
                <c:pt idx="2259">
                  <c:v>108.6</c:v>
                </c:pt>
                <c:pt idx="2260">
                  <c:v>108.5</c:v>
                </c:pt>
                <c:pt idx="2261">
                  <c:v>108.4</c:v>
                </c:pt>
                <c:pt idx="2262">
                  <c:v>108.3</c:v>
                </c:pt>
                <c:pt idx="2263">
                  <c:v>108.3</c:v>
                </c:pt>
                <c:pt idx="2264">
                  <c:v>108.2</c:v>
                </c:pt>
                <c:pt idx="2265">
                  <c:v>108.1</c:v>
                </c:pt>
                <c:pt idx="2266">
                  <c:v>108.1</c:v>
                </c:pt>
                <c:pt idx="2267">
                  <c:v>108</c:v>
                </c:pt>
                <c:pt idx="2268">
                  <c:v>108</c:v>
                </c:pt>
                <c:pt idx="2269">
                  <c:v>108</c:v>
                </c:pt>
                <c:pt idx="2270">
                  <c:v>107.9</c:v>
                </c:pt>
                <c:pt idx="2271">
                  <c:v>107.9</c:v>
                </c:pt>
                <c:pt idx="2272">
                  <c:v>107.8</c:v>
                </c:pt>
                <c:pt idx="2273">
                  <c:v>107.8</c:v>
                </c:pt>
                <c:pt idx="2274">
                  <c:v>107.7</c:v>
                </c:pt>
                <c:pt idx="2275">
                  <c:v>107.6</c:v>
                </c:pt>
                <c:pt idx="2276">
                  <c:v>107.6</c:v>
                </c:pt>
                <c:pt idx="2277">
                  <c:v>107.5</c:v>
                </c:pt>
                <c:pt idx="2278">
                  <c:v>107.4</c:v>
                </c:pt>
                <c:pt idx="2279">
                  <c:v>107.4</c:v>
                </c:pt>
                <c:pt idx="2280">
                  <c:v>107.4</c:v>
                </c:pt>
                <c:pt idx="2281">
                  <c:v>107.3</c:v>
                </c:pt>
                <c:pt idx="2282">
                  <c:v>107.3</c:v>
                </c:pt>
                <c:pt idx="2283">
                  <c:v>107.3</c:v>
                </c:pt>
                <c:pt idx="2284">
                  <c:v>107.3</c:v>
                </c:pt>
                <c:pt idx="2285">
                  <c:v>107.3</c:v>
                </c:pt>
                <c:pt idx="2286">
                  <c:v>107.3</c:v>
                </c:pt>
                <c:pt idx="2287">
                  <c:v>107.3</c:v>
                </c:pt>
                <c:pt idx="2288">
                  <c:v>107.3</c:v>
                </c:pt>
                <c:pt idx="2289">
                  <c:v>107.4</c:v>
                </c:pt>
                <c:pt idx="2290">
                  <c:v>107.4</c:v>
                </c:pt>
                <c:pt idx="2291">
                  <c:v>107.4</c:v>
                </c:pt>
                <c:pt idx="2292">
                  <c:v>107.5</c:v>
                </c:pt>
                <c:pt idx="2293">
                  <c:v>107.5</c:v>
                </c:pt>
                <c:pt idx="2294">
                  <c:v>107.5</c:v>
                </c:pt>
                <c:pt idx="2295">
                  <c:v>107.5</c:v>
                </c:pt>
                <c:pt idx="2296">
                  <c:v>107.5</c:v>
                </c:pt>
                <c:pt idx="2297">
                  <c:v>107.5</c:v>
                </c:pt>
                <c:pt idx="2298">
                  <c:v>107.5</c:v>
                </c:pt>
                <c:pt idx="2299">
                  <c:v>107.6</c:v>
                </c:pt>
                <c:pt idx="2300">
                  <c:v>107.6</c:v>
                </c:pt>
                <c:pt idx="2301">
                  <c:v>107.7</c:v>
                </c:pt>
                <c:pt idx="2302">
                  <c:v>107.8</c:v>
                </c:pt>
                <c:pt idx="2303">
                  <c:v>107.9</c:v>
                </c:pt>
                <c:pt idx="2304">
                  <c:v>108</c:v>
                </c:pt>
                <c:pt idx="2305">
                  <c:v>108.1</c:v>
                </c:pt>
                <c:pt idx="2306">
                  <c:v>108.2</c:v>
                </c:pt>
                <c:pt idx="2307">
                  <c:v>108.4</c:v>
                </c:pt>
                <c:pt idx="2308">
                  <c:v>108.5</c:v>
                </c:pt>
                <c:pt idx="2309">
                  <c:v>108.6</c:v>
                </c:pt>
                <c:pt idx="2310">
                  <c:v>108.7</c:v>
                </c:pt>
                <c:pt idx="2311">
                  <c:v>108.9</c:v>
                </c:pt>
                <c:pt idx="2312">
                  <c:v>109</c:v>
                </c:pt>
                <c:pt idx="2313">
                  <c:v>109.1</c:v>
                </c:pt>
                <c:pt idx="2314">
                  <c:v>109.3</c:v>
                </c:pt>
                <c:pt idx="2315">
                  <c:v>109.4</c:v>
                </c:pt>
                <c:pt idx="2316">
                  <c:v>109.6</c:v>
                </c:pt>
                <c:pt idx="2317">
                  <c:v>109.7</c:v>
                </c:pt>
                <c:pt idx="2318">
                  <c:v>109.8</c:v>
                </c:pt>
                <c:pt idx="2319">
                  <c:v>110</c:v>
                </c:pt>
                <c:pt idx="2320">
                  <c:v>110.2</c:v>
                </c:pt>
                <c:pt idx="2321">
                  <c:v>110.3</c:v>
                </c:pt>
                <c:pt idx="2322">
                  <c:v>110.5</c:v>
                </c:pt>
                <c:pt idx="2323">
                  <c:v>110.6</c:v>
                </c:pt>
                <c:pt idx="2324">
                  <c:v>110.8</c:v>
                </c:pt>
                <c:pt idx="2325">
                  <c:v>110.9</c:v>
                </c:pt>
                <c:pt idx="2326">
                  <c:v>111.1</c:v>
                </c:pt>
                <c:pt idx="2327">
                  <c:v>111.2</c:v>
                </c:pt>
                <c:pt idx="2328">
                  <c:v>111.4</c:v>
                </c:pt>
                <c:pt idx="2329">
                  <c:v>111.5</c:v>
                </c:pt>
                <c:pt idx="2330">
                  <c:v>111.7</c:v>
                </c:pt>
                <c:pt idx="2331">
                  <c:v>111.9</c:v>
                </c:pt>
                <c:pt idx="2332">
                  <c:v>112</c:v>
                </c:pt>
                <c:pt idx="2333">
                  <c:v>112.2</c:v>
                </c:pt>
                <c:pt idx="2334">
                  <c:v>112.4</c:v>
                </c:pt>
                <c:pt idx="2335">
                  <c:v>112.5</c:v>
                </c:pt>
                <c:pt idx="2336">
                  <c:v>112.7</c:v>
                </c:pt>
                <c:pt idx="2337">
                  <c:v>112.9</c:v>
                </c:pt>
                <c:pt idx="2338">
                  <c:v>113.1</c:v>
                </c:pt>
                <c:pt idx="2339">
                  <c:v>113.2</c:v>
                </c:pt>
                <c:pt idx="2340">
                  <c:v>113.4</c:v>
                </c:pt>
                <c:pt idx="2341">
                  <c:v>113.6</c:v>
                </c:pt>
                <c:pt idx="2342">
                  <c:v>113.7</c:v>
                </c:pt>
                <c:pt idx="2343">
                  <c:v>113.9</c:v>
                </c:pt>
                <c:pt idx="2344">
                  <c:v>114.1</c:v>
                </c:pt>
                <c:pt idx="2345">
                  <c:v>114.3</c:v>
                </c:pt>
                <c:pt idx="2346">
                  <c:v>114.4</c:v>
                </c:pt>
                <c:pt idx="2347">
                  <c:v>114.6</c:v>
                </c:pt>
                <c:pt idx="2348">
                  <c:v>114.8</c:v>
                </c:pt>
                <c:pt idx="2349">
                  <c:v>114.9</c:v>
                </c:pt>
                <c:pt idx="2350">
                  <c:v>115.1</c:v>
                </c:pt>
                <c:pt idx="2351">
                  <c:v>115.2</c:v>
                </c:pt>
                <c:pt idx="2352">
                  <c:v>115.4</c:v>
                </c:pt>
                <c:pt idx="2353">
                  <c:v>115.5</c:v>
                </c:pt>
                <c:pt idx="2354">
                  <c:v>115.7</c:v>
                </c:pt>
                <c:pt idx="2355">
                  <c:v>115.8</c:v>
                </c:pt>
                <c:pt idx="2356">
                  <c:v>116</c:v>
                </c:pt>
                <c:pt idx="2357">
                  <c:v>116.2</c:v>
                </c:pt>
                <c:pt idx="2358">
                  <c:v>116.3</c:v>
                </c:pt>
                <c:pt idx="2359">
                  <c:v>116.5</c:v>
                </c:pt>
                <c:pt idx="2360">
                  <c:v>116.6</c:v>
                </c:pt>
                <c:pt idx="2361">
                  <c:v>116.8</c:v>
                </c:pt>
                <c:pt idx="2362">
                  <c:v>116.9</c:v>
                </c:pt>
                <c:pt idx="2363">
                  <c:v>117</c:v>
                </c:pt>
                <c:pt idx="2364">
                  <c:v>117.1</c:v>
                </c:pt>
                <c:pt idx="2365">
                  <c:v>117.1</c:v>
                </c:pt>
                <c:pt idx="2366">
                  <c:v>117.2</c:v>
                </c:pt>
                <c:pt idx="2367">
                  <c:v>117.3</c:v>
                </c:pt>
                <c:pt idx="2368">
                  <c:v>117.3</c:v>
                </c:pt>
                <c:pt idx="2369">
                  <c:v>117.4</c:v>
                </c:pt>
                <c:pt idx="2370">
                  <c:v>117.5</c:v>
                </c:pt>
                <c:pt idx="2371">
                  <c:v>117.5</c:v>
                </c:pt>
                <c:pt idx="2372">
                  <c:v>117.6</c:v>
                </c:pt>
                <c:pt idx="2373">
                  <c:v>117.7</c:v>
                </c:pt>
                <c:pt idx="2374">
                  <c:v>117.7</c:v>
                </c:pt>
                <c:pt idx="2375">
                  <c:v>117.8</c:v>
                </c:pt>
                <c:pt idx="2376">
                  <c:v>117.8</c:v>
                </c:pt>
                <c:pt idx="2377">
                  <c:v>117.8</c:v>
                </c:pt>
                <c:pt idx="2378">
                  <c:v>117.9</c:v>
                </c:pt>
                <c:pt idx="2379">
                  <c:v>117.9</c:v>
                </c:pt>
                <c:pt idx="2380">
                  <c:v>118</c:v>
                </c:pt>
                <c:pt idx="2381">
                  <c:v>118</c:v>
                </c:pt>
                <c:pt idx="2382">
                  <c:v>118.1</c:v>
                </c:pt>
                <c:pt idx="2383">
                  <c:v>118.1</c:v>
                </c:pt>
                <c:pt idx="2384">
                  <c:v>118.1</c:v>
                </c:pt>
                <c:pt idx="2385">
                  <c:v>118.1</c:v>
                </c:pt>
                <c:pt idx="2386">
                  <c:v>118.1</c:v>
                </c:pt>
                <c:pt idx="2387">
                  <c:v>118.1</c:v>
                </c:pt>
                <c:pt idx="2388">
                  <c:v>118.1</c:v>
                </c:pt>
                <c:pt idx="2389">
                  <c:v>118.1</c:v>
                </c:pt>
                <c:pt idx="2390">
                  <c:v>118.1</c:v>
                </c:pt>
                <c:pt idx="2391">
                  <c:v>118.1</c:v>
                </c:pt>
                <c:pt idx="2392">
                  <c:v>118.1</c:v>
                </c:pt>
                <c:pt idx="2393">
                  <c:v>118.1</c:v>
                </c:pt>
                <c:pt idx="2394">
                  <c:v>118.1</c:v>
                </c:pt>
                <c:pt idx="2395">
                  <c:v>118</c:v>
                </c:pt>
                <c:pt idx="2396">
                  <c:v>118</c:v>
                </c:pt>
                <c:pt idx="2397">
                  <c:v>118</c:v>
                </c:pt>
                <c:pt idx="2398">
                  <c:v>118.1</c:v>
                </c:pt>
                <c:pt idx="2399">
                  <c:v>118.1</c:v>
                </c:pt>
                <c:pt idx="2400">
                  <c:v>118.1</c:v>
                </c:pt>
                <c:pt idx="2401">
                  <c:v>118</c:v>
                </c:pt>
                <c:pt idx="2402">
                  <c:v>117.9</c:v>
                </c:pt>
                <c:pt idx="2403">
                  <c:v>117.8</c:v>
                </c:pt>
                <c:pt idx="2404">
                  <c:v>117.6</c:v>
                </c:pt>
                <c:pt idx="2405">
                  <c:v>117.4</c:v>
                </c:pt>
                <c:pt idx="2406">
                  <c:v>117.2</c:v>
                </c:pt>
                <c:pt idx="2407">
                  <c:v>117.1</c:v>
                </c:pt>
                <c:pt idx="2408">
                  <c:v>117.1</c:v>
                </c:pt>
                <c:pt idx="2409">
                  <c:v>117.1</c:v>
                </c:pt>
                <c:pt idx="2410">
                  <c:v>117.1</c:v>
                </c:pt>
                <c:pt idx="2411">
                  <c:v>117.1</c:v>
                </c:pt>
                <c:pt idx="2412">
                  <c:v>117.1</c:v>
                </c:pt>
                <c:pt idx="2413">
                  <c:v>117</c:v>
                </c:pt>
                <c:pt idx="2414">
                  <c:v>117</c:v>
                </c:pt>
                <c:pt idx="2415">
                  <c:v>117</c:v>
                </c:pt>
                <c:pt idx="2416">
                  <c:v>116.9</c:v>
                </c:pt>
                <c:pt idx="2417">
                  <c:v>116.8</c:v>
                </c:pt>
                <c:pt idx="2418">
                  <c:v>116.8</c:v>
                </c:pt>
                <c:pt idx="2419">
                  <c:v>116.7</c:v>
                </c:pt>
                <c:pt idx="2420">
                  <c:v>116.7</c:v>
                </c:pt>
                <c:pt idx="2421">
                  <c:v>116.7</c:v>
                </c:pt>
                <c:pt idx="2422">
                  <c:v>116.6</c:v>
                </c:pt>
                <c:pt idx="2423">
                  <c:v>116.6</c:v>
                </c:pt>
                <c:pt idx="2424">
                  <c:v>116.5</c:v>
                </c:pt>
                <c:pt idx="2425">
                  <c:v>116.4</c:v>
                </c:pt>
                <c:pt idx="2426">
                  <c:v>116.3</c:v>
                </c:pt>
                <c:pt idx="2427">
                  <c:v>116.2</c:v>
                </c:pt>
                <c:pt idx="2428">
                  <c:v>116.1</c:v>
                </c:pt>
                <c:pt idx="2429">
                  <c:v>116</c:v>
                </c:pt>
                <c:pt idx="2430">
                  <c:v>115.9</c:v>
                </c:pt>
                <c:pt idx="2431">
                  <c:v>115.9</c:v>
                </c:pt>
                <c:pt idx="2432">
                  <c:v>115.8</c:v>
                </c:pt>
                <c:pt idx="2433">
                  <c:v>115.8</c:v>
                </c:pt>
                <c:pt idx="2434">
                  <c:v>115.8</c:v>
                </c:pt>
                <c:pt idx="2435">
                  <c:v>115.8</c:v>
                </c:pt>
                <c:pt idx="2436">
                  <c:v>115.7</c:v>
                </c:pt>
                <c:pt idx="2437">
                  <c:v>115.6</c:v>
                </c:pt>
                <c:pt idx="2438">
                  <c:v>115.6</c:v>
                </c:pt>
                <c:pt idx="2439">
                  <c:v>115.4</c:v>
                </c:pt>
                <c:pt idx="2440">
                  <c:v>115.3</c:v>
                </c:pt>
                <c:pt idx="2441">
                  <c:v>115.2</c:v>
                </c:pt>
                <c:pt idx="2442">
                  <c:v>115.1</c:v>
                </c:pt>
                <c:pt idx="2443">
                  <c:v>115</c:v>
                </c:pt>
                <c:pt idx="2444">
                  <c:v>115</c:v>
                </c:pt>
                <c:pt idx="2445">
                  <c:v>114.9</c:v>
                </c:pt>
                <c:pt idx="2446">
                  <c:v>114.9</c:v>
                </c:pt>
                <c:pt idx="2447">
                  <c:v>114.9</c:v>
                </c:pt>
                <c:pt idx="2448">
                  <c:v>114.8</c:v>
                </c:pt>
                <c:pt idx="2449">
                  <c:v>114.8</c:v>
                </c:pt>
                <c:pt idx="2450">
                  <c:v>114.8</c:v>
                </c:pt>
                <c:pt idx="2451">
                  <c:v>114.7</c:v>
                </c:pt>
                <c:pt idx="2452">
                  <c:v>114.7</c:v>
                </c:pt>
                <c:pt idx="2453">
                  <c:v>114.6</c:v>
                </c:pt>
                <c:pt idx="2454">
                  <c:v>114.6</c:v>
                </c:pt>
                <c:pt idx="2455">
                  <c:v>114.5</c:v>
                </c:pt>
                <c:pt idx="2456">
                  <c:v>114.5</c:v>
                </c:pt>
                <c:pt idx="2457">
                  <c:v>114.5</c:v>
                </c:pt>
                <c:pt idx="2458">
                  <c:v>114.4</c:v>
                </c:pt>
                <c:pt idx="2459">
                  <c:v>114.4</c:v>
                </c:pt>
                <c:pt idx="2460">
                  <c:v>114.4</c:v>
                </c:pt>
                <c:pt idx="2461">
                  <c:v>114.3</c:v>
                </c:pt>
                <c:pt idx="2462">
                  <c:v>114.3</c:v>
                </c:pt>
                <c:pt idx="2463">
                  <c:v>114.3</c:v>
                </c:pt>
                <c:pt idx="2464">
                  <c:v>114.3</c:v>
                </c:pt>
                <c:pt idx="2465">
                  <c:v>114.2</c:v>
                </c:pt>
                <c:pt idx="2466">
                  <c:v>114.2</c:v>
                </c:pt>
                <c:pt idx="2467">
                  <c:v>114.2</c:v>
                </c:pt>
                <c:pt idx="2468">
                  <c:v>114.2</c:v>
                </c:pt>
                <c:pt idx="2469">
                  <c:v>114.2</c:v>
                </c:pt>
                <c:pt idx="2470">
                  <c:v>114.1</c:v>
                </c:pt>
                <c:pt idx="2471">
                  <c:v>114.1</c:v>
                </c:pt>
                <c:pt idx="2472">
                  <c:v>114.1</c:v>
                </c:pt>
                <c:pt idx="2473">
                  <c:v>114.1</c:v>
                </c:pt>
                <c:pt idx="2474">
                  <c:v>114.1</c:v>
                </c:pt>
                <c:pt idx="2475">
                  <c:v>114.1</c:v>
                </c:pt>
                <c:pt idx="2476">
                  <c:v>114.1</c:v>
                </c:pt>
                <c:pt idx="2477">
                  <c:v>114.1</c:v>
                </c:pt>
                <c:pt idx="2478">
                  <c:v>114.1</c:v>
                </c:pt>
                <c:pt idx="2479">
                  <c:v>114</c:v>
                </c:pt>
                <c:pt idx="2480">
                  <c:v>114</c:v>
                </c:pt>
                <c:pt idx="2481">
                  <c:v>114</c:v>
                </c:pt>
                <c:pt idx="2482">
                  <c:v>114</c:v>
                </c:pt>
                <c:pt idx="2483">
                  <c:v>114</c:v>
                </c:pt>
                <c:pt idx="2484">
                  <c:v>114</c:v>
                </c:pt>
                <c:pt idx="2485">
                  <c:v>114</c:v>
                </c:pt>
                <c:pt idx="2486">
                  <c:v>114</c:v>
                </c:pt>
                <c:pt idx="2487">
                  <c:v>114</c:v>
                </c:pt>
                <c:pt idx="2488">
                  <c:v>114</c:v>
                </c:pt>
                <c:pt idx="2489">
                  <c:v>114</c:v>
                </c:pt>
                <c:pt idx="2490">
                  <c:v>114</c:v>
                </c:pt>
                <c:pt idx="2491">
                  <c:v>114</c:v>
                </c:pt>
                <c:pt idx="2492">
                  <c:v>114</c:v>
                </c:pt>
                <c:pt idx="2493">
                  <c:v>114.1</c:v>
                </c:pt>
                <c:pt idx="2494">
                  <c:v>114.1</c:v>
                </c:pt>
                <c:pt idx="2495">
                  <c:v>114.1</c:v>
                </c:pt>
                <c:pt idx="2496">
                  <c:v>114.1</c:v>
                </c:pt>
                <c:pt idx="2497">
                  <c:v>114.1</c:v>
                </c:pt>
                <c:pt idx="2498">
                  <c:v>114.2</c:v>
                </c:pt>
                <c:pt idx="2499">
                  <c:v>114.2</c:v>
                </c:pt>
                <c:pt idx="2500">
                  <c:v>114.3</c:v>
                </c:pt>
                <c:pt idx="2501">
                  <c:v>114.3</c:v>
                </c:pt>
                <c:pt idx="2502">
                  <c:v>114.4</c:v>
                </c:pt>
                <c:pt idx="2503">
                  <c:v>114.4</c:v>
                </c:pt>
                <c:pt idx="2504">
                  <c:v>114.5</c:v>
                </c:pt>
                <c:pt idx="2505">
                  <c:v>114.5</c:v>
                </c:pt>
                <c:pt idx="2506">
                  <c:v>114.6</c:v>
                </c:pt>
                <c:pt idx="2507">
                  <c:v>114.7</c:v>
                </c:pt>
                <c:pt idx="2508">
                  <c:v>114.8</c:v>
                </c:pt>
                <c:pt idx="2509">
                  <c:v>114.8</c:v>
                </c:pt>
                <c:pt idx="2510">
                  <c:v>114.9</c:v>
                </c:pt>
                <c:pt idx="2511">
                  <c:v>115</c:v>
                </c:pt>
                <c:pt idx="2512">
                  <c:v>115.1</c:v>
                </c:pt>
                <c:pt idx="2513">
                  <c:v>115.3</c:v>
                </c:pt>
                <c:pt idx="2514">
                  <c:v>115.4</c:v>
                </c:pt>
                <c:pt idx="2515">
                  <c:v>115.5</c:v>
                </c:pt>
                <c:pt idx="2516">
                  <c:v>115.7</c:v>
                </c:pt>
                <c:pt idx="2517">
                  <c:v>115.8</c:v>
                </c:pt>
                <c:pt idx="2518">
                  <c:v>115.9</c:v>
                </c:pt>
                <c:pt idx="2519">
                  <c:v>116.1</c:v>
                </c:pt>
                <c:pt idx="2520">
                  <c:v>116.2</c:v>
                </c:pt>
                <c:pt idx="2521">
                  <c:v>116.4</c:v>
                </c:pt>
                <c:pt idx="2522">
                  <c:v>116.5</c:v>
                </c:pt>
                <c:pt idx="2523">
                  <c:v>116.6</c:v>
                </c:pt>
                <c:pt idx="2524">
                  <c:v>116.7</c:v>
                </c:pt>
                <c:pt idx="2525">
                  <c:v>116.8</c:v>
                </c:pt>
                <c:pt idx="2526">
                  <c:v>116.9</c:v>
                </c:pt>
                <c:pt idx="2527">
                  <c:v>117.1</c:v>
                </c:pt>
                <c:pt idx="2528">
                  <c:v>117.2</c:v>
                </c:pt>
                <c:pt idx="2529">
                  <c:v>117.3</c:v>
                </c:pt>
                <c:pt idx="2530">
                  <c:v>117.4</c:v>
                </c:pt>
                <c:pt idx="2531">
                  <c:v>117.6</c:v>
                </c:pt>
                <c:pt idx="2532">
                  <c:v>117.7</c:v>
                </c:pt>
                <c:pt idx="2533">
                  <c:v>117.8</c:v>
                </c:pt>
                <c:pt idx="2534">
                  <c:v>117.9</c:v>
                </c:pt>
                <c:pt idx="2535">
                  <c:v>118</c:v>
                </c:pt>
                <c:pt idx="2536">
                  <c:v>118</c:v>
                </c:pt>
                <c:pt idx="2537">
                  <c:v>118.1</c:v>
                </c:pt>
                <c:pt idx="2538">
                  <c:v>118.1</c:v>
                </c:pt>
                <c:pt idx="2539">
                  <c:v>118.1</c:v>
                </c:pt>
                <c:pt idx="2540">
                  <c:v>118.2</c:v>
                </c:pt>
                <c:pt idx="2541">
                  <c:v>118.2</c:v>
                </c:pt>
                <c:pt idx="2542">
                  <c:v>118.2</c:v>
                </c:pt>
                <c:pt idx="2543">
                  <c:v>118.2</c:v>
                </c:pt>
                <c:pt idx="2544">
                  <c:v>118.2</c:v>
                </c:pt>
                <c:pt idx="2545">
                  <c:v>118.2</c:v>
                </c:pt>
                <c:pt idx="2546">
                  <c:v>118.2</c:v>
                </c:pt>
                <c:pt idx="2547">
                  <c:v>118.1</c:v>
                </c:pt>
                <c:pt idx="2548">
                  <c:v>118</c:v>
                </c:pt>
                <c:pt idx="2549">
                  <c:v>117.9</c:v>
                </c:pt>
                <c:pt idx="2550">
                  <c:v>117.8</c:v>
                </c:pt>
                <c:pt idx="2551">
                  <c:v>117.7</c:v>
                </c:pt>
                <c:pt idx="2552">
                  <c:v>117.6</c:v>
                </c:pt>
                <c:pt idx="2553">
                  <c:v>117.4</c:v>
                </c:pt>
                <c:pt idx="2554">
                  <c:v>117.3</c:v>
                </c:pt>
                <c:pt idx="2555">
                  <c:v>117.2</c:v>
                </c:pt>
                <c:pt idx="2556">
                  <c:v>117</c:v>
                </c:pt>
                <c:pt idx="2557">
                  <c:v>116.9</c:v>
                </c:pt>
                <c:pt idx="2558">
                  <c:v>116.7</c:v>
                </c:pt>
                <c:pt idx="2559">
                  <c:v>116.5</c:v>
                </c:pt>
                <c:pt idx="2560">
                  <c:v>116.3</c:v>
                </c:pt>
                <c:pt idx="2561">
                  <c:v>116.1</c:v>
                </c:pt>
                <c:pt idx="2562">
                  <c:v>115.8</c:v>
                </c:pt>
                <c:pt idx="2563">
                  <c:v>115.4</c:v>
                </c:pt>
                <c:pt idx="2564">
                  <c:v>115.1</c:v>
                </c:pt>
                <c:pt idx="2565">
                  <c:v>114.9</c:v>
                </c:pt>
                <c:pt idx="2566">
                  <c:v>114.7</c:v>
                </c:pt>
                <c:pt idx="2567">
                  <c:v>114.5</c:v>
                </c:pt>
                <c:pt idx="2568">
                  <c:v>114.4</c:v>
                </c:pt>
                <c:pt idx="2569">
                  <c:v>114.3</c:v>
                </c:pt>
                <c:pt idx="2570">
                  <c:v>114.3</c:v>
                </c:pt>
                <c:pt idx="2571">
                  <c:v>114.2</c:v>
                </c:pt>
                <c:pt idx="2572">
                  <c:v>114.2</c:v>
                </c:pt>
                <c:pt idx="2573">
                  <c:v>114.2</c:v>
                </c:pt>
                <c:pt idx="2574">
                  <c:v>114.1</c:v>
                </c:pt>
                <c:pt idx="2575">
                  <c:v>114.2</c:v>
                </c:pt>
                <c:pt idx="2576">
                  <c:v>114.2</c:v>
                </c:pt>
                <c:pt idx="2577">
                  <c:v>114.2</c:v>
                </c:pt>
                <c:pt idx="2578">
                  <c:v>114.3</c:v>
                </c:pt>
                <c:pt idx="2579">
                  <c:v>114.4</c:v>
                </c:pt>
                <c:pt idx="2580">
                  <c:v>114.4</c:v>
                </c:pt>
                <c:pt idx="2581">
                  <c:v>114.5</c:v>
                </c:pt>
                <c:pt idx="2582">
                  <c:v>114.6</c:v>
                </c:pt>
                <c:pt idx="2583">
                  <c:v>114.7</c:v>
                </c:pt>
                <c:pt idx="2584">
                  <c:v>114.8</c:v>
                </c:pt>
                <c:pt idx="2585">
                  <c:v>114.8</c:v>
                </c:pt>
                <c:pt idx="2586">
                  <c:v>114.9</c:v>
                </c:pt>
                <c:pt idx="2587">
                  <c:v>115</c:v>
                </c:pt>
                <c:pt idx="2588">
                  <c:v>115.1</c:v>
                </c:pt>
                <c:pt idx="2589">
                  <c:v>115.2</c:v>
                </c:pt>
                <c:pt idx="2590">
                  <c:v>115.3</c:v>
                </c:pt>
                <c:pt idx="2591">
                  <c:v>115.4</c:v>
                </c:pt>
                <c:pt idx="2592">
                  <c:v>115.5</c:v>
                </c:pt>
                <c:pt idx="2593">
                  <c:v>115.7</c:v>
                </c:pt>
                <c:pt idx="2594">
                  <c:v>115.8</c:v>
                </c:pt>
                <c:pt idx="2595">
                  <c:v>115.9</c:v>
                </c:pt>
                <c:pt idx="2596">
                  <c:v>116</c:v>
                </c:pt>
                <c:pt idx="2597">
                  <c:v>116.1</c:v>
                </c:pt>
                <c:pt idx="2598">
                  <c:v>116.1</c:v>
                </c:pt>
                <c:pt idx="2599">
                  <c:v>116.2</c:v>
                </c:pt>
                <c:pt idx="2600">
                  <c:v>116.2</c:v>
                </c:pt>
                <c:pt idx="2601">
                  <c:v>116.2</c:v>
                </c:pt>
                <c:pt idx="2602">
                  <c:v>116.3</c:v>
                </c:pt>
                <c:pt idx="2603">
                  <c:v>116.3</c:v>
                </c:pt>
                <c:pt idx="2604">
                  <c:v>116.4</c:v>
                </c:pt>
                <c:pt idx="2605">
                  <c:v>116.5</c:v>
                </c:pt>
                <c:pt idx="2606">
                  <c:v>116.6</c:v>
                </c:pt>
                <c:pt idx="2607">
                  <c:v>116.7</c:v>
                </c:pt>
                <c:pt idx="2608">
                  <c:v>116.8</c:v>
                </c:pt>
                <c:pt idx="2609">
                  <c:v>116.9</c:v>
                </c:pt>
                <c:pt idx="2610">
                  <c:v>117</c:v>
                </c:pt>
                <c:pt idx="2611">
                  <c:v>117.1</c:v>
                </c:pt>
                <c:pt idx="2612">
                  <c:v>117.2</c:v>
                </c:pt>
                <c:pt idx="2613">
                  <c:v>117.2</c:v>
                </c:pt>
                <c:pt idx="2614">
                  <c:v>117.3</c:v>
                </c:pt>
                <c:pt idx="2615">
                  <c:v>117.3</c:v>
                </c:pt>
                <c:pt idx="2616">
                  <c:v>117.4</c:v>
                </c:pt>
                <c:pt idx="2617">
                  <c:v>117.4</c:v>
                </c:pt>
                <c:pt idx="2618">
                  <c:v>117.4</c:v>
                </c:pt>
                <c:pt idx="2619">
                  <c:v>117.4</c:v>
                </c:pt>
                <c:pt idx="2620">
                  <c:v>117.4</c:v>
                </c:pt>
                <c:pt idx="2621">
                  <c:v>117.4</c:v>
                </c:pt>
                <c:pt idx="2622">
                  <c:v>117.4</c:v>
                </c:pt>
                <c:pt idx="2623">
                  <c:v>117.4</c:v>
                </c:pt>
                <c:pt idx="2624">
                  <c:v>117.4</c:v>
                </c:pt>
                <c:pt idx="2625">
                  <c:v>117.4</c:v>
                </c:pt>
                <c:pt idx="2626">
                  <c:v>117.4</c:v>
                </c:pt>
                <c:pt idx="2627">
                  <c:v>117.3</c:v>
                </c:pt>
                <c:pt idx="2628">
                  <c:v>117.3</c:v>
                </c:pt>
                <c:pt idx="2629">
                  <c:v>117.3</c:v>
                </c:pt>
                <c:pt idx="2630">
                  <c:v>117.2</c:v>
                </c:pt>
                <c:pt idx="2631">
                  <c:v>117.1</c:v>
                </c:pt>
                <c:pt idx="2632">
                  <c:v>117</c:v>
                </c:pt>
                <c:pt idx="2633">
                  <c:v>116.8</c:v>
                </c:pt>
                <c:pt idx="2634">
                  <c:v>116.7</c:v>
                </c:pt>
                <c:pt idx="2635">
                  <c:v>116.5</c:v>
                </c:pt>
                <c:pt idx="2636">
                  <c:v>116.4</c:v>
                </c:pt>
                <c:pt idx="2637">
                  <c:v>116.2</c:v>
                </c:pt>
                <c:pt idx="2638">
                  <c:v>116.1</c:v>
                </c:pt>
                <c:pt idx="2639">
                  <c:v>116</c:v>
                </c:pt>
                <c:pt idx="2640">
                  <c:v>115.9</c:v>
                </c:pt>
                <c:pt idx="2641">
                  <c:v>115.8</c:v>
                </c:pt>
                <c:pt idx="2642">
                  <c:v>115.7</c:v>
                </c:pt>
                <c:pt idx="2643">
                  <c:v>115.5</c:v>
                </c:pt>
                <c:pt idx="2644">
                  <c:v>115.3</c:v>
                </c:pt>
                <c:pt idx="2645">
                  <c:v>115.1</c:v>
                </c:pt>
                <c:pt idx="2646">
                  <c:v>114.9</c:v>
                </c:pt>
                <c:pt idx="2647">
                  <c:v>114.7</c:v>
                </c:pt>
                <c:pt idx="2648">
                  <c:v>114.5</c:v>
                </c:pt>
                <c:pt idx="2649">
                  <c:v>114.4</c:v>
                </c:pt>
                <c:pt idx="2650">
                  <c:v>114.3</c:v>
                </c:pt>
                <c:pt idx="2651">
                  <c:v>114.2</c:v>
                </c:pt>
                <c:pt idx="2652">
                  <c:v>114.1</c:v>
                </c:pt>
                <c:pt idx="2653">
                  <c:v>114</c:v>
                </c:pt>
                <c:pt idx="2654">
                  <c:v>113.9</c:v>
                </c:pt>
                <c:pt idx="2655">
                  <c:v>113.8</c:v>
                </c:pt>
                <c:pt idx="2656">
                  <c:v>113.8</c:v>
                </c:pt>
                <c:pt idx="2657">
                  <c:v>113.7</c:v>
                </c:pt>
                <c:pt idx="2658">
                  <c:v>113.7</c:v>
                </c:pt>
                <c:pt idx="2659">
                  <c:v>113.6</c:v>
                </c:pt>
                <c:pt idx="2660">
                  <c:v>113.6</c:v>
                </c:pt>
                <c:pt idx="2661">
                  <c:v>113.6</c:v>
                </c:pt>
                <c:pt idx="2662">
                  <c:v>113.5</c:v>
                </c:pt>
                <c:pt idx="2663">
                  <c:v>113.4</c:v>
                </c:pt>
                <c:pt idx="2664">
                  <c:v>113.3</c:v>
                </c:pt>
                <c:pt idx="2665">
                  <c:v>113.2</c:v>
                </c:pt>
                <c:pt idx="2666">
                  <c:v>113.2</c:v>
                </c:pt>
                <c:pt idx="2667">
                  <c:v>113.2</c:v>
                </c:pt>
                <c:pt idx="2668">
                  <c:v>113.2</c:v>
                </c:pt>
                <c:pt idx="2669">
                  <c:v>113.2</c:v>
                </c:pt>
                <c:pt idx="2670">
                  <c:v>113.3</c:v>
                </c:pt>
                <c:pt idx="2671">
                  <c:v>113.4</c:v>
                </c:pt>
                <c:pt idx="2672">
                  <c:v>113.4</c:v>
                </c:pt>
                <c:pt idx="2673">
                  <c:v>113.5</c:v>
                </c:pt>
                <c:pt idx="2674">
                  <c:v>113.6</c:v>
                </c:pt>
                <c:pt idx="2675">
                  <c:v>113.7</c:v>
                </c:pt>
                <c:pt idx="2676">
                  <c:v>113.8</c:v>
                </c:pt>
                <c:pt idx="2677">
                  <c:v>113.9</c:v>
                </c:pt>
                <c:pt idx="2678">
                  <c:v>114.1</c:v>
                </c:pt>
                <c:pt idx="2679">
                  <c:v>114.2</c:v>
                </c:pt>
                <c:pt idx="2680">
                  <c:v>114.4</c:v>
                </c:pt>
                <c:pt idx="2681">
                  <c:v>114.6</c:v>
                </c:pt>
                <c:pt idx="2682">
                  <c:v>114.8</c:v>
                </c:pt>
                <c:pt idx="2683">
                  <c:v>115</c:v>
                </c:pt>
                <c:pt idx="2684">
                  <c:v>115.2</c:v>
                </c:pt>
                <c:pt idx="2685">
                  <c:v>115.3</c:v>
                </c:pt>
                <c:pt idx="2686">
                  <c:v>115.5</c:v>
                </c:pt>
                <c:pt idx="2687">
                  <c:v>115.7</c:v>
                </c:pt>
                <c:pt idx="2688">
                  <c:v>116</c:v>
                </c:pt>
                <c:pt idx="2689">
                  <c:v>116.2</c:v>
                </c:pt>
                <c:pt idx="2690">
                  <c:v>116.4</c:v>
                </c:pt>
                <c:pt idx="2691">
                  <c:v>116.6</c:v>
                </c:pt>
                <c:pt idx="2692">
                  <c:v>116.8</c:v>
                </c:pt>
                <c:pt idx="2693">
                  <c:v>117</c:v>
                </c:pt>
                <c:pt idx="2694">
                  <c:v>117.2</c:v>
                </c:pt>
                <c:pt idx="2695">
                  <c:v>117.4</c:v>
                </c:pt>
                <c:pt idx="2696">
                  <c:v>117.6</c:v>
                </c:pt>
                <c:pt idx="2697">
                  <c:v>117.8</c:v>
                </c:pt>
                <c:pt idx="2698">
                  <c:v>117.9</c:v>
                </c:pt>
                <c:pt idx="2699">
                  <c:v>118.1</c:v>
                </c:pt>
                <c:pt idx="2700">
                  <c:v>118.3</c:v>
                </c:pt>
                <c:pt idx="2701">
                  <c:v>118.4</c:v>
                </c:pt>
                <c:pt idx="2702">
                  <c:v>118.6</c:v>
                </c:pt>
                <c:pt idx="2703">
                  <c:v>118.8</c:v>
                </c:pt>
                <c:pt idx="2704">
                  <c:v>118.9</c:v>
                </c:pt>
                <c:pt idx="2705">
                  <c:v>119.1</c:v>
                </c:pt>
                <c:pt idx="2706">
                  <c:v>119.2</c:v>
                </c:pt>
                <c:pt idx="2707">
                  <c:v>119.3</c:v>
                </c:pt>
                <c:pt idx="2708">
                  <c:v>119.5</c:v>
                </c:pt>
                <c:pt idx="2709">
                  <c:v>119.6</c:v>
                </c:pt>
                <c:pt idx="2710">
                  <c:v>119.7</c:v>
                </c:pt>
                <c:pt idx="2711">
                  <c:v>119.8</c:v>
                </c:pt>
                <c:pt idx="2712">
                  <c:v>119.9</c:v>
                </c:pt>
                <c:pt idx="2713">
                  <c:v>120</c:v>
                </c:pt>
                <c:pt idx="2714">
                  <c:v>120.1</c:v>
                </c:pt>
                <c:pt idx="2715">
                  <c:v>120.2</c:v>
                </c:pt>
                <c:pt idx="2716">
                  <c:v>120.3</c:v>
                </c:pt>
                <c:pt idx="2717">
                  <c:v>120.3</c:v>
                </c:pt>
                <c:pt idx="2718">
                  <c:v>120.4</c:v>
                </c:pt>
                <c:pt idx="2719">
                  <c:v>120.5</c:v>
                </c:pt>
                <c:pt idx="2720">
                  <c:v>120.6</c:v>
                </c:pt>
                <c:pt idx="2721">
                  <c:v>120.7</c:v>
                </c:pt>
                <c:pt idx="2722">
                  <c:v>120.8</c:v>
                </c:pt>
                <c:pt idx="2723">
                  <c:v>120.8</c:v>
                </c:pt>
                <c:pt idx="2724">
                  <c:v>120.9</c:v>
                </c:pt>
                <c:pt idx="2725">
                  <c:v>121</c:v>
                </c:pt>
                <c:pt idx="2726">
                  <c:v>121</c:v>
                </c:pt>
                <c:pt idx="2727">
                  <c:v>121.1</c:v>
                </c:pt>
                <c:pt idx="2728">
                  <c:v>121.2</c:v>
                </c:pt>
                <c:pt idx="2729">
                  <c:v>121.2</c:v>
                </c:pt>
                <c:pt idx="2730">
                  <c:v>121.3</c:v>
                </c:pt>
                <c:pt idx="2731">
                  <c:v>121.3</c:v>
                </c:pt>
                <c:pt idx="2732">
                  <c:v>121.3</c:v>
                </c:pt>
                <c:pt idx="2733">
                  <c:v>121.3</c:v>
                </c:pt>
                <c:pt idx="2734">
                  <c:v>121.3</c:v>
                </c:pt>
                <c:pt idx="2735">
                  <c:v>121.3</c:v>
                </c:pt>
                <c:pt idx="2736">
                  <c:v>121.4</c:v>
                </c:pt>
                <c:pt idx="2737">
                  <c:v>121.4</c:v>
                </c:pt>
                <c:pt idx="2738">
                  <c:v>121.5</c:v>
                </c:pt>
                <c:pt idx="2739">
                  <c:v>121.5</c:v>
                </c:pt>
                <c:pt idx="2740">
                  <c:v>121.6</c:v>
                </c:pt>
                <c:pt idx="2741">
                  <c:v>121.6</c:v>
                </c:pt>
                <c:pt idx="2742">
                  <c:v>121.7</c:v>
                </c:pt>
                <c:pt idx="2743">
                  <c:v>121.7</c:v>
                </c:pt>
                <c:pt idx="2744">
                  <c:v>121.8</c:v>
                </c:pt>
                <c:pt idx="2745">
                  <c:v>121.8</c:v>
                </c:pt>
                <c:pt idx="2746">
                  <c:v>121.8</c:v>
                </c:pt>
                <c:pt idx="2747">
                  <c:v>121.9</c:v>
                </c:pt>
                <c:pt idx="2748">
                  <c:v>121.9</c:v>
                </c:pt>
                <c:pt idx="2749">
                  <c:v>121.9</c:v>
                </c:pt>
                <c:pt idx="2750">
                  <c:v>121.9</c:v>
                </c:pt>
                <c:pt idx="2751">
                  <c:v>122</c:v>
                </c:pt>
                <c:pt idx="2752">
                  <c:v>122</c:v>
                </c:pt>
                <c:pt idx="2753">
                  <c:v>122.1</c:v>
                </c:pt>
                <c:pt idx="2754">
                  <c:v>122.1</c:v>
                </c:pt>
                <c:pt idx="2755">
                  <c:v>122.1</c:v>
                </c:pt>
                <c:pt idx="2756">
                  <c:v>122.1</c:v>
                </c:pt>
                <c:pt idx="2757">
                  <c:v>122.2</c:v>
                </c:pt>
                <c:pt idx="2758">
                  <c:v>122.2</c:v>
                </c:pt>
                <c:pt idx="2759">
                  <c:v>122.2</c:v>
                </c:pt>
                <c:pt idx="2760">
                  <c:v>122.3</c:v>
                </c:pt>
                <c:pt idx="2761">
                  <c:v>122.3</c:v>
                </c:pt>
                <c:pt idx="2762">
                  <c:v>122.4</c:v>
                </c:pt>
                <c:pt idx="2763">
                  <c:v>122.4</c:v>
                </c:pt>
                <c:pt idx="2764">
                  <c:v>122.4</c:v>
                </c:pt>
                <c:pt idx="2765">
                  <c:v>122.4</c:v>
                </c:pt>
                <c:pt idx="2766">
                  <c:v>122.4</c:v>
                </c:pt>
                <c:pt idx="2767">
                  <c:v>122.3</c:v>
                </c:pt>
                <c:pt idx="2768">
                  <c:v>122.3</c:v>
                </c:pt>
                <c:pt idx="2769">
                  <c:v>122.2</c:v>
                </c:pt>
                <c:pt idx="2770">
                  <c:v>122.2</c:v>
                </c:pt>
                <c:pt idx="2771">
                  <c:v>122.3</c:v>
                </c:pt>
                <c:pt idx="2772">
                  <c:v>122.3</c:v>
                </c:pt>
                <c:pt idx="2773">
                  <c:v>122.4</c:v>
                </c:pt>
                <c:pt idx="2774">
                  <c:v>122.4</c:v>
                </c:pt>
                <c:pt idx="2775">
                  <c:v>122.5</c:v>
                </c:pt>
                <c:pt idx="2776">
                  <c:v>122.5</c:v>
                </c:pt>
                <c:pt idx="2777">
                  <c:v>122.5</c:v>
                </c:pt>
                <c:pt idx="2778">
                  <c:v>122.5</c:v>
                </c:pt>
                <c:pt idx="2779">
                  <c:v>122.5</c:v>
                </c:pt>
                <c:pt idx="2780">
                  <c:v>122.5</c:v>
                </c:pt>
                <c:pt idx="2781">
                  <c:v>122.5</c:v>
                </c:pt>
                <c:pt idx="2782">
                  <c:v>122.5</c:v>
                </c:pt>
                <c:pt idx="2783">
                  <c:v>122.5</c:v>
                </c:pt>
                <c:pt idx="2784">
                  <c:v>122.5</c:v>
                </c:pt>
                <c:pt idx="2785">
                  <c:v>122.5</c:v>
                </c:pt>
                <c:pt idx="2786">
                  <c:v>122.5</c:v>
                </c:pt>
                <c:pt idx="2787">
                  <c:v>122.5</c:v>
                </c:pt>
                <c:pt idx="2788">
                  <c:v>122.6</c:v>
                </c:pt>
                <c:pt idx="2789">
                  <c:v>122.6</c:v>
                </c:pt>
                <c:pt idx="2790">
                  <c:v>122.6</c:v>
                </c:pt>
                <c:pt idx="2791">
                  <c:v>122.6</c:v>
                </c:pt>
                <c:pt idx="2792">
                  <c:v>122.7</c:v>
                </c:pt>
                <c:pt idx="2793">
                  <c:v>122.7</c:v>
                </c:pt>
                <c:pt idx="2794">
                  <c:v>122.7</c:v>
                </c:pt>
                <c:pt idx="2795">
                  <c:v>122.7</c:v>
                </c:pt>
                <c:pt idx="2796">
                  <c:v>122.7</c:v>
                </c:pt>
                <c:pt idx="2797">
                  <c:v>122.7</c:v>
                </c:pt>
                <c:pt idx="2798">
                  <c:v>122.7</c:v>
                </c:pt>
                <c:pt idx="2799">
                  <c:v>122.7</c:v>
                </c:pt>
                <c:pt idx="2800">
                  <c:v>122.7</c:v>
                </c:pt>
                <c:pt idx="2801">
                  <c:v>122.7</c:v>
                </c:pt>
                <c:pt idx="2802">
                  <c:v>122.7</c:v>
                </c:pt>
                <c:pt idx="2803">
                  <c:v>122.7</c:v>
                </c:pt>
                <c:pt idx="2804">
                  <c:v>122.6</c:v>
                </c:pt>
                <c:pt idx="2805">
                  <c:v>122.6</c:v>
                </c:pt>
                <c:pt idx="2806">
                  <c:v>122.7</c:v>
                </c:pt>
                <c:pt idx="2807">
                  <c:v>122.7</c:v>
                </c:pt>
                <c:pt idx="2808">
                  <c:v>122.7</c:v>
                </c:pt>
                <c:pt idx="2809">
                  <c:v>122.7</c:v>
                </c:pt>
                <c:pt idx="2810">
                  <c:v>122.8</c:v>
                </c:pt>
                <c:pt idx="2811">
                  <c:v>122.8</c:v>
                </c:pt>
                <c:pt idx="2812">
                  <c:v>122.8</c:v>
                </c:pt>
                <c:pt idx="2813">
                  <c:v>122.8</c:v>
                </c:pt>
                <c:pt idx="2814">
                  <c:v>122.8</c:v>
                </c:pt>
                <c:pt idx="2815">
                  <c:v>122.8</c:v>
                </c:pt>
                <c:pt idx="2816">
                  <c:v>122.8</c:v>
                </c:pt>
                <c:pt idx="2817">
                  <c:v>122.8</c:v>
                </c:pt>
                <c:pt idx="2818">
                  <c:v>122.8</c:v>
                </c:pt>
                <c:pt idx="2819">
                  <c:v>122.8</c:v>
                </c:pt>
                <c:pt idx="2820">
                  <c:v>122.8</c:v>
                </c:pt>
                <c:pt idx="2821">
                  <c:v>122.8</c:v>
                </c:pt>
                <c:pt idx="2822">
                  <c:v>122.8</c:v>
                </c:pt>
                <c:pt idx="2823">
                  <c:v>122.8</c:v>
                </c:pt>
                <c:pt idx="2824">
                  <c:v>122.8</c:v>
                </c:pt>
                <c:pt idx="2825">
                  <c:v>122.8</c:v>
                </c:pt>
                <c:pt idx="2826">
                  <c:v>122.8</c:v>
                </c:pt>
                <c:pt idx="2827">
                  <c:v>122.8</c:v>
                </c:pt>
                <c:pt idx="2828">
                  <c:v>122.8</c:v>
                </c:pt>
                <c:pt idx="2829">
                  <c:v>122.8</c:v>
                </c:pt>
                <c:pt idx="2830">
                  <c:v>122.8</c:v>
                </c:pt>
                <c:pt idx="2831">
                  <c:v>122.8</c:v>
                </c:pt>
                <c:pt idx="2832">
                  <c:v>122.9</c:v>
                </c:pt>
                <c:pt idx="2833">
                  <c:v>122.9</c:v>
                </c:pt>
                <c:pt idx="2834">
                  <c:v>122.9</c:v>
                </c:pt>
                <c:pt idx="2835">
                  <c:v>122.9</c:v>
                </c:pt>
                <c:pt idx="2836">
                  <c:v>122.9</c:v>
                </c:pt>
                <c:pt idx="2837">
                  <c:v>122.9</c:v>
                </c:pt>
                <c:pt idx="2838">
                  <c:v>122.9</c:v>
                </c:pt>
                <c:pt idx="2839">
                  <c:v>122.9</c:v>
                </c:pt>
                <c:pt idx="2840">
                  <c:v>122.9</c:v>
                </c:pt>
                <c:pt idx="2841">
                  <c:v>122.9</c:v>
                </c:pt>
                <c:pt idx="2842">
                  <c:v>122.9</c:v>
                </c:pt>
                <c:pt idx="2843">
                  <c:v>122.9</c:v>
                </c:pt>
                <c:pt idx="2844">
                  <c:v>122.9</c:v>
                </c:pt>
                <c:pt idx="2845">
                  <c:v>122.9</c:v>
                </c:pt>
                <c:pt idx="2846">
                  <c:v>122.8</c:v>
                </c:pt>
                <c:pt idx="2847">
                  <c:v>122.8</c:v>
                </c:pt>
                <c:pt idx="2848">
                  <c:v>122.8</c:v>
                </c:pt>
                <c:pt idx="2849">
                  <c:v>122.7</c:v>
                </c:pt>
                <c:pt idx="2850">
                  <c:v>122.7</c:v>
                </c:pt>
                <c:pt idx="2851">
                  <c:v>122.7</c:v>
                </c:pt>
                <c:pt idx="2852">
                  <c:v>122.7</c:v>
                </c:pt>
                <c:pt idx="2853">
                  <c:v>122.8</c:v>
                </c:pt>
                <c:pt idx="2854">
                  <c:v>122.8</c:v>
                </c:pt>
                <c:pt idx="2855">
                  <c:v>122.8</c:v>
                </c:pt>
                <c:pt idx="2856">
                  <c:v>122.8</c:v>
                </c:pt>
                <c:pt idx="2857">
                  <c:v>122.8</c:v>
                </c:pt>
                <c:pt idx="2858">
                  <c:v>122.8</c:v>
                </c:pt>
                <c:pt idx="2859">
                  <c:v>122.8</c:v>
                </c:pt>
                <c:pt idx="2860">
                  <c:v>122.8</c:v>
                </c:pt>
                <c:pt idx="2861">
                  <c:v>122.8</c:v>
                </c:pt>
                <c:pt idx="2862">
                  <c:v>122.8</c:v>
                </c:pt>
                <c:pt idx="2863">
                  <c:v>122.7</c:v>
                </c:pt>
                <c:pt idx="2864">
                  <c:v>122.7</c:v>
                </c:pt>
                <c:pt idx="2865">
                  <c:v>122.7</c:v>
                </c:pt>
                <c:pt idx="2866">
                  <c:v>122.7</c:v>
                </c:pt>
                <c:pt idx="2867">
                  <c:v>122.7</c:v>
                </c:pt>
                <c:pt idx="2868">
                  <c:v>122.7</c:v>
                </c:pt>
                <c:pt idx="2869">
                  <c:v>122.7</c:v>
                </c:pt>
                <c:pt idx="2870">
                  <c:v>122.7</c:v>
                </c:pt>
                <c:pt idx="2871">
                  <c:v>122.7</c:v>
                </c:pt>
                <c:pt idx="2872">
                  <c:v>122.7</c:v>
                </c:pt>
                <c:pt idx="2873">
                  <c:v>122.7</c:v>
                </c:pt>
                <c:pt idx="2874">
                  <c:v>122.6</c:v>
                </c:pt>
                <c:pt idx="2875">
                  <c:v>122.6</c:v>
                </c:pt>
                <c:pt idx="2876">
                  <c:v>122.6</c:v>
                </c:pt>
                <c:pt idx="2877">
                  <c:v>122.6</c:v>
                </c:pt>
                <c:pt idx="2878">
                  <c:v>122.6</c:v>
                </c:pt>
                <c:pt idx="2879">
                  <c:v>122.6</c:v>
                </c:pt>
                <c:pt idx="2880">
                  <c:v>122.6</c:v>
                </c:pt>
                <c:pt idx="2881">
                  <c:v>122.7</c:v>
                </c:pt>
                <c:pt idx="2882">
                  <c:v>122.7</c:v>
                </c:pt>
                <c:pt idx="2883">
                  <c:v>122.7</c:v>
                </c:pt>
                <c:pt idx="2884">
                  <c:v>122.7</c:v>
                </c:pt>
                <c:pt idx="2885">
                  <c:v>122.7</c:v>
                </c:pt>
                <c:pt idx="2886">
                  <c:v>122.6</c:v>
                </c:pt>
                <c:pt idx="2887">
                  <c:v>122.6</c:v>
                </c:pt>
                <c:pt idx="2888">
                  <c:v>122.6</c:v>
                </c:pt>
                <c:pt idx="2889">
                  <c:v>122.5</c:v>
                </c:pt>
                <c:pt idx="2890">
                  <c:v>122.5</c:v>
                </c:pt>
                <c:pt idx="2891">
                  <c:v>122.5</c:v>
                </c:pt>
                <c:pt idx="2892">
                  <c:v>122.5</c:v>
                </c:pt>
                <c:pt idx="2893">
                  <c:v>122.5</c:v>
                </c:pt>
                <c:pt idx="2894">
                  <c:v>122.5</c:v>
                </c:pt>
                <c:pt idx="2895">
                  <c:v>122.5</c:v>
                </c:pt>
                <c:pt idx="2896">
                  <c:v>122.5</c:v>
                </c:pt>
                <c:pt idx="2897">
                  <c:v>122.5</c:v>
                </c:pt>
                <c:pt idx="2898">
                  <c:v>122.5</c:v>
                </c:pt>
                <c:pt idx="2899">
                  <c:v>122.5</c:v>
                </c:pt>
                <c:pt idx="2900">
                  <c:v>122.5</c:v>
                </c:pt>
                <c:pt idx="2901">
                  <c:v>122.5</c:v>
                </c:pt>
                <c:pt idx="2902">
                  <c:v>122.5</c:v>
                </c:pt>
                <c:pt idx="2903">
                  <c:v>122.5</c:v>
                </c:pt>
                <c:pt idx="2904">
                  <c:v>122.5</c:v>
                </c:pt>
                <c:pt idx="2905">
                  <c:v>122.5</c:v>
                </c:pt>
                <c:pt idx="2906">
                  <c:v>122.4</c:v>
                </c:pt>
                <c:pt idx="2907">
                  <c:v>122.4</c:v>
                </c:pt>
                <c:pt idx="2908">
                  <c:v>122.4</c:v>
                </c:pt>
                <c:pt idx="2909">
                  <c:v>122.4</c:v>
                </c:pt>
                <c:pt idx="2910">
                  <c:v>122.4</c:v>
                </c:pt>
                <c:pt idx="2911">
                  <c:v>122.4</c:v>
                </c:pt>
                <c:pt idx="2912">
                  <c:v>122.4</c:v>
                </c:pt>
                <c:pt idx="2913">
                  <c:v>122.4</c:v>
                </c:pt>
                <c:pt idx="2914">
                  <c:v>122.4</c:v>
                </c:pt>
                <c:pt idx="2915">
                  <c:v>122.4</c:v>
                </c:pt>
                <c:pt idx="2916">
                  <c:v>122.4</c:v>
                </c:pt>
                <c:pt idx="2917">
                  <c:v>122.4</c:v>
                </c:pt>
                <c:pt idx="2918">
                  <c:v>122.4</c:v>
                </c:pt>
                <c:pt idx="2919">
                  <c:v>122.4</c:v>
                </c:pt>
                <c:pt idx="2920">
                  <c:v>122.4</c:v>
                </c:pt>
                <c:pt idx="2921">
                  <c:v>122.4</c:v>
                </c:pt>
                <c:pt idx="2922">
                  <c:v>122.4</c:v>
                </c:pt>
                <c:pt idx="2923">
                  <c:v>122.4</c:v>
                </c:pt>
                <c:pt idx="2924">
                  <c:v>122.4</c:v>
                </c:pt>
                <c:pt idx="2925">
                  <c:v>122.4</c:v>
                </c:pt>
                <c:pt idx="2926">
                  <c:v>122.4</c:v>
                </c:pt>
                <c:pt idx="2927">
                  <c:v>122.3</c:v>
                </c:pt>
                <c:pt idx="2928">
                  <c:v>122.3</c:v>
                </c:pt>
                <c:pt idx="2929">
                  <c:v>122.3</c:v>
                </c:pt>
                <c:pt idx="2930">
                  <c:v>122.3</c:v>
                </c:pt>
                <c:pt idx="2931">
                  <c:v>122.3</c:v>
                </c:pt>
                <c:pt idx="2932">
                  <c:v>122.3</c:v>
                </c:pt>
                <c:pt idx="2933">
                  <c:v>122.4</c:v>
                </c:pt>
                <c:pt idx="2934">
                  <c:v>122.4</c:v>
                </c:pt>
                <c:pt idx="2935">
                  <c:v>122.4</c:v>
                </c:pt>
                <c:pt idx="2936">
                  <c:v>122.4</c:v>
                </c:pt>
                <c:pt idx="2937">
                  <c:v>122.4</c:v>
                </c:pt>
                <c:pt idx="2938">
                  <c:v>122.4</c:v>
                </c:pt>
                <c:pt idx="2939">
                  <c:v>122.4</c:v>
                </c:pt>
                <c:pt idx="2940">
                  <c:v>122.3</c:v>
                </c:pt>
                <c:pt idx="2941">
                  <c:v>122.3</c:v>
                </c:pt>
                <c:pt idx="2942">
                  <c:v>122.3</c:v>
                </c:pt>
                <c:pt idx="2943">
                  <c:v>122.3</c:v>
                </c:pt>
                <c:pt idx="2944">
                  <c:v>122.3</c:v>
                </c:pt>
                <c:pt idx="2945">
                  <c:v>122.3</c:v>
                </c:pt>
                <c:pt idx="2946">
                  <c:v>122.3</c:v>
                </c:pt>
                <c:pt idx="2947">
                  <c:v>122.2</c:v>
                </c:pt>
                <c:pt idx="2948">
                  <c:v>122.2</c:v>
                </c:pt>
                <c:pt idx="2949">
                  <c:v>122.2</c:v>
                </c:pt>
                <c:pt idx="2950">
                  <c:v>122.2</c:v>
                </c:pt>
                <c:pt idx="2951">
                  <c:v>122.2</c:v>
                </c:pt>
                <c:pt idx="2952">
                  <c:v>122.2</c:v>
                </c:pt>
                <c:pt idx="2953">
                  <c:v>122.2</c:v>
                </c:pt>
                <c:pt idx="2954">
                  <c:v>122.2</c:v>
                </c:pt>
                <c:pt idx="2955">
                  <c:v>122.2</c:v>
                </c:pt>
                <c:pt idx="2956">
                  <c:v>122.2</c:v>
                </c:pt>
                <c:pt idx="2957">
                  <c:v>122.2</c:v>
                </c:pt>
                <c:pt idx="2958">
                  <c:v>122.1</c:v>
                </c:pt>
                <c:pt idx="2959">
                  <c:v>122.2</c:v>
                </c:pt>
                <c:pt idx="2960">
                  <c:v>122.2</c:v>
                </c:pt>
                <c:pt idx="2961">
                  <c:v>122.2</c:v>
                </c:pt>
                <c:pt idx="2962">
                  <c:v>122.2</c:v>
                </c:pt>
                <c:pt idx="2963">
                  <c:v>122.2</c:v>
                </c:pt>
                <c:pt idx="2964">
                  <c:v>122.2</c:v>
                </c:pt>
                <c:pt idx="2965">
                  <c:v>122.1</c:v>
                </c:pt>
                <c:pt idx="2966">
                  <c:v>122.1</c:v>
                </c:pt>
                <c:pt idx="2967">
                  <c:v>122.1</c:v>
                </c:pt>
                <c:pt idx="2968">
                  <c:v>122</c:v>
                </c:pt>
                <c:pt idx="2969">
                  <c:v>122</c:v>
                </c:pt>
                <c:pt idx="2970">
                  <c:v>122</c:v>
                </c:pt>
                <c:pt idx="2971">
                  <c:v>122</c:v>
                </c:pt>
                <c:pt idx="2972">
                  <c:v>122</c:v>
                </c:pt>
                <c:pt idx="2973">
                  <c:v>122</c:v>
                </c:pt>
                <c:pt idx="2974">
                  <c:v>122</c:v>
                </c:pt>
                <c:pt idx="2975">
                  <c:v>122</c:v>
                </c:pt>
                <c:pt idx="2976">
                  <c:v>122</c:v>
                </c:pt>
                <c:pt idx="2977">
                  <c:v>122</c:v>
                </c:pt>
                <c:pt idx="2978">
                  <c:v>122</c:v>
                </c:pt>
                <c:pt idx="2979">
                  <c:v>122</c:v>
                </c:pt>
                <c:pt idx="2980">
                  <c:v>122</c:v>
                </c:pt>
                <c:pt idx="2981">
                  <c:v>122</c:v>
                </c:pt>
                <c:pt idx="2982">
                  <c:v>122</c:v>
                </c:pt>
                <c:pt idx="2983">
                  <c:v>121.9</c:v>
                </c:pt>
                <c:pt idx="2984">
                  <c:v>121.9</c:v>
                </c:pt>
                <c:pt idx="2985">
                  <c:v>121.9</c:v>
                </c:pt>
                <c:pt idx="2986">
                  <c:v>121.9</c:v>
                </c:pt>
                <c:pt idx="2987">
                  <c:v>121.9</c:v>
                </c:pt>
                <c:pt idx="2988">
                  <c:v>122</c:v>
                </c:pt>
                <c:pt idx="2989">
                  <c:v>122</c:v>
                </c:pt>
                <c:pt idx="2990">
                  <c:v>122</c:v>
                </c:pt>
                <c:pt idx="2991">
                  <c:v>122</c:v>
                </c:pt>
                <c:pt idx="2992">
                  <c:v>122</c:v>
                </c:pt>
                <c:pt idx="2993">
                  <c:v>122</c:v>
                </c:pt>
                <c:pt idx="2994">
                  <c:v>121.9</c:v>
                </c:pt>
                <c:pt idx="2995">
                  <c:v>121.9</c:v>
                </c:pt>
                <c:pt idx="2996">
                  <c:v>121.9</c:v>
                </c:pt>
                <c:pt idx="2997">
                  <c:v>121.9</c:v>
                </c:pt>
                <c:pt idx="2998">
                  <c:v>121.8</c:v>
                </c:pt>
                <c:pt idx="2999">
                  <c:v>121.8</c:v>
                </c:pt>
                <c:pt idx="3000">
                  <c:v>121.9</c:v>
                </c:pt>
                <c:pt idx="3001">
                  <c:v>121.9</c:v>
                </c:pt>
                <c:pt idx="3002">
                  <c:v>121.9</c:v>
                </c:pt>
                <c:pt idx="3003">
                  <c:v>121.9</c:v>
                </c:pt>
                <c:pt idx="3004">
                  <c:v>121.9</c:v>
                </c:pt>
                <c:pt idx="3005">
                  <c:v>121.9</c:v>
                </c:pt>
                <c:pt idx="3006">
                  <c:v>121.9</c:v>
                </c:pt>
                <c:pt idx="3007">
                  <c:v>121.9</c:v>
                </c:pt>
                <c:pt idx="3008">
                  <c:v>121.9</c:v>
                </c:pt>
                <c:pt idx="3009">
                  <c:v>121.9</c:v>
                </c:pt>
                <c:pt idx="3010">
                  <c:v>121.9</c:v>
                </c:pt>
                <c:pt idx="3011">
                  <c:v>121.9</c:v>
                </c:pt>
                <c:pt idx="3012">
                  <c:v>121.9</c:v>
                </c:pt>
                <c:pt idx="3013">
                  <c:v>121.9</c:v>
                </c:pt>
                <c:pt idx="3014">
                  <c:v>121.9</c:v>
                </c:pt>
                <c:pt idx="3015">
                  <c:v>121.9</c:v>
                </c:pt>
                <c:pt idx="3016">
                  <c:v>121.9</c:v>
                </c:pt>
                <c:pt idx="3017">
                  <c:v>121.9</c:v>
                </c:pt>
                <c:pt idx="3018">
                  <c:v>121.9</c:v>
                </c:pt>
                <c:pt idx="3019">
                  <c:v>121.9</c:v>
                </c:pt>
                <c:pt idx="3020">
                  <c:v>121.9</c:v>
                </c:pt>
                <c:pt idx="3021">
                  <c:v>121.9</c:v>
                </c:pt>
                <c:pt idx="3022">
                  <c:v>121.9</c:v>
                </c:pt>
                <c:pt idx="3023">
                  <c:v>121.9</c:v>
                </c:pt>
                <c:pt idx="3024">
                  <c:v>121.9</c:v>
                </c:pt>
                <c:pt idx="3025">
                  <c:v>121.9</c:v>
                </c:pt>
                <c:pt idx="3026">
                  <c:v>121.9</c:v>
                </c:pt>
                <c:pt idx="3027">
                  <c:v>121.9</c:v>
                </c:pt>
                <c:pt idx="3028">
                  <c:v>121.9</c:v>
                </c:pt>
                <c:pt idx="3029">
                  <c:v>121.9</c:v>
                </c:pt>
                <c:pt idx="3030">
                  <c:v>121.9</c:v>
                </c:pt>
                <c:pt idx="3031">
                  <c:v>121.9</c:v>
                </c:pt>
                <c:pt idx="3032">
                  <c:v>121.9</c:v>
                </c:pt>
                <c:pt idx="3033">
                  <c:v>121.9</c:v>
                </c:pt>
                <c:pt idx="3034">
                  <c:v>121.9</c:v>
                </c:pt>
                <c:pt idx="3035">
                  <c:v>121.9</c:v>
                </c:pt>
                <c:pt idx="3036">
                  <c:v>121.9</c:v>
                </c:pt>
                <c:pt idx="3037">
                  <c:v>121.9</c:v>
                </c:pt>
                <c:pt idx="3038">
                  <c:v>121.9</c:v>
                </c:pt>
                <c:pt idx="3039">
                  <c:v>121.9</c:v>
                </c:pt>
                <c:pt idx="3040">
                  <c:v>121.9</c:v>
                </c:pt>
                <c:pt idx="3041">
                  <c:v>121.9</c:v>
                </c:pt>
                <c:pt idx="3042">
                  <c:v>121.9</c:v>
                </c:pt>
                <c:pt idx="3043">
                  <c:v>121.9</c:v>
                </c:pt>
                <c:pt idx="3044">
                  <c:v>121.9</c:v>
                </c:pt>
                <c:pt idx="3045">
                  <c:v>121.9</c:v>
                </c:pt>
                <c:pt idx="3046">
                  <c:v>121.9</c:v>
                </c:pt>
                <c:pt idx="3047">
                  <c:v>121.8</c:v>
                </c:pt>
                <c:pt idx="3048">
                  <c:v>121.8</c:v>
                </c:pt>
                <c:pt idx="3049">
                  <c:v>121.8</c:v>
                </c:pt>
                <c:pt idx="3050">
                  <c:v>121.8</c:v>
                </c:pt>
                <c:pt idx="3051">
                  <c:v>121.8</c:v>
                </c:pt>
                <c:pt idx="3052">
                  <c:v>121.8</c:v>
                </c:pt>
                <c:pt idx="3053">
                  <c:v>121.8</c:v>
                </c:pt>
                <c:pt idx="3054">
                  <c:v>121.8</c:v>
                </c:pt>
                <c:pt idx="3055">
                  <c:v>121.8</c:v>
                </c:pt>
                <c:pt idx="3056">
                  <c:v>121.8</c:v>
                </c:pt>
                <c:pt idx="3057">
                  <c:v>121.8</c:v>
                </c:pt>
                <c:pt idx="3058">
                  <c:v>121.8</c:v>
                </c:pt>
                <c:pt idx="3059">
                  <c:v>121.8</c:v>
                </c:pt>
                <c:pt idx="3060">
                  <c:v>121.8</c:v>
                </c:pt>
                <c:pt idx="3061">
                  <c:v>121.8</c:v>
                </c:pt>
                <c:pt idx="3062">
                  <c:v>121.8</c:v>
                </c:pt>
                <c:pt idx="3063">
                  <c:v>121.8</c:v>
                </c:pt>
                <c:pt idx="3064">
                  <c:v>121.8</c:v>
                </c:pt>
                <c:pt idx="3065">
                  <c:v>121.8</c:v>
                </c:pt>
                <c:pt idx="3066">
                  <c:v>121.9</c:v>
                </c:pt>
                <c:pt idx="3067">
                  <c:v>121.9</c:v>
                </c:pt>
                <c:pt idx="3068">
                  <c:v>121.9</c:v>
                </c:pt>
                <c:pt idx="3069">
                  <c:v>121.9</c:v>
                </c:pt>
                <c:pt idx="3070">
                  <c:v>121.9</c:v>
                </c:pt>
                <c:pt idx="3071">
                  <c:v>121.9</c:v>
                </c:pt>
                <c:pt idx="3072">
                  <c:v>121.9</c:v>
                </c:pt>
                <c:pt idx="3073">
                  <c:v>121.9</c:v>
                </c:pt>
                <c:pt idx="3074">
                  <c:v>121.9</c:v>
                </c:pt>
                <c:pt idx="3075">
                  <c:v>121.9</c:v>
                </c:pt>
                <c:pt idx="3076">
                  <c:v>121.9</c:v>
                </c:pt>
                <c:pt idx="3077">
                  <c:v>121.9</c:v>
                </c:pt>
                <c:pt idx="3078">
                  <c:v>121.9</c:v>
                </c:pt>
                <c:pt idx="3079">
                  <c:v>121.9</c:v>
                </c:pt>
                <c:pt idx="3080">
                  <c:v>121.9</c:v>
                </c:pt>
                <c:pt idx="3081">
                  <c:v>121.9</c:v>
                </c:pt>
                <c:pt idx="3082">
                  <c:v>121.9</c:v>
                </c:pt>
                <c:pt idx="3083">
                  <c:v>121.9</c:v>
                </c:pt>
                <c:pt idx="3084">
                  <c:v>121.9</c:v>
                </c:pt>
                <c:pt idx="3085">
                  <c:v>121.9</c:v>
                </c:pt>
                <c:pt idx="3086">
                  <c:v>121.9</c:v>
                </c:pt>
                <c:pt idx="3087">
                  <c:v>121.9</c:v>
                </c:pt>
                <c:pt idx="3088">
                  <c:v>121.9</c:v>
                </c:pt>
                <c:pt idx="3089">
                  <c:v>121.9</c:v>
                </c:pt>
                <c:pt idx="3090">
                  <c:v>121.9</c:v>
                </c:pt>
                <c:pt idx="3091">
                  <c:v>121.9</c:v>
                </c:pt>
                <c:pt idx="3092">
                  <c:v>121.9</c:v>
                </c:pt>
                <c:pt idx="3093">
                  <c:v>121.9</c:v>
                </c:pt>
                <c:pt idx="3094">
                  <c:v>122</c:v>
                </c:pt>
                <c:pt idx="3095">
                  <c:v>122</c:v>
                </c:pt>
                <c:pt idx="3096">
                  <c:v>122</c:v>
                </c:pt>
                <c:pt idx="3097">
                  <c:v>122</c:v>
                </c:pt>
                <c:pt idx="3098">
                  <c:v>122</c:v>
                </c:pt>
                <c:pt idx="3099">
                  <c:v>122.1</c:v>
                </c:pt>
                <c:pt idx="3100">
                  <c:v>122.1</c:v>
                </c:pt>
                <c:pt idx="3101">
                  <c:v>122.1</c:v>
                </c:pt>
                <c:pt idx="3102">
                  <c:v>122.1</c:v>
                </c:pt>
                <c:pt idx="3103">
                  <c:v>122.1</c:v>
                </c:pt>
                <c:pt idx="3104">
                  <c:v>122.1</c:v>
                </c:pt>
                <c:pt idx="3105">
                  <c:v>122.1</c:v>
                </c:pt>
                <c:pt idx="3106">
                  <c:v>122.1</c:v>
                </c:pt>
                <c:pt idx="3107">
                  <c:v>122.1</c:v>
                </c:pt>
                <c:pt idx="3108">
                  <c:v>122.1</c:v>
                </c:pt>
                <c:pt idx="3109">
                  <c:v>122.1</c:v>
                </c:pt>
                <c:pt idx="3110">
                  <c:v>122.1</c:v>
                </c:pt>
                <c:pt idx="3111">
                  <c:v>122.1</c:v>
                </c:pt>
                <c:pt idx="3112">
                  <c:v>122.1</c:v>
                </c:pt>
                <c:pt idx="3113">
                  <c:v>122.2</c:v>
                </c:pt>
                <c:pt idx="3114">
                  <c:v>122.2</c:v>
                </c:pt>
                <c:pt idx="3115">
                  <c:v>122.2</c:v>
                </c:pt>
                <c:pt idx="3116">
                  <c:v>122.2</c:v>
                </c:pt>
                <c:pt idx="3117">
                  <c:v>122.2</c:v>
                </c:pt>
                <c:pt idx="3118">
                  <c:v>122.2</c:v>
                </c:pt>
                <c:pt idx="3119">
                  <c:v>122.2</c:v>
                </c:pt>
                <c:pt idx="3120">
                  <c:v>122.2</c:v>
                </c:pt>
                <c:pt idx="3121">
                  <c:v>122.2</c:v>
                </c:pt>
                <c:pt idx="3122">
                  <c:v>122.2</c:v>
                </c:pt>
                <c:pt idx="3123">
                  <c:v>122.2</c:v>
                </c:pt>
                <c:pt idx="3124">
                  <c:v>122.2</c:v>
                </c:pt>
                <c:pt idx="3125">
                  <c:v>122.3</c:v>
                </c:pt>
                <c:pt idx="3126">
                  <c:v>122.3</c:v>
                </c:pt>
                <c:pt idx="3127">
                  <c:v>122.3</c:v>
                </c:pt>
                <c:pt idx="3128">
                  <c:v>122.3</c:v>
                </c:pt>
                <c:pt idx="3129">
                  <c:v>122.3</c:v>
                </c:pt>
                <c:pt idx="3130">
                  <c:v>122.3</c:v>
                </c:pt>
                <c:pt idx="3131">
                  <c:v>122.3</c:v>
                </c:pt>
                <c:pt idx="3132">
                  <c:v>122.3</c:v>
                </c:pt>
                <c:pt idx="3133">
                  <c:v>122.3</c:v>
                </c:pt>
                <c:pt idx="3134">
                  <c:v>122.3</c:v>
                </c:pt>
                <c:pt idx="3135">
                  <c:v>122.3</c:v>
                </c:pt>
                <c:pt idx="3136">
                  <c:v>122.3</c:v>
                </c:pt>
                <c:pt idx="3137">
                  <c:v>122.3</c:v>
                </c:pt>
                <c:pt idx="3138">
                  <c:v>122.3</c:v>
                </c:pt>
                <c:pt idx="3139">
                  <c:v>122.3</c:v>
                </c:pt>
                <c:pt idx="3140">
                  <c:v>122.3</c:v>
                </c:pt>
                <c:pt idx="3141">
                  <c:v>122.3</c:v>
                </c:pt>
                <c:pt idx="3142">
                  <c:v>122.3</c:v>
                </c:pt>
                <c:pt idx="3143">
                  <c:v>122.3</c:v>
                </c:pt>
                <c:pt idx="3144">
                  <c:v>122.3</c:v>
                </c:pt>
                <c:pt idx="3145">
                  <c:v>122.3</c:v>
                </c:pt>
                <c:pt idx="3146">
                  <c:v>122.4</c:v>
                </c:pt>
                <c:pt idx="3147">
                  <c:v>122.3</c:v>
                </c:pt>
                <c:pt idx="3148">
                  <c:v>122.3</c:v>
                </c:pt>
                <c:pt idx="3149">
                  <c:v>122.3</c:v>
                </c:pt>
                <c:pt idx="3150">
                  <c:v>122.3</c:v>
                </c:pt>
                <c:pt idx="3151">
                  <c:v>122.3</c:v>
                </c:pt>
                <c:pt idx="3152">
                  <c:v>122.3</c:v>
                </c:pt>
                <c:pt idx="3153">
                  <c:v>122.3</c:v>
                </c:pt>
                <c:pt idx="3154">
                  <c:v>122.4</c:v>
                </c:pt>
                <c:pt idx="3155">
                  <c:v>122.4</c:v>
                </c:pt>
                <c:pt idx="3156">
                  <c:v>122.4</c:v>
                </c:pt>
                <c:pt idx="3157">
                  <c:v>122.4</c:v>
                </c:pt>
                <c:pt idx="3158">
                  <c:v>122.4</c:v>
                </c:pt>
                <c:pt idx="3159">
                  <c:v>122.4</c:v>
                </c:pt>
                <c:pt idx="3160">
                  <c:v>122.4</c:v>
                </c:pt>
                <c:pt idx="3161">
                  <c:v>122.4</c:v>
                </c:pt>
                <c:pt idx="3162">
                  <c:v>122.4</c:v>
                </c:pt>
                <c:pt idx="3163">
                  <c:v>122.4</c:v>
                </c:pt>
                <c:pt idx="3164">
                  <c:v>122.4</c:v>
                </c:pt>
                <c:pt idx="3165">
                  <c:v>122.4</c:v>
                </c:pt>
                <c:pt idx="3166">
                  <c:v>122.4</c:v>
                </c:pt>
                <c:pt idx="3167">
                  <c:v>122.4</c:v>
                </c:pt>
                <c:pt idx="3168">
                  <c:v>122.4</c:v>
                </c:pt>
                <c:pt idx="3169">
                  <c:v>122.4</c:v>
                </c:pt>
                <c:pt idx="3170">
                  <c:v>122.4</c:v>
                </c:pt>
                <c:pt idx="3171">
                  <c:v>122.4</c:v>
                </c:pt>
                <c:pt idx="3172">
                  <c:v>122.4</c:v>
                </c:pt>
                <c:pt idx="3173">
                  <c:v>122.4</c:v>
                </c:pt>
                <c:pt idx="3174">
                  <c:v>122.4</c:v>
                </c:pt>
                <c:pt idx="3175">
                  <c:v>122.4</c:v>
                </c:pt>
                <c:pt idx="3176">
                  <c:v>122.4</c:v>
                </c:pt>
                <c:pt idx="3177">
                  <c:v>122.4</c:v>
                </c:pt>
                <c:pt idx="3178">
                  <c:v>122.4</c:v>
                </c:pt>
                <c:pt idx="3179">
                  <c:v>122.5</c:v>
                </c:pt>
                <c:pt idx="3180">
                  <c:v>122.5</c:v>
                </c:pt>
                <c:pt idx="3181">
                  <c:v>122.5</c:v>
                </c:pt>
                <c:pt idx="3182">
                  <c:v>122.5</c:v>
                </c:pt>
                <c:pt idx="3183">
                  <c:v>122.5</c:v>
                </c:pt>
                <c:pt idx="3184">
                  <c:v>122.5</c:v>
                </c:pt>
                <c:pt idx="3185">
                  <c:v>122.5</c:v>
                </c:pt>
                <c:pt idx="3186">
                  <c:v>122.5</c:v>
                </c:pt>
                <c:pt idx="3187">
                  <c:v>122.5</c:v>
                </c:pt>
                <c:pt idx="3188">
                  <c:v>122.5</c:v>
                </c:pt>
                <c:pt idx="3189">
                  <c:v>122.5</c:v>
                </c:pt>
                <c:pt idx="3190">
                  <c:v>122.5</c:v>
                </c:pt>
                <c:pt idx="3191">
                  <c:v>122.5</c:v>
                </c:pt>
                <c:pt idx="3192">
                  <c:v>122.6</c:v>
                </c:pt>
                <c:pt idx="3193">
                  <c:v>122.6</c:v>
                </c:pt>
                <c:pt idx="3194">
                  <c:v>122.6</c:v>
                </c:pt>
                <c:pt idx="3195">
                  <c:v>122.6</c:v>
                </c:pt>
                <c:pt idx="3196">
                  <c:v>122.6</c:v>
                </c:pt>
                <c:pt idx="3197">
                  <c:v>122.6</c:v>
                </c:pt>
                <c:pt idx="3198">
                  <c:v>122.6</c:v>
                </c:pt>
                <c:pt idx="3199">
                  <c:v>122.7</c:v>
                </c:pt>
                <c:pt idx="3200">
                  <c:v>122.7</c:v>
                </c:pt>
                <c:pt idx="3201">
                  <c:v>122.7</c:v>
                </c:pt>
                <c:pt idx="3202">
                  <c:v>122.7</c:v>
                </c:pt>
                <c:pt idx="3203">
                  <c:v>122.7</c:v>
                </c:pt>
                <c:pt idx="3204">
                  <c:v>122.7</c:v>
                </c:pt>
                <c:pt idx="3205">
                  <c:v>122.7</c:v>
                </c:pt>
                <c:pt idx="3206">
                  <c:v>122.7</c:v>
                </c:pt>
                <c:pt idx="3207">
                  <c:v>122.7</c:v>
                </c:pt>
                <c:pt idx="3208">
                  <c:v>122.7</c:v>
                </c:pt>
                <c:pt idx="3209">
                  <c:v>122.7</c:v>
                </c:pt>
                <c:pt idx="3210">
                  <c:v>122.7</c:v>
                </c:pt>
                <c:pt idx="3211">
                  <c:v>122.7</c:v>
                </c:pt>
                <c:pt idx="3212">
                  <c:v>122.7</c:v>
                </c:pt>
                <c:pt idx="3213">
                  <c:v>122.7</c:v>
                </c:pt>
                <c:pt idx="3214">
                  <c:v>122.7</c:v>
                </c:pt>
                <c:pt idx="3215">
                  <c:v>122.8</c:v>
                </c:pt>
                <c:pt idx="3216">
                  <c:v>122.8</c:v>
                </c:pt>
                <c:pt idx="3217">
                  <c:v>122.8</c:v>
                </c:pt>
                <c:pt idx="3218">
                  <c:v>122.8</c:v>
                </c:pt>
                <c:pt idx="3219">
                  <c:v>122.8</c:v>
                </c:pt>
                <c:pt idx="3220">
                  <c:v>122.8</c:v>
                </c:pt>
                <c:pt idx="3221">
                  <c:v>122.9</c:v>
                </c:pt>
                <c:pt idx="3222">
                  <c:v>122.9</c:v>
                </c:pt>
                <c:pt idx="3223">
                  <c:v>122.9</c:v>
                </c:pt>
                <c:pt idx="3224">
                  <c:v>123</c:v>
                </c:pt>
                <c:pt idx="3225">
                  <c:v>123</c:v>
                </c:pt>
                <c:pt idx="3226">
                  <c:v>123</c:v>
                </c:pt>
                <c:pt idx="3227">
                  <c:v>123</c:v>
                </c:pt>
                <c:pt idx="3228">
                  <c:v>123</c:v>
                </c:pt>
                <c:pt idx="3229">
                  <c:v>123</c:v>
                </c:pt>
                <c:pt idx="3230">
                  <c:v>123</c:v>
                </c:pt>
                <c:pt idx="3231">
                  <c:v>123.1</c:v>
                </c:pt>
                <c:pt idx="3232">
                  <c:v>123.1</c:v>
                </c:pt>
                <c:pt idx="3233">
                  <c:v>123.1</c:v>
                </c:pt>
                <c:pt idx="3234">
                  <c:v>123</c:v>
                </c:pt>
                <c:pt idx="3235">
                  <c:v>123</c:v>
                </c:pt>
                <c:pt idx="3236">
                  <c:v>123</c:v>
                </c:pt>
                <c:pt idx="3237">
                  <c:v>123</c:v>
                </c:pt>
                <c:pt idx="3238">
                  <c:v>123</c:v>
                </c:pt>
                <c:pt idx="3239">
                  <c:v>123.1</c:v>
                </c:pt>
                <c:pt idx="3240">
                  <c:v>123.1</c:v>
                </c:pt>
                <c:pt idx="3241">
                  <c:v>123.1</c:v>
                </c:pt>
                <c:pt idx="3242">
                  <c:v>123.2</c:v>
                </c:pt>
                <c:pt idx="3243">
                  <c:v>123.2</c:v>
                </c:pt>
                <c:pt idx="3244">
                  <c:v>123.2</c:v>
                </c:pt>
                <c:pt idx="3245">
                  <c:v>123.2</c:v>
                </c:pt>
                <c:pt idx="3246">
                  <c:v>123.2</c:v>
                </c:pt>
                <c:pt idx="3247">
                  <c:v>123.2</c:v>
                </c:pt>
                <c:pt idx="3248">
                  <c:v>123.3</c:v>
                </c:pt>
                <c:pt idx="3249">
                  <c:v>123.3</c:v>
                </c:pt>
                <c:pt idx="3250">
                  <c:v>123.3</c:v>
                </c:pt>
                <c:pt idx="3251">
                  <c:v>123.3</c:v>
                </c:pt>
                <c:pt idx="3252">
                  <c:v>123.3</c:v>
                </c:pt>
                <c:pt idx="3253">
                  <c:v>123.3</c:v>
                </c:pt>
                <c:pt idx="3254">
                  <c:v>123.3</c:v>
                </c:pt>
                <c:pt idx="3255">
                  <c:v>123.3</c:v>
                </c:pt>
                <c:pt idx="3256">
                  <c:v>123.3</c:v>
                </c:pt>
                <c:pt idx="3257">
                  <c:v>123.3</c:v>
                </c:pt>
                <c:pt idx="3258">
                  <c:v>123.3</c:v>
                </c:pt>
                <c:pt idx="3259">
                  <c:v>123.3</c:v>
                </c:pt>
                <c:pt idx="3260">
                  <c:v>123.3</c:v>
                </c:pt>
                <c:pt idx="3261">
                  <c:v>123.3</c:v>
                </c:pt>
                <c:pt idx="3262">
                  <c:v>123.3</c:v>
                </c:pt>
                <c:pt idx="3263">
                  <c:v>123.4</c:v>
                </c:pt>
                <c:pt idx="3264">
                  <c:v>123.4</c:v>
                </c:pt>
                <c:pt idx="3265">
                  <c:v>123.4</c:v>
                </c:pt>
                <c:pt idx="3266">
                  <c:v>123.4</c:v>
                </c:pt>
                <c:pt idx="3267">
                  <c:v>123.4</c:v>
                </c:pt>
                <c:pt idx="3268">
                  <c:v>123.4</c:v>
                </c:pt>
                <c:pt idx="3269">
                  <c:v>123.3</c:v>
                </c:pt>
                <c:pt idx="3270">
                  <c:v>123.3</c:v>
                </c:pt>
                <c:pt idx="3271">
                  <c:v>123.2</c:v>
                </c:pt>
                <c:pt idx="3272">
                  <c:v>123.2</c:v>
                </c:pt>
                <c:pt idx="3273">
                  <c:v>123.1</c:v>
                </c:pt>
                <c:pt idx="3274">
                  <c:v>123</c:v>
                </c:pt>
                <c:pt idx="3275">
                  <c:v>123</c:v>
                </c:pt>
                <c:pt idx="3276">
                  <c:v>123</c:v>
                </c:pt>
                <c:pt idx="3277">
                  <c:v>122.9</c:v>
                </c:pt>
                <c:pt idx="3278">
                  <c:v>123</c:v>
                </c:pt>
                <c:pt idx="3279">
                  <c:v>123</c:v>
                </c:pt>
                <c:pt idx="3280">
                  <c:v>123</c:v>
                </c:pt>
                <c:pt idx="3281">
                  <c:v>123.1</c:v>
                </c:pt>
                <c:pt idx="3282">
                  <c:v>123.1</c:v>
                </c:pt>
                <c:pt idx="3283">
                  <c:v>123.1</c:v>
                </c:pt>
                <c:pt idx="3284">
                  <c:v>123.1</c:v>
                </c:pt>
                <c:pt idx="3285">
                  <c:v>123.1</c:v>
                </c:pt>
                <c:pt idx="3286">
                  <c:v>123.1</c:v>
                </c:pt>
                <c:pt idx="3287">
                  <c:v>123.1</c:v>
                </c:pt>
                <c:pt idx="3288">
                  <c:v>123.1</c:v>
                </c:pt>
                <c:pt idx="3289">
                  <c:v>123.1</c:v>
                </c:pt>
                <c:pt idx="3290">
                  <c:v>123.2</c:v>
                </c:pt>
                <c:pt idx="3291">
                  <c:v>123.2</c:v>
                </c:pt>
                <c:pt idx="3292">
                  <c:v>123.2</c:v>
                </c:pt>
                <c:pt idx="3293">
                  <c:v>123.2</c:v>
                </c:pt>
                <c:pt idx="3294">
                  <c:v>123.2</c:v>
                </c:pt>
                <c:pt idx="3295">
                  <c:v>123.2</c:v>
                </c:pt>
                <c:pt idx="3296">
                  <c:v>123.2</c:v>
                </c:pt>
                <c:pt idx="3297">
                  <c:v>123.2</c:v>
                </c:pt>
                <c:pt idx="3298">
                  <c:v>123.3</c:v>
                </c:pt>
                <c:pt idx="3299">
                  <c:v>123.2</c:v>
                </c:pt>
                <c:pt idx="3300">
                  <c:v>123.2</c:v>
                </c:pt>
                <c:pt idx="3301">
                  <c:v>123.2</c:v>
                </c:pt>
                <c:pt idx="3302">
                  <c:v>123.2</c:v>
                </c:pt>
                <c:pt idx="3303">
                  <c:v>123.2</c:v>
                </c:pt>
                <c:pt idx="3304">
                  <c:v>123.2</c:v>
                </c:pt>
                <c:pt idx="3305">
                  <c:v>123.3</c:v>
                </c:pt>
                <c:pt idx="3306">
                  <c:v>123.3</c:v>
                </c:pt>
                <c:pt idx="3307">
                  <c:v>123.3</c:v>
                </c:pt>
                <c:pt idx="3308">
                  <c:v>123.3</c:v>
                </c:pt>
                <c:pt idx="3309">
                  <c:v>123.3</c:v>
                </c:pt>
                <c:pt idx="3310">
                  <c:v>123.3</c:v>
                </c:pt>
                <c:pt idx="3311">
                  <c:v>123.4</c:v>
                </c:pt>
                <c:pt idx="3312">
                  <c:v>123.4</c:v>
                </c:pt>
                <c:pt idx="3313">
                  <c:v>123.4</c:v>
                </c:pt>
                <c:pt idx="3314">
                  <c:v>123.5</c:v>
                </c:pt>
                <c:pt idx="3315">
                  <c:v>123.5</c:v>
                </c:pt>
                <c:pt idx="3316">
                  <c:v>123.5</c:v>
                </c:pt>
                <c:pt idx="3317">
                  <c:v>123.5</c:v>
                </c:pt>
                <c:pt idx="3318">
                  <c:v>123.5</c:v>
                </c:pt>
                <c:pt idx="3319">
                  <c:v>123.6</c:v>
                </c:pt>
                <c:pt idx="3320">
                  <c:v>123.6</c:v>
                </c:pt>
                <c:pt idx="3321">
                  <c:v>123.7</c:v>
                </c:pt>
                <c:pt idx="3322">
                  <c:v>123.7</c:v>
                </c:pt>
                <c:pt idx="3323">
                  <c:v>123.7</c:v>
                </c:pt>
                <c:pt idx="3324">
                  <c:v>123.8</c:v>
                </c:pt>
                <c:pt idx="3325">
                  <c:v>123.8</c:v>
                </c:pt>
                <c:pt idx="3326">
                  <c:v>123.8</c:v>
                </c:pt>
                <c:pt idx="3327">
                  <c:v>123.9</c:v>
                </c:pt>
                <c:pt idx="3328">
                  <c:v>123.9</c:v>
                </c:pt>
                <c:pt idx="3329">
                  <c:v>123.9</c:v>
                </c:pt>
                <c:pt idx="3330">
                  <c:v>123.9</c:v>
                </c:pt>
                <c:pt idx="3331">
                  <c:v>123.9</c:v>
                </c:pt>
                <c:pt idx="3332">
                  <c:v>123.9</c:v>
                </c:pt>
                <c:pt idx="3333">
                  <c:v>123.9</c:v>
                </c:pt>
                <c:pt idx="3334">
                  <c:v>123.9</c:v>
                </c:pt>
                <c:pt idx="3335">
                  <c:v>123.8</c:v>
                </c:pt>
                <c:pt idx="3336">
                  <c:v>123.8</c:v>
                </c:pt>
                <c:pt idx="3337">
                  <c:v>123.8</c:v>
                </c:pt>
                <c:pt idx="3338">
                  <c:v>123.8</c:v>
                </c:pt>
                <c:pt idx="3339">
                  <c:v>123.8</c:v>
                </c:pt>
                <c:pt idx="3340">
                  <c:v>123.8</c:v>
                </c:pt>
                <c:pt idx="3341">
                  <c:v>123.8</c:v>
                </c:pt>
                <c:pt idx="3342">
                  <c:v>123.8</c:v>
                </c:pt>
                <c:pt idx="3343">
                  <c:v>123.8</c:v>
                </c:pt>
                <c:pt idx="3344">
                  <c:v>123.8</c:v>
                </c:pt>
                <c:pt idx="3345">
                  <c:v>123.9</c:v>
                </c:pt>
                <c:pt idx="3346">
                  <c:v>123.9</c:v>
                </c:pt>
                <c:pt idx="3347">
                  <c:v>123.9</c:v>
                </c:pt>
                <c:pt idx="3348">
                  <c:v>123.9</c:v>
                </c:pt>
                <c:pt idx="3349">
                  <c:v>123.9</c:v>
                </c:pt>
                <c:pt idx="3350">
                  <c:v>123.9</c:v>
                </c:pt>
                <c:pt idx="3351">
                  <c:v>123.9</c:v>
                </c:pt>
                <c:pt idx="3352">
                  <c:v>123.9</c:v>
                </c:pt>
                <c:pt idx="3353">
                  <c:v>123.9</c:v>
                </c:pt>
                <c:pt idx="3354">
                  <c:v>123.9</c:v>
                </c:pt>
                <c:pt idx="3355">
                  <c:v>123.9</c:v>
                </c:pt>
                <c:pt idx="3356">
                  <c:v>123.9</c:v>
                </c:pt>
                <c:pt idx="3357">
                  <c:v>123.9</c:v>
                </c:pt>
                <c:pt idx="3358">
                  <c:v>124</c:v>
                </c:pt>
                <c:pt idx="3359">
                  <c:v>124</c:v>
                </c:pt>
                <c:pt idx="3360">
                  <c:v>124</c:v>
                </c:pt>
                <c:pt idx="3361">
                  <c:v>124</c:v>
                </c:pt>
                <c:pt idx="3362">
                  <c:v>124.1</c:v>
                </c:pt>
                <c:pt idx="3363">
                  <c:v>124.1</c:v>
                </c:pt>
                <c:pt idx="3364">
                  <c:v>124.1</c:v>
                </c:pt>
                <c:pt idx="3365">
                  <c:v>124.1</c:v>
                </c:pt>
                <c:pt idx="3366">
                  <c:v>124.1</c:v>
                </c:pt>
                <c:pt idx="3367">
                  <c:v>124.1</c:v>
                </c:pt>
                <c:pt idx="3368">
                  <c:v>124.2</c:v>
                </c:pt>
                <c:pt idx="3369">
                  <c:v>124.2</c:v>
                </c:pt>
                <c:pt idx="3370">
                  <c:v>124.2</c:v>
                </c:pt>
                <c:pt idx="3371">
                  <c:v>124.2</c:v>
                </c:pt>
                <c:pt idx="3372">
                  <c:v>124.1</c:v>
                </c:pt>
                <c:pt idx="3373">
                  <c:v>124.1</c:v>
                </c:pt>
                <c:pt idx="3374">
                  <c:v>124.1</c:v>
                </c:pt>
                <c:pt idx="3375">
                  <c:v>124.1</c:v>
                </c:pt>
                <c:pt idx="3376">
                  <c:v>124</c:v>
                </c:pt>
                <c:pt idx="3377">
                  <c:v>124</c:v>
                </c:pt>
                <c:pt idx="3378">
                  <c:v>124</c:v>
                </c:pt>
                <c:pt idx="3379">
                  <c:v>124</c:v>
                </c:pt>
                <c:pt idx="3380">
                  <c:v>124</c:v>
                </c:pt>
                <c:pt idx="3381">
                  <c:v>124</c:v>
                </c:pt>
                <c:pt idx="3382">
                  <c:v>124</c:v>
                </c:pt>
                <c:pt idx="3383">
                  <c:v>124</c:v>
                </c:pt>
                <c:pt idx="3384">
                  <c:v>124</c:v>
                </c:pt>
                <c:pt idx="3385">
                  <c:v>124</c:v>
                </c:pt>
                <c:pt idx="3386">
                  <c:v>124</c:v>
                </c:pt>
                <c:pt idx="3387">
                  <c:v>123.9</c:v>
                </c:pt>
                <c:pt idx="3388">
                  <c:v>123.9</c:v>
                </c:pt>
                <c:pt idx="3389">
                  <c:v>123.9</c:v>
                </c:pt>
                <c:pt idx="3390">
                  <c:v>123.9</c:v>
                </c:pt>
                <c:pt idx="3391">
                  <c:v>123.9</c:v>
                </c:pt>
                <c:pt idx="3392">
                  <c:v>123.8</c:v>
                </c:pt>
                <c:pt idx="3393">
                  <c:v>123.8</c:v>
                </c:pt>
                <c:pt idx="3394">
                  <c:v>123.8</c:v>
                </c:pt>
                <c:pt idx="3395">
                  <c:v>123.8</c:v>
                </c:pt>
                <c:pt idx="3396">
                  <c:v>123.8</c:v>
                </c:pt>
                <c:pt idx="3397">
                  <c:v>123.8</c:v>
                </c:pt>
                <c:pt idx="3398">
                  <c:v>123.8</c:v>
                </c:pt>
                <c:pt idx="3399">
                  <c:v>123.8</c:v>
                </c:pt>
                <c:pt idx="3400">
                  <c:v>123.8</c:v>
                </c:pt>
                <c:pt idx="3401">
                  <c:v>123.8</c:v>
                </c:pt>
                <c:pt idx="3402">
                  <c:v>123.8</c:v>
                </c:pt>
                <c:pt idx="3403">
                  <c:v>123.8</c:v>
                </c:pt>
                <c:pt idx="3404">
                  <c:v>123.8</c:v>
                </c:pt>
                <c:pt idx="3405">
                  <c:v>123.8</c:v>
                </c:pt>
                <c:pt idx="3406">
                  <c:v>123.9</c:v>
                </c:pt>
                <c:pt idx="3407">
                  <c:v>123.9</c:v>
                </c:pt>
                <c:pt idx="3408">
                  <c:v>123.9</c:v>
                </c:pt>
                <c:pt idx="3409">
                  <c:v>123.9</c:v>
                </c:pt>
                <c:pt idx="3410">
                  <c:v>123.9</c:v>
                </c:pt>
                <c:pt idx="3411">
                  <c:v>123.9</c:v>
                </c:pt>
                <c:pt idx="3412">
                  <c:v>123.8</c:v>
                </c:pt>
                <c:pt idx="3413">
                  <c:v>123.8</c:v>
                </c:pt>
                <c:pt idx="3414">
                  <c:v>123.8</c:v>
                </c:pt>
                <c:pt idx="3415">
                  <c:v>123.8</c:v>
                </c:pt>
                <c:pt idx="3416">
                  <c:v>123.7</c:v>
                </c:pt>
                <c:pt idx="3417">
                  <c:v>123.7</c:v>
                </c:pt>
                <c:pt idx="3418">
                  <c:v>123.6</c:v>
                </c:pt>
                <c:pt idx="3419">
                  <c:v>123.6</c:v>
                </c:pt>
                <c:pt idx="3420">
                  <c:v>123.5</c:v>
                </c:pt>
                <c:pt idx="3421">
                  <c:v>123.5</c:v>
                </c:pt>
                <c:pt idx="3422">
                  <c:v>123.4</c:v>
                </c:pt>
                <c:pt idx="3423">
                  <c:v>123.4</c:v>
                </c:pt>
                <c:pt idx="3424">
                  <c:v>123.5</c:v>
                </c:pt>
                <c:pt idx="3425">
                  <c:v>123.5</c:v>
                </c:pt>
                <c:pt idx="3426">
                  <c:v>123.6</c:v>
                </c:pt>
                <c:pt idx="3427">
                  <c:v>123.6</c:v>
                </c:pt>
                <c:pt idx="3428">
                  <c:v>123.6</c:v>
                </c:pt>
                <c:pt idx="3429">
                  <c:v>123.6</c:v>
                </c:pt>
                <c:pt idx="3430">
                  <c:v>123.6</c:v>
                </c:pt>
                <c:pt idx="3431">
                  <c:v>123.6</c:v>
                </c:pt>
                <c:pt idx="3432">
                  <c:v>123.6</c:v>
                </c:pt>
                <c:pt idx="3433">
                  <c:v>123.6</c:v>
                </c:pt>
                <c:pt idx="3434">
                  <c:v>123.6</c:v>
                </c:pt>
                <c:pt idx="3435">
                  <c:v>123.6</c:v>
                </c:pt>
                <c:pt idx="3436">
                  <c:v>123.6</c:v>
                </c:pt>
                <c:pt idx="3437">
                  <c:v>123.6</c:v>
                </c:pt>
                <c:pt idx="3438">
                  <c:v>123.6</c:v>
                </c:pt>
                <c:pt idx="3439">
                  <c:v>123.6</c:v>
                </c:pt>
                <c:pt idx="3440">
                  <c:v>123.6</c:v>
                </c:pt>
                <c:pt idx="3441">
                  <c:v>123.6</c:v>
                </c:pt>
                <c:pt idx="3442">
                  <c:v>123.6</c:v>
                </c:pt>
                <c:pt idx="3443">
                  <c:v>123.5</c:v>
                </c:pt>
                <c:pt idx="3444">
                  <c:v>123.5</c:v>
                </c:pt>
                <c:pt idx="3445">
                  <c:v>123.5</c:v>
                </c:pt>
                <c:pt idx="3446">
                  <c:v>123.5</c:v>
                </c:pt>
                <c:pt idx="3447">
                  <c:v>123.5</c:v>
                </c:pt>
                <c:pt idx="3448">
                  <c:v>123.5</c:v>
                </c:pt>
                <c:pt idx="3449">
                  <c:v>123.5</c:v>
                </c:pt>
                <c:pt idx="3450">
                  <c:v>123.4</c:v>
                </c:pt>
                <c:pt idx="3451">
                  <c:v>123.4</c:v>
                </c:pt>
                <c:pt idx="3452">
                  <c:v>123.4</c:v>
                </c:pt>
                <c:pt idx="3453">
                  <c:v>123.4</c:v>
                </c:pt>
                <c:pt idx="3454">
                  <c:v>123.4</c:v>
                </c:pt>
                <c:pt idx="3455">
                  <c:v>123.4</c:v>
                </c:pt>
                <c:pt idx="3456">
                  <c:v>123.3</c:v>
                </c:pt>
                <c:pt idx="3457">
                  <c:v>123.3</c:v>
                </c:pt>
                <c:pt idx="3458">
                  <c:v>123.3</c:v>
                </c:pt>
                <c:pt idx="3459">
                  <c:v>123.3</c:v>
                </c:pt>
                <c:pt idx="3460">
                  <c:v>123.3</c:v>
                </c:pt>
                <c:pt idx="3461">
                  <c:v>123.3</c:v>
                </c:pt>
                <c:pt idx="3462">
                  <c:v>123.2</c:v>
                </c:pt>
                <c:pt idx="3463">
                  <c:v>123.2</c:v>
                </c:pt>
                <c:pt idx="3464">
                  <c:v>123.2</c:v>
                </c:pt>
                <c:pt idx="3465">
                  <c:v>123.2</c:v>
                </c:pt>
                <c:pt idx="3466">
                  <c:v>123.2</c:v>
                </c:pt>
                <c:pt idx="3467">
                  <c:v>123.2</c:v>
                </c:pt>
                <c:pt idx="3468">
                  <c:v>123.2</c:v>
                </c:pt>
                <c:pt idx="3469">
                  <c:v>123.2</c:v>
                </c:pt>
                <c:pt idx="3470">
                  <c:v>123.2</c:v>
                </c:pt>
                <c:pt idx="3471">
                  <c:v>123.2</c:v>
                </c:pt>
                <c:pt idx="3472">
                  <c:v>123.2</c:v>
                </c:pt>
                <c:pt idx="3473">
                  <c:v>123.2</c:v>
                </c:pt>
                <c:pt idx="3474">
                  <c:v>123.1</c:v>
                </c:pt>
                <c:pt idx="3475">
                  <c:v>123.1</c:v>
                </c:pt>
                <c:pt idx="3476">
                  <c:v>123.1</c:v>
                </c:pt>
                <c:pt idx="3477">
                  <c:v>123.1</c:v>
                </c:pt>
                <c:pt idx="3478">
                  <c:v>123.1</c:v>
                </c:pt>
                <c:pt idx="3479">
                  <c:v>123.1</c:v>
                </c:pt>
                <c:pt idx="3480">
                  <c:v>123.1</c:v>
                </c:pt>
                <c:pt idx="3481">
                  <c:v>123.1</c:v>
                </c:pt>
                <c:pt idx="3482">
                  <c:v>123</c:v>
                </c:pt>
                <c:pt idx="3483">
                  <c:v>123</c:v>
                </c:pt>
                <c:pt idx="3484">
                  <c:v>123</c:v>
                </c:pt>
                <c:pt idx="3485">
                  <c:v>123</c:v>
                </c:pt>
                <c:pt idx="3486">
                  <c:v>123.1</c:v>
                </c:pt>
                <c:pt idx="3487">
                  <c:v>123.1</c:v>
                </c:pt>
                <c:pt idx="3488">
                  <c:v>123.1</c:v>
                </c:pt>
                <c:pt idx="3489">
                  <c:v>123.1</c:v>
                </c:pt>
                <c:pt idx="3490">
                  <c:v>123.1</c:v>
                </c:pt>
                <c:pt idx="3491">
                  <c:v>123.1</c:v>
                </c:pt>
                <c:pt idx="3492">
                  <c:v>123.1</c:v>
                </c:pt>
                <c:pt idx="3493">
                  <c:v>123.1</c:v>
                </c:pt>
                <c:pt idx="3494">
                  <c:v>123.1</c:v>
                </c:pt>
                <c:pt idx="3495">
                  <c:v>123.1</c:v>
                </c:pt>
                <c:pt idx="3496">
                  <c:v>123.1</c:v>
                </c:pt>
                <c:pt idx="3497">
                  <c:v>123.1</c:v>
                </c:pt>
                <c:pt idx="3498">
                  <c:v>123.2</c:v>
                </c:pt>
                <c:pt idx="3499">
                  <c:v>123.2</c:v>
                </c:pt>
                <c:pt idx="3500">
                  <c:v>123.2</c:v>
                </c:pt>
                <c:pt idx="3501">
                  <c:v>123.2</c:v>
                </c:pt>
                <c:pt idx="3502">
                  <c:v>123.3</c:v>
                </c:pt>
                <c:pt idx="3503">
                  <c:v>123.3</c:v>
                </c:pt>
                <c:pt idx="3504">
                  <c:v>123.4</c:v>
                </c:pt>
                <c:pt idx="3505">
                  <c:v>123.4</c:v>
                </c:pt>
                <c:pt idx="3506">
                  <c:v>123.4</c:v>
                </c:pt>
                <c:pt idx="3507">
                  <c:v>123.5</c:v>
                </c:pt>
                <c:pt idx="3508">
                  <c:v>123.5</c:v>
                </c:pt>
                <c:pt idx="3509">
                  <c:v>123.5</c:v>
                </c:pt>
                <c:pt idx="3510">
                  <c:v>123.6</c:v>
                </c:pt>
                <c:pt idx="3511">
                  <c:v>123.6</c:v>
                </c:pt>
                <c:pt idx="3512">
                  <c:v>123.6</c:v>
                </c:pt>
                <c:pt idx="3513">
                  <c:v>123.6</c:v>
                </c:pt>
                <c:pt idx="3514">
                  <c:v>123.6</c:v>
                </c:pt>
                <c:pt idx="3515">
                  <c:v>123.6</c:v>
                </c:pt>
                <c:pt idx="3516">
                  <c:v>123.6</c:v>
                </c:pt>
                <c:pt idx="3517">
                  <c:v>123.6</c:v>
                </c:pt>
                <c:pt idx="3518">
                  <c:v>123.6</c:v>
                </c:pt>
                <c:pt idx="3519">
                  <c:v>123.6</c:v>
                </c:pt>
                <c:pt idx="3520">
                  <c:v>123.6</c:v>
                </c:pt>
                <c:pt idx="3521">
                  <c:v>123.6</c:v>
                </c:pt>
                <c:pt idx="3522">
                  <c:v>123.7</c:v>
                </c:pt>
                <c:pt idx="3523">
                  <c:v>123.7</c:v>
                </c:pt>
                <c:pt idx="3524">
                  <c:v>123.7</c:v>
                </c:pt>
                <c:pt idx="3525">
                  <c:v>123.7</c:v>
                </c:pt>
                <c:pt idx="3526">
                  <c:v>123.7</c:v>
                </c:pt>
                <c:pt idx="3527">
                  <c:v>123.7</c:v>
                </c:pt>
                <c:pt idx="3528">
                  <c:v>123.8</c:v>
                </c:pt>
                <c:pt idx="3529">
                  <c:v>123.8</c:v>
                </c:pt>
                <c:pt idx="3530">
                  <c:v>123.8</c:v>
                </c:pt>
                <c:pt idx="3531">
                  <c:v>123.8</c:v>
                </c:pt>
                <c:pt idx="3532">
                  <c:v>123.9</c:v>
                </c:pt>
                <c:pt idx="3533">
                  <c:v>123.9</c:v>
                </c:pt>
                <c:pt idx="3534">
                  <c:v>123.9</c:v>
                </c:pt>
                <c:pt idx="3535">
                  <c:v>123.9</c:v>
                </c:pt>
                <c:pt idx="3536">
                  <c:v>123.9</c:v>
                </c:pt>
                <c:pt idx="3537">
                  <c:v>123.9</c:v>
                </c:pt>
                <c:pt idx="3538">
                  <c:v>123.9</c:v>
                </c:pt>
                <c:pt idx="3539">
                  <c:v>123.9</c:v>
                </c:pt>
                <c:pt idx="3540">
                  <c:v>123.9</c:v>
                </c:pt>
                <c:pt idx="3541">
                  <c:v>124</c:v>
                </c:pt>
                <c:pt idx="3542">
                  <c:v>124</c:v>
                </c:pt>
                <c:pt idx="3543">
                  <c:v>124</c:v>
                </c:pt>
                <c:pt idx="3544">
                  <c:v>124</c:v>
                </c:pt>
                <c:pt idx="3545">
                  <c:v>124</c:v>
                </c:pt>
                <c:pt idx="3546">
                  <c:v>124</c:v>
                </c:pt>
                <c:pt idx="3547">
                  <c:v>124.1</c:v>
                </c:pt>
                <c:pt idx="3548">
                  <c:v>124.1</c:v>
                </c:pt>
                <c:pt idx="3549">
                  <c:v>124.1</c:v>
                </c:pt>
                <c:pt idx="3550">
                  <c:v>124.1</c:v>
                </c:pt>
                <c:pt idx="3551">
                  <c:v>124.1</c:v>
                </c:pt>
                <c:pt idx="3552">
                  <c:v>124.1</c:v>
                </c:pt>
                <c:pt idx="3553">
                  <c:v>124.1</c:v>
                </c:pt>
                <c:pt idx="3554">
                  <c:v>124.1</c:v>
                </c:pt>
                <c:pt idx="3555">
                  <c:v>124.1</c:v>
                </c:pt>
                <c:pt idx="3556">
                  <c:v>124.2</c:v>
                </c:pt>
                <c:pt idx="3557">
                  <c:v>124.2</c:v>
                </c:pt>
                <c:pt idx="3558">
                  <c:v>124.2</c:v>
                </c:pt>
                <c:pt idx="3559">
                  <c:v>124.2</c:v>
                </c:pt>
                <c:pt idx="3560">
                  <c:v>124.3</c:v>
                </c:pt>
                <c:pt idx="3561">
                  <c:v>124.3</c:v>
                </c:pt>
                <c:pt idx="3562">
                  <c:v>124.3</c:v>
                </c:pt>
                <c:pt idx="3563">
                  <c:v>124.3</c:v>
                </c:pt>
                <c:pt idx="3564">
                  <c:v>124.3</c:v>
                </c:pt>
                <c:pt idx="3565">
                  <c:v>124.4</c:v>
                </c:pt>
                <c:pt idx="3566">
                  <c:v>124.4</c:v>
                </c:pt>
                <c:pt idx="3567">
                  <c:v>124.4</c:v>
                </c:pt>
                <c:pt idx="3568">
                  <c:v>124.4</c:v>
                </c:pt>
                <c:pt idx="3569">
                  <c:v>124.4</c:v>
                </c:pt>
                <c:pt idx="3570">
                  <c:v>124.4</c:v>
                </c:pt>
                <c:pt idx="3571">
                  <c:v>124.4</c:v>
                </c:pt>
                <c:pt idx="3572">
                  <c:v>124.4</c:v>
                </c:pt>
                <c:pt idx="3573">
                  <c:v>124.4</c:v>
                </c:pt>
                <c:pt idx="3574">
                  <c:v>124.5</c:v>
                </c:pt>
                <c:pt idx="3575">
                  <c:v>124.5</c:v>
                </c:pt>
                <c:pt idx="3576">
                  <c:v>124.5</c:v>
                </c:pt>
                <c:pt idx="3577">
                  <c:v>124.5</c:v>
                </c:pt>
                <c:pt idx="3578">
                  <c:v>124.5</c:v>
                </c:pt>
                <c:pt idx="3579">
                  <c:v>124.5</c:v>
                </c:pt>
                <c:pt idx="3580">
                  <c:v>124.6</c:v>
                </c:pt>
                <c:pt idx="3581">
                  <c:v>124.6</c:v>
                </c:pt>
                <c:pt idx="3582">
                  <c:v>124.6</c:v>
                </c:pt>
                <c:pt idx="3583">
                  <c:v>124.6</c:v>
                </c:pt>
                <c:pt idx="3584">
                  <c:v>124.6</c:v>
                </c:pt>
                <c:pt idx="3585">
                  <c:v>124.7</c:v>
                </c:pt>
                <c:pt idx="3586">
                  <c:v>124.7</c:v>
                </c:pt>
                <c:pt idx="3587">
                  <c:v>124.7</c:v>
                </c:pt>
                <c:pt idx="3588">
                  <c:v>124.8</c:v>
                </c:pt>
                <c:pt idx="3589">
                  <c:v>124.8</c:v>
                </c:pt>
                <c:pt idx="3590">
                  <c:v>124.8</c:v>
                </c:pt>
                <c:pt idx="3591">
                  <c:v>124.8</c:v>
                </c:pt>
                <c:pt idx="3592">
                  <c:v>124.9</c:v>
                </c:pt>
                <c:pt idx="3593">
                  <c:v>124.9</c:v>
                </c:pt>
                <c:pt idx="3594">
                  <c:v>124.9</c:v>
                </c:pt>
                <c:pt idx="3595">
                  <c:v>124.9</c:v>
                </c:pt>
                <c:pt idx="3596">
                  <c:v>124.9</c:v>
                </c:pt>
                <c:pt idx="3597">
                  <c:v>124.8</c:v>
                </c:pt>
                <c:pt idx="3598">
                  <c:v>124.8</c:v>
                </c:pt>
                <c:pt idx="3599">
                  <c:v>124.8</c:v>
                </c:pt>
                <c:pt idx="3600">
                  <c:v>124.8</c:v>
                </c:pt>
                <c:pt idx="3601">
                  <c:v>124.8</c:v>
                </c:pt>
                <c:pt idx="3602">
                  <c:v>124.8</c:v>
                </c:pt>
                <c:pt idx="3603">
                  <c:v>124.8</c:v>
                </c:pt>
                <c:pt idx="3604">
                  <c:v>124.7</c:v>
                </c:pt>
                <c:pt idx="3605">
                  <c:v>124.7</c:v>
                </c:pt>
                <c:pt idx="3606">
                  <c:v>124.8</c:v>
                </c:pt>
                <c:pt idx="3607">
                  <c:v>124.8</c:v>
                </c:pt>
                <c:pt idx="3608">
                  <c:v>124.8</c:v>
                </c:pt>
                <c:pt idx="3609">
                  <c:v>124.8</c:v>
                </c:pt>
                <c:pt idx="3610">
                  <c:v>124.8</c:v>
                </c:pt>
                <c:pt idx="3611">
                  <c:v>124.8</c:v>
                </c:pt>
                <c:pt idx="3612">
                  <c:v>124.8</c:v>
                </c:pt>
                <c:pt idx="3613">
                  <c:v>124.8</c:v>
                </c:pt>
                <c:pt idx="3614">
                  <c:v>124.8</c:v>
                </c:pt>
                <c:pt idx="3615">
                  <c:v>124.8</c:v>
                </c:pt>
                <c:pt idx="3616">
                  <c:v>124.8</c:v>
                </c:pt>
                <c:pt idx="3617">
                  <c:v>124.9</c:v>
                </c:pt>
                <c:pt idx="3618">
                  <c:v>124.9</c:v>
                </c:pt>
                <c:pt idx="3619">
                  <c:v>124.9</c:v>
                </c:pt>
                <c:pt idx="3620">
                  <c:v>124.9</c:v>
                </c:pt>
                <c:pt idx="3621">
                  <c:v>124.8</c:v>
                </c:pt>
                <c:pt idx="3622">
                  <c:v>124.8</c:v>
                </c:pt>
                <c:pt idx="3623">
                  <c:v>124.8</c:v>
                </c:pt>
                <c:pt idx="3624">
                  <c:v>124.8</c:v>
                </c:pt>
                <c:pt idx="3625">
                  <c:v>124.8</c:v>
                </c:pt>
                <c:pt idx="3626">
                  <c:v>124.8</c:v>
                </c:pt>
                <c:pt idx="3627">
                  <c:v>124.8</c:v>
                </c:pt>
                <c:pt idx="3628">
                  <c:v>124.8</c:v>
                </c:pt>
                <c:pt idx="3629">
                  <c:v>124.8</c:v>
                </c:pt>
                <c:pt idx="3630">
                  <c:v>124.9</c:v>
                </c:pt>
                <c:pt idx="3631">
                  <c:v>124.9</c:v>
                </c:pt>
                <c:pt idx="3632">
                  <c:v>124.9</c:v>
                </c:pt>
                <c:pt idx="3633">
                  <c:v>125</c:v>
                </c:pt>
                <c:pt idx="3634">
                  <c:v>125</c:v>
                </c:pt>
                <c:pt idx="3635">
                  <c:v>125</c:v>
                </c:pt>
                <c:pt idx="3636">
                  <c:v>125</c:v>
                </c:pt>
                <c:pt idx="3637">
                  <c:v>125</c:v>
                </c:pt>
                <c:pt idx="3638">
                  <c:v>125</c:v>
                </c:pt>
                <c:pt idx="3639">
                  <c:v>125.1</c:v>
                </c:pt>
                <c:pt idx="3640">
                  <c:v>125.1</c:v>
                </c:pt>
                <c:pt idx="3641">
                  <c:v>125.1</c:v>
                </c:pt>
                <c:pt idx="3642">
                  <c:v>125.1</c:v>
                </c:pt>
                <c:pt idx="3643">
                  <c:v>125.1</c:v>
                </c:pt>
                <c:pt idx="3644">
                  <c:v>125.1</c:v>
                </c:pt>
                <c:pt idx="3645">
                  <c:v>125</c:v>
                </c:pt>
                <c:pt idx="3646">
                  <c:v>124.9</c:v>
                </c:pt>
                <c:pt idx="3647">
                  <c:v>124.8</c:v>
                </c:pt>
                <c:pt idx="3648">
                  <c:v>124.7</c:v>
                </c:pt>
                <c:pt idx="3649">
                  <c:v>124.6</c:v>
                </c:pt>
                <c:pt idx="3650">
                  <c:v>124.5</c:v>
                </c:pt>
                <c:pt idx="3651">
                  <c:v>124.4</c:v>
                </c:pt>
                <c:pt idx="3652">
                  <c:v>124.3</c:v>
                </c:pt>
                <c:pt idx="3653">
                  <c:v>124.3</c:v>
                </c:pt>
                <c:pt idx="3654">
                  <c:v>124.3</c:v>
                </c:pt>
                <c:pt idx="3655">
                  <c:v>124.3</c:v>
                </c:pt>
                <c:pt idx="3656">
                  <c:v>124.3</c:v>
                </c:pt>
                <c:pt idx="3657">
                  <c:v>124.3</c:v>
                </c:pt>
                <c:pt idx="3658">
                  <c:v>124.3</c:v>
                </c:pt>
                <c:pt idx="3659">
                  <c:v>124.3</c:v>
                </c:pt>
                <c:pt idx="3660">
                  <c:v>124.3</c:v>
                </c:pt>
                <c:pt idx="3661">
                  <c:v>124.3</c:v>
                </c:pt>
                <c:pt idx="3662">
                  <c:v>124.3</c:v>
                </c:pt>
                <c:pt idx="3663">
                  <c:v>124.2</c:v>
                </c:pt>
                <c:pt idx="3664">
                  <c:v>124.2</c:v>
                </c:pt>
                <c:pt idx="3665">
                  <c:v>124.2</c:v>
                </c:pt>
                <c:pt idx="3666">
                  <c:v>124.2</c:v>
                </c:pt>
                <c:pt idx="3667">
                  <c:v>124.3</c:v>
                </c:pt>
                <c:pt idx="3668">
                  <c:v>124.3</c:v>
                </c:pt>
                <c:pt idx="3669">
                  <c:v>124.3</c:v>
                </c:pt>
                <c:pt idx="3670">
                  <c:v>124.3</c:v>
                </c:pt>
                <c:pt idx="3671">
                  <c:v>124.3</c:v>
                </c:pt>
                <c:pt idx="3672">
                  <c:v>124.3</c:v>
                </c:pt>
                <c:pt idx="3673">
                  <c:v>124.3</c:v>
                </c:pt>
                <c:pt idx="3674">
                  <c:v>124.4</c:v>
                </c:pt>
                <c:pt idx="3675">
                  <c:v>124.4</c:v>
                </c:pt>
                <c:pt idx="3676">
                  <c:v>124.4</c:v>
                </c:pt>
                <c:pt idx="3677">
                  <c:v>124.4</c:v>
                </c:pt>
                <c:pt idx="3678">
                  <c:v>124.4</c:v>
                </c:pt>
                <c:pt idx="3679">
                  <c:v>124.4</c:v>
                </c:pt>
                <c:pt idx="3680">
                  <c:v>124.4</c:v>
                </c:pt>
                <c:pt idx="3681">
                  <c:v>124.4</c:v>
                </c:pt>
                <c:pt idx="3682">
                  <c:v>124.4</c:v>
                </c:pt>
                <c:pt idx="3683">
                  <c:v>124.4</c:v>
                </c:pt>
                <c:pt idx="3684">
                  <c:v>124.4</c:v>
                </c:pt>
                <c:pt idx="3685">
                  <c:v>124.4</c:v>
                </c:pt>
                <c:pt idx="3686">
                  <c:v>124.4</c:v>
                </c:pt>
                <c:pt idx="3687">
                  <c:v>124.4</c:v>
                </c:pt>
                <c:pt idx="3688">
                  <c:v>124.4</c:v>
                </c:pt>
                <c:pt idx="3689">
                  <c:v>124.4</c:v>
                </c:pt>
                <c:pt idx="3690">
                  <c:v>124.4</c:v>
                </c:pt>
                <c:pt idx="3691">
                  <c:v>124.4</c:v>
                </c:pt>
                <c:pt idx="3692">
                  <c:v>124.4</c:v>
                </c:pt>
                <c:pt idx="3693">
                  <c:v>124.4</c:v>
                </c:pt>
                <c:pt idx="3694">
                  <c:v>124.4</c:v>
                </c:pt>
                <c:pt idx="3695">
                  <c:v>124.4</c:v>
                </c:pt>
                <c:pt idx="3696">
                  <c:v>124.3</c:v>
                </c:pt>
                <c:pt idx="3697">
                  <c:v>124.3</c:v>
                </c:pt>
                <c:pt idx="3698">
                  <c:v>124.2</c:v>
                </c:pt>
                <c:pt idx="3699">
                  <c:v>124.2</c:v>
                </c:pt>
                <c:pt idx="3700">
                  <c:v>124.2</c:v>
                </c:pt>
                <c:pt idx="3701">
                  <c:v>124.1</c:v>
                </c:pt>
                <c:pt idx="3702">
                  <c:v>124.1</c:v>
                </c:pt>
                <c:pt idx="3703">
                  <c:v>124.1</c:v>
                </c:pt>
                <c:pt idx="3704">
                  <c:v>124.1</c:v>
                </c:pt>
                <c:pt idx="3705">
                  <c:v>124.1</c:v>
                </c:pt>
                <c:pt idx="3706">
                  <c:v>124.2</c:v>
                </c:pt>
                <c:pt idx="3707">
                  <c:v>124.2</c:v>
                </c:pt>
                <c:pt idx="3708">
                  <c:v>124.2</c:v>
                </c:pt>
                <c:pt idx="3709">
                  <c:v>124.2</c:v>
                </c:pt>
                <c:pt idx="3710">
                  <c:v>124.2</c:v>
                </c:pt>
                <c:pt idx="3711">
                  <c:v>124.2</c:v>
                </c:pt>
                <c:pt idx="3712">
                  <c:v>124.2</c:v>
                </c:pt>
                <c:pt idx="3713">
                  <c:v>124.2</c:v>
                </c:pt>
                <c:pt idx="3714">
                  <c:v>124.2</c:v>
                </c:pt>
                <c:pt idx="3715">
                  <c:v>124.2</c:v>
                </c:pt>
                <c:pt idx="3716">
                  <c:v>124.2</c:v>
                </c:pt>
                <c:pt idx="3717">
                  <c:v>124.2</c:v>
                </c:pt>
                <c:pt idx="3718">
                  <c:v>124.2</c:v>
                </c:pt>
                <c:pt idx="3719">
                  <c:v>124.2</c:v>
                </c:pt>
                <c:pt idx="3720">
                  <c:v>124.2</c:v>
                </c:pt>
                <c:pt idx="3721">
                  <c:v>124.1</c:v>
                </c:pt>
                <c:pt idx="3722">
                  <c:v>124.1</c:v>
                </c:pt>
                <c:pt idx="3723">
                  <c:v>124.1</c:v>
                </c:pt>
                <c:pt idx="3724">
                  <c:v>124.1</c:v>
                </c:pt>
                <c:pt idx="3725">
                  <c:v>124.1</c:v>
                </c:pt>
                <c:pt idx="3726">
                  <c:v>124.1</c:v>
                </c:pt>
                <c:pt idx="3727">
                  <c:v>124.1</c:v>
                </c:pt>
                <c:pt idx="3728">
                  <c:v>124.1</c:v>
                </c:pt>
                <c:pt idx="3729">
                  <c:v>124.1</c:v>
                </c:pt>
                <c:pt idx="3730">
                  <c:v>124.2</c:v>
                </c:pt>
                <c:pt idx="3731">
                  <c:v>124.2</c:v>
                </c:pt>
                <c:pt idx="3732">
                  <c:v>124.2</c:v>
                </c:pt>
                <c:pt idx="3733">
                  <c:v>124.2</c:v>
                </c:pt>
                <c:pt idx="3734">
                  <c:v>124.2</c:v>
                </c:pt>
                <c:pt idx="3735">
                  <c:v>124.2</c:v>
                </c:pt>
                <c:pt idx="3736">
                  <c:v>124.2</c:v>
                </c:pt>
                <c:pt idx="3737">
                  <c:v>124.2</c:v>
                </c:pt>
                <c:pt idx="3738">
                  <c:v>124.2</c:v>
                </c:pt>
                <c:pt idx="3739">
                  <c:v>124.2</c:v>
                </c:pt>
                <c:pt idx="3740">
                  <c:v>124.2</c:v>
                </c:pt>
                <c:pt idx="3741">
                  <c:v>124.2</c:v>
                </c:pt>
                <c:pt idx="3742">
                  <c:v>124.2</c:v>
                </c:pt>
                <c:pt idx="3743">
                  <c:v>124.2</c:v>
                </c:pt>
                <c:pt idx="3744">
                  <c:v>124.2</c:v>
                </c:pt>
                <c:pt idx="3745">
                  <c:v>124.2</c:v>
                </c:pt>
                <c:pt idx="3746">
                  <c:v>124.2</c:v>
                </c:pt>
                <c:pt idx="3747">
                  <c:v>124.2</c:v>
                </c:pt>
                <c:pt idx="3748">
                  <c:v>124.2</c:v>
                </c:pt>
                <c:pt idx="3749">
                  <c:v>124.2</c:v>
                </c:pt>
                <c:pt idx="3750">
                  <c:v>124.2</c:v>
                </c:pt>
                <c:pt idx="3751">
                  <c:v>124.2</c:v>
                </c:pt>
                <c:pt idx="3752">
                  <c:v>124.2</c:v>
                </c:pt>
                <c:pt idx="3753">
                  <c:v>124.2</c:v>
                </c:pt>
                <c:pt idx="3754">
                  <c:v>124.2</c:v>
                </c:pt>
                <c:pt idx="3755">
                  <c:v>124.2</c:v>
                </c:pt>
                <c:pt idx="3756">
                  <c:v>124.2</c:v>
                </c:pt>
                <c:pt idx="3757">
                  <c:v>124.2</c:v>
                </c:pt>
                <c:pt idx="3758">
                  <c:v>124.1</c:v>
                </c:pt>
                <c:pt idx="3759">
                  <c:v>124.1</c:v>
                </c:pt>
                <c:pt idx="3760">
                  <c:v>124.1</c:v>
                </c:pt>
                <c:pt idx="3761">
                  <c:v>124.1</c:v>
                </c:pt>
                <c:pt idx="3762">
                  <c:v>124.1</c:v>
                </c:pt>
                <c:pt idx="3763">
                  <c:v>124.1</c:v>
                </c:pt>
                <c:pt idx="3764">
                  <c:v>124.1</c:v>
                </c:pt>
                <c:pt idx="3765">
                  <c:v>124.1</c:v>
                </c:pt>
                <c:pt idx="3766">
                  <c:v>124.1</c:v>
                </c:pt>
                <c:pt idx="3767">
                  <c:v>124.1</c:v>
                </c:pt>
                <c:pt idx="3768">
                  <c:v>124.1</c:v>
                </c:pt>
                <c:pt idx="3769">
                  <c:v>124.1</c:v>
                </c:pt>
                <c:pt idx="3770">
                  <c:v>124.1</c:v>
                </c:pt>
                <c:pt idx="3771">
                  <c:v>124.1</c:v>
                </c:pt>
                <c:pt idx="3772">
                  <c:v>124.1</c:v>
                </c:pt>
                <c:pt idx="3773">
                  <c:v>124.1</c:v>
                </c:pt>
                <c:pt idx="3774">
                  <c:v>124.1</c:v>
                </c:pt>
                <c:pt idx="3775">
                  <c:v>124.1</c:v>
                </c:pt>
                <c:pt idx="3776">
                  <c:v>124.1</c:v>
                </c:pt>
                <c:pt idx="3777">
                  <c:v>124.1</c:v>
                </c:pt>
                <c:pt idx="3778">
                  <c:v>124.1</c:v>
                </c:pt>
                <c:pt idx="3779">
                  <c:v>124.1</c:v>
                </c:pt>
                <c:pt idx="3780">
                  <c:v>124.1</c:v>
                </c:pt>
                <c:pt idx="3781">
                  <c:v>124.1</c:v>
                </c:pt>
                <c:pt idx="3782">
                  <c:v>124.1</c:v>
                </c:pt>
                <c:pt idx="3783">
                  <c:v>124.1</c:v>
                </c:pt>
                <c:pt idx="3784">
                  <c:v>124</c:v>
                </c:pt>
                <c:pt idx="3785">
                  <c:v>124</c:v>
                </c:pt>
                <c:pt idx="3786">
                  <c:v>124</c:v>
                </c:pt>
                <c:pt idx="3787">
                  <c:v>124</c:v>
                </c:pt>
                <c:pt idx="3788">
                  <c:v>124</c:v>
                </c:pt>
                <c:pt idx="3789">
                  <c:v>124</c:v>
                </c:pt>
                <c:pt idx="3790">
                  <c:v>124</c:v>
                </c:pt>
                <c:pt idx="3791">
                  <c:v>124</c:v>
                </c:pt>
                <c:pt idx="3792">
                  <c:v>124</c:v>
                </c:pt>
                <c:pt idx="3793">
                  <c:v>124</c:v>
                </c:pt>
                <c:pt idx="3794">
                  <c:v>124</c:v>
                </c:pt>
                <c:pt idx="3795">
                  <c:v>124</c:v>
                </c:pt>
                <c:pt idx="3796">
                  <c:v>124</c:v>
                </c:pt>
                <c:pt idx="3797">
                  <c:v>123.9</c:v>
                </c:pt>
                <c:pt idx="3798">
                  <c:v>123.9</c:v>
                </c:pt>
                <c:pt idx="3799">
                  <c:v>123.9</c:v>
                </c:pt>
                <c:pt idx="3800">
                  <c:v>123.9</c:v>
                </c:pt>
                <c:pt idx="3801">
                  <c:v>123.9</c:v>
                </c:pt>
                <c:pt idx="3802">
                  <c:v>123.9</c:v>
                </c:pt>
                <c:pt idx="3803">
                  <c:v>123.9</c:v>
                </c:pt>
                <c:pt idx="3804">
                  <c:v>123.9</c:v>
                </c:pt>
                <c:pt idx="3805">
                  <c:v>123.8</c:v>
                </c:pt>
                <c:pt idx="3806">
                  <c:v>123.8</c:v>
                </c:pt>
                <c:pt idx="3807">
                  <c:v>123.8</c:v>
                </c:pt>
                <c:pt idx="3808">
                  <c:v>123.8</c:v>
                </c:pt>
                <c:pt idx="3809">
                  <c:v>123.8</c:v>
                </c:pt>
                <c:pt idx="3810">
                  <c:v>123.8</c:v>
                </c:pt>
                <c:pt idx="3811">
                  <c:v>123.8</c:v>
                </c:pt>
                <c:pt idx="3812">
                  <c:v>123.8</c:v>
                </c:pt>
                <c:pt idx="3813">
                  <c:v>123.8</c:v>
                </c:pt>
                <c:pt idx="3814">
                  <c:v>123.8</c:v>
                </c:pt>
                <c:pt idx="3815">
                  <c:v>123.8</c:v>
                </c:pt>
                <c:pt idx="3816">
                  <c:v>123.8</c:v>
                </c:pt>
                <c:pt idx="3817">
                  <c:v>123.8</c:v>
                </c:pt>
                <c:pt idx="3818">
                  <c:v>123.8</c:v>
                </c:pt>
                <c:pt idx="3819">
                  <c:v>123.8</c:v>
                </c:pt>
                <c:pt idx="3820">
                  <c:v>123.8</c:v>
                </c:pt>
                <c:pt idx="3821">
                  <c:v>123.8</c:v>
                </c:pt>
                <c:pt idx="3822">
                  <c:v>123.8</c:v>
                </c:pt>
                <c:pt idx="3823">
                  <c:v>123.8</c:v>
                </c:pt>
                <c:pt idx="3824">
                  <c:v>123.8</c:v>
                </c:pt>
                <c:pt idx="3825">
                  <c:v>123.8</c:v>
                </c:pt>
                <c:pt idx="3826">
                  <c:v>123.8</c:v>
                </c:pt>
                <c:pt idx="3827">
                  <c:v>123.8</c:v>
                </c:pt>
                <c:pt idx="3828">
                  <c:v>123.8</c:v>
                </c:pt>
                <c:pt idx="3829">
                  <c:v>123.8</c:v>
                </c:pt>
                <c:pt idx="3830">
                  <c:v>123.8</c:v>
                </c:pt>
                <c:pt idx="3831">
                  <c:v>123.8</c:v>
                </c:pt>
                <c:pt idx="3832">
                  <c:v>123.8</c:v>
                </c:pt>
                <c:pt idx="3833">
                  <c:v>123.8</c:v>
                </c:pt>
                <c:pt idx="3834">
                  <c:v>123.9</c:v>
                </c:pt>
                <c:pt idx="3835">
                  <c:v>123.9</c:v>
                </c:pt>
                <c:pt idx="3836">
                  <c:v>123.9</c:v>
                </c:pt>
                <c:pt idx="3837">
                  <c:v>123.8</c:v>
                </c:pt>
                <c:pt idx="3838">
                  <c:v>123.8</c:v>
                </c:pt>
                <c:pt idx="3839">
                  <c:v>123.8</c:v>
                </c:pt>
                <c:pt idx="3840">
                  <c:v>123.8</c:v>
                </c:pt>
                <c:pt idx="3841">
                  <c:v>123.8</c:v>
                </c:pt>
                <c:pt idx="3842">
                  <c:v>123.8</c:v>
                </c:pt>
                <c:pt idx="3843">
                  <c:v>123.8</c:v>
                </c:pt>
                <c:pt idx="3844">
                  <c:v>123.8</c:v>
                </c:pt>
                <c:pt idx="3845">
                  <c:v>123.8</c:v>
                </c:pt>
                <c:pt idx="3846">
                  <c:v>123.8</c:v>
                </c:pt>
                <c:pt idx="3847">
                  <c:v>123.7</c:v>
                </c:pt>
                <c:pt idx="3848">
                  <c:v>123.7</c:v>
                </c:pt>
                <c:pt idx="3849">
                  <c:v>123.7</c:v>
                </c:pt>
                <c:pt idx="3850">
                  <c:v>123.7</c:v>
                </c:pt>
                <c:pt idx="3851">
                  <c:v>123.7</c:v>
                </c:pt>
                <c:pt idx="3852">
                  <c:v>123.7</c:v>
                </c:pt>
                <c:pt idx="3853">
                  <c:v>123.7</c:v>
                </c:pt>
                <c:pt idx="3854">
                  <c:v>123.7</c:v>
                </c:pt>
                <c:pt idx="3855">
                  <c:v>123.7</c:v>
                </c:pt>
                <c:pt idx="3856">
                  <c:v>123.7</c:v>
                </c:pt>
                <c:pt idx="3857">
                  <c:v>123.7</c:v>
                </c:pt>
                <c:pt idx="3858">
                  <c:v>123.7</c:v>
                </c:pt>
                <c:pt idx="3859">
                  <c:v>123.7</c:v>
                </c:pt>
                <c:pt idx="3860">
                  <c:v>123.7</c:v>
                </c:pt>
                <c:pt idx="3861">
                  <c:v>123.7</c:v>
                </c:pt>
                <c:pt idx="3862">
                  <c:v>123.7</c:v>
                </c:pt>
                <c:pt idx="3863">
                  <c:v>123.7</c:v>
                </c:pt>
                <c:pt idx="3864">
                  <c:v>123.7</c:v>
                </c:pt>
                <c:pt idx="3865">
                  <c:v>123.6</c:v>
                </c:pt>
                <c:pt idx="3866">
                  <c:v>123.6</c:v>
                </c:pt>
                <c:pt idx="3867">
                  <c:v>123.6</c:v>
                </c:pt>
                <c:pt idx="3868">
                  <c:v>123.6</c:v>
                </c:pt>
                <c:pt idx="3869">
                  <c:v>123.6</c:v>
                </c:pt>
                <c:pt idx="3870">
                  <c:v>123.6</c:v>
                </c:pt>
                <c:pt idx="3871">
                  <c:v>123.6</c:v>
                </c:pt>
                <c:pt idx="3872">
                  <c:v>123.6</c:v>
                </c:pt>
                <c:pt idx="3873">
                  <c:v>123.6</c:v>
                </c:pt>
                <c:pt idx="3874">
                  <c:v>123.6</c:v>
                </c:pt>
                <c:pt idx="3875">
                  <c:v>123.6</c:v>
                </c:pt>
                <c:pt idx="3876">
                  <c:v>123.6</c:v>
                </c:pt>
                <c:pt idx="3877">
                  <c:v>123.6</c:v>
                </c:pt>
                <c:pt idx="3878">
                  <c:v>123.6</c:v>
                </c:pt>
                <c:pt idx="3879">
                  <c:v>123.5</c:v>
                </c:pt>
                <c:pt idx="3880">
                  <c:v>123.5</c:v>
                </c:pt>
                <c:pt idx="3881">
                  <c:v>123.5</c:v>
                </c:pt>
                <c:pt idx="3882">
                  <c:v>123.5</c:v>
                </c:pt>
                <c:pt idx="3883">
                  <c:v>123.5</c:v>
                </c:pt>
                <c:pt idx="3884">
                  <c:v>123.5</c:v>
                </c:pt>
                <c:pt idx="3885">
                  <c:v>123.5</c:v>
                </c:pt>
                <c:pt idx="3886">
                  <c:v>123.5</c:v>
                </c:pt>
                <c:pt idx="3887">
                  <c:v>123.5</c:v>
                </c:pt>
                <c:pt idx="3888">
                  <c:v>123.5</c:v>
                </c:pt>
                <c:pt idx="3889">
                  <c:v>123.5</c:v>
                </c:pt>
                <c:pt idx="3890">
                  <c:v>123.5</c:v>
                </c:pt>
                <c:pt idx="3891">
                  <c:v>123.5</c:v>
                </c:pt>
                <c:pt idx="3892">
                  <c:v>123.5</c:v>
                </c:pt>
                <c:pt idx="3893">
                  <c:v>123.5</c:v>
                </c:pt>
                <c:pt idx="3894">
                  <c:v>123.5</c:v>
                </c:pt>
                <c:pt idx="3895">
                  <c:v>123.4</c:v>
                </c:pt>
                <c:pt idx="3896">
                  <c:v>123.4</c:v>
                </c:pt>
                <c:pt idx="3897">
                  <c:v>123.4</c:v>
                </c:pt>
                <c:pt idx="3898">
                  <c:v>123.4</c:v>
                </c:pt>
                <c:pt idx="3899">
                  <c:v>123.4</c:v>
                </c:pt>
                <c:pt idx="3900">
                  <c:v>123.4</c:v>
                </c:pt>
                <c:pt idx="3901">
                  <c:v>123.4</c:v>
                </c:pt>
                <c:pt idx="3902">
                  <c:v>123.3</c:v>
                </c:pt>
                <c:pt idx="3903">
                  <c:v>123.3</c:v>
                </c:pt>
                <c:pt idx="3904">
                  <c:v>123.3</c:v>
                </c:pt>
                <c:pt idx="3905">
                  <c:v>123.3</c:v>
                </c:pt>
                <c:pt idx="3906">
                  <c:v>123.3</c:v>
                </c:pt>
                <c:pt idx="3907">
                  <c:v>123.3</c:v>
                </c:pt>
                <c:pt idx="3908">
                  <c:v>123.3</c:v>
                </c:pt>
                <c:pt idx="3909">
                  <c:v>123.3</c:v>
                </c:pt>
                <c:pt idx="3910">
                  <c:v>123.3</c:v>
                </c:pt>
                <c:pt idx="3911">
                  <c:v>123.3</c:v>
                </c:pt>
                <c:pt idx="3912">
                  <c:v>123.3</c:v>
                </c:pt>
                <c:pt idx="3913">
                  <c:v>123.3</c:v>
                </c:pt>
                <c:pt idx="3914">
                  <c:v>123.3</c:v>
                </c:pt>
                <c:pt idx="3915">
                  <c:v>123.3</c:v>
                </c:pt>
                <c:pt idx="3916">
                  <c:v>123.3</c:v>
                </c:pt>
                <c:pt idx="3917">
                  <c:v>123.3</c:v>
                </c:pt>
                <c:pt idx="3918">
                  <c:v>123.3</c:v>
                </c:pt>
                <c:pt idx="3919">
                  <c:v>123.3</c:v>
                </c:pt>
                <c:pt idx="3920">
                  <c:v>123.3</c:v>
                </c:pt>
                <c:pt idx="3921">
                  <c:v>123.3</c:v>
                </c:pt>
                <c:pt idx="3922">
                  <c:v>123.3</c:v>
                </c:pt>
                <c:pt idx="3923">
                  <c:v>123.3</c:v>
                </c:pt>
                <c:pt idx="3924">
                  <c:v>123.3</c:v>
                </c:pt>
                <c:pt idx="3925">
                  <c:v>123.3</c:v>
                </c:pt>
                <c:pt idx="3926">
                  <c:v>123.3</c:v>
                </c:pt>
                <c:pt idx="3927">
                  <c:v>123.3</c:v>
                </c:pt>
                <c:pt idx="3928">
                  <c:v>123.3</c:v>
                </c:pt>
                <c:pt idx="3929">
                  <c:v>123.3</c:v>
                </c:pt>
                <c:pt idx="3930">
                  <c:v>123.3</c:v>
                </c:pt>
                <c:pt idx="3931">
                  <c:v>123.3</c:v>
                </c:pt>
                <c:pt idx="3932">
                  <c:v>123.3</c:v>
                </c:pt>
                <c:pt idx="3933">
                  <c:v>123.3</c:v>
                </c:pt>
                <c:pt idx="3934">
                  <c:v>123.3</c:v>
                </c:pt>
                <c:pt idx="3935">
                  <c:v>123.3</c:v>
                </c:pt>
                <c:pt idx="3936">
                  <c:v>123.3</c:v>
                </c:pt>
                <c:pt idx="3937">
                  <c:v>123.3</c:v>
                </c:pt>
                <c:pt idx="3938">
                  <c:v>123.3</c:v>
                </c:pt>
                <c:pt idx="3939">
                  <c:v>123.3</c:v>
                </c:pt>
                <c:pt idx="3940">
                  <c:v>123.3</c:v>
                </c:pt>
                <c:pt idx="3941">
                  <c:v>123.3</c:v>
                </c:pt>
                <c:pt idx="3942">
                  <c:v>123.2</c:v>
                </c:pt>
                <c:pt idx="3943">
                  <c:v>123.2</c:v>
                </c:pt>
                <c:pt idx="3944">
                  <c:v>123.2</c:v>
                </c:pt>
                <c:pt idx="3945">
                  <c:v>123.2</c:v>
                </c:pt>
                <c:pt idx="3946">
                  <c:v>123.2</c:v>
                </c:pt>
                <c:pt idx="3947">
                  <c:v>123.2</c:v>
                </c:pt>
                <c:pt idx="3948">
                  <c:v>123.2</c:v>
                </c:pt>
                <c:pt idx="3949">
                  <c:v>123.2</c:v>
                </c:pt>
                <c:pt idx="3950">
                  <c:v>123.2</c:v>
                </c:pt>
                <c:pt idx="3951">
                  <c:v>123.2</c:v>
                </c:pt>
                <c:pt idx="3952">
                  <c:v>123.2</c:v>
                </c:pt>
                <c:pt idx="3953">
                  <c:v>123.2</c:v>
                </c:pt>
                <c:pt idx="3954">
                  <c:v>123.2</c:v>
                </c:pt>
                <c:pt idx="3955">
                  <c:v>123.2</c:v>
                </c:pt>
                <c:pt idx="3956">
                  <c:v>123.2</c:v>
                </c:pt>
                <c:pt idx="3957">
                  <c:v>123.2</c:v>
                </c:pt>
                <c:pt idx="3958">
                  <c:v>123.2</c:v>
                </c:pt>
                <c:pt idx="3959">
                  <c:v>123.2</c:v>
                </c:pt>
                <c:pt idx="3960">
                  <c:v>123.2</c:v>
                </c:pt>
                <c:pt idx="3961">
                  <c:v>123.2</c:v>
                </c:pt>
                <c:pt idx="3962">
                  <c:v>123.2</c:v>
                </c:pt>
                <c:pt idx="3963">
                  <c:v>123.2</c:v>
                </c:pt>
                <c:pt idx="3964">
                  <c:v>123.2</c:v>
                </c:pt>
                <c:pt idx="3965">
                  <c:v>123.2</c:v>
                </c:pt>
                <c:pt idx="3966">
                  <c:v>123.2</c:v>
                </c:pt>
                <c:pt idx="3967">
                  <c:v>123.1</c:v>
                </c:pt>
                <c:pt idx="3968">
                  <c:v>123.1</c:v>
                </c:pt>
                <c:pt idx="3969">
                  <c:v>123.1</c:v>
                </c:pt>
                <c:pt idx="3970">
                  <c:v>123.1</c:v>
                </c:pt>
                <c:pt idx="3971">
                  <c:v>123.1</c:v>
                </c:pt>
                <c:pt idx="3972">
                  <c:v>123.1</c:v>
                </c:pt>
                <c:pt idx="3973">
                  <c:v>123.1</c:v>
                </c:pt>
                <c:pt idx="3974">
                  <c:v>123.1</c:v>
                </c:pt>
                <c:pt idx="3975">
                  <c:v>123.1</c:v>
                </c:pt>
                <c:pt idx="3976">
                  <c:v>123.1</c:v>
                </c:pt>
                <c:pt idx="3977">
                  <c:v>123.1</c:v>
                </c:pt>
                <c:pt idx="3978">
                  <c:v>123.1</c:v>
                </c:pt>
                <c:pt idx="3979">
                  <c:v>123.1</c:v>
                </c:pt>
                <c:pt idx="3980">
                  <c:v>123.1</c:v>
                </c:pt>
                <c:pt idx="3981">
                  <c:v>123</c:v>
                </c:pt>
                <c:pt idx="3982">
                  <c:v>123</c:v>
                </c:pt>
                <c:pt idx="3983">
                  <c:v>123</c:v>
                </c:pt>
                <c:pt idx="3984">
                  <c:v>123</c:v>
                </c:pt>
                <c:pt idx="3985">
                  <c:v>122.9</c:v>
                </c:pt>
                <c:pt idx="3986">
                  <c:v>122.9</c:v>
                </c:pt>
                <c:pt idx="3987">
                  <c:v>122.8</c:v>
                </c:pt>
                <c:pt idx="3988">
                  <c:v>122.8</c:v>
                </c:pt>
                <c:pt idx="3989">
                  <c:v>122.8</c:v>
                </c:pt>
                <c:pt idx="3990">
                  <c:v>122.7</c:v>
                </c:pt>
                <c:pt idx="3991">
                  <c:v>122.8</c:v>
                </c:pt>
                <c:pt idx="3992">
                  <c:v>122.8</c:v>
                </c:pt>
                <c:pt idx="3993">
                  <c:v>122.8</c:v>
                </c:pt>
                <c:pt idx="3994">
                  <c:v>122.9</c:v>
                </c:pt>
                <c:pt idx="3995">
                  <c:v>122.9</c:v>
                </c:pt>
                <c:pt idx="3996">
                  <c:v>123</c:v>
                </c:pt>
                <c:pt idx="3997">
                  <c:v>123</c:v>
                </c:pt>
                <c:pt idx="3998">
                  <c:v>123</c:v>
                </c:pt>
                <c:pt idx="3999">
                  <c:v>123</c:v>
                </c:pt>
                <c:pt idx="4000">
                  <c:v>123</c:v>
                </c:pt>
                <c:pt idx="4001">
                  <c:v>123</c:v>
                </c:pt>
                <c:pt idx="4002">
                  <c:v>123</c:v>
                </c:pt>
                <c:pt idx="4003">
                  <c:v>123</c:v>
                </c:pt>
                <c:pt idx="4004">
                  <c:v>123</c:v>
                </c:pt>
                <c:pt idx="4005">
                  <c:v>123</c:v>
                </c:pt>
                <c:pt idx="4006">
                  <c:v>123</c:v>
                </c:pt>
                <c:pt idx="4007">
                  <c:v>123</c:v>
                </c:pt>
                <c:pt idx="4008">
                  <c:v>123</c:v>
                </c:pt>
                <c:pt idx="4009">
                  <c:v>123</c:v>
                </c:pt>
                <c:pt idx="4010">
                  <c:v>123</c:v>
                </c:pt>
                <c:pt idx="4011">
                  <c:v>123</c:v>
                </c:pt>
                <c:pt idx="4012">
                  <c:v>123</c:v>
                </c:pt>
                <c:pt idx="4013">
                  <c:v>123</c:v>
                </c:pt>
                <c:pt idx="4014">
                  <c:v>123</c:v>
                </c:pt>
                <c:pt idx="4015">
                  <c:v>123</c:v>
                </c:pt>
                <c:pt idx="4016">
                  <c:v>123</c:v>
                </c:pt>
                <c:pt idx="4017">
                  <c:v>123</c:v>
                </c:pt>
                <c:pt idx="4018">
                  <c:v>122.9</c:v>
                </c:pt>
                <c:pt idx="4019">
                  <c:v>122.9</c:v>
                </c:pt>
                <c:pt idx="4020">
                  <c:v>122.9</c:v>
                </c:pt>
                <c:pt idx="4021">
                  <c:v>122.9</c:v>
                </c:pt>
                <c:pt idx="4022">
                  <c:v>122.9</c:v>
                </c:pt>
                <c:pt idx="4023">
                  <c:v>122.9</c:v>
                </c:pt>
                <c:pt idx="4024">
                  <c:v>122.9</c:v>
                </c:pt>
                <c:pt idx="4025">
                  <c:v>122.9</c:v>
                </c:pt>
                <c:pt idx="4026">
                  <c:v>122.9</c:v>
                </c:pt>
                <c:pt idx="4027">
                  <c:v>122.8</c:v>
                </c:pt>
                <c:pt idx="4028">
                  <c:v>122.8</c:v>
                </c:pt>
                <c:pt idx="4029">
                  <c:v>122.8</c:v>
                </c:pt>
                <c:pt idx="4030">
                  <c:v>122.8</c:v>
                </c:pt>
                <c:pt idx="4031">
                  <c:v>122.8</c:v>
                </c:pt>
                <c:pt idx="4032">
                  <c:v>122.8</c:v>
                </c:pt>
                <c:pt idx="4033">
                  <c:v>122.7</c:v>
                </c:pt>
                <c:pt idx="4034">
                  <c:v>122.7</c:v>
                </c:pt>
                <c:pt idx="4035">
                  <c:v>122.7</c:v>
                </c:pt>
                <c:pt idx="4036">
                  <c:v>122.7</c:v>
                </c:pt>
                <c:pt idx="4037">
                  <c:v>122.7</c:v>
                </c:pt>
                <c:pt idx="4038">
                  <c:v>122.7</c:v>
                </c:pt>
                <c:pt idx="4039">
                  <c:v>122.7</c:v>
                </c:pt>
                <c:pt idx="4040">
                  <c:v>122.8</c:v>
                </c:pt>
                <c:pt idx="4041">
                  <c:v>122.9</c:v>
                </c:pt>
                <c:pt idx="4042">
                  <c:v>122.9</c:v>
                </c:pt>
                <c:pt idx="4043">
                  <c:v>123</c:v>
                </c:pt>
                <c:pt idx="4044">
                  <c:v>123</c:v>
                </c:pt>
                <c:pt idx="4045">
                  <c:v>123.1</c:v>
                </c:pt>
                <c:pt idx="4046">
                  <c:v>123.1</c:v>
                </c:pt>
                <c:pt idx="4047">
                  <c:v>123.1</c:v>
                </c:pt>
                <c:pt idx="4048">
                  <c:v>123.1</c:v>
                </c:pt>
                <c:pt idx="4049">
                  <c:v>123.1</c:v>
                </c:pt>
                <c:pt idx="4050">
                  <c:v>123.1</c:v>
                </c:pt>
                <c:pt idx="4051">
                  <c:v>123.1</c:v>
                </c:pt>
                <c:pt idx="4052">
                  <c:v>123.1</c:v>
                </c:pt>
                <c:pt idx="4053">
                  <c:v>123</c:v>
                </c:pt>
                <c:pt idx="4054">
                  <c:v>123</c:v>
                </c:pt>
                <c:pt idx="4055">
                  <c:v>123</c:v>
                </c:pt>
                <c:pt idx="4056">
                  <c:v>122.9</c:v>
                </c:pt>
                <c:pt idx="4057">
                  <c:v>122.9</c:v>
                </c:pt>
                <c:pt idx="4058">
                  <c:v>122.9</c:v>
                </c:pt>
                <c:pt idx="4059">
                  <c:v>122.9</c:v>
                </c:pt>
                <c:pt idx="4060">
                  <c:v>122.9</c:v>
                </c:pt>
                <c:pt idx="4061">
                  <c:v>122.8</c:v>
                </c:pt>
                <c:pt idx="4062">
                  <c:v>122.8</c:v>
                </c:pt>
                <c:pt idx="4063">
                  <c:v>122.8</c:v>
                </c:pt>
                <c:pt idx="4064">
                  <c:v>122.8</c:v>
                </c:pt>
                <c:pt idx="4065">
                  <c:v>122.8</c:v>
                </c:pt>
                <c:pt idx="4066">
                  <c:v>122.7</c:v>
                </c:pt>
                <c:pt idx="4067">
                  <c:v>122.7</c:v>
                </c:pt>
                <c:pt idx="4068">
                  <c:v>122.7</c:v>
                </c:pt>
                <c:pt idx="4069">
                  <c:v>122.7</c:v>
                </c:pt>
                <c:pt idx="4070">
                  <c:v>122.7</c:v>
                </c:pt>
                <c:pt idx="4071">
                  <c:v>122.7</c:v>
                </c:pt>
                <c:pt idx="4072">
                  <c:v>122.7</c:v>
                </c:pt>
                <c:pt idx="4073">
                  <c:v>122.7</c:v>
                </c:pt>
                <c:pt idx="4074">
                  <c:v>122.7</c:v>
                </c:pt>
                <c:pt idx="4075">
                  <c:v>122.7</c:v>
                </c:pt>
                <c:pt idx="4076">
                  <c:v>122.7</c:v>
                </c:pt>
                <c:pt idx="4077">
                  <c:v>122.7</c:v>
                </c:pt>
                <c:pt idx="4078">
                  <c:v>122.7</c:v>
                </c:pt>
                <c:pt idx="4079">
                  <c:v>122.7</c:v>
                </c:pt>
                <c:pt idx="4080">
                  <c:v>122.6</c:v>
                </c:pt>
                <c:pt idx="4081">
                  <c:v>122.6</c:v>
                </c:pt>
                <c:pt idx="4082">
                  <c:v>122.6</c:v>
                </c:pt>
                <c:pt idx="4083">
                  <c:v>122.6</c:v>
                </c:pt>
                <c:pt idx="4084">
                  <c:v>122.6</c:v>
                </c:pt>
                <c:pt idx="4085">
                  <c:v>122.6</c:v>
                </c:pt>
                <c:pt idx="4086">
                  <c:v>122.6</c:v>
                </c:pt>
                <c:pt idx="4087">
                  <c:v>122.5</c:v>
                </c:pt>
                <c:pt idx="4088">
                  <c:v>122.5</c:v>
                </c:pt>
                <c:pt idx="4089">
                  <c:v>122.5</c:v>
                </c:pt>
                <c:pt idx="4090">
                  <c:v>122.5</c:v>
                </c:pt>
                <c:pt idx="4091">
                  <c:v>122.5</c:v>
                </c:pt>
                <c:pt idx="4092">
                  <c:v>122.5</c:v>
                </c:pt>
                <c:pt idx="4093">
                  <c:v>122.5</c:v>
                </c:pt>
                <c:pt idx="4094">
                  <c:v>122.5</c:v>
                </c:pt>
                <c:pt idx="4095">
                  <c:v>122.5</c:v>
                </c:pt>
                <c:pt idx="4096">
                  <c:v>122.5</c:v>
                </c:pt>
                <c:pt idx="4097">
                  <c:v>122.5</c:v>
                </c:pt>
                <c:pt idx="4098">
                  <c:v>122.5</c:v>
                </c:pt>
                <c:pt idx="4099">
                  <c:v>122.5</c:v>
                </c:pt>
                <c:pt idx="4100">
                  <c:v>122.5</c:v>
                </c:pt>
                <c:pt idx="4101">
                  <c:v>122.5</c:v>
                </c:pt>
                <c:pt idx="4102">
                  <c:v>122.5</c:v>
                </c:pt>
                <c:pt idx="4103">
                  <c:v>122.5</c:v>
                </c:pt>
                <c:pt idx="4104">
                  <c:v>122.5</c:v>
                </c:pt>
                <c:pt idx="4105">
                  <c:v>122.5</c:v>
                </c:pt>
                <c:pt idx="4106">
                  <c:v>122.5</c:v>
                </c:pt>
                <c:pt idx="4107">
                  <c:v>122.5</c:v>
                </c:pt>
                <c:pt idx="4108">
                  <c:v>122.5</c:v>
                </c:pt>
                <c:pt idx="4109">
                  <c:v>122.5</c:v>
                </c:pt>
                <c:pt idx="4110">
                  <c:v>122.5</c:v>
                </c:pt>
                <c:pt idx="4111">
                  <c:v>122.6</c:v>
                </c:pt>
                <c:pt idx="4112">
                  <c:v>122.6</c:v>
                </c:pt>
                <c:pt idx="4113">
                  <c:v>122.6</c:v>
                </c:pt>
                <c:pt idx="4114">
                  <c:v>122.6</c:v>
                </c:pt>
                <c:pt idx="4115">
                  <c:v>122.6</c:v>
                </c:pt>
                <c:pt idx="4116">
                  <c:v>122.6</c:v>
                </c:pt>
                <c:pt idx="4117">
                  <c:v>122.6</c:v>
                </c:pt>
                <c:pt idx="4118">
                  <c:v>122.6</c:v>
                </c:pt>
                <c:pt idx="4119">
                  <c:v>122.6</c:v>
                </c:pt>
                <c:pt idx="4120">
                  <c:v>122.6</c:v>
                </c:pt>
                <c:pt idx="4121">
                  <c:v>122.6</c:v>
                </c:pt>
                <c:pt idx="4122">
                  <c:v>122.6</c:v>
                </c:pt>
                <c:pt idx="4123">
                  <c:v>122.6</c:v>
                </c:pt>
                <c:pt idx="4124">
                  <c:v>122.6</c:v>
                </c:pt>
                <c:pt idx="4125">
                  <c:v>122.6</c:v>
                </c:pt>
                <c:pt idx="4126">
                  <c:v>122.6</c:v>
                </c:pt>
                <c:pt idx="4127">
                  <c:v>122.6</c:v>
                </c:pt>
                <c:pt idx="4128">
                  <c:v>122.6</c:v>
                </c:pt>
                <c:pt idx="4129">
                  <c:v>122.6</c:v>
                </c:pt>
                <c:pt idx="4130">
                  <c:v>122.6</c:v>
                </c:pt>
                <c:pt idx="4131">
                  <c:v>122.6</c:v>
                </c:pt>
                <c:pt idx="4132">
                  <c:v>122.6</c:v>
                </c:pt>
                <c:pt idx="4133">
                  <c:v>122.6</c:v>
                </c:pt>
                <c:pt idx="4134">
                  <c:v>122.6</c:v>
                </c:pt>
                <c:pt idx="4135">
                  <c:v>122.5</c:v>
                </c:pt>
                <c:pt idx="4136">
                  <c:v>122.5</c:v>
                </c:pt>
                <c:pt idx="4137">
                  <c:v>122.5</c:v>
                </c:pt>
                <c:pt idx="4138">
                  <c:v>122.5</c:v>
                </c:pt>
                <c:pt idx="4139">
                  <c:v>122.5</c:v>
                </c:pt>
                <c:pt idx="4140">
                  <c:v>122.5</c:v>
                </c:pt>
                <c:pt idx="4141">
                  <c:v>122.5</c:v>
                </c:pt>
                <c:pt idx="4142">
                  <c:v>122.5</c:v>
                </c:pt>
                <c:pt idx="4143">
                  <c:v>122.5</c:v>
                </c:pt>
                <c:pt idx="4144">
                  <c:v>122.5</c:v>
                </c:pt>
                <c:pt idx="4145">
                  <c:v>122.5</c:v>
                </c:pt>
                <c:pt idx="4146">
                  <c:v>122.5</c:v>
                </c:pt>
                <c:pt idx="4147">
                  <c:v>122.5</c:v>
                </c:pt>
                <c:pt idx="4148">
                  <c:v>122.5</c:v>
                </c:pt>
                <c:pt idx="4149">
                  <c:v>122.5</c:v>
                </c:pt>
                <c:pt idx="4150">
                  <c:v>122.5</c:v>
                </c:pt>
                <c:pt idx="4151">
                  <c:v>122.5</c:v>
                </c:pt>
                <c:pt idx="4152">
                  <c:v>122.5</c:v>
                </c:pt>
                <c:pt idx="4153">
                  <c:v>122.5</c:v>
                </c:pt>
                <c:pt idx="4154">
                  <c:v>122.5</c:v>
                </c:pt>
                <c:pt idx="4155">
                  <c:v>122.5</c:v>
                </c:pt>
                <c:pt idx="4156">
                  <c:v>122.5</c:v>
                </c:pt>
                <c:pt idx="4157">
                  <c:v>122.5</c:v>
                </c:pt>
                <c:pt idx="4158">
                  <c:v>122.5</c:v>
                </c:pt>
                <c:pt idx="4159">
                  <c:v>122.5</c:v>
                </c:pt>
                <c:pt idx="4160">
                  <c:v>122.5</c:v>
                </c:pt>
                <c:pt idx="4161">
                  <c:v>122.5</c:v>
                </c:pt>
                <c:pt idx="4162">
                  <c:v>122.4</c:v>
                </c:pt>
                <c:pt idx="4163">
                  <c:v>122.4</c:v>
                </c:pt>
                <c:pt idx="4164">
                  <c:v>122.4</c:v>
                </c:pt>
                <c:pt idx="4165">
                  <c:v>122.4</c:v>
                </c:pt>
                <c:pt idx="4166">
                  <c:v>122.4</c:v>
                </c:pt>
                <c:pt idx="4167">
                  <c:v>122.4</c:v>
                </c:pt>
                <c:pt idx="4168">
                  <c:v>122.4</c:v>
                </c:pt>
                <c:pt idx="4169">
                  <c:v>122.4</c:v>
                </c:pt>
                <c:pt idx="4170">
                  <c:v>122.4</c:v>
                </c:pt>
                <c:pt idx="4171">
                  <c:v>122.4</c:v>
                </c:pt>
                <c:pt idx="4172">
                  <c:v>122.4</c:v>
                </c:pt>
                <c:pt idx="4173">
                  <c:v>122.4</c:v>
                </c:pt>
                <c:pt idx="4174">
                  <c:v>122.4</c:v>
                </c:pt>
                <c:pt idx="4175">
                  <c:v>122.4</c:v>
                </c:pt>
                <c:pt idx="4176">
                  <c:v>122.4</c:v>
                </c:pt>
                <c:pt idx="4177">
                  <c:v>122.4</c:v>
                </c:pt>
                <c:pt idx="4178">
                  <c:v>122.4</c:v>
                </c:pt>
                <c:pt idx="4179">
                  <c:v>122.4</c:v>
                </c:pt>
                <c:pt idx="4180">
                  <c:v>122.4</c:v>
                </c:pt>
                <c:pt idx="4181">
                  <c:v>122.4</c:v>
                </c:pt>
                <c:pt idx="4182">
                  <c:v>122.4</c:v>
                </c:pt>
                <c:pt idx="4183">
                  <c:v>122.4</c:v>
                </c:pt>
                <c:pt idx="4184">
                  <c:v>122.4</c:v>
                </c:pt>
                <c:pt idx="4185">
                  <c:v>122.4</c:v>
                </c:pt>
                <c:pt idx="4186">
                  <c:v>122.4</c:v>
                </c:pt>
                <c:pt idx="4187">
                  <c:v>122.4</c:v>
                </c:pt>
                <c:pt idx="4188">
                  <c:v>122.4</c:v>
                </c:pt>
                <c:pt idx="4189">
                  <c:v>122.4</c:v>
                </c:pt>
                <c:pt idx="4190">
                  <c:v>122.4</c:v>
                </c:pt>
                <c:pt idx="4191">
                  <c:v>122.4</c:v>
                </c:pt>
                <c:pt idx="4192">
                  <c:v>122.4</c:v>
                </c:pt>
                <c:pt idx="4193">
                  <c:v>122.4</c:v>
                </c:pt>
                <c:pt idx="4194">
                  <c:v>122.4</c:v>
                </c:pt>
                <c:pt idx="4195">
                  <c:v>122.4</c:v>
                </c:pt>
                <c:pt idx="4196">
                  <c:v>122.4</c:v>
                </c:pt>
                <c:pt idx="4197">
                  <c:v>122.4</c:v>
                </c:pt>
                <c:pt idx="4198">
                  <c:v>122.4</c:v>
                </c:pt>
                <c:pt idx="4199">
                  <c:v>122.4</c:v>
                </c:pt>
                <c:pt idx="4200">
                  <c:v>122.4</c:v>
                </c:pt>
                <c:pt idx="4201">
                  <c:v>122.4</c:v>
                </c:pt>
                <c:pt idx="4202">
                  <c:v>122.4</c:v>
                </c:pt>
                <c:pt idx="4203">
                  <c:v>122.4</c:v>
                </c:pt>
                <c:pt idx="4204">
                  <c:v>122.4</c:v>
                </c:pt>
                <c:pt idx="4205">
                  <c:v>122.4</c:v>
                </c:pt>
                <c:pt idx="4206">
                  <c:v>122.4</c:v>
                </c:pt>
                <c:pt idx="4207">
                  <c:v>122.4</c:v>
                </c:pt>
                <c:pt idx="4208">
                  <c:v>122.4</c:v>
                </c:pt>
                <c:pt idx="4209">
                  <c:v>122.4</c:v>
                </c:pt>
                <c:pt idx="4210">
                  <c:v>122.4</c:v>
                </c:pt>
                <c:pt idx="4211">
                  <c:v>122.3</c:v>
                </c:pt>
                <c:pt idx="4212">
                  <c:v>122.3</c:v>
                </c:pt>
                <c:pt idx="4213">
                  <c:v>122.3</c:v>
                </c:pt>
                <c:pt idx="4214">
                  <c:v>122.3</c:v>
                </c:pt>
                <c:pt idx="4215">
                  <c:v>122.3</c:v>
                </c:pt>
                <c:pt idx="4216">
                  <c:v>122.3</c:v>
                </c:pt>
                <c:pt idx="4217">
                  <c:v>122.3</c:v>
                </c:pt>
                <c:pt idx="4218">
                  <c:v>122.3</c:v>
                </c:pt>
                <c:pt idx="4219">
                  <c:v>122.3</c:v>
                </c:pt>
                <c:pt idx="4220">
                  <c:v>122.3</c:v>
                </c:pt>
                <c:pt idx="4221">
                  <c:v>122.3</c:v>
                </c:pt>
                <c:pt idx="4222">
                  <c:v>122.3</c:v>
                </c:pt>
                <c:pt idx="4223">
                  <c:v>122.3</c:v>
                </c:pt>
                <c:pt idx="4224">
                  <c:v>122.3</c:v>
                </c:pt>
                <c:pt idx="4225">
                  <c:v>122.3</c:v>
                </c:pt>
                <c:pt idx="4226">
                  <c:v>122.3</c:v>
                </c:pt>
                <c:pt idx="4227">
                  <c:v>122.3</c:v>
                </c:pt>
                <c:pt idx="4228">
                  <c:v>122.3</c:v>
                </c:pt>
                <c:pt idx="4229">
                  <c:v>122.3</c:v>
                </c:pt>
                <c:pt idx="4230">
                  <c:v>122.3</c:v>
                </c:pt>
                <c:pt idx="4231">
                  <c:v>122.3</c:v>
                </c:pt>
                <c:pt idx="4232">
                  <c:v>122.3</c:v>
                </c:pt>
                <c:pt idx="4233">
                  <c:v>122.3</c:v>
                </c:pt>
                <c:pt idx="4234">
                  <c:v>122.3</c:v>
                </c:pt>
                <c:pt idx="4235">
                  <c:v>122.3</c:v>
                </c:pt>
                <c:pt idx="4236">
                  <c:v>122.3</c:v>
                </c:pt>
                <c:pt idx="4237">
                  <c:v>122.3</c:v>
                </c:pt>
                <c:pt idx="4238">
                  <c:v>122.3</c:v>
                </c:pt>
                <c:pt idx="4239">
                  <c:v>122.3</c:v>
                </c:pt>
                <c:pt idx="4240">
                  <c:v>122.3</c:v>
                </c:pt>
                <c:pt idx="4241">
                  <c:v>122.3</c:v>
                </c:pt>
                <c:pt idx="4242">
                  <c:v>122.2</c:v>
                </c:pt>
                <c:pt idx="4243">
                  <c:v>122.2</c:v>
                </c:pt>
                <c:pt idx="4244">
                  <c:v>122.2</c:v>
                </c:pt>
                <c:pt idx="4245">
                  <c:v>122.2</c:v>
                </c:pt>
                <c:pt idx="4246">
                  <c:v>122.2</c:v>
                </c:pt>
                <c:pt idx="4247">
                  <c:v>122.2</c:v>
                </c:pt>
                <c:pt idx="4248">
                  <c:v>122.2</c:v>
                </c:pt>
                <c:pt idx="4249">
                  <c:v>122.2</c:v>
                </c:pt>
                <c:pt idx="4250">
                  <c:v>122.2</c:v>
                </c:pt>
                <c:pt idx="4251">
                  <c:v>122.2</c:v>
                </c:pt>
                <c:pt idx="4252">
                  <c:v>122.2</c:v>
                </c:pt>
                <c:pt idx="4253">
                  <c:v>122.2</c:v>
                </c:pt>
                <c:pt idx="4254">
                  <c:v>122.2</c:v>
                </c:pt>
                <c:pt idx="4255">
                  <c:v>122.2</c:v>
                </c:pt>
                <c:pt idx="4256">
                  <c:v>122.2</c:v>
                </c:pt>
                <c:pt idx="4257">
                  <c:v>122.2</c:v>
                </c:pt>
                <c:pt idx="4258">
                  <c:v>122.2</c:v>
                </c:pt>
                <c:pt idx="4259">
                  <c:v>122.2</c:v>
                </c:pt>
                <c:pt idx="4260">
                  <c:v>122.1</c:v>
                </c:pt>
                <c:pt idx="4261">
                  <c:v>122.1</c:v>
                </c:pt>
                <c:pt idx="4262">
                  <c:v>122.1</c:v>
                </c:pt>
                <c:pt idx="4263">
                  <c:v>122.1</c:v>
                </c:pt>
                <c:pt idx="4264">
                  <c:v>122.1</c:v>
                </c:pt>
                <c:pt idx="4265">
                  <c:v>122.1</c:v>
                </c:pt>
                <c:pt idx="4266">
                  <c:v>122.1</c:v>
                </c:pt>
                <c:pt idx="4267">
                  <c:v>122.1</c:v>
                </c:pt>
                <c:pt idx="4268">
                  <c:v>122.1</c:v>
                </c:pt>
                <c:pt idx="4269">
                  <c:v>122.1</c:v>
                </c:pt>
                <c:pt idx="4270">
                  <c:v>122.1</c:v>
                </c:pt>
                <c:pt idx="4271">
                  <c:v>122.1</c:v>
                </c:pt>
                <c:pt idx="4272">
                  <c:v>122.1</c:v>
                </c:pt>
                <c:pt idx="4273">
                  <c:v>122.1</c:v>
                </c:pt>
                <c:pt idx="4274">
                  <c:v>122.1</c:v>
                </c:pt>
                <c:pt idx="4275">
                  <c:v>122.1</c:v>
                </c:pt>
                <c:pt idx="4276">
                  <c:v>122.1</c:v>
                </c:pt>
                <c:pt idx="4277">
                  <c:v>122.1</c:v>
                </c:pt>
                <c:pt idx="4278">
                  <c:v>122.1</c:v>
                </c:pt>
                <c:pt idx="4279">
                  <c:v>122.1</c:v>
                </c:pt>
                <c:pt idx="4280">
                  <c:v>122.1</c:v>
                </c:pt>
                <c:pt idx="4281">
                  <c:v>122.1</c:v>
                </c:pt>
                <c:pt idx="4282">
                  <c:v>122.1</c:v>
                </c:pt>
                <c:pt idx="4283">
                  <c:v>122.1</c:v>
                </c:pt>
                <c:pt idx="4284">
                  <c:v>122.1</c:v>
                </c:pt>
                <c:pt idx="4285">
                  <c:v>122.1</c:v>
                </c:pt>
                <c:pt idx="4286">
                  <c:v>122.1</c:v>
                </c:pt>
                <c:pt idx="4287">
                  <c:v>122.1</c:v>
                </c:pt>
                <c:pt idx="4288">
                  <c:v>122.1</c:v>
                </c:pt>
                <c:pt idx="4289">
                  <c:v>122.1</c:v>
                </c:pt>
                <c:pt idx="4290">
                  <c:v>122.1</c:v>
                </c:pt>
                <c:pt idx="4291">
                  <c:v>122.1</c:v>
                </c:pt>
                <c:pt idx="4292">
                  <c:v>122.1</c:v>
                </c:pt>
                <c:pt idx="4293">
                  <c:v>122</c:v>
                </c:pt>
                <c:pt idx="4294">
                  <c:v>122</c:v>
                </c:pt>
                <c:pt idx="4295">
                  <c:v>122</c:v>
                </c:pt>
                <c:pt idx="4296">
                  <c:v>122</c:v>
                </c:pt>
                <c:pt idx="4297">
                  <c:v>122</c:v>
                </c:pt>
                <c:pt idx="4298">
                  <c:v>122</c:v>
                </c:pt>
                <c:pt idx="4299">
                  <c:v>122</c:v>
                </c:pt>
                <c:pt idx="4300">
                  <c:v>122</c:v>
                </c:pt>
                <c:pt idx="4301">
                  <c:v>122</c:v>
                </c:pt>
                <c:pt idx="4302">
                  <c:v>122</c:v>
                </c:pt>
                <c:pt idx="4303">
                  <c:v>122</c:v>
                </c:pt>
                <c:pt idx="4304">
                  <c:v>122</c:v>
                </c:pt>
                <c:pt idx="4305">
                  <c:v>122</c:v>
                </c:pt>
                <c:pt idx="4306">
                  <c:v>122</c:v>
                </c:pt>
                <c:pt idx="4307">
                  <c:v>122</c:v>
                </c:pt>
                <c:pt idx="4308">
                  <c:v>122</c:v>
                </c:pt>
                <c:pt idx="4309">
                  <c:v>122</c:v>
                </c:pt>
                <c:pt idx="4310">
                  <c:v>122</c:v>
                </c:pt>
                <c:pt idx="4311">
                  <c:v>122</c:v>
                </c:pt>
                <c:pt idx="4312">
                  <c:v>122</c:v>
                </c:pt>
                <c:pt idx="4313">
                  <c:v>122</c:v>
                </c:pt>
                <c:pt idx="4314">
                  <c:v>122</c:v>
                </c:pt>
                <c:pt idx="4315">
                  <c:v>122</c:v>
                </c:pt>
                <c:pt idx="4316">
                  <c:v>121.9</c:v>
                </c:pt>
                <c:pt idx="4317">
                  <c:v>121.9</c:v>
                </c:pt>
                <c:pt idx="4318">
                  <c:v>121.9</c:v>
                </c:pt>
                <c:pt idx="4319">
                  <c:v>121.9</c:v>
                </c:pt>
                <c:pt idx="4320">
                  <c:v>121.9</c:v>
                </c:pt>
                <c:pt idx="4321">
                  <c:v>121.9</c:v>
                </c:pt>
                <c:pt idx="4322">
                  <c:v>121.9</c:v>
                </c:pt>
                <c:pt idx="4323">
                  <c:v>121.9</c:v>
                </c:pt>
                <c:pt idx="4324">
                  <c:v>121.9</c:v>
                </c:pt>
                <c:pt idx="4325">
                  <c:v>121.9</c:v>
                </c:pt>
                <c:pt idx="4326">
                  <c:v>121.8</c:v>
                </c:pt>
                <c:pt idx="4327">
                  <c:v>121.8</c:v>
                </c:pt>
                <c:pt idx="4328">
                  <c:v>121.8</c:v>
                </c:pt>
                <c:pt idx="4329">
                  <c:v>121.8</c:v>
                </c:pt>
                <c:pt idx="4330">
                  <c:v>121.8</c:v>
                </c:pt>
                <c:pt idx="4331">
                  <c:v>121.8</c:v>
                </c:pt>
                <c:pt idx="4332">
                  <c:v>121.8</c:v>
                </c:pt>
                <c:pt idx="4333">
                  <c:v>121.8</c:v>
                </c:pt>
                <c:pt idx="4334">
                  <c:v>121.7</c:v>
                </c:pt>
                <c:pt idx="4335">
                  <c:v>121.7</c:v>
                </c:pt>
                <c:pt idx="4336">
                  <c:v>121.7</c:v>
                </c:pt>
                <c:pt idx="4337">
                  <c:v>121.7</c:v>
                </c:pt>
                <c:pt idx="4338">
                  <c:v>121.7</c:v>
                </c:pt>
                <c:pt idx="4339">
                  <c:v>121.7</c:v>
                </c:pt>
                <c:pt idx="4340">
                  <c:v>121.7</c:v>
                </c:pt>
                <c:pt idx="4341">
                  <c:v>121.6</c:v>
                </c:pt>
                <c:pt idx="4342">
                  <c:v>121.6</c:v>
                </c:pt>
                <c:pt idx="4343">
                  <c:v>121.6</c:v>
                </c:pt>
                <c:pt idx="4344">
                  <c:v>121.6</c:v>
                </c:pt>
                <c:pt idx="4345">
                  <c:v>121.6</c:v>
                </c:pt>
                <c:pt idx="4346">
                  <c:v>121.6</c:v>
                </c:pt>
                <c:pt idx="4347">
                  <c:v>121.6</c:v>
                </c:pt>
                <c:pt idx="4348">
                  <c:v>121.5</c:v>
                </c:pt>
                <c:pt idx="4349">
                  <c:v>121.5</c:v>
                </c:pt>
                <c:pt idx="4350">
                  <c:v>121.5</c:v>
                </c:pt>
                <c:pt idx="4351">
                  <c:v>121.5</c:v>
                </c:pt>
                <c:pt idx="4352">
                  <c:v>121.5</c:v>
                </c:pt>
                <c:pt idx="4353">
                  <c:v>121.5</c:v>
                </c:pt>
                <c:pt idx="4354">
                  <c:v>121.5</c:v>
                </c:pt>
                <c:pt idx="4355">
                  <c:v>121.5</c:v>
                </c:pt>
                <c:pt idx="4356">
                  <c:v>121.5</c:v>
                </c:pt>
                <c:pt idx="4357">
                  <c:v>121.5</c:v>
                </c:pt>
                <c:pt idx="4358">
                  <c:v>121.5</c:v>
                </c:pt>
                <c:pt idx="4359">
                  <c:v>121.5</c:v>
                </c:pt>
                <c:pt idx="4360">
                  <c:v>121.5</c:v>
                </c:pt>
                <c:pt idx="4361">
                  <c:v>121.5</c:v>
                </c:pt>
                <c:pt idx="4362">
                  <c:v>121.5</c:v>
                </c:pt>
                <c:pt idx="4363">
                  <c:v>121.5</c:v>
                </c:pt>
                <c:pt idx="4364">
                  <c:v>121.5</c:v>
                </c:pt>
                <c:pt idx="4365">
                  <c:v>121.5</c:v>
                </c:pt>
                <c:pt idx="4366">
                  <c:v>121.5</c:v>
                </c:pt>
                <c:pt idx="4367">
                  <c:v>121.5</c:v>
                </c:pt>
                <c:pt idx="4368">
                  <c:v>121.5</c:v>
                </c:pt>
                <c:pt idx="4369">
                  <c:v>121.5</c:v>
                </c:pt>
                <c:pt idx="4370">
                  <c:v>121.5</c:v>
                </c:pt>
                <c:pt idx="4371">
                  <c:v>121.5</c:v>
                </c:pt>
                <c:pt idx="4372">
                  <c:v>121.5</c:v>
                </c:pt>
                <c:pt idx="4373">
                  <c:v>121.5</c:v>
                </c:pt>
                <c:pt idx="4374">
                  <c:v>121.5</c:v>
                </c:pt>
                <c:pt idx="4375">
                  <c:v>121.5</c:v>
                </c:pt>
                <c:pt idx="4376">
                  <c:v>121.5</c:v>
                </c:pt>
                <c:pt idx="4377">
                  <c:v>121.5</c:v>
                </c:pt>
                <c:pt idx="4378">
                  <c:v>121.5</c:v>
                </c:pt>
                <c:pt idx="4379">
                  <c:v>121.5</c:v>
                </c:pt>
                <c:pt idx="4380">
                  <c:v>121.5</c:v>
                </c:pt>
                <c:pt idx="4381">
                  <c:v>121.5</c:v>
                </c:pt>
                <c:pt idx="4382">
                  <c:v>121.5</c:v>
                </c:pt>
                <c:pt idx="4383">
                  <c:v>121.5</c:v>
                </c:pt>
                <c:pt idx="4384">
                  <c:v>121.6</c:v>
                </c:pt>
                <c:pt idx="4385">
                  <c:v>121.6</c:v>
                </c:pt>
                <c:pt idx="4386">
                  <c:v>121.6</c:v>
                </c:pt>
                <c:pt idx="4387">
                  <c:v>121.6</c:v>
                </c:pt>
                <c:pt idx="4388">
                  <c:v>121.6</c:v>
                </c:pt>
                <c:pt idx="4389">
                  <c:v>121.6</c:v>
                </c:pt>
                <c:pt idx="4390">
                  <c:v>121.6</c:v>
                </c:pt>
                <c:pt idx="4391">
                  <c:v>121.6</c:v>
                </c:pt>
                <c:pt idx="4392">
                  <c:v>121.6</c:v>
                </c:pt>
                <c:pt idx="4393">
                  <c:v>121.7</c:v>
                </c:pt>
                <c:pt idx="4394">
                  <c:v>121.7</c:v>
                </c:pt>
                <c:pt idx="4395">
                  <c:v>121.7</c:v>
                </c:pt>
                <c:pt idx="4396">
                  <c:v>121.7</c:v>
                </c:pt>
                <c:pt idx="4397">
                  <c:v>121.8</c:v>
                </c:pt>
                <c:pt idx="4398">
                  <c:v>121.8</c:v>
                </c:pt>
                <c:pt idx="4399">
                  <c:v>121.8</c:v>
                </c:pt>
                <c:pt idx="4400">
                  <c:v>121.8</c:v>
                </c:pt>
                <c:pt idx="4401">
                  <c:v>121.8</c:v>
                </c:pt>
                <c:pt idx="4402">
                  <c:v>121.8</c:v>
                </c:pt>
                <c:pt idx="4403">
                  <c:v>121.9</c:v>
                </c:pt>
                <c:pt idx="4404">
                  <c:v>121.9</c:v>
                </c:pt>
                <c:pt idx="4405">
                  <c:v>121.9</c:v>
                </c:pt>
                <c:pt idx="4406">
                  <c:v>121.9</c:v>
                </c:pt>
                <c:pt idx="4407">
                  <c:v>121.9</c:v>
                </c:pt>
                <c:pt idx="4408">
                  <c:v>121.9</c:v>
                </c:pt>
                <c:pt idx="4409">
                  <c:v>121.9</c:v>
                </c:pt>
                <c:pt idx="4410">
                  <c:v>122</c:v>
                </c:pt>
                <c:pt idx="4411">
                  <c:v>122</c:v>
                </c:pt>
                <c:pt idx="4412">
                  <c:v>122</c:v>
                </c:pt>
                <c:pt idx="4413">
                  <c:v>122</c:v>
                </c:pt>
                <c:pt idx="4414">
                  <c:v>122</c:v>
                </c:pt>
                <c:pt idx="4415">
                  <c:v>122</c:v>
                </c:pt>
                <c:pt idx="4416">
                  <c:v>122</c:v>
                </c:pt>
                <c:pt idx="4417">
                  <c:v>122.1</c:v>
                </c:pt>
                <c:pt idx="4418">
                  <c:v>122.1</c:v>
                </c:pt>
                <c:pt idx="4419">
                  <c:v>122.1</c:v>
                </c:pt>
                <c:pt idx="4420">
                  <c:v>122.1</c:v>
                </c:pt>
                <c:pt idx="4421">
                  <c:v>122.1</c:v>
                </c:pt>
                <c:pt idx="4422">
                  <c:v>122.1</c:v>
                </c:pt>
                <c:pt idx="4423">
                  <c:v>122.1</c:v>
                </c:pt>
                <c:pt idx="4424">
                  <c:v>122.2</c:v>
                </c:pt>
                <c:pt idx="4425">
                  <c:v>122.2</c:v>
                </c:pt>
                <c:pt idx="4426">
                  <c:v>122.2</c:v>
                </c:pt>
                <c:pt idx="4427">
                  <c:v>122.2</c:v>
                </c:pt>
                <c:pt idx="4428">
                  <c:v>122.2</c:v>
                </c:pt>
                <c:pt idx="4429">
                  <c:v>122.2</c:v>
                </c:pt>
                <c:pt idx="4430">
                  <c:v>122.2</c:v>
                </c:pt>
                <c:pt idx="4431">
                  <c:v>122.2</c:v>
                </c:pt>
                <c:pt idx="4432">
                  <c:v>122.2</c:v>
                </c:pt>
                <c:pt idx="4433">
                  <c:v>122.2</c:v>
                </c:pt>
                <c:pt idx="4434">
                  <c:v>122.2</c:v>
                </c:pt>
                <c:pt idx="4435">
                  <c:v>122.2</c:v>
                </c:pt>
                <c:pt idx="4436">
                  <c:v>122.2</c:v>
                </c:pt>
                <c:pt idx="4437">
                  <c:v>122.2</c:v>
                </c:pt>
                <c:pt idx="4438">
                  <c:v>122.2</c:v>
                </c:pt>
                <c:pt idx="4439">
                  <c:v>122.2</c:v>
                </c:pt>
                <c:pt idx="4440">
                  <c:v>122.2</c:v>
                </c:pt>
                <c:pt idx="4441">
                  <c:v>122.2</c:v>
                </c:pt>
                <c:pt idx="4442">
                  <c:v>122.2</c:v>
                </c:pt>
                <c:pt idx="4443">
                  <c:v>122.2</c:v>
                </c:pt>
                <c:pt idx="4444">
                  <c:v>122.2</c:v>
                </c:pt>
                <c:pt idx="4445">
                  <c:v>122.2</c:v>
                </c:pt>
                <c:pt idx="4446">
                  <c:v>122.3</c:v>
                </c:pt>
                <c:pt idx="4447">
                  <c:v>122.3</c:v>
                </c:pt>
                <c:pt idx="4448">
                  <c:v>122.3</c:v>
                </c:pt>
                <c:pt idx="4449">
                  <c:v>122.3</c:v>
                </c:pt>
                <c:pt idx="4450">
                  <c:v>122.3</c:v>
                </c:pt>
                <c:pt idx="4451">
                  <c:v>122.3</c:v>
                </c:pt>
                <c:pt idx="4452">
                  <c:v>122.3</c:v>
                </c:pt>
                <c:pt idx="4453">
                  <c:v>122.3</c:v>
                </c:pt>
                <c:pt idx="4454">
                  <c:v>122.3</c:v>
                </c:pt>
                <c:pt idx="4455">
                  <c:v>122.3</c:v>
                </c:pt>
                <c:pt idx="4456">
                  <c:v>122.3</c:v>
                </c:pt>
                <c:pt idx="4457">
                  <c:v>122.3</c:v>
                </c:pt>
                <c:pt idx="4458">
                  <c:v>122.3</c:v>
                </c:pt>
                <c:pt idx="4459">
                  <c:v>122.3</c:v>
                </c:pt>
                <c:pt idx="4460">
                  <c:v>122.3</c:v>
                </c:pt>
                <c:pt idx="4461">
                  <c:v>122.3</c:v>
                </c:pt>
                <c:pt idx="4462">
                  <c:v>122.3</c:v>
                </c:pt>
                <c:pt idx="4463">
                  <c:v>122.3</c:v>
                </c:pt>
                <c:pt idx="4464">
                  <c:v>122.3</c:v>
                </c:pt>
                <c:pt idx="4465">
                  <c:v>122.3</c:v>
                </c:pt>
                <c:pt idx="4466">
                  <c:v>122.3</c:v>
                </c:pt>
                <c:pt idx="4467">
                  <c:v>122.3</c:v>
                </c:pt>
                <c:pt idx="4468">
                  <c:v>122.3</c:v>
                </c:pt>
                <c:pt idx="4469">
                  <c:v>122.3</c:v>
                </c:pt>
                <c:pt idx="4470">
                  <c:v>122.3</c:v>
                </c:pt>
                <c:pt idx="4471">
                  <c:v>122.3</c:v>
                </c:pt>
                <c:pt idx="4472">
                  <c:v>122.3</c:v>
                </c:pt>
                <c:pt idx="4473">
                  <c:v>122.3</c:v>
                </c:pt>
                <c:pt idx="4474">
                  <c:v>122.3</c:v>
                </c:pt>
                <c:pt idx="4475">
                  <c:v>122.3</c:v>
                </c:pt>
                <c:pt idx="4476">
                  <c:v>122.2</c:v>
                </c:pt>
                <c:pt idx="4477">
                  <c:v>122.2</c:v>
                </c:pt>
                <c:pt idx="4478">
                  <c:v>122.2</c:v>
                </c:pt>
                <c:pt idx="4479">
                  <c:v>122.2</c:v>
                </c:pt>
                <c:pt idx="4480">
                  <c:v>122.2</c:v>
                </c:pt>
                <c:pt idx="4481">
                  <c:v>122.2</c:v>
                </c:pt>
                <c:pt idx="4482">
                  <c:v>122.2</c:v>
                </c:pt>
                <c:pt idx="4483">
                  <c:v>122.2</c:v>
                </c:pt>
                <c:pt idx="4484">
                  <c:v>122.2</c:v>
                </c:pt>
                <c:pt idx="4485">
                  <c:v>122.2</c:v>
                </c:pt>
                <c:pt idx="4486">
                  <c:v>122.2</c:v>
                </c:pt>
                <c:pt idx="4487">
                  <c:v>122.2</c:v>
                </c:pt>
                <c:pt idx="4488">
                  <c:v>122.2</c:v>
                </c:pt>
                <c:pt idx="4489">
                  <c:v>122.2</c:v>
                </c:pt>
                <c:pt idx="4490">
                  <c:v>122.2</c:v>
                </c:pt>
                <c:pt idx="4491">
                  <c:v>122.2</c:v>
                </c:pt>
                <c:pt idx="4492">
                  <c:v>122.2</c:v>
                </c:pt>
                <c:pt idx="4493">
                  <c:v>122.2</c:v>
                </c:pt>
                <c:pt idx="4494">
                  <c:v>122.2</c:v>
                </c:pt>
                <c:pt idx="4495">
                  <c:v>122.2</c:v>
                </c:pt>
                <c:pt idx="4496">
                  <c:v>122.2</c:v>
                </c:pt>
                <c:pt idx="4497">
                  <c:v>122.2</c:v>
                </c:pt>
                <c:pt idx="4498">
                  <c:v>122.1</c:v>
                </c:pt>
                <c:pt idx="4499">
                  <c:v>122.1</c:v>
                </c:pt>
                <c:pt idx="4500">
                  <c:v>122.1</c:v>
                </c:pt>
                <c:pt idx="4501">
                  <c:v>122.1</c:v>
                </c:pt>
                <c:pt idx="4502">
                  <c:v>122.1</c:v>
                </c:pt>
                <c:pt idx="4503">
                  <c:v>122.1</c:v>
                </c:pt>
                <c:pt idx="4504">
                  <c:v>122.1</c:v>
                </c:pt>
                <c:pt idx="4505">
                  <c:v>122.1</c:v>
                </c:pt>
                <c:pt idx="4506">
                  <c:v>122.1</c:v>
                </c:pt>
                <c:pt idx="4507">
                  <c:v>122.1</c:v>
                </c:pt>
                <c:pt idx="4508">
                  <c:v>122.1</c:v>
                </c:pt>
                <c:pt idx="4509">
                  <c:v>122.1</c:v>
                </c:pt>
                <c:pt idx="4510">
                  <c:v>122.1</c:v>
                </c:pt>
                <c:pt idx="4511">
                  <c:v>122.1</c:v>
                </c:pt>
                <c:pt idx="4512">
                  <c:v>122</c:v>
                </c:pt>
                <c:pt idx="4513">
                  <c:v>122</c:v>
                </c:pt>
                <c:pt idx="4514">
                  <c:v>122</c:v>
                </c:pt>
                <c:pt idx="4515">
                  <c:v>122</c:v>
                </c:pt>
                <c:pt idx="4516">
                  <c:v>122</c:v>
                </c:pt>
                <c:pt idx="4517">
                  <c:v>122</c:v>
                </c:pt>
                <c:pt idx="4518">
                  <c:v>122</c:v>
                </c:pt>
                <c:pt idx="4519">
                  <c:v>122</c:v>
                </c:pt>
                <c:pt idx="4520">
                  <c:v>122</c:v>
                </c:pt>
                <c:pt idx="4521">
                  <c:v>122</c:v>
                </c:pt>
                <c:pt idx="4522">
                  <c:v>121.9</c:v>
                </c:pt>
                <c:pt idx="4523">
                  <c:v>121.9</c:v>
                </c:pt>
                <c:pt idx="4524">
                  <c:v>121.9</c:v>
                </c:pt>
                <c:pt idx="4525">
                  <c:v>121.9</c:v>
                </c:pt>
                <c:pt idx="4526">
                  <c:v>121.9</c:v>
                </c:pt>
                <c:pt idx="4527">
                  <c:v>121.9</c:v>
                </c:pt>
                <c:pt idx="4528">
                  <c:v>121.9</c:v>
                </c:pt>
                <c:pt idx="4529">
                  <c:v>121.9</c:v>
                </c:pt>
                <c:pt idx="4530">
                  <c:v>121.8</c:v>
                </c:pt>
                <c:pt idx="4531">
                  <c:v>121.8</c:v>
                </c:pt>
                <c:pt idx="4532">
                  <c:v>121.8</c:v>
                </c:pt>
                <c:pt idx="4533">
                  <c:v>121.8</c:v>
                </c:pt>
                <c:pt idx="4534">
                  <c:v>121.8</c:v>
                </c:pt>
                <c:pt idx="4535">
                  <c:v>121.8</c:v>
                </c:pt>
                <c:pt idx="4536">
                  <c:v>121.7</c:v>
                </c:pt>
                <c:pt idx="4537">
                  <c:v>121.7</c:v>
                </c:pt>
                <c:pt idx="4538">
                  <c:v>121.7</c:v>
                </c:pt>
                <c:pt idx="4539">
                  <c:v>121.7</c:v>
                </c:pt>
                <c:pt idx="4540">
                  <c:v>121.7</c:v>
                </c:pt>
                <c:pt idx="4541">
                  <c:v>121.7</c:v>
                </c:pt>
                <c:pt idx="4542">
                  <c:v>121.7</c:v>
                </c:pt>
                <c:pt idx="4543">
                  <c:v>121.7</c:v>
                </c:pt>
                <c:pt idx="4544">
                  <c:v>121.6</c:v>
                </c:pt>
                <c:pt idx="4545">
                  <c:v>121.6</c:v>
                </c:pt>
                <c:pt idx="4546">
                  <c:v>121.6</c:v>
                </c:pt>
                <c:pt idx="4547">
                  <c:v>121.6</c:v>
                </c:pt>
                <c:pt idx="4548">
                  <c:v>121.6</c:v>
                </c:pt>
                <c:pt idx="4549">
                  <c:v>121.6</c:v>
                </c:pt>
                <c:pt idx="4550">
                  <c:v>121.6</c:v>
                </c:pt>
                <c:pt idx="4551">
                  <c:v>121.5</c:v>
                </c:pt>
                <c:pt idx="4552">
                  <c:v>121.5</c:v>
                </c:pt>
                <c:pt idx="4553">
                  <c:v>121.5</c:v>
                </c:pt>
                <c:pt idx="4554">
                  <c:v>121.5</c:v>
                </c:pt>
                <c:pt idx="4555">
                  <c:v>121.5</c:v>
                </c:pt>
                <c:pt idx="4556">
                  <c:v>121.5</c:v>
                </c:pt>
                <c:pt idx="4557">
                  <c:v>121.5</c:v>
                </c:pt>
                <c:pt idx="4558">
                  <c:v>121.5</c:v>
                </c:pt>
                <c:pt idx="4559">
                  <c:v>121.4</c:v>
                </c:pt>
                <c:pt idx="4560">
                  <c:v>121.4</c:v>
                </c:pt>
                <c:pt idx="4561">
                  <c:v>121.4</c:v>
                </c:pt>
                <c:pt idx="4562">
                  <c:v>121.4</c:v>
                </c:pt>
                <c:pt idx="4563">
                  <c:v>121.4</c:v>
                </c:pt>
                <c:pt idx="4564">
                  <c:v>121.4</c:v>
                </c:pt>
                <c:pt idx="4565">
                  <c:v>121.4</c:v>
                </c:pt>
                <c:pt idx="4566">
                  <c:v>121.4</c:v>
                </c:pt>
                <c:pt idx="4567">
                  <c:v>121.3</c:v>
                </c:pt>
                <c:pt idx="4568">
                  <c:v>121.3</c:v>
                </c:pt>
                <c:pt idx="4569">
                  <c:v>121.3</c:v>
                </c:pt>
                <c:pt idx="4570">
                  <c:v>121.3</c:v>
                </c:pt>
                <c:pt idx="4571">
                  <c:v>121.3</c:v>
                </c:pt>
                <c:pt idx="4572">
                  <c:v>121.3</c:v>
                </c:pt>
                <c:pt idx="4573">
                  <c:v>121.3</c:v>
                </c:pt>
                <c:pt idx="4574">
                  <c:v>121.3</c:v>
                </c:pt>
                <c:pt idx="4575">
                  <c:v>121.3</c:v>
                </c:pt>
                <c:pt idx="4576">
                  <c:v>121.3</c:v>
                </c:pt>
                <c:pt idx="4577">
                  <c:v>121.3</c:v>
                </c:pt>
                <c:pt idx="4578">
                  <c:v>121.3</c:v>
                </c:pt>
                <c:pt idx="4579">
                  <c:v>121.3</c:v>
                </c:pt>
                <c:pt idx="4580">
                  <c:v>121.2</c:v>
                </c:pt>
                <c:pt idx="4581">
                  <c:v>121.2</c:v>
                </c:pt>
                <c:pt idx="4582">
                  <c:v>121.2</c:v>
                </c:pt>
                <c:pt idx="4583">
                  <c:v>121.2</c:v>
                </c:pt>
                <c:pt idx="4584">
                  <c:v>121.2</c:v>
                </c:pt>
                <c:pt idx="4585">
                  <c:v>121.2</c:v>
                </c:pt>
                <c:pt idx="4586">
                  <c:v>121.2</c:v>
                </c:pt>
                <c:pt idx="4587">
                  <c:v>121.2</c:v>
                </c:pt>
                <c:pt idx="4588">
                  <c:v>121.2</c:v>
                </c:pt>
                <c:pt idx="4589">
                  <c:v>121.2</c:v>
                </c:pt>
                <c:pt idx="4590">
                  <c:v>121.2</c:v>
                </c:pt>
                <c:pt idx="4591">
                  <c:v>121.2</c:v>
                </c:pt>
                <c:pt idx="4592">
                  <c:v>121.1</c:v>
                </c:pt>
                <c:pt idx="4593">
                  <c:v>121.1</c:v>
                </c:pt>
                <c:pt idx="4594">
                  <c:v>121.1</c:v>
                </c:pt>
                <c:pt idx="4595">
                  <c:v>121.1</c:v>
                </c:pt>
                <c:pt idx="4596">
                  <c:v>121.1</c:v>
                </c:pt>
                <c:pt idx="4597">
                  <c:v>121.1</c:v>
                </c:pt>
                <c:pt idx="4598">
                  <c:v>121.1</c:v>
                </c:pt>
                <c:pt idx="4599">
                  <c:v>121.1</c:v>
                </c:pt>
                <c:pt idx="4600">
                  <c:v>121.1</c:v>
                </c:pt>
                <c:pt idx="4601">
                  <c:v>121.1</c:v>
                </c:pt>
                <c:pt idx="4602">
                  <c:v>121.1</c:v>
                </c:pt>
                <c:pt idx="4603">
                  <c:v>121</c:v>
                </c:pt>
                <c:pt idx="4604">
                  <c:v>121</c:v>
                </c:pt>
                <c:pt idx="4605">
                  <c:v>121</c:v>
                </c:pt>
                <c:pt idx="4606">
                  <c:v>121</c:v>
                </c:pt>
                <c:pt idx="4607">
                  <c:v>121</c:v>
                </c:pt>
                <c:pt idx="4608">
                  <c:v>121</c:v>
                </c:pt>
                <c:pt idx="4609">
                  <c:v>121</c:v>
                </c:pt>
                <c:pt idx="4610">
                  <c:v>121</c:v>
                </c:pt>
                <c:pt idx="4611">
                  <c:v>121</c:v>
                </c:pt>
                <c:pt idx="4612">
                  <c:v>121</c:v>
                </c:pt>
                <c:pt idx="4613">
                  <c:v>121</c:v>
                </c:pt>
                <c:pt idx="4614">
                  <c:v>121</c:v>
                </c:pt>
                <c:pt idx="4615">
                  <c:v>121</c:v>
                </c:pt>
                <c:pt idx="4616">
                  <c:v>121</c:v>
                </c:pt>
                <c:pt idx="4617">
                  <c:v>120.9</c:v>
                </c:pt>
                <c:pt idx="4618">
                  <c:v>120.9</c:v>
                </c:pt>
                <c:pt idx="4619">
                  <c:v>120.9</c:v>
                </c:pt>
                <c:pt idx="4620">
                  <c:v>120.9</c:v>
                </c:pt>
                <c:pt idx="4621">
                  <c:v>120.9</c:v>
                </c:pt>
                <c:pt idx="4622">
                  <c:v>120.9</c:v>
                </c:pt>
                <c:pt idx="4623">
                  <c:v>120.9</c:v>
                </c:pt>
                <c:pt idx="4624">
                  <c:v>120.9</c:v>
                </c:pt>
                <c:pt idx="4625">
                  <c:v>120.9</c:v>
                </c:pt>
                <c:pt idx="4626">
                  <c:v>120.9</c:v>
                </c:pt>
                <c:pt idx="4627">
                  <c:v>120.8</c:v>
                </c:pt>
                <c:pt idx="4628">
                  <c:v>120.8</c:v>
                </c:pt>
                <c:pt idx="4629">
                  <c:v>120.8</c:v>
                </c:pt>
                <c:pt idx="4630">
                  <c:v>120.8</c:v>
                </c:pt>
                <c:pt idx="4631">
                  <c:v>120.8</c:v>
                </c:pt>
                <c:pt idx="4632">
                  <c:v>120.8</c:v>
                </c:pt>
                <c:pt idx="4633">
                  <c:v>120.8</c:v>
                </c:pt>
                <c:pt idx="4634">
                  <c:v>120.7</c:v>
                </c:pt>
                <c:pt idx="4635">
                  <c:v>120.7</c:v>
                </c:pt>
                <c:pt idx="4636">
                  <c:v>120.7</c:v>
                </c:pt>
                <c:pt idx="4637">
                  <c:v>120.7</c:v>
                </c:pt>
                <c:pt idx="4638">
                  <c:v>120.7</c:v>
                </c:pt>
                <c:pt idx="4639">
                  <c:v>120.7</c:v>
                </c:pt>
                <c:pt idx="4640">
                  <c:v>120.6</c:v>
                </c:pt>
                <c:pt idx="4641">
                  <c:v>120.6</c:v>
                </c:pt>
                <c:pt idx="4642">
                  <c:v>120.6</c:v>
                </c:pt>
                <c:pt idx="4643">
                  <c:v>120.6</c:v>
                </c:pt>
                <c:pt idx="4644">
                  <c:v>120.6</c:v>
                </c:pt>
                <c:pt idx="4645">
                  <c:v>120.6</c:v>
                </c:pt>
                <c:pt idx="4646">
                  <c:v>120.5</c:v>
                </c:pt>
                <c:pt idx="4647">
                  <c:v>120.5</c:v>
                </c:pt>
                <c:pt idx="4648">
                  <c:v>120.5</c:v>
                </c:pt>
                <c:pt idx="4649">
                  <c:v>120.5</c:v>
                </c:pt>
                <c:pt idx="4650">
                  <c:v>120.5</c:v>
                </c:pt>
                <c:pt idx="4651">
                  <c:v>120.5</c:v>
                </c:pt>
                <c:pt idx="4652">
                  <c:v>120.5</c:v>
                </c:pt>
                <c:pt idx="4653">
                  <c:v>120.4</c:v>
                </c:pt>
                <c:pt idx="4654">
                  <c:v>120.4</c:v>
                </c:pt>
                <c:pt idx="4655">
                  <c:v>120.4</c:v>
                </c:pt>
                <c:pt idx="4656">
                  <c:v>120.4</c:v>
                </c:pt>
                <c:pt idx="4657">
                  <c:v>120.4</c:v>
                </c:pt>
                <c:pt idx="4658">
                  <c:v>120.4</c:v>
                </c:pt>
                <c:pt idx="4659">
                  <c:v>120.4</c:v>
                </c:pt>
                <c:pt idx="4660">
                  <c:v>120.4</c:v>
                </c:pt>
                <c:pt idx="4661">
                  <c:v>120.4</c:v>
                </c:pt>
                <c:pt idx="4662">
                  <c:v>120.4</c:v>
                </c:pt>
                <c:pt idx="4663">
                  <c:v>120.3</c:v>
                </c:pt>
                <c:pt idx="4664">
                  <c:v>120.3</c:v>
                </c:pt>
                <c:pt idx="4665">
                  <c:v>120.3</c:v>
                </c:pt>
                <c:pt idx="4666">
                  <c:v>120.3</c:v>
                </c:pt>
                <c:pt idx="4667">
                  <c:v>120.3</c:v>
                </c:pt>
                <c:pt idx="4668">
                  <c:v>120.3</c:v>
                </c:pt>
                <c:pt idx="4669">
                  <c:v>120.3</c:v>
                </c:pt>
                <c:pt idx="4670">
                  <c:v>120.3</c:v>
                </c:pt>
                <c:pt idx="4671">
                  <c:v>120.3</c:v>
                </c:pt>
                <c:pt idx="4672">
                  <c:v>120.3</c:v>
                </c:pt>
                <c:pt idx="4673">
                  <c:v>120.3</c:v>
                </c:pt>
                <c:pt idx="4674">
                  <c:v>120.3</c:v>
                </c:pt>
                <c:pt idx="4675">
                  <c:v>120.3</c:v>
                </c:pt>
                <c:pt idx="4676">
                  <c:v>120.3</c:v>
                </c:pt>
                <c:pt idx="4677">
                  <c:v>120.3</c:v>
                </c:pt>
                <c:pt idx="4678">
                  <c:v>120.3</c:v>
                </c:pt>
                <c:pt idx="4679">
                  <c:v>120.3</c:v>
                </c:pt>
                <c:pt idx="4680">
                  <c:v>120.3</c:v>
                </c:pt>
                <c:pt idx="4681">
                  <c:v>120.3</c:v>
                </c:pt>
                <c:pt idx="4682">
                  <c:v>120.3</c:v>
                </c:pt>
                <c:pt idx="4683">
                  <c:v>120.3</c:v>
                </c:pt>
                <c:pt idx="4684">
                  <c:v>120.4</c:v>
                </c:pt>
                <c:pt idx="4685">
                  <c:v>120.4</c:v>
                </c:pt>
                <c:pt idx="4686">
                  <c:v>120.4</c:v>
                </c:pt>
                <c:pt idx="4687">
                  <c:v>120.4</c:v>
                </c:pt>
                <c:pt idx="4688">
                  <c:v>120.4</c:v>
                </c:pt>
                <c:pt idx="4689">
                  <c:v>120.4</c:v>
                </c:pt>
                <c:pt idx="4690">
                  <c:v>120.4</c:v>
                </c:pt>
                <c:pt idx="4691">
                  <c:v>120.5</c:v>
                </c:pt>
                <c:pt idx="4692">
                  <c:v>120.5</c:v>
                </c:pt>
                <c:pt idx="4693">
                  <c:v>120.5</c:v>
                </c:pt>
                <c:pt idx="4694">
                  <c:v>120.5</c:v>
                </c:pt>
                <c:pt idx="4695">
                  <c:v>120.5</c:v>
                </c:pt>
                <c:pt idx="4696">
                  <c:v>120.5</c:v>
                </c:pt>
                <c:pt idx="4697">
                  <c:v>120.6</c:v>
                </c:pt>
                <c:pt idx="4698">
                  <c:v>120.6</c:v>
                </c:pt>
                <c:pt idx="4699">
                  <c:v>120.6</c:v>
                </c:pt>
                <c:pt idx="4700">
                  <c:v>120.6</c:v>
                </c:pt>
                <c:pt idx="4701">
                  <c:v>120.6</c:v>
                </c:pt>
                <c:pt idx="4702">
                  <c:v>120.6</c:v>
                </c:pt>
                <c:pt idx="4703">
                  <c:v>120.7</c:v>
                </c:pt>
                <c:pt idx="4704">
                  <c:v>120.7</c:v>
                </c:pt>
                <c:pt idx="4705">
                  <c:v>120.7</c:v>
                </c:pt>
                <c:pt idx="4706">
                  <c:v>120.7</c:v>
                </c:pt>
                <c:pt idx="4707">
                  <c:v>120.7</c:v>
                </c:pt>
                <c:pt idx="4708">
                  <c:v>120.8</c:v>
                </c:pt>
                <c:pt idx="4709">
                  <c:v>120.8</c:v>
                </c:pt>
                <c:pt idx="4710">
                  <c:v>120.8</c:v>
                </c:pt>
                <c:pt idx="4711">
                  <c:v>120.8</c:v>
                </c:pt>
                <c:pt idx="4712">
                  <c:v>120.8</c:v>
                </c:pt>
                <c:pt idx="4713">
                  <c:v>120.9</c:v>
                </c:pt>
                <c:pt idx="4714">
                  <c:v>120.9</c:v>
                </c:pt>
                <c:pt idx="4715">
                  <c:v>120.9</c:v>
                </c:pt>
                <c:pt idx="4716">
                  <c:v>120.9</c:v>
                </c:pt>
                <c:pt idx="4717">
                  <c:v>120.9</c:v>
                </c:pt>
                <c:pt idx="4718">
                  <c:v>120.9</c:v>
                </c:pt>
                <c:pt idx="4719">
                  <c:v>121</c:v>
                </c:pt>
                <c:pt idx="4720">
                  <c:v>121</c:v>
                </c:pt>
                <c:pt idx="4721">
                  <c:v>121</c:v>
                </c:pt>
                <c:pt idx="4722">
                  <c:v>121</c:v>
                </c:pt>
                <c:pt idx="4723">
                  <c:v>121</c:v>
                </c:pt>
                <c:pt idx="4724">
                  <c:v>121.1</c:v>
                </c:pt>
                <c:pt idx="4725">
                  <c:v>121.1</c:v>
                </c:pt>
                <c:pt idx="4726">
                  <c:v>121.1</c:v>
                </c:pt>
                <c:pt idx="4727">
                  <c:v>121.1</c:v>
                </c:pt>
                <c:pt idx="4728">
                  <c:v>121.1</c:v>
                </c:pt>
                <c:pt idx="4729">
                  <c:v>121.1</c:v>
                </c:pt>
                <c:pt idx="4730">
                  <c:v>121.1</c:v>
                </c:pt>
                <c:pt idx="4731">
                  <c:v>121.2</c:v>
                </c:pt>
                <c:pt idx="4732">
                  <c:v>121.2</c:v>
                </c:pt>
                <c:pt idx="4733">
                  <c:v>121.2</c:v>
                </c:pt>
                <c:pt idx="4734">
                  <c:v>121.2</c:v>
                </c:pt>
                <c:pt idx="4735">
                  <c:v>121.2</c:v>
                </c:pt>
                <c:pt idx="4736">
                  <c:v>121.2</c:v>
                </c:pt>
                <c:pt idx="4737">
                  <c:v>121.2</c:v>
                </c:pt>
                <c:pt idx="4738">
                  <c:v>121.3</c:v>
                </c:pt>
                <c:pt idx="4739">
                  <c:v>121.3</c:v>
                </c:pt>
                <c:pt idx="4740">
                  <c:v>121.3</c:v>
                </c:pt>
                <c:pt idx="4741">
                  <c:v>121.3</c:v>
                </c:pt>
                <c:pt idx="4742">
                  <c:v>121.3</c:v>
                </c:pt>
                <c:pt idx="4743">
                  <c:v>121.3</c:v>
                </c:pt>
                <c:pt idx="4744">
                  <c:v>121.3</c:v>
                </c:pt>
                <c:pt idx="4745">
                  <c:v>121.3</c:v>
                </c:pt>
                <c:pt idx="4746">
                  <c:v>121.3</c:v>
                </c:pt>
                <c:pt idx="4747">
                  <c:v>121.3</c:v>
                </c:pt>
                <c:pt idx="4748">
                  <c:v>121.3</c:v>
                </c:pt>
                <c:pt idx="4749">
                  <c:v>121.3</c:v>
                </c:pt>
                <c:pt idx="4750">
                  <c:v>121.3</c:v>
                </c:pt>
                <c:pt idx="4751">
                  <c:v>121.3</c:v>
                </c:pt>
                <c:pt idx="4752">
                  <c:v>121.3</c:v>
                </c:pt>
                <c:pt idx="4753">
                  <c:v>121.3</c:v>
                </c:pt>
                <c:pt idx="4754">
                  <c:v>121.3</c:v>
                </c:pt>
                <c:pt idx="4755">
                  <c:v>121.3</c:v>
                </c:pt>
                <c:pt idx="4756">
                  <c:v>121.3</c:v>
                </c:pt>
                <c:pt idx="4757">
                  <c:v>121.3</c:v>
                </c:pt>
                <c:pt idx="4758">
                  <c:v>121.3</c:v>
                </c:pt>
                <c:pt idx="4759">
                  <c:v>121.3</c:v>
                </c:pt>
                <c:pt idx="4760">
                  <c:v>121.3</c:v>
                </c:pt>
                <c:pt idx="4761">
                  <c:v>121.3</c:v>
                </c:pt>
                <c:pt idx="4762">
                  <c:v>121.3</c:v>
                </c:pt>
                <c:pt idx="4763">
                  <c:v>121.3</c:v>
                </c:pt>
                <c:pt idx="4764">
                  <c:v>121.3</c:v>
                </c:pt>
                <c:pt idx="4765">
                  <c:v>121.2</c:v>
                </c:pt>
                <c:pt idx="4766">
                  <c:v>121.2</c:v>
                </c:pt>
                <c:pt idx="4767">
                  <c:v>121.2</c:v>
                </c:pt>
                <c:pt idx="4768">
                  <c:v>121.2</c:v>
                </c:pt>
                <c:pt idx="4769">
                  <c:v>121.2</c:v>
                </c:pt>
                <c:pt idx="4770">
                  <c:v>121.2</c:v>
                </c:pt>
                <c:pt idx="4771">
                  <c:v>121.2</c:v>
                </c:pt>
                <c:pt idx="4772">
                  <c:v>121.1</c:v>
                </c:pt>
                <c:pt idx="4773">
                  <c:v>121.1</c:v>
                </c:pt>
                <c:pt idx="4774">
                  <c:v>121.1</c:v>
                </c:pt>
                <c:pt idx="4775">
                  <c:v>121.1</c:v>
                </c:pt>
                <c:pt idx="4776">
                  <c:v>121.1</c:v>
                </c:pt>
                <c:pt idx="4777">
                  <c:v>121.1</c:v>
                </c:pt>
                <c:pt idx="4778">
                  <c:v>121</c:v>
                </c:pt>
                <c:pt idx="4779">
                  <c:v>121</c:v>
                </c:pt>
                <c:pt idx="4780">
                  <c:v>121</c:v>
                </c:pt>
                <c:pt idx="4781">
                  <c:v>121</c:v>
                </c:pt>
                <c:pt idx="4782">
                  <c:v>120.9</c:v>
                </c:pt>
                <c:pt idx="4783">
                  <c:v>120.9</c:v>
                </c:pt>
                <c:pt idx="4784">
                  <c:v>120.9</c:v>
                </c:pt>
                <c:pt idx="4785">
                  <c:v>120.9</c:v>
                </c:pt>
                <c:pt idx="4786">
                  <c:v>120.8</c:v>
                </c:pt>
                <c:pt idx="4787">
                  <c:v>120.8</c:v>
                </c:pt>
                <c:pt idx="4788">
                  <c:v>120.8</c:v>
                </c:pt>
                <c:pt idx="4789">
                  <c:v>120.7</c:v>
                </c:pt>
                <c:pt idx="4790">
                  <c:v>120.7</c:v>
                </c:pt>
                <c:pt idx="4791">
                  <c:v>120.7</c:v>
                </c:pt>
                <c:pt idx="4792">
                  <c:v>120.7</c:v>
                </c:pt>
                <c:pt idx="4793">
                  <c:v>120.6</c:v>
                </c:pt>
                <c:pt idx="4794">
                  <c:v>120.6</c:v>
                </c:pt>
                <c:pt idx="4795">
                  <c:v>120.6</c:v>
                </c:pt>
                <c:pt idx="4796">
                  <c:v>120.6</c:v>
                </c:pt>
                <c:pt idx="4797">
                  <c:v>120.5</c:v>
                </c:pt>
                <c:pt idx="4798">
                  <c:v>120.5</c:v>
                </c:pt>
                <c:pt idx="4799">
                  <c:v>120.5</c:v>
                </c:pt>
                <c:pt idx="4800">
                  <c:v>120.4</c:v>
                </c:pt>
                <c:pt idx="4801">
                  <c:v>120.4</c:v>
                </c:pt>
                <c:pt idx="4802">
                  <c:v>120.4</c:v>
                </c:pt>
                <c:pt idx="4803">
                  <c:v>120.4</c:v>
                </c:pt>
                <c:pt idx="4804">
                  <c:v>120.3</c:v>
                </c:pt>
                <c:pt idx="4805">
                  <c:v>120.3</c:v>
                </c:pt>
                <c:pt idx="4806">
                  <c:v>120.3</c:v>
                </c:pt>
                <c:pt idx="4807">
                  <c:v>120.3</c:v>
                </c:pt>
                <c:pt idx="4808">
                  <c:v>120.2</c:v>
                </c:pt>
                <c:pt idx="4809">
                  <c:v>120.2</c:v>
                </c:pt>
                <c:pt idx="4810">
                  <c:v>120.2</c:v>
                </c:pt>
                <c:pt idx="4811">
                  <c:v>120.2</c:v>
                </c:pt>
                <c:pt idx="4812">
                  <c:v>120.1</c:v>
                </c:pt>
                <c:pt idx="4813">
                  <c:v>120.1</c:v>
                </c:pt>
                <c:pt idx="4814">
                  <c:v>120.1</c:v>
                </c:pt>
                <c:pt idx="4815">
                  <c:v>120.1</c:v>
                </c:pt>
                <c:pt idx="4816">
                  <c:v>120</c:v>
                </c:pt>
                <c:pt idx="4817">
                  <c:v>120</c:v>
                </c:pt>
                <c:pt idx="4818">
                  <c:v>120</c:v>
                </c:pt>
                <c:pt idx="4819">
                  <c:v>120</c:v>
                </c:pt>
                <c:pt idx="4820">
                  <c:v>120</c:v>
                </c:pt>
                <c:pt idx="4821">
                  <c:v>119.9</c:v>
                </c:pt>
                <c:pt idx="4822">
                  <c:v>119.9</c:v>
                </c:pt>
                <c:pt idx="4823">
                  <c:v>119.9</c:v>
                </c:pt>
                <c:pt idx="4824">
                  <c:v>119.9</c:v>
                </c:pt>
                <c:pt idx="4825">
                  <c:v>119.9</c:v>
                </c:pt>
                <c:pt idx="4826">
                  <c:v>119.9</c:v>
                </c:pt>
                <c:pt idx="4827">
                  <c:v>119.8</c:v>
                </c:pt>
                <c:pt idx="4828">
                  <c:v>119.8</c:v>
                </c:pt>
                <c:pt idx="4829">
                  <c:v>119.8</c:v>
                </c:pt>
                <c:pt idx="4830">
                  <c:v>119.8</c:v>
                </c:pt>
                <c:pt idx="4831">
                  <c:v>119.8</c:v>
                </c:pt>
                <c:pt idx="4832">
                  <c:v>119.8</c:v>
                </c:pt>
                <c:pt idx="4833">
                  <c:v>119.8</c:v>
                </c:pt>
                <c:pt idx="4834">
                  <c:v>119.8</c:v>
                </c:pt>
                <c:pt idx="4835">
                  <c:v>119.8</c:v>
                </c:pt>
                <c:pt idx="4836">
                  <c:v>119.8</c:v>
                </c:pt>
                <c:pt idx="4837">
                  <c:v>119.8</c:v>
                </c:pt>
                <c:pt idx="4838">
                  <c:v>119.8</c:v>
                </c:pt>
                <c:pt idx="4839">
                  <c:v>119.8</c:v>
                </c:pt>
                <c:pt idx="4840">
                  <c:v>119.8</c:v>
                </c:pt>
                <c:pt idx="4841">
                  <c:v>119.9</c:v>
                </c:pt>
                <c:pt idx="4842">
                  <c:v>119.9</c:v>
                </c:pt>
                <c:pt idx="4843">
                  <c:v>119.9</c:v>
                </c:pt>
                <c:pt idx="4844">
                  <c:v>119.9</c:v>
                </c:pt>
                <c:pt idx="4845">
                  <c:v>119.9</c:v>
                </c:pt>
                <c:pt idx="4846">
                  <c:v>119.9</c:v>
                </c:pt>
                <c:pt idx="4847">
                  <c:v>119.9</c:v>
                </c:pt>
                <c:pt idx="4848">
                  <c:v>120</c:v>
                </c:pt>
                <c:pt idx="4849">
                  <c:v>120</c:v>
                </c:pt>
                <c:pt idx="4850">
                  <c:v>120</c:v>
                </c:pt>
                <c:pt idx="4851">
                  <c:v>120</c:v>
                </c:pt>
                <c:pt idx="4852">
                  <c:v>120</c:v>
                </c:pt>
                <c:pt idx="4853">
                  <c:v>120.1</c:v>
                </c:pt>
                <c:pt idx="4854">
                  <c:v>120.1</c:v>
                </c:pt>
                <c:pt idx="4855">
                  <c:v>120.1</c:v>
                </c:pt>
                <c:pt idx="4856">
                  <c:v>120.1</c:v>
                </c:pt>
                <c:pt idx="4857">
                  <c:v>120.1</c:v>
                </c:pt>
                <c:pt idx="4858">
                  <c:v>120.1</c:v>
                </c:pt>
                <c:pt idx="4859">
                  <c:v>120.2</c:v>
                </c:pt>
                <c:pt idx="4860">
                  <c:v>120.2</c:v>
                </c:pt>
                <c:pt idx="4861">
                  <c:v>120.2</c:v>
                </c:pt>
                <c:pt idx="4862">
                  <c:v>120.2</c:v>
                </c:pt>
                <c:pt idx="4863">
                  <c:v>120.2</c:v>
                </c:pt>
                <c:pt idx="4864">
                  <c:v>120.3</c:v>
                </c:pt>
                <c:pt idx="4865">
                  <c:v>120.3</c:v>
                </c:pt>
                <c:pt idx="4866">
                  <c:v>120.3</c:v>
                </c:pt>
                <c:pt idx="4867">
                  <c:v>120.3</c:v>
                </c:pt>
                <c:pt idx="4868">
                  <c:v>120.3</c:v>
                </c:pt>
                <c:pt idx="4869">
                  <c:v>120.3</c:v>
                </c:pt>
                <c:pt idx="4870">
                  <c:v>120.3</c:v>
                </c:pt>
                <c:pt idx="4871">
                  <c:v>120.3</c:v>
                </c:pt>
                <c:pt idx="4872">
                  <c:v>120.4</c:v>
                </c:pt>
                <c:pt idx="4873">
                  <c:v>120.4</c:v>
                </c:pt>
                <c:pt idx="4874">
                  <c:v>120.4</c:v>
                </c:pt>
                <c:pt idx="4875">
                  <c:v>120.4</c:v>
                </c:pt>
                <c:pt idx="4876">
                  <c:v>120.4</c:v>
                </c:pt>
                <c:pt idx="4877">
                  <c:v>120.4</c:v>
                </c:pt>
                <c:pt idx="4878">
                  <c:v>120.4</c:v>
                </c:pt>
                <c:pt idx="4879">
                  <c:v>120.4</c:v>
                </c:pt>
                <c:pt idx="4880">
                  <c:v>120.4</c:v>
                </c:pt>
                <c:pt idx="4881">
                  <c:v>120.4</c:v>
                </c:pt>
                <c:pt idx="4882">
                  <c:v>120.4</c:v>
                </c:pt>
                <c:pt idx="4883">
                  <c:v>120.4</c:v>
                </c:pt>
                <c:pt idx="4884">
                  <c:v>120.4</c:v>
                </c:pt>
                <c:pt idx="4885">
                  <c:v>120.4</c:v>
                </c:pt>
                <c:pt idx="4886">
                  <c:v>120.4</c:v>
                </c:pt>
                <c:pt idx="4887">
                  <c:v>120.4</c:v>
                </c:pt>
                <c:pt idx="4888">
                  <c:v>120.4</c:v>
                </c:pt>
                <c:pt idx="4889">
                  <c:v>120.4</c:v>
                </c:pt>
                <c:pt idx="4890">
                  <c:v>120.4</c:v>
                </c:pt>
                <c:pt idx="4891">
                  <c:v>120.4</c:v>
                </c:pt>
                <c:pt idx="4892">
                  <c:v>120.4</c:v>
                </c:pt>
                <c:pt idx="4893">
                  <c:v>120.4</c:v>
                </c:pt>
                <c:pt idx="4894">
                  <c:v>120.4</c:v>
                </c:pt>
                <c:pt idx="4895">
                  <c:v>120.4</c:v>
                </c:pt>
                <c:pt idx="4896">
                  <c:v>120.4</c:v>
                </c:pt>
                <c:pt idx="4897">
                  <c:v>120.4</c:v>
                </c:pt>
                <c:pt idx="4898">
                  <c:v>120.4</c:v>
                </c:pt>
                <c:pt idx="4899">
                  <c:v>120.4</c:v>
                </c:pt>
                <c:pt idx="4900">
                  <c:v>120.4</c:v>
                </c:pt>
                <c:pt idx="4901">
                  <c:v>120.4</c:v>
                </c:pt>
                <c:pt idx="4902">
                  <c:v>120.4</c:v>
                </c:pt>
                <c:pt idx="4903">
                  <c:v>120.4</c:v>
                </c:pt>
                <c:pt idx="4904">
                  <c:v>120.4</c:v>
                </c:pt>
                <c:pt idx="4905">
                  <c:v>120.4</c:v>
                </c:pt>
                <c:pt idx="4906">
                  <c:v>120.4</c:v>
                </c:pt>
                <c:pt idx="4907">
                  <c:v>120.4</c:v>
                </c:pt>
                <c:pt idx="4908">
                  <c:v>120.4</c:v>
                </c:pt>
                <c:pt idx="4909">
                  <c:v>120.4</c:v>
                </c:pt>
                <c:pt idx="4910">
                  <c:v>120.4</c:v>
                </c:pt>
                <c:pt idx="4911">
                  <c:v>120.4</c:v>
                </c:pt>
                <c:pt idx="4912">
                  <c:v>120.4</c:v>
                </c:pt>
                <c:pt idx="4913">
                  <c:v>120.4</c:v>
                </c:pt>
                <c:pt idx="4914">
                  <c:v>120.4</c:v>
                </c:pt>
                <c:pt idx="4915">
                  <c:v>120.4</c:v>
                </c:pt>
                <c:pt idx="4916">
                  <c:v>120.4</c:v>
                </c:pt>
                <c:pt idx="4917">
                  <c:v>120.4</c:v>
                </c:pt>
                <c:pt idx="4918">
                  <c:v>120.4</c:v>
                </c:pt>
                <c:pt idx="4919">
                  <c:v>120.4</c:v>
                </c:pt>
                <c:pt idx="4920">
                  <c:v>120.4</c:v>
                </c:pt>
                <c:pt idx="4921">
                  <c:v>120.4</c:v>
                </c:pt>
                <c:pt idx="4922">
                  <c:v>120.4</c:v>
                </c:pt>
                <c:pt idx="4923">
                  <c:v>120.4</c:v>
                </c:pt>
                <c:pt idx="4924">
                  <c:v>120.4</c:v>
                </c:pt>
                <c:pt idx="4925">
                  <c:v>120.4</c:v>
                </c:pt>
                <c:pt idx="4926">
                  <c:v>120.4</c:v>
                </c:pt>
                <c:pt idx="4927">
                  <c:v>120.4</c:v>
                </c:pt>
                <c:pt idx="4928">
                  <c:v>120.4</c:v>
                </c:pt>
                <c:pt idx="4929">
                  <c:v>120.4</c:v>
                </c:pt>
                <c:pt idx="4930">
                  <c:v>120.5</c:v>
                </c:pt>
                <c:pt idx="4931">
                  <c:v>120.5</c:v>
                </c:pt>
                <c:pt idx="4932">
                  <c:v>120.5</c:v>
                </c:pt>
                <c:pt idx="4933">
                  <c:v>120.5</c:v>
                </c:pt>
                <c:pt idx="4934">
                  <c:v>120.5</c:v>
                </c:pt>
                <c:pt idx="4935">
                  <c:v>120.5</c:v>
                </c:pt>
                <c:pt idx="4936">
                  <c:v>120.5</c:v>
                </c:pt>
                <c:pt idx="4937">
                  <c:v>120.5</c:v>
                </c:pt>
                <c:pt idx="4938">
                  <c:v>120.5</c:v>
                </c:pt>
                <c:pt idx="4939">
                  <c:v>120.5</c:v>
                </c:pt>
                <c:pt idx="4940">
                  <c:v>120.5</c:v>
                </c:pt>
                <c:pt idx="4941">
                  <c:v>120.5</c:v>
                </c:pt>
                <c:pt idx="4942">
                  <c:v>120.6</c:v>
                </c:pt>
                <c:pt idx="4943">
                  <c:v>120.6</c:v>
                </c:pt>
                <c:pt idx="4944">
                  <c:v>120.6</c:v>
                </c:pt>
                <c:pt idx="4945">
                  <c:v>120.6</c:v>
                </c:pt>
                <c:pt idx="4946">
                  <c:v>120.6</c:v>
                </c:pt>
                <c:pt idx="4947">
                  <c:v>120.6</c:v>
                </c:pt>
                <c:pt idx="4948">
                  <c:v>120.6</c:v>
                </c:pt>
                <c:pt idx="4949">
                  <c:v>120.6</c:v>
                </c:pt>
                <c:pt idx="4950">
                  <c:v>120.6</c:v>
                </c:pt>
                <c:pt idx="4951">
                  <c:v>120.6</c:v>
                </c:pt>
                <c:pt idx="4952">
                  <c:v>120.6</c:v>
                </c:pt>
                <c:pt idx="4953">
                  <c:v>120.6</c:v>
                </c:pt>
                <c:pt idx="4954">
                  <c:v>120.6</c:v>
                </c:pt>
                <c:pt idx="4955">
                  <c:v>120.6</c:v>
                </c:pt>
                <c:pt idx="4956">
                  <c:v>120.6</c:v>
                </c:pt>
                <c:pt idx="4957">
                  <c:v>120.6</c:v>
                </c:pt>
                <c:pt idx="4958">
                  <c:v>120.6</c:v>
                </c:pt>
                <c:pt idx="4959">
                  <c:v>120.6</c:v>
                </c:pt>
                <c:pt idx="4960">
                  <c:v>120.6</c:v>
                </c:pt>
                <c:pt idx="4961">
                  <c:v>120.6</c:v>
                </c:pt>
                <c:pt idx="4962">
                  <c:v>120.6</c:v>
                </c:pt>
                <c:pt idx="4963">
                  <c:v>120.6</c:v>
                </c:pt>
                <c:pt idx="4964">
                  <c:v>120.6</c:v>
                </c:pt>
                <c:pt idx="4965">
                  <c:v>120.6</c:v>
                </c:pt>
                <c:pt idx="4966">
                  <c:v>120.6</c:v>
                </c:pt>
                <c:pt idx="4967">
                  <c:v>120.6</c:v>
                </c:pt>
                <c:pt idx="4968">
                  <c:v>120.6</c:v>
                </c:pt>
                <c:pt idx="4969">
                  <c:v>120.6</c:v>
                </c:pt>
                <c:pt idx="4970">
                  <c:v>120.6</c:v>
                </c:pt>
                <c:pt idx="4971">
                  <c:v>120.6</c:v>
                </c:pt>
                <c:pt idx="4972">
                  <c:v>120.6</c:v>
                </c:pt>
                <c:pt idx="4973">
                  <c:v>120.6</c:v>
                </c:pt>
                <c:pt idx="4974">
                  <c:v>120.6</c:v>
                </c:pt>
                <c:pt idx="4975">
                  <c:v>120.6</c:v>
                </c:pt>
                <c:pt idx="4976">
                  <c:v>120.6</c:v>
                </c:pt>
                <c:pt idx="4977">
                  <c:v>120.6</c:v>
                </c:pt>
                <c:pt idx="4978">
                  <c:v>120.5</c:v>
                </c:pt>
                <c:pt idx="4979">
                  <c:v>120.5</c:v>
                </c:pt>
                <c:pt idx="4980">
                  <c:v>120.5</c:v>
                </c:pt>
                <c:pt idx="4981">
                  <c:v>120.5</c:v>
                </c:pt>
                <c:pt idx="4982">
                  <c:v>120.5</c:v>
                </c:pt>
                <c:pt idx="4983">
                  <c:v>120.5</c:v>
                </c:pt>
                <c:pt idx="4984">
                  <c:v>120.5</c:v>
                </c:pt>
                <c:pt idx="4985">
                  <c:v>120.5</c:v>
                </c:pt>
                <c:pt idx="4986">
                  <c:v>120.4</c:v>
                </c:pt>
                <c:pt idx="4987">
                  <c:v>120.4</c:v>
                </c:pt>
                <c:pt idx="4988">
                  <c:v>120.4</c:v>
                </c:pt>
                <c:pt idx="4989">
                  <c:v>120.4</c:v>
                </c:pt>
                <c:pt idx="4990">
                  <c:v>120.4</c:v>
                </c:pt>
                <c:pt idx="4991">
                  <c:v>120.4</c:v>
                </c:pt>
                <c:pt idx="4992">
                  <c:v>120.3</c:v>
                </c:pt>
                <c:pt idx="4993">
                  <c:v>120.3</c:v>
                </c:pt>
                <c:pt idx="4994">
                  <c:v>120.3</c:v>
                </c:pt>
                <c:pt idx="4995">
                  <c:v>120.3</c:v>
                </c:pt>
                <c:pt idx="4996">
                  <c:v>120.3</c:v>
                </c:pt>
                <c:pt idx="4997">
                  <c:v>120.2</c:v>
                </c:pt>
                <c:pt idx="4998">
                  <c:v>120.2</c:v>
                </c:pt>
                <c:pt idx="4999">
                  <c:v>120.2</c:v>
                </c:pt>
                <c:pt idx="5000">
                  <c:v>120.2</c:v>
                </c:pt>
                <c:pt idx="5001">
                  <c:v>120.1</c:v>
                </c:pt>
                <c:pt idx="5002">
                  <c:v>120.1</c:v>
                </c:pt>
                <c:pt idx="5003">
                  <c:v>120.1</c:v>
                </c:pt>
                <c:pt idx="5004">
                  <c:v>120.1</c:v>
                </c:pt>
                <c:pt idx="5005">
                  <c:v>120</c:v>
                </c:pt>
                <c:pt idx="5006">
                  <c:v>120</c:v>
                </c:pt>
                <c:pt idx="5007">
                  <c:v>120</c:v>
                </c:pt>
                <c:pt idx="5008">
                  <c:v>120</c:v>
                </c:pt>
                <c:pt idx="5009">
                  <c:v>120</c:v>
                </c:pt>
                <c:pt idx="5010">
                  <c:v>119.9</c:v>
                </c:pt>
                <c:pt idx="5011">
                  <c:v>119.9</c:v>
                </c:pt>
                <c:pt idx="5012">
                  <c:v>119.9</c:v>
                </c:pt>
                <c:pt idx="5013">
                  <c:v>119.9</c:v>
                </c:pt>
                <c:pt idx="5014">
                  <c:v>119.8</c:v>
                </c:pt>
                <c:pt idx="5015">
                  <c:v>119.8</c:v>
                </c:pt>
                <c:pt idx="5016">
                  <c:v>119.8</c:v>
                </c:pt>
                <c:pt idx="5017">
                  <c:v>119.7</c:v>
                </c:pt>
                <c:pt idx="5018">
                  <c:v>119.7</c:v>
                </c:pt>
                <c:pt idx="5019">
                  <c:v>119.7</c:v>
                </c:pt>
                <c:pt idx="5020">
                  <c:v>119.7</c:v>
                </c:pt>
                <c:pt idx="5021">
                  <c:v>119.6</c:v>
                </c:pt>
                <c:pt idx="5022">
                  <c:v>119.6</c:v>
                </c:pt>
                <c:pt idx="5023">
                  <c:v>119.6</c:v>
                </c:pt>
                <c:pt idx="5024">
                  <c:v>119.6</c:v>
                </c:pt>
                <c:pt idx="5025">
                  <c:v>119.5</c:v>
                </c:pt>
                <c:pt idx="5026">
                  <c:v>119.5</c:v>
                </c:pt>
                <c:pt idx="5027">
                  <c:v>119.5</c:v>
                </c:pt>
                <c:pt idx="5028">
                  <c:v>119.5</c:v>
                </c:pt>
                <c:pt idx="5029">
                  <c:v>119.4</c:v>
                </c:pt>
                <c:pt idx="5030">
                  <c:v>119.4</c:v>
                </c:pt>
                <c:pt idx="5031">
                  <c:v>119.4</c:v>
                </c:pt>
                <c:pt idx="5032">
                  <c:v>119.4</c:v>
                </c:pt>
                <c:pt idx="5033">
                  <c:v>119.3</c:v>
                </c:pt>
                <c:pt idx="5034">
                  <c:v>119.3</c:v>
                </c:pt>
                <c:pt idx="5035">
                  <c:v>119.3</c:v>
                </c:pt>
                <c:pt idx="5036">
                  <c:v>119.3</c:v>
                </c:pt>
                <c:pt idx="5037">
                  <c:v>119.2</c:v>
                </c:pt>
                <c:pt idx="5038">
                  <c:v>119.2</c:v>
                </c:pt>
                <c:pt idx="5039">
                  <c:v>119.2</c:v>
                </c:pt>
                <c:pt idx="5040">
                  <c:v>119.1</c:v>
                </c:pt>
                <c:pt idx="5041">
                  <c:v>119.1</c:v>
                </c:pt>
                <c:pt idx="5042">
                  <c:v>119.1</c:v>
                </c:pt>
                <c:pt idx="5043">
                  <c:v>119.1</c:v>
                </c:pt>
                <c:pt idx="5044">
                  <c:v>119.1</c:v>
                </c:pt>
                <c:pt idx="5045">
                  <c:v>119</c:v>
                </c:pt>
                <c:pt idx="5046">
                  <c:v>119</c:v>
                </c:pt>
                <c:pt idx="5047">
                  <c:v>119</c:v>
                </c:pt>
                <c:pt idx="5048">
                  <c:v>119</c:v>
                </c:pt>
                <c:pt idx="5049">
                  <c:v>118.9</c:v>
                </c:pt>
                <c:pt idx="5050">
                  <c:v>118.9</c:v>
                </c:pt>
                <c:pt idx="5051">
                  <c:v>118.9</c:v>
                </c:pt>
                <c:pt idx="5052">
                  <c:v>118.9</c:v>
                </c:pt>
                <c:pt idx="5053">
                  <c:v>118.8</c:v>
                </c:pt>
                <c:pt idx="5054">
                  <c:v>118.8</c:v>
                </c:pt>
                <c:pt idx="5055">
                  <c:v>118.8</c:v>
                </c:pt>
                <c:pt idx="5056">
                  <c:v>118.8</c:v>
                </c:pt>
                <c:pt idx="5057">
                  <c:v>118.8</c:v>
                </c:pt>
                <c:pt idx="5058">
                  <c:v>118.7</c:v>
                </c:pt>
                <c:pt idx="5059">
                  <c:v>118.7</c:v>
                </c:pt>
                <c:pt idx="5060">
                  <c:v>118.7</c:v>
                </c:pt>
                <c:pt idx="5061">
                  <c:v>118.7</c:v>
                </c:pt>
                <c:pt idx="5062">
                  <c:v>118.6</c:v>
                </c:pt>
                <c:pt idx="5063">
                  <c:v>118.6</c:v>
                </c:pt>
                <c:pt idx="5064">
                  <c:v>118.6</c:v>
                </c:pt>
                <c:pt idx="5065">
                  <c:v>118.6</c:v>
                </c:pt>
                <c:pt idx="5066">
                  <c:v>118.5</c:v>
                </c:pt>
                <c:pt idx="5067">
                  <c:v>118.5</c:v>
                </c:pt>
                <c:pt idx="5068">
                  <c:v>118.5</c:v>
                </c:pt>
                <c:pt idx="5069">
                  <c:v>118.5</c:v>
                </c:pt>
                <c:pt idx="5070">
                  <c:v>118.4</c:v>
                </c:pt>
                <c:pt idx="5071">
                  <c:v>118.4</c:v>
                </c:pt>
                <c:pt idx="5072">
                  <c:v>118.4</c:v>
                </c:pt>
                <c:pt idx="5073">
                  <c:v>118.4</c:v>
                </c:pt>
                <c:pt idx="5074">
                  <c:v>118.3</c:v>
                </c:pt>
                <c:pt idx="5075">
                  <c:v>118.3</c:v>
                </c:pt>
                <c:pt idx="5076">
                  <c:v>118.3</c:v>
                </c:pt>
                <c:pt idx="5077">
                  <c:v>118.2</c:v>
                </c:pt>
                <c:pt idx="5078">
                  <c:v>118.2</c:v>
                </c:pt>
                <c:pt idx="5079">
                  <c:v>118.2</c:v>
                </c:pt>
                <c:pt idx="5080">
                  <c:v>118.2</c:v>
                </c:pt>
                <c:pt idx="5081">
                  <c:v>118.1</c:v>
                </c:pt>
                <c:pt idx="5082">
                  <c:v>118.1</c:v>
                </c:pt>
                <c:pt idx="5083">
                  <c:v>118.1</c:v>
                </c:pt>
                <c:pt idx="5084">
                  <c:v>118.1</c:v>
                </c:pt>
                <c:pt idx="5085">
                  <c:v>118</c:v>
                </c:pt>
                <c:pt idx="5086">
                  <c:v>118</c:v>
                </c:pt>
                <c:pt idx="5087">
                  <c:v>118</c:v>
                </c:pt>
                <c:pt idx="5088">
                  <c:v>118</c:v>
                </c:pt>
                <c:pt idx="5089">
                  <c:v>118</c:v>
                </c:pt>
                <c:pt idx="5090">
                  <c:v>118</c:v>
                </c:pt>
                <c:pt idx="5091">
                  <c:v>117.9</c:v>
                </c:pt>
                <c:pt idx="5092">
                  <c:v>117.9</c:v>
                </c:pt>
                <c:pt idx="5093">
                  <c:v>117.9</c:v>
                </c:pt>
                <c:pt idx="5094">
                  <c:v>117.9</c:v>
                </c:pt>
                <c:pt idx="5095">
                  <c:v>117.9</c:v>
                </c:pt>
                <c:pt idx="5096">
                  <c:v>117.9</c:v>
                </c:pt>
                <c:pt idx="5097">
                  <c:v>117.8</c:v>
                </c:pt>
                <c:pt idx="5098">
                  <c:v>117.8</c:v>
                </c:pt>
                <c:pt idx="5099">
                  <c:v>117.8</c:v>
                </c:pt>
                <c:pt idx="5100">
                  <c:v>117.8</c:v>
                </c:pt>
                <c:pt idx="5101">
                  <c:v>117.8</c:v>
                </c:pt>
                <c:pt idx="5102">
                  <c:v>117.8</c:v>
                </c:pt>
                <c:pt idx="5103">
                  <c:v>117.7</c:v>
                </c:pt>
                <c:pt idx="5104">
                  <c:v>117.7</c:v>
                </c:pt>
                <c:pt idx="5105">
                  <c:v>117.7</c:v>
                </c:pt>
                <c:pt idx="5106">
                  <c:v>117.7</c:v>
                </c:pt>
                <c:pt idx="5107">
                  <c:v>117.7</c:v>
                </c:pt>
                <c:pt idx="5108">
                  <c:v>117.7</c:v>
                </c:pt>
                <c:pt idx="5109">
                  <c:v>117.7</c:v>
                </c:pt>
                <c:pt idx="5110">
                  <c:v>117.7</c:v>
                </c:pt>
                <c:pt idx="5111">
                  <c:v>117.7</c:v>
                </c:pt>
                <c:pt idx="5112">
                  <c:v>117.6</c:v>
                </c:pt>
                <c:pt idx="5113">
                  <c:v>117.6</c:v>
                </c:pt>
                <c:pt idx="5114">
                  <c:v>117.6</c:v>
                </c:pt>
                <c:pt idx="5115">
                  <c:v>117.6</c:v>
                </c:pt>
                <c:pt idx="5116">
                  <c:v>117.6</c:v>
                </c:pt>
                <c:pt idx="5117">
                  <c:v>117.6</c:v>
                </c:pt>
                <c:pt idx="5118">
                  <c:v>117.6</c:v>
                </c:pt>
                <c:pt idx="5119">
                  <c:v>117.6</c:v>
                </c:pt>
                <c:pt idx="5120">
                  <c:v>117.6</c:v>
                </c:pt>
                <c:pt idx="5121">
                  <c:v>117.6</c:v>
                </c:pt>
                <c:pt idx="5122">
                  <c:v>117.6</c:v>
                </c:pt>
                <c:pt idx="5123">
                  <c:v>117.6</c:v>
                </c:pt>
                <c:pt idx="5124">
                  <c:v>117.6</c:v>
                </c:pt>
                <c:pt idx="5125">
                  <c:v>117.6</c:v>
                </c:pt>
                <c:pt idx="5126">
                  <c:v>117.6</c:v>
                </c:pt>
                <c:pt idx="5127">
                  <c:v>117.6</c:v>
                </c:pt>
                <c:pt idx="5128">
                  <c:v>117.6</c:v>
                </c:pt>
                <c:pt idx="5129">
                  <c:v>117.6</c:v>
                </c:pt>
                <c:pt idx="5130">
                  <c:v>117.6</c:v>
                </c:pt>
                <c:pt idx="5131">
                  <c:v>117.6</c:v>
                </c:pt>
                <c:pt idx="5132">
                  <c:v>117.6</c:v>
                </c:pt>
                <c:pt idx="5133">
                  <c:v>117.6</c:v>
                </c:pt>
                <c:pt idx="5134">
                  <c:v>117.5</c:v>
                </c:pt>
                <c:pt idx="5135">
                  <c:v>117.5</c:v>
                </c:pt>
                <c:pt idx="5136">
                  <c:v>117.5</c:v>
                </c:pt>
                <c:pt idx="5137">
                  <c:v>117.5</c:v>
                </c:pt>
                <c:pt idx="5138">
                  <c:v>117.5</c:v>
                </c:pt>
                <c:pt idx="5139">
                  <c:v>117.5</c:v>
                </c:pt>
                <c:pt idx="5140">
                  <c:v>117.5</c:v>
                </c:pt>
                <c:pt idx="5141">
                  <c:v>117.5</c:v>
                </c:pt>
                <c:pt idx="5142">
                  <c:v>117.4</c:v>
                </c:pt>
                <c:pt idx="5143">
                  <c:v>117.4</c:v>
                </c:pt>
                <c:pt idx="5144">
                  <c:v>117.4</c:v>
                </c:pt>
                <c:pt idx="5145">
                  <c:v>117.4</c:v>
                </c:pt>
                <c:pt idx="5146">
                  <c:v>117.3</c:v>
                </c:pt>
                <c:pt idx="5147">
                  <c:v>117.3</c:v>
                </c:pt>
                <c:pt idx="5148">
                  <c:v>117.3</c:v>
                </c:pt>
                <c:pt idx="5149">
                  <c:v>117.2</c:v>
                </c:pt>
                <c:pt idx="5150">
                  <c:v>117.2</c:v>
                </c:pt>
                <c:pt idx="5151">
                  <c:v>117.2</c:v>
                </c:pt>
                <c:pt idx="5152">
                  <c:v>117.2</c:v>
                </c:pt>
                <c:pt idx="5153">
                  <c:v>117.2</c:v>
                </c:pt>
                <c:pt idx="5154">
                  <c:v>117.2</c:v>
                </c:pt>
                <c:pt idx="5155">
                  <c:v>117.2</c:v>
                </c:pt>
                <c:pt idx="5156">
                  <c:v>117.2</c:v>
                </c:pt>
                <c:pt idx="5157">
                  <c:v>117.2</c:v>
                </c:pt>
                <c:pt idx="5158">
                  <c:v>117.2</c:v>
                </c:pt>
                <c:pt idx="5159">
                  <c:v>117.2</c:v>
                </c:pt>
                <c:pt idx="5160">
                  <c:v>117.2</c:v>
                </c:pt>
                <c:pt idx="5161">
                  <c:v>117.2</c:v>
                </c:pt>
                <c:pt idx="5162">
                  <c:v>117.2</c:v>
                </c:pt>
                <c:pt idx="5163">
                  <c:v>117.2</c:v>
                </c:pt>
                <c:pt idx="5164">
                  <c:v>117.2</c:v>
                </c:pt>
                <c:pt idx="5165">
                  <c:v>117.2</c:v>
                </c:pt>
                <c:pt idx="5166">
                  <c:v>117.2</c:v>
                </c:pt>
                <c:pt idx="5167">
                  <c:v>117.2</c:v>
                </c:pt>
                <c:pt idx="5168">
                  <c:v>117.2</c:v>
                </c:pt>
                <c:pt idx="5169">
                  <c:v>117.2</c:v>
                </c:pt>
                <c:pt idx="5170">
                  <c:v>117.2</c:v>
                </c:pt>
                <c:pt idx="5171">
                  <c:v>117.2</c:v>
                </c:pt>
                <c:pt idx="5172">
                  <c:v>117.2</c:v>
                </c:pt>
                <c:pt idx="5173">
                  <c:v>117.2</c:v>
                </c:pt>
                <c:pt idx="5174">
                  <c:v>117.2</c:v>
                </c:pt>
                <c:pt idx="5175">
                  <c:v>117.2</c:v>
                </c:pt>
                <c:pt idx="5176">
                  <c:v>117.2</c:v>
                </c:pt>
                <c:pt idx="5177">
                  <c:v>117.2</c:v>
                </c:pt>
                <c:pt idx="5178">
                  <c:v>117.2</c:v>
                </c:pt>
                <c:pt idx="5179">
                  <c:v>117.2</c:v>
                </c:pt>
                <c:pt idx="5180">
                  <c:v>117.2</c:v>
                </c:pt>
                <c:pt idx="5181">
                  <c:v>117.2</c:v>
                </c:pt>
                <c:pt idx="5182">
                  <c:v>117.2</c:v>
                </c:pt>
                <c:pt idx="5183">
                  <c:v>117.1</c:v>
                </c:pt>
                <c:pt idx="5184">
                  <c:v>117.1</c:v>
                </c:pt>
                <c:pt idx="5185">
                  <c:v>117.1</c:v>
                </c:pt>
                <c:pt idx="5186">
                  <c:v>117.1</c:v>
                </c:pt>
                <c:pt idx="5187">
                  <c:v>117.1</c:v>
                </c:pt>
                <c:pt idx="5188">
                  <c:v>117.1</c:v>
                </c:pt>
                <c:pt idx="5189">
                  <c:v>117</c:v>
                </c:pt>
                <c:pt idx="5190">
                  <c:v>117</c:v>
                </c:pt>
                <c:pt idx="5191">
                  <c:v>117</c:v>
                </c:pt>
                <c:pt idx="5192">
                  <c:v>117</c:v>
                </c:pt>
                <c:pt idx="5193">
                  <c:v>117</c:v>
                </c:pt>
                <c:pt idx="5194">
                  <c:v>116.9</c:v>
                </c:pt>
                <c:pt idx="5195">
                  <c:v>116.9</c:v>
                </c:pt>
                <c:pt idx="5196">
                  <c:v>116.9</c:v>
                </c:pt>
                <c:pt idx="5197">
                  <c:v>116.9</c:v>
                </c:pt>
                <c:pt idx="5198">
                  <c:v>116.9</c:v>
                </c:pt>
                <c:pt idx="5199">
                  <c:v>116.9</c:v>
                </c:pt>
                <c:pt idx="5200">
                  <c:v>116.8</c:v>
                </c:pt>
                <c:pt idx="5201">
                  <c:v>116.8</c:v>
                </c:pt>
                <c:pt idx="5202">
                  <c:v>116.8</c:v>
                </c:pt>
                <c:pt idx="5203">
                  <c:v>116.8</c:v>
                </c:pt>
                <c:pt idx="5204">
                  <c:v>116.8</c:v>
                </c:pt>
                <c:pt idx="5205">
                  <c:v>116.8</c:v>
                </c:pt>
                <c:pt idx="5206">
                  <c:v>116.8</c:v>
                </c:pt>
                <c:pt idx="5207">
                  <c:v>116.8</c:v>
                </c:pt>
                <c:pt idx="5208">
                  <c:v>116.7</c:v>
                </c:pt>
                <c:pt idx="5209">
                  <c:v>116.7</c:v>
                </c:pt>
                <c:pt idx="5210">
                  <c:v>116.7</c:v>
                </c:pt>
                <c:pt idx="5211">
                  <c:v>116.7</c:v>
                </c:pt>
                <c:pt idx="5212">
                  <c:v>116.7</c:v>
                </c:pt>
                <c:pt idx="5213">
                  <c:v>116.7</c:v>
                </c:pt>
                <c:pt idx="5214">
                  <c:v>116.7</c:v>
                </c:pt>
                <c:pt idx="5215">
                  <c:v>116.6</c:v>
                </c:pt>
                <c:pt idx="5216">
                  <c:v>116.6</c:v>
                </c:pt>
                <c:pt idx="5217">
                  <c:v>116.6</c:v>
                </c:pt>
                <c:pt idx="5218">
                  <c:v>116.6</c:v>
                </c:pt>
                <c:pt idx="5219">
                  <c:v>116.6</c:v>
                </c:pt>
                <c:pt idx="5220">
                  <c:v>116.6</c:v>
                </c:pt>
                <c:pt idx="5221">
                  <c:v>116.6</c:v>
                </c:pt>
                <c:pt idx="5222">
                  <c:v>116.6</c:v>
                </c:pt>
                <c:pt idx="5223">
                  <c:v>116.6</c:v>
                </c:pt>
                <c:pt idx="5224">
                  <c:v>116.5</c:v>
                </c:pt>
                <c:pt idx="5225">
                  <c:v>116.5</c:v>
                </c:pt>
                <c:pt idx="5226">
                  <c:v>116.5</c:v>
                </c:pt>
                <c:pt idx="5227">
                  <c:v>116.5</c:v>
                </c:pt>
                <c:pt idx="5228">
                  <c:v>116.5</c:v>
                </c:pt>
                <c:pt idx="5229">
                  <c:v>116.5</c:v>
                </c:pt>
                <c:pt idx="5230">
                  <c:v>116.5</c:v>
                </c:pt>
                <c:pt idx="5231">
                  <c:v>116.5</c:v>
                </c:pt>
                <c:pt idx="5232">
                  <c:v>116.5</c:v>
                </c:pt>
                <c:pt idx="5233">
                  <c:v>116.4</c:v>
                </c:pt>
                <c:pt idx="5234">
                  <c:v>116.4</c:v>
                </c:pt>
                <c:pt idx="5235">
                  <c:v>116.4</c:v>
                </c:pt>
                <c:pt idx="5236">
                  <c:v>116.4</c:v>
                </c:pt>
                <c:pt idx="5237">
                  <c:v>116.4</c:v>
                </c:pt>
                <c:pt idx="5238">
                  <c:v>116.4</c:v>
                </c:pt>
                <c:pt idx="5239">
                  <c:v>116.4</c:v>
                </c:pt>
                <c:pt idx="5240">
                  <c:v>116.4</c:v>
                </c:pt>
                <c:pt idx="5241">
                  <c:v>116.3</c:v>
                </c:pt>
                <c:pt idx="5242">
                  <c:v>116.3</c:v>
                </c:pt>
                <c:pt idx="5243">
                  <c:v>116.3</c:v>
                </c:pt>
                <c:pt idx="5244">
                  <c:v>116.3</c:v>
                </c:pt>
                <c:pt idx="5245">
                  <c:v>116.3</c:v>
                </c:pt>
                <c:pt idx="5246">
                  <c:v>116.3</c:v>
                </c:pt>
                <c:pt idx="5247">
                  <c:v>116.2</c:v>
                </c:pt>
                <c:pt idx="5248">
                  <c:v>116.2</c:v>
                </c:pt>
                <c:pt idx="5249">
                  <c:v>116.2</c:v>
                </c:pt>
                <c:pt idx="5250">
                  <c:v>116.2</c:v>
                </c:pt>
                <c:pt idx="5251">
                  <c:v>116.2</c:v>
                </c:pt>
                <c:pt idx="5252">
                  <c:v>116.2</c:v>
                </c:pt>
                <c:pt idx="5253">
                  <c:v>116.2</c:v>
                </c:pt>
                <c:pt idx="5254">
                  <c:v>116.2</c:v>
                </c:pt>
                <c:pt idx="5255">
                  <c:v>116.2</c:v>
                </c:pt>
                <c:pt idx="5256">
                  <c:v>116.2</c:v>
                </c:pt>
                <c:pt idx="5257">
                  <c:v>116.2</c:v>
                </c:pt>
                <c:pt idx="5258">
                  <c:v>116.2</c:v>
                </c:pt>
                <c:pt idx="5259">
                  <c:v>116.2</c:v>
                </c:pt>
                <c:pt idx="5260">
                  <c:v>116.2</c:v>
                </c:pt>
                <c:pt idx="5261">
                  <c:v>116.2</c:v>
                </c:pt>
                <c:pt idx="5262">
                  <c:v>116.2</c:v>
                </c:pt>
                <c:pt idx="5263">
                  <c:v>116.2</c:v>
                </c:pt>
                <c:pt idx="5264">
                  <c:v>116.2</c:v>
                </c:pt>
                <c:pt idx="5265">
                  <c:v>116.2</c:v>
                </c:pt>
                <c:pt idx="5266">
                  <c:v>116.2</c:v>
                </c:pt>
                <c:pt idx="5267">
                  <c:v>116.2</c:v>
                </c:pt>
                <c:pt idx="5268">
                  <c:v>116.2</c:v>
                </c:pt>
                <c:pt idx="5269">
                  <c:v>116.2</c:v>
                </c:pt>
                <c:pt idx="5270">
                  <c:v>116.2</c:v>
                </c:pt>
                <c:pt idx="5271">
                  <c:v>116.2</c:v>
                </c:pt>
                <c:pt idx="5272">
                  <c:v>116.2</c:v>
                </c:pt>
                <c:pt idx="5273">
                  <c:v>116.1</c:v>
                </c:pt>
                <c:pt idx="5274">
                  <c:v>116.1</c:v>
                </c:pt>
                <c:pt idx="5275">
                  <c:v>116.1</c:v>
                </c:pt>
                <c:pt idx="5276">
                  <c:v>116.1</c:v>
                </c:pt>
                <c:pt idx="5277">
                  <c:v>116.1</c:v>
                </c:pt>
                <c:pt idx="5278">
                  <c:v>116</c:v>
                </c:pt>
                <c:pt idx="5279">
                  <c:v>116</c:v>
                </c:pt>
                <c:pt idx="5280">
                  <c:v>115.9</c:v>
                </c:pt>
                <c:pt idx="5281">
                  <c:v>115.9</c:v>
                </c:pt>
                <c:pt idx="5282">
                  <c:v>115.9</c:v>
                </c:pt>
                <c:pt idx="5283">
                  <c:v>115.8</c:v>
                </c:pt>
                <c:pt idx="5284">
                  <c:v>115.8</c:v>
                </c:pt>
                <c:pt idx="5285">
                  <c:v>115.8</c:v>
                </c:pt>
                <c:pt idx="5286">
                  <c:v>115.8</c:v>
                </c:pt>
                <c:pt idx="5287">
                  <c:v>115.7</c:v>
                </c:pt>
                <c:pt idx="5288">
                  <c:v>115.7</c:v>
                </c:pt>
                <c:pt idx="5289">
                  <c:v>115.7</c:v>
                </c:pt>
                <c:pt idx="5290">
                  <c:v>115.6</c:v>
                </c:pt>
                <c:pt idx="5291">
                  <c:v>115.6</c:v>
                </c:pt>
                <c:pt idx="5292">
                  <c:v>115.6</c:v>
                </c:pt>
                <c:pt idx="5293">
                  <c:v>115.5</c:v>
                </c:pt>
                <c:pt idx="5294">
                  <c:v>115.5</c:v>
                </c:pt>
                <c:pt idx="5295">
                  <c:v>115.5</c:v>
                </c:pt>
                <c:pt idx="5296">
                  <c:v>115.4</c:v>
                </c:pt>
                <c:pt idx="5297">
                  <c:v>115.4</c:v>
                </c:pt>
                <c:pt idx="5298">
                  <c:v>115.4</c:v>
                </c:pt>
                <c:pt idx="5299">
                  <c:v>115.3</c:v>
                </c:pt>
                <c:pt idx="5300">
                  <c:v>115.3</c:v>
                </c:pt>
                <c:pt idx="5301">
                  <c:v>115.3</c:v>
                </c:pt>
                <c:pt idx="5302">
                  <c:v>115.3</c:v>
                </c:pt>
                <c:pt idx="5303">
                  <c:v>115.3</c:v>
                </c:pt>
                <c:pt idx="5304">
                  <c:v>115.3</c:v>
                </c:pt>
                <c:pt idx="5305">
                  <c:v>115.3</c:v>
                </c:pt>
                <c:pt idx="5306">
                  <c:v>115.2</c:v>
                </c:pt>
                <c:pt idx="5307">
                  <c:v>115.2</c:v>
                </c:pt>
                <c:pt idx="5308">
                  <c:v>115.2</c:v>
                </c:pt>
                <c:pt idx="5309">
                  <c:v>115.2</c:v>
                </c:pt>
                <c:pt idx="5310">
                  <c:v>115.2</c:v>
                </c:pt>
                <c:pt idx="5311">
                  <c:v>115.2</c:v>
                </c:pt>
                <c:pt idx="5312">
                  <c:v>115.2</c:v>
                </c:pt>
                <c:pt idx="5313">
                  <c:v>115.2</c:v>
                </c:pt>
                <c:pt idx="5314">
                  <c:v>115.2</c:v>
                </c:pt>
                <c:pt idx="5315">
                  <c:v>115.1</c:v>
                </c:pt>
                <c:pt idx="5316">
                  <c:v>115.1</c:v>
                </c:pt>
                <c:pt idx="5317">
                  <c:v>115.1</c:v>
                </c:pt>
                <c:pt idx="5318">
                  <c:v>115.1</c:v>
                </c:pt>
                <c:pt idx="5319">
                  <c:v>115</c:v>
                </c:pt>
                <c:pt idx="5320">
                  <c:v>115</c:v>
                </c:pt>
                <c:pt idx="5321">
                  <c:v>115</c:v>
                </c:pt>
                <c:pt idx="5322">
                  <c:v>114.9</c:v>
                </c:pt>
                <c:pt idx="5323">
                  <c:v>114.9</c:v>
                </c:pt>
                <c:pt idx="5324">
                  <c:v>114.9</c:v>
                </c:pt>
                <c:pt idx="5325">
                  <c:v>114.8</c:v>
                </c:pt>
                <c:pt idx="5326">
                  <c:v>114.7</c:v>
                </c:pt>
                <c:pt idx="5327">
                  <c:v>114.7</c:v>
                </c:pt>
                <c:pt idx="5328">
                  <c:v>114.6</c:v>
                </c:pt>
                <c:pt idx="5329">
                  <c:v>114.5</c:v>
                </c:pt>
                <c:pt idx="5330">
                  <c:v>114.4</c:v>
                </c:pt>
                <c:pt idx="5331">
                  <c:v>114.3</c:v>
                </c:pt>
                <c:pt idx="5332">
                  <c:v>114.3</c:v>
                </c:pt>
                <c:pt idx="5333">
                  <c:v>114.3</c:v>
                </c:pt>
                <c:pt idx="5334">
                  <c:v>114.3</c:v>
                </c:pt>
                <c:pt idx="5335">
                  <c:v>114.3</c:v>
                </c:pt>
                <c:pt idx="5336">
                  <c:v>114.4</c:v>
                </c:pt>
                <c:pt idx="5337">
                  <c:v>114.5</c:v>
                </c:pt>
                <c:pt idx="5338">
                  <c:v>114.5</c:v>
                </c:pt>
                <c:pt idx="5339">
                  <c:v>114.5</c:v>
                </c:pt>
                <c:pt idx="5340">
                  <c:v>114.6</c:v>
                </c:pt>
                <c:pt idx="5341">
                  <c:v>114.6</c:v>
                </c:pt>
                <c:pt idx="5342">
                  <c:v>114.5</c:v>
                </c:pt>
                <c:pt idx="5343">
                  <c:v>114.5</c:v>
                </c:pt>
                <c:pt idx="5344">
                  <c:v>114.4</c:v>
                </c:pt>
                <c:pt idx="5345">
                  <c:v>114.3</c:v>
                </c:pt>
                <c:pt idx="5346">
                  <c:v>114.2</c:v>
                </c:pt>
                <c:pt idx="5347">
                  <c:v>114.1</c:v>
                </c:pt>
                <c:pt idx="5348">
                  <c:v>114</c:v>
                </c:pt>
                <c:pt idx="5349">
                  <c:v>113.8</c:v>
                </c:pt>
                <c:pt idx="5350">
                  <c:v>113.7</c:v>
                </c:pt>
                <c:pt idx="5351">
                  <c:v>113.6</c:v>
                </c:pt>
                <c:pt idx="5352">
                  <c:v>113.5</c:v>
                </c:pt>
                <c:pt idx="5353">
                  <c:v>113.5</c:v>
                </c:pt>
                <c:pt idx="5354">
                  <c:v>113.5</c:v>
                </c:pt>
                <c:pt idx="5355">
                  <c:v>113.6</c:v>
                </c:pt>
                <c:pt idx="5356">
                  <c:v>113.8</c:v>
                </c:pt>
                <c:pt idx="5357">
                  <c:v>114</c:v>
                </c:pt>
                <c:pt idx="5358">
                  <c:v>114.2</c:v>
                </c:pt>
                <c:pt idx="5359">
                  <c:v>114.5</c:v>
                </c:pt>
                <c:pt idx="5360">
                  <c:v>114.7</c:v>
                </c:pt>
                <c:pt idx="5361">
                  <c:v>114.9</c:v>
                </c:pt>
                <c:pt idx="5362">
                  <c:v>115.1</c:v>
                </c:pt>
                <c:pt idx="5363">
                  <c:v>115.2</c:v>
                </c:pt>
                <c:pt idx="5364">
                  <c:v>115.3</c:v>
                </c:pt>
                <c:pt idx="5365">
                  <c:v>115.4</c:v>
                </c:pt>
                <c:pt idx="5366">
                  <c:v>115.5</c:v>
                </c:pt>
                <c:pt idx="5367">
                  <c:v>115.5</c:v>
                </c:pt>
                <c:pt idx="5368">
                  <c:v>115.6</c:v>
                </c:pt>
                <c:pt idx="5369">
                  <c:v>115.6</c:v>
                </c:pt>
                <c:pt idx="5370">
                  <c:v>115.7</c:v>
                </c:pt>
                <c:pt idx="5371">
                  <c:v>115.7</c:v>
                </c:pt>
                <c:pt idx="5372">
                  <c:v>115.7</c:v>
                </c:pt>
                <c:pt idx="5373">
                  <c:v>115.8</c:v>
                </c:pt>
                <c:pt idx="5374">
                  <c:v>115.8</c:v>
                </c:pt>
                <c:pt idx="5375">
                  <c:v>115.8</c:v>
                </c:pt>
                <c:pt idx="5376">
                  <c:v>115.9</c:v>
                </c:pt>
                <c:pt idx="5377">
                  <c:v>115.9</c:v>
                </c:pt>
                <c:pt idx="5378">
                  <c:v>116</c:v>
                </c:pt>
                <c:pt idx="5379">
                  <c:v>116</c:v>
                </c:pt>
                <c:pt idx="5380">
                  <c:v>116.1</c:v>
                </c:pt>
                <c:pt idx="5381">
                  <c:v>116.1</c:v>
                </c:pt>
                <c:pt idx="5382">
                  <c:v>116.2</c:v>
                </c:pt>
                <c:pt idx="5383">
                  <c:v>116.2</c:v>
                </c:pt>
                <c:pt idx="5384">
                  <c:v>116.3</c:v>
                </c:pt>
                <c:pt idx="5385">
                  <c:v>116.3</c:v>
                </c:pt>
                <c:pt idx="5386">
                  <c:v>116.4</c:v>
                </c:pt>
                <c:pt idx="5387">
                  <c:v>116.4</c:v>
                </c:pt>
                <c:pt idx="5388">
                  <c:v>116.5</c:v>
                </c:pt>
                <c:pt idx="5389">
                  <c:v>116.5</c:v>
                </c:pt>
                <c:pt idx="5390">
                  <c:v>116.6</c:v>
                </c:pt>
                <c:pt idx="5391">
                  <c:v>116.7</c:v>
                </c:pt>
                <c:pt idx="5392">
                  <c:v>116.7</c:v>
                </c:pt>
                <c:pt idx="5393">
                  <c:v>116.8</c:v>
                </c:pt>
                <c:pt idx="5394">
                  <c:v>116.9</c:v>
                </c:pt>
                <c:pt idx="5395">
                  <c:v>117</c:v>
                </c:pt>
                <c:pt idx="5396">
                  <c:v>117</c:v>
                </c:pt>
                <c:pt idx="5397">
                  <c:v>117.1</c:v>
                </c:pt>
                <c:pt idx="5398">
                  <c:v>117.2</c:v>
                </c:pt>
                <c:pt idx="5399">
                  <c:v>117.3</c:v>
                </c:pt>
                <c:pt idx="5400">
                  <c:v>117.3</c:v>
                </c:pt>
                <c:pt idx="5401">
                  <c:v>117.4</c:v>
                </c:pt>
                <c:pt idx="5402">
                  <c:v>117.5</c:v>
                </c:pt>
                <c:pt idx="5403">
                  <c:v>117.6</c:v>
                </c:pt>
                <c:pt idx="5404">
                  <c:v>117.7</c:v>
                </c:pt>
                <c:pt idx="5405">
                  <c:v>117.7</c:v>
                </c:pt>
                <c:pt idx="5406">
                  <c:v>117.8</c:v>
                </c:pt>
                <c:pt idx="5407">
                  <c:v>117.9</c:v>
                </c:pt>
                <c:pt idx="5408">
                  <c:v>118</c:v>
                </c:pt>
                <c:pt idx="5409">
                  <c:v>118.1</c:v>
                </c:pt>
                <c:pt idx="5410">
                  <c:v>118.1</c:v>
                </c:pt>
                <c:pt idx="5411">
                  <c:v>118.2</c:v>
                </c:pt>
                <c:pt idx="5412">
                  <c:v>118.3</c:v>
                </c:pt>
                <c:pt idx="5413">
                  <c:v>118.3</c:v>
                </c:pt>
                <c:pt idx="5414">
                  <c:v>118.4</c:v>
                </c:pt>
                <c:pt idx="5415">
                  <c:v>118.5</c:v>
                </c:pt>
                <c:pt idx="5416">
                  <c:v>118.5</c:v>
                </c:pt>
                <c:pt idx="5417">
                  <c:v>118.6</c:v>
                </c:pt>
                <c:pt idx="5418">
                  <c:v>118.7</c:v>
                </c:pt>
                <c:pt idx="5419">
                  <c:v>118.7</c:v>
                </c:pt>
                <c:pt idx="5420">
                  <c:v>118.7</c:v>
                </c:pt>
                <c:pt idx="5421">
                  <c:v>118.8</c:v>
                </c:pt>
                <c:pt idx="5422">
                  <c:v>118.8</c:v>
                </c:pt>
                <c:pt idx="5423">
                  <c:v>118.9</c:v>
                </c:pt>
                <c:pt idx="5424">
                  <c:v>118.9</c:v>
                </c:pt>
                <c:pt idx="5425">
                  <c:v>118.9</c:v>
                </c:pt>
                <c:pt idx="5426">
                  <c:v>119</c:v>
                </c:pt>
                <c:pt idx="5427">
                  <c:v>119</c:v>
                </c:pt>
                <c:pt idx="5428">
                  <c:v>119</c:v>
                </c:pt>
                <c:pt idx="5429">
                  <c:v>119.1</c:v>
                </c:pt>
                <c:pt idx="5430">
                  <c:v>119.1</c:v>
                </c:pt>
                <c:pt idx="5431">
                  <c:v>119.2</c:v>
                </c:pt>
                <c:pt idx="5432">
                  <c:v>119.2</c:v>
                </c:pt>
                <c:pt idx="5433">
                  <c:v>119.2</c:v>
                </c:pt>
                <c:pt idx="5434">
                  <c:v>119.3</c:v>
                </c:pt>
                <c:pt idx="5435">
                  <c:v>119.3</c:v>
                </c:pt>
                <c:pt idx="5436">
                  <c:v>119.3</c:v>
                </c:pt>
                <c:pt idx="5437">
                  <c:v>119.4</c:v>
                </c:pt>
                <c:pt idx="5438">
                  <c:v>119.4</c:v>
                </c:pt>
                <c:pt idx="5439">
                  <c:v>119.4</c:v>
                </c:pt>
                <c:pt idx="5440">
                  <c:v>119.5</c:v>
                </c:pt>
                <c:pt idx="5441">
                  <c:v>119.5</c:v>
                </c:pt>
                <c:pt idx="5442">
                  <c:v>119.5</c:v>
                </c:pt>
                <c:pt idx="5443">
                  <c:v>119.6</c:v>
                </c:pt>
                <c:pt idx="5444">
                  <c:v>119.6</c:v>
                </c:pt>
                <c:pt idx="5445">
                  <c:v>119.7</c:v>
                </c:pt>
                <c:pt idx="5446">
                  <c:v>119.7</c:v>
                </c:pt>
                <c:pt idx="5447">
                  <c:v>119.7</c:v>
                </c:pt>
                <c:pt idx="5448">
                  <c:v>119.8</c:v>
                </c:pt>
                <c:pt idx="5449">
                  <c:v>119.8</c:v>
                </c:pt>
                <c:pt idx="5450">
                  <c:v>119.8</c:v>
                </c:pt>
                <c:pt idx="5451">
                  <c:v>119.9</c:v>
                </c:pt>
                <c:pt idx="5452">
                  <c:v>119.9</c:v>
                </c:pt>
                <c:pt idx="5453">
                  <c:v>119.9</c:v>
                </c:pt>
                <c:pt idx="5454">
                  <c:v>120</c:v>
                </c:pt>
                <c:pt idx="5455">
                  <c:v>120</c:v>
                </c:pt>
                <c:pt idx="5456">
                  <c:v>120</c:v>
                </c:pt>
                <c:pt idx="5457">
                  <c:v>120.1</c:v>
                </c:pt>
                <c:pt idx="5458">
                  <c:v>120.1</c:v>
                </c:pt>
                <c:pt idx="5459">
                  <c:v>120.1</c:v>
                </c:pt>
                <c:pt idx="5460">
                  <c:v>120.2</c:v>
                </c:pt>
                <c:pt idx="5461">
                  <c:v>120.2</c:v>
                </c:pt>
                <c:pt idx="5462">
                  <c:v>120.2</c:v>
                </c:pt>
                <c:pt idx="5463">
                  <c:v>120.3</c:v>
                </c:pt>
                <c:pt idx="5464">
                  <c:v>120.3</c:v>
                </c:pt>
                <c:pt idx="5465">
                  <c:v>120.3</c:v>
                </c:pt>
                <c:pt idx="5466">
                  <c:v>120.4</c:v>
                </c:pt>
                <c:pt idx="5467">
                  <c:v>120.4</c:v>
                </c:pt>
                <c:pt idx="5468">
                  <c:v>120.4</c:v>
                </c:pt>
                <c:pt idx="5469">
                  <c:v>120.5</c:v>
                </c:pt>
                <c:pt idx="5470">
                  <c:v>120.5</c:v>
                </c:pt>
                <c:pt idx="5471">
                  <c:v>120.5</c:v>
                </c:pt>
                <c:pt idx="5472">
                  <c:v>120.6</c:v>
                </c:pt>
                <c:pt idx="5473">
                  <c:v>120.6</c:v>
                </c:pt>
                <c:pt idx="5474">
                  <c:v>120.6</c:v>
                </c:pt>
                <c:pt idx="5475">
                  <c:v>120.6</c:v>
                </c:pt>
                <c:pt idx="5476">
                  <c:v>120.7</c:v>
                </c:pt>
                <c:pt idx="5477">
                  <c:v>120.7</c:v>
                </c:pt>
                <c:pt idx="5478">
                  <c:v>120.7</c:v>
                </c:pt>
                <c:pt idx="5479">
                  <c:v>120.8</c:v>
                </c:pt>
                <c:pt idx="5480">
                  <c:v>120.8</c:v>
                </c:pt>
                <c:pt idx="5481">
                  <c:v>120.8</c:v>
                </c:pt>
                <c:pt idx="5482">
                  <c:v>120.9</c:v>
                </c:pt>
                <c:pt idx="5483">
                  <c:v>120.9</c:v>
                </c:pt>
                <c:pt idx="5484">
                  <c:v>120.9</c:v>
                </c:pt>
                <c:pt idx="5485">
                  <c:v>121</c:v>
                </c:pt>
                <c:pt idx="5486">
                  <c:v>121</c:v>
                </c:pt>
                <c:pt idx="5487">
                  <c:v>121</c:v>
                </c:pt>
                <c:pt idx="5488">
                  <c:v>121</c:v>
                </c:pt>
                <c:pt idx="5489">
                  <c:v>121.1</c:v>
                </c:pt>
                <c:pt idx="5490">
                  <c:v>121.1</c:v>
                </c:pt>
                <c:pt idx="5491">
                  <c:v>121.1</c:v>
                </c:pt>
                <c:pt idx="5492">
                  <c:v>121.2</c:v>
                </c:pt>
                <c:pt idx="5493">
                  <c:v>121.2</c:v>
                </c:pt>
                <c:pt idx="5494">
                  <c:v>121.2</c:v>
                </c:pt>
                <c:pt idx="5495">
                  <c:v>121.3</c:v>
                </c:pt>
                <c:pt idx="5496">
                  <c:v>121.3</c:v>
                </c:pt>
                <c:pt idx="5497">
                  <c:v>121.3</c:v>
                </c:pt>
                <c:pt idx="5498">
                  <c:v>121.3</c:v>
                </c:pt>
                <c:pt idx="5499">
                  <c:v>121.4</c:v>
                </c:pt>
                <c:pt idx="5500">
                  <c:v>121.4</c:v>
                </c:pt>
                <c:pt idx="5501">
                  <c:v>121.4</c:v>
                </c:pt>
                <c:pt idx="5502">
                  <c:v>121.5</c:v>
                </c:pt>
                <c:pt idx="5503">
                  <c:v>121.5</c:v>
                </c:pt>
                <c:pt idx="5504">
                  <c:v>121.5</c:v>
                </c:pt>
                <c:pt idx="5505">
                  <c:v>121.5</c:v>
                </c:pt>
                <c:pt idx="5506">
                  <c:v>121.6</c:v>
                </c:pt>
                <c:pt idx="5507">
                  <c:v>121.6</c:v>
                </c:pt>
                <c:pt idx="5508">
                  <c:v>121.6</c:v>
                </c:pt>
                <c:pt idx="5509">
                  <c:v>121.6</c:v>
                </c:pt>
                <c:pt idx="5510">
                  <c:v>121.7</c:v>
                </c:pt>
                <c:pt idx="5511">
                  <c:v>121.7</c:v>
                </c:pt>
                <c:pt idx="5512">
                  <c:v>121.7</c:v>
                </c:pt>
                <c:pt idx="5513">
                  <c:v>121.8</c:v>
                </c:pt>
                <c:pt idx="5514">
                  <c:v>121.8</c:v>
                </c:pt>
                <c:pt idx="5515">
                  <c:v>121.8</c:v>
                </c:pt>
                <c:pt idx="5516">
                  <c:v>121.8</c:v>
                </c:pt>
                <c:pt idx="5517">
                  <c:v>121.9</c:v>
                </c:pt>
                <c:pt idx="5518">
                  <c:v>121.9</c:v>
                </c:pt>
                <c:pt idx="5519">
                  <c:v>121.9</c:v>
                </c:pt>
                <c:pt idx="5520">
                  <c:v>122</c:v>
                </c:pt>
                <c:pt idx="5521">
                  <c:v>122</c:v>
                </c:pt>
                <c:pt idx="5522">
                  <c:v>122</c:v>
                </c:pt>
                <c:pt idx="5523">
                  <c:v>122</c:v>
                </c:pt>
                <c:pt idx="5524">
                  <c:v>122</c:v>
                </c:pt>
                <c:pt idx="5525">
                  <c:v>122.1</c:v>
                </c:pt>
                <c:pt idx="5526">
                  <c:v>122.1</c:v>
                </c:pt>
                <c:pt idx="5527">
                  <c:v>122.1</c:v>
                </c:pt>
                <c:pt idx="5528">
                  <c:v>122.1</c:v>
                </c:pt>
                <c:pt idx="5529">
                  <c:v>122.2</c:v>
                </c:pt>
                <c:pt idx="5530">
                  <c:v>122.2</c:v>
                </c:pt>
                <c:pt idx="5531">
                  <c:v>122.2</c:v>
                </c:pt>
                <c:pt idx="5532">
                  <c:v>122.2</c:v>
                </c:pt>
                <c:pt idx="5533">
                  <c:v>122.3</c:v>
                </c:pt>
                <c:pt idx="5534">
                  <c:v>122.3</c:v>
                </c:pt>
                <c:pt idx="5535">
                  <c:v>122.3</c:v>
                </c:pt>
                <c:pt idx="5536">
                  <c:v>122.4</c:v>
                </c:pt>
                <c:pt idx="5537">
                  <c:v>122.4</c:v>
                </c:pt>
                <c:pt idx="5538">
                  <c:v>122.4</c:v>
                </c:pt>
                <c:pt idx="5539">
                  <c:v>122.4</c:v>
                </c:pt>
                <c:pt idx="5540">
                  <c:v>122.5</c:v>
                </c:pt>
                <c:pt idx="5541">
                  <c:v>122.5</c:v>
                </c:pt>
                <c:pt idx="5542">
                  <c:v>122.5</c:v>
                </c:pt>
                <c:pt idx="5543">
                  <c:v>122.6</c:v>
                </c:pt>
                <c:pt idx="5544">
                  <c:v>122.6</c:v>
                </c:pt>
                <c:pt idx="5545">
                  <c:v>122.6</c:v>
                </c:pt>
                <c:pt idx="5546">
                  <c:v>122.6</c:v>
                </c:pt>
                <c:pt idx="5547">
                  <c:v>122.7</c:v>
                </c:pt>
                <c:pt idx="5548">
                  <c:v>122.7</c:v>
                </c:pt>
                <c:pt idx="5549">
                  <c:v>122.7</c:v>
                </c:pt>
                <c:pt idx="5550">
                  <c:v>122.8</c:v>
                </c:pt>
                <c:pt idx="5551">
                  <c:v>122.8</c:v>
                </c:pt>
                <c:pt idx="5552">
                  <c:v>122.8</c:v>
                </c:pt>
                <c:pt idx="5553">
                  <c:v>122.8</c:v>
                </c:pt>
                <c:pt idx="5554">
                  <c:v>122.9</c:v>
                </c:pt>
                <c:pt idx="5555">
                  <c:v>122.9</c:v>
                </c:pt>
                <c:pt idx="5556">
                  <c:v>122.9</c:v>
                </c:pt>
                <c:pt idx="5557">
                  <c:v>123</c:v>
                </c:pt>
                <c:pt idx="5558">
                  <c:v>123</c:v>
                </c:pt>
                <c:pt idx="5559">
                  <c:v>123</c:v>
                </c:pt>
                <c:pt idx="5560">
                  <c:v>123</c:v>
                </c:pt>
                <c:pt idx="5561">
                  <c:v>123.1</c:v>
                </c:pt>
                <c:pt idx="5562">
                  <c:v>123.1</c:v>
                </c:pt>
                <c:pt idx="5563">
                  <c:v>123.1</c:v>
                </c:pt>
                <c:pt idx="5564">
                  <c:v>123.2</c:v>
                </c:pt>
                <c:pt idx="5565">
                  <c:v>123.2</c:v>
                </c:pt>
                <c:pt idx="5566">
                  <c:v>123.2</c:v>
                </c:pt>
                <c:pt idx="5567">
                  <c:v>123.3</c:v>
                </c:pt>
                <c:pt idx="5568">
                  <c:v>123.3</c:v>
                </c:pt>
                <c:pt idx="5569">
                  <c:v>123.3</c:v>
                </c:pt>
                <c:pt idx="5570">
                  <c:v>123.4</c:v>
                </c:pt>
                <c:pt idx="5571">
                  <c:v>123.4</c:v>
                </c:pt>
                <c:pt idx="5572">
                  <c:v>123.4</c:v>
                </c:pt>
                <c:pt idx="5573">
                  <c:v>123.5</c:v>
                </c:pt>
                <c:pt idx="5574">
                  <c:v>123.5</c:v>
                </c:pt>
                <c:pt idx="5575">
                  <c:v>123.5</c:v>
                </c:pt>
                <c:pt idx="5576">
                  <c:v>123.6</c:v>
                </c:pt>
                <c:pt idx="5577">
                  <c:v>123.6</c:v>
                </c:pt>
                <c:pt idx="5578">
                  <c:v>123.6</c:v>
                </c:pt>
                <c:pt idx="5579">
                  <c:v>123.6</c:v>
                </c:pt>
                <c:pt idx="5580">
                  <c:v>123.7</c:v>
                </c:pt>
                <c:pt idx="5581">
                  <c:v>123.7</c:v>
                </c:pt>
                <c:pt idx="5582">
                  <c:v>123.7</c:v>
                </c:pt>
                <c:pt idx="5583">
                  <c:v>123.8</c:v>
                </c:pt>
                <c:pt idx="5584">
                  <c:v>123.8</c:v>
                </c:pt>
                <c:pt idx="5585">
                  <c:v>123.8</c:v>
                </c:pt>
                <c:pt idx="5586">
                  <c:v>123.9</c:v>
                </c:pt>
                <c:pt idx="5587">
                  <c:v>123.9</c:v>
                </c:pt>
                <c:pt idx="5588">
                  <c:v>123.9</c:v>
                </c:pt>
                <c:pt idx="5589">
                  <c:v>124</c:v>
                </c:pt>
                <c:pt idx="5590">
                  <c:v>124</c:v>
                </c:pt>
                <c:pt idx="5591">
                  <c:v>124</c:v>
                </c:pt>
                <c:pt idx="5592">
                  <c:v>124.1</c:v>
                </c:pt>
                <c:pt idx="5593">
                  <c:v>124.1</c:v>
                </c:pt>
                <c:pt idx="5594">
                  <c:v>124.1</c:v>
                </c:pt>
                <c:pt idx="5595">
                  <c:v>124.1</c:v>
                </c:pt>
                <c:pt idx="5596">
                  <c:v>124.2</c:v>
                </c:pt>
                <c:pt idx="5597">
                  <c:v>124.2</c:v>
                </c:pt>
                <c:pt idx="5598">
                  <c:v>124.2</c:v>
                </c:pt>
                <c:pt idx="5599">
                  <c:v>124.2</c:v>
                </c:pt>
                <c:pt idx="5600">
                  <c:v>124.3</c:v>
                </c:pt>
                <c:pt idx="5601">
                  <c:v>124.3</c:v>
                </c:pt>
                <c:pt idx="5602">
                  <c:v>124.3</c:v>
                </c:pt>
                <c:pt idx="5603">
                  <c:v>124.3</c:v>
                </c:pt>
                <c:pt idx="5604">
                  <c:v>124.4</c:v>
                </c:pt>
                <c:pt idx="5605">
                  <c:v>124.4</c:v>
                </c:pt>
                <c:pt idx="5606">
                  <c:v>124.4</c:v>
                </c:pt>
                <c:pt idx="5607">
                  <c:v>124.4</c:v>
                </c:pt>
                <c:pt idx="5608">
                  <c:v>124.5</c:v>
                </c:pt>
                <c:pt idx="5609">
                  <c:v>124.5</c:v>
                </c:pt>
                <c:pt idx="5610">
                  <c:v>124.5</c:v>
                </c:pt>
                <c:pt idx="5611">
                  <c:v>124.5</c:v>
                </c:pt>
                <c:pt idx="5612">
                  <c:v>124.6</c:v>
                </c:pt>
                <c:pt idx="5613">
                  <c:v>124.6</c:v>
                </c:pt>
                <c:pt idx="5614">
                  <c:v>124.6</c:v>
                </c:pt>
                <c:pt idx="5615">
                  <c:v>124.6</c:v>
                </c:pt>
                <c:pt idx="5616">
                  <c:v>124.7</c:v>
                </c:pt>
                <c:pt idx="5617">
                  <c:v>124.7</c:v>
                </c:pt>
                <c:pt idx="5618">
                  <c:v>124.7</c:v>
                </c:pt>
                <c:pt idx="5619">
                  <c:v>124.7</c:v>
                </c:pt>
                <c:pt idx="5620">
                  <c:v>124.8</c:v>
                </c:pt>
                <c:pt idx="5621">
                  <c:v>124.8</c:v>
                </c:pt>
                <c:pt idx="5622">
                  <c:v>124.8</c:v>
                </c:pt>
                <c:pt idx="5623">
                  <c:v>124.8</c:v>
                </c:pt>
                <c:pt idx="5624">
                  <c:v>124.8</c:v>
                </c:pt>
                <c:pt idx="5625">
                  <c:v>124.9</c:v>
                </c:pt>
                <c:pt idx="5626">
                  <c:v>124.9</c:v>
                </c:pt>
                <c:pt idx="5627">
                  <c:v>124.9</c:v>
                </c:pt>
                <c:pt idx="5628">
                  <c:v>124.9</c:v>
                </c:pt>
                <c:pt idx="5629">
                  <c:v>124.9</c:v>
                </c:pt>
                <c:pt idx="5630">
                  <c:v>124.9</c:v>
                </c:pt>
                <c:pt idx="5631">
                  <c:v>125</c:v>
                </c:pt>
                <c:pt idx="5632">
                  <c:v>125</c:v>
                </c:pt>
                <c:pt idx="5633">
                  <c:v>125</c:v>
                </c:pt>
                <c:pt idx="5634">
                  <c:v>125</c:v>
                </c:pt>
                <c:pt idx="5635">
                  <c:v>125</c:v>
                </c:pt>
                <c:pt idx="5636">
                  <c:v>125</c:v>
                </c:pt>
                <c:pt idx="5637">
                  <c:v>125.1</c:v>
                </c:pt>
                <c:pt idx="5638">
                  <c:v>125.1</c:v>
                </c:pt>
                <c:pt idx="5639">
                  <c:v>125.1</c:v>
                </c:pt>
                <c:pt idx="5640">
                  <c:v>125.1</c:v>
                </c:pt>
                <c:pt idx="5641">
                  <c:v>125.1</c:v>
                </c:pt>
                <c:pt idx="5642">
                  <c:v>125.2</c:v>
                </c:pt>
                <c:pt idx="5643">
                  <c:v>125.2</c:v>
                </c:pt>
                <c:pt idx="5644">
                  <c:v>125.2</c:v>
                </c:pt>
                <c:pt idx="5645">
                  <c:v>125.2</c:v>
                </c:pt>
                <c:pt idx="5646">
                  <c:v>125.2</c:v>
                </c:pt>
                <c:pt idx="5647">
                  <c:v>125.2</c:v>
                </c:pt>
                <c:pt idx="5648">
                  <c:v>125.2</c:v>
                </c:pt>
                <c:pt idx="5649">
                  <c:v>125.3</c:v>
                </c:pt>
                <c:pt idx="5650">
                  <c:v>125.3</c:v>
                </c:pt>
                <c:pt idx="5651">
                  <c:v>125.3</c:v>
                </c:pt>
                <c:pt idx="5652">
                  <c:v>125.3</c:v>
                </c:pt>
                <c:pt idx="5653">
                  <c:v>125.3</c:v>
                </c:pt>
                <c:pt idx="5654">
                  <c:v>125.3</c:v>
                </c:pt>
                <c:pt idx="5655">
                  <c:v>125.3</c:v>
                </c:pt>
                <c:pt idx="5656">
                  <c:v>125.3</c:v>
                </c:pt>
                <c:pt idx="5657">
                  <c:v>125.4</c:v>
                </c:pt>
                <c:pt idx="5658">
                  <c:v>125.4</c:v>
                </c:pt>
                <c:pt idx="5659">
                  <c:v>125.4</c:v>
                </c:pt>
                <c:pt idx="5660">
                  <c:v>125.4</c:v>
                </c:pt>
                <c:pt idx="5661">
                  <c:v>125.4</c:v>
                </c:pt>
                <c:pt idx="5662">
                  <c:v>125.4</c:v>
                </c:pt>
                <c:pt idx="5663">
                  <c:v>125.4</c:v>
                </c:pt>
                <c:pt idx="5664">
                  <c:v>125.4</c:v>
                </c:pt>
                <c:pt idx="5665">
                  <c:v>125.4</c:v>
                </c:pt>
                <c:pt idx="5666">
                  <c:v>125.4</c:v>
                </c:pt>
                <c:pt idx="5667">
                  <c:v>125.5</c:v>
                </c:pt>
                <c:pt idx="5668">
                  <c:v>125.5</c:v>
                </c:pt>
                <c:pt idx="5669">
                  <c:v>125.5</c:v>
                </c:pt>
                <c:pt idx="5670">
                  <c:v>125.5</c:v>
                </c:pt>
                <c:pt idx="5671">
                  <c:v>125.5</c:v>
                </c:pt>
                <c:pt idx="5672">
                  <c:v>125.5</c:v>
                </c:pt>
                <c:pt idx="5673">
                  <c:v>125.5</c:v>
                </c:pt>
                <c:pt idx="5674">
                  <c:v>125.5</c:v>
                </c:pt>
                <c:pt idx="5675">
                  <c:v>125.5</c:v>
                </c:pt>
                <c:pt idx="5676">
                  <c:v>125.5</c:v>
                </c:pt>
                <c:pt idx="5677">
                  <c:v>125.5</c:v>
                </c:pt>
                <c:pt idx="5678">
                  <c:v>125.6</c:v>
                </c:pt>
                <c:pt idx="5679">
                  <c:v>125.6</c:v>
                </c:pt>
                <c:pt idx="5680">
                  <c:v>125.6</c:v>
                </c:pt>
                <c:pt idx="5681">
                  <c:v>125.6</c:v>
                </c:pt>
                <c:pt idx="5682">
                  <c:v>125.6</c:v>
                </c:pt>
                <c:pt idx="5683">
                  <c:v>125.6</c:v>
                </c:pt>
                <c:pt idx="5684">
                  <c:v>125.6</c:v>
                </c:pt>
                <c:pt idx="5685">
                  <c:v>125.6</c:v>
                </c:pt>
                <c:pt idx="5686">
                  <c:v>125.6</c:v>
                </c:pt>
                <c:pt idx="5687">
                  <c:v>125.6</c:v>
                </c:pt>
                <c:pt idx="5688">
                  <c:v>125.7</c:v>
                </c:pt>
                <c:pt idx="5689">
                  <c:v>125.7</c:v>
                </c:pt>
                <c:pt idx="5690">
                  <c:v>125.7</c:v>
                </c:pt>
                <c:pt idx="5691">
                  <c:v>125.7</c:v>
                </c:pt>
                <c:pt idx="5692">
                  <c:v>125.7</c:v>
                </c:pt>
                <c:pt idx="5693">
                  <c:v>125.7</c:v>
                </c:pt>
                <c:pt idx="5694">
                  <c:v>125.7</c:v>
                </c:pt>
                <c:pt idx="5695">
                  <c:v>125.7</c:v>
                </c:pt>
                <c:pt idx="5696">
                  <c:v>125.7</c:v>
                </c:pt>
                <c:pt idx="5697">
                  <c:v>125.7</c:v>
                </c:pt>
                <c:pt idx="5698">
                  <c:v>125.7</c:v>
                </c:pt>
                <c:pt idx="5699">
                  <c:v>125.7</c:v>
                </c:pt>
                <c:pt idx="5700">
                  <c:v>125.7</c:v>
                </c:pt>
                <c:pt idx="5701">
                  <c:v>125.8</c:v>
                </c:pt>
                <c:pt idx="5702">
                  <c:v>125.8</c:v>
                </c:pt>
                <c:pt idx="5703">
                  <c:v>125.8</c:v>
                </c:pt>
                <c:pt idx="5704">
                  <c:v>125.8</c:v>
                </c:pt>
                <c:pt idx="5705">
                  <c:v>125.8</c:v>
                </c:pt>
                <c:pt idx="5706">
                  <c:v>125.8</c:v>
                </c:pt>
                <c:pt idx="5707">
                  <c:v>125.8</c:v>
                </c:pt>
                <c:pt idx="5708">
                  <c:v>125.8</c:v>
                </c:pt>
                <c:pt idx="5709">
                  <c:v>125.8</c:v>
                </c:pt>
                <c:pt idx="5710">
                  <c:v>125.9</c:v>
                </c:pt>
                <c:pt idx="5711">
                  <c:v>125.9</c:v>
                </c:pt>
                <c:pt idx="5712">
                  <c:v>125.9</c:v>
                </c:pt>
                <c:pt idx="5713">
                  <c:v>125.9</c:v>
                </c:pt>
                <c:pt idx="5714">
                  <c:v>125.9</c:v>
                </c:pt>
                <c:pt idx="5715">
                  <c:v>125.9</c:v>
                </c:pt>
                <c:pt idx="5716">
                  <c:v>125.9</c:v>
                </c:pt>
                <c:pt idx="5717">
                  <c:v>125.9</c:v>
                </c:pt>
                <c:pt idx="5718">
                  <c:v>125.9</c:v>
                </c:pt>
                <c:pt idx="5719">
                  <c:v>126</c:v>
                </c:pt>
                <c:pt idx="5720">
                  <c:v>126</c:v>
                </c:pt>
                <c:pt idx="5721">
                  <c:v>126</c:v>
                </c:pt>
                <c:pt idx="5722">
                  <c:v>126</c:v>
                </c:pt>
                <c:pt idx="5723">
                  <c:v>126</c:v>
                </c:pt>
                <c:pt idx="5724">
                  <c:v>126</c:v>
                </c:pt>
                <c:pt idx="5725">
                  <c:v>126</c:v>
                </c:pt>
                <c:pt idx="5726">
                  <c:v>126</c:v>
                </c:pt>
                <c:pt idx="5727">
                  <c:v>126.1</c:v>
                </c:pt>
                <c:pt idx="5728">
                  <c:v>126.1</c:v>
                </c:pt>
                <c:pt idx="5729">
                  <c:v>126.1</c:v>
                </c:pt>
                <c:pt idx="5730">
                  <c:v>126.1</c:v>
                </c:pt>
                <c:pt idx="5731">
                  <c:v>126.1</c:v>
                </c:pt>
                <c:pt idx="5732">
                  <c:v>126.1</c:v>
                </c:pt>
                <c:pt idx="5733">
                  <c:v>126.1</c:v>
                </c:pt>
                <c:pt idx="5734">
                  <c:v>126.1</c:v>
                </c:pt>
                <c:pt idx="5735">
                  <c:v>126.2</c:v>
                </c:pt>
                <c:pt idx="5736">
                  <c:v>126.2</c:v>
                </c:pt>
                <c:pt idx="5737">
                  <c:v>126.2</c:v>
                </c:pt>
                <c:pt idx="5738">
                  <c:v>126.2</c:v>
                </c:pt>
                <c:pt idx="5739">
                  <c:v>126.2</c:v>
                </c:pt>
                <c:pt idx="5740">
                  <c:v>126.2</c:v>
                </c:pt>
                <c:pt idx="5741">
                  <c:v>126.2</c:v>
                </c:pt>
                <c:pt idx="5742">
                  <c:v>126.2</c:v>
                </c:pt>
                <c:pt idx="5743">
                  <c:v>126.2</c:v>
                </c:pt>
                <c:pt idx="5744">
                  <c:v>126.2</c:v>
                </c:pt>
                <c:pt idx="5745">
                  <c:v>126.3</c:v>
                </c:pt>
                <c:pt idx="5746">
                  <c:v>126.3</c:v>
                </c:pt>
                <c:pt idx="5747">
                  <c:v>126.3</c:v>
                </c:pt>
                <c:pt idx="5748">
                  <c:v>126.3</c:v>
                </c:pt>
                <c:pt idx="5749">
                  <c:v>126.3</c:v>
                </c:pt>
                <c:pt idx="5750">
                  <c:v>126.3</c:v>
                </c:pt>
                <c:pt idx="5751">
                  <c:v>126.3</c:v>
                </c:pt>
                <c:pt idx="5752">
                  <c:v>126.4</c:v>
                </c:pt>
                <c:pt idx="5753">
                  <c:v>126.4</c:v>
                </c:pt>
                <c:pt idx="5754">
                  <c:v>126.4</c:v>
                </c:pt>
                <c:pt idx="5755">
                  <c:v>126.4</c:v>
                </c:pt>
                <c:pt idx="5756">
                  <c:v>126.4</c:v>
                </c:pt>
                <c:pt idx="5757">
                  <c:v>126.4</c:v>
                </c:pt>
                <c:pt idx="5758">
                  <c:v>126.4</c:v>
                </c:pt>
                <c:pt idx="5759">
                  <c:v>126.4</c:v>
                </c:pt>
                <c:pt idx="5760">
                  <c:v>126.4</c:v>
                </c:pt>
                <c:pt idx="5761">
                  <c:v>126.5</c:v>
                </c:pt>
                <c:pt idx="5762">
                  <c:v>126.5</c:v>
                </c:pt>
                <c:pt idx="5763">
                  <c:v>126.5</c:v>
                </c:pt>
                <c:pt idx="5764">
                  <c:v>126.5</c:v>
                </c:pt>
                <c:pt idx="5765">
                  <c:v>126.5</c:v>
                </c:pt>
                <c:pt idx="5766">
                  <c:v>126.5</c:v>
                </c:pt>
                <c:pt idx="5767">
                  <c:v>126.5</c:v>
                </c:pt>
                <c:pt idx="5768">
                  <c:v>126.5</c:v>
                </c:pt>
                <c:pt idx="5769">
                  <c:v>126.5</c:v>
                </c:pt>
                <c:pt idx="5770">
                  <c:v>126.6</c:v>
                </c:pt>
                <c:pt idx="5771">
                  <c:v>126.6</c:v>
                </c:pt>
                <c:pt idx="5772">
                  <c:v>126.6</c:v>
                </c:pt>
                <c:pt idx="5773">
                  <c:v>126.6</c:v>
                </c:pt>
                <c:pt idx="5774">
                  <c:v>126.6</c:v>
                </c:pt>
                <c:pt idx="5775">
                  <c:v>126.6</c:v>
                </c:pt>
                <c:pt idx="5776">
                  <c:v>126.6</c:v>
                </c:pt>
                <c:pt idx="5777">
                  <c:v>126.6</c:v>
                </c:pt>
                <c:pt idx="5778">
                  <c:v>126.6</c:v>
                </c:pt>
                <c:pt idx="5779">
                  <c:v>126.6</c:v>
                </c:pt>
                <c:pt idx="5780">
                  <c:v>126.6</c:v>
                </c:pt>
                <c:pt idx="5781">
                  <c:v>126.7</c:v>
                </c:pt>
                <c:pt idx="5782">
                  <c:v>126.7</c:v>
                </c:pt>
                <c:pt idx="5783">
                  <c:v>126.7</c:v>
                </c:pt>
                <c:pt idx="5784">
                  <c:v>126.7</c:v>
                </c:pt>
                <c:pt idx="5785">
                  <c:v>126.7</c:v>
                </c:pt>
                <c:pt idx="5786">
                  <c:v>126.7</c:v>
                </c:pt>
                <c:pt idx="5787">
                  <c:v>126.7</c:v>
                </c:pt>
                <c:pt idx="5788">
                  <c:v>126.7</c:v>
                </c:pt>
                <c:pt idx="5789">
                  <c:v>126.7</c:v>
                </c:pt>
                <c:pt idx="5790">
                  <c:v>126.7</c:v>
                </c:pt>
                <c:pt idx="5791">
                  <c:v>126.7</c:v>
                </c:pt>
                <c:pt idx="5792">
                  <c:v>126.7</c:v>
                </c:pt>
                <c:pt idx="5793">
                  <c:v>126.8</c:v>
                </c:pt>
                <c:pt idx="5794">
                  <c:v>126.8</c:v>
                </c:pt>
                <c:pt idx="5795">
                  <c:v>126.8</c:v>
                </c:pt>
                <c:pt idx="5796">
                  <c:v>126.8</c:v>
                </c:pt>
                <c:pt idx="5797">
                  <c:v>126.8</c:v>
                </c:pt>
                <c:pt idx="5798">
                  <c:v>126.8</c:v>
                </c:pt>
                <c:pt idx="5799">
                  <c:v>126.8</c:v>
                </c:pt>
                <c:pt idx="5800">
                  <c:v>126.8</c:v>
                </c:pt>
                <c:pt idx="5801">
                  <c:v>126.8</c:v>
                </c:pt>
                <c:pt idx="5802">
                  <c:v>126.8</c:v>
                </c:pt>
                <c:pt idx="5803">
                  <c:v>126.8</c:v>
                </c:pt>
                <c:pt idx="5804">
                  <c:v>126.8</c:v>
                </c:pt>
                <c:pt idx="5805">
                  <c:v>126.8</c:v>
                </c:pt>
                <c:pt idx="5806">
                  <c:v>126.8</c:v>
                </c:pt>
                <c:pt idx="5807">
                  <c:v>126.8</c:v>
                </c:pt>
                <c:pt idx="5808">
                  <c:v>126.8</c:v>
                </c:pt>
                <c:pt idx="5809">
                  <c:v>126.8</c:v>
                </c:pt>
                <c:pt idx="5810">
                  <c:v>126.9</c:v>
                </c:pt>
                <c:pt idx="5811">
                  <c:v>126.9</c:v>
                </c:pt>
                <c:pt idx="5812">
                  <c:v>126.9</c:v>
                </c:pt>
                <c:pt idx="5813">
                  <c:v>126.9</c:v>
                </c:pt>
                <c:pt idx="5814">
                  <c:v>126.9</c:v>
                </c:pt>
                <c:pt idx="5815">
                  <c:v>126.9</c:v>
                </c:pt>
                <c:pt idx="5816">
                  <c:v>126.9</c:v>
                </c:pt>
                <c:pt idx="5817">
                  <c:v>126.9</c:v>
                </c:pt>
                <c:pt idx="5818">
                  <c:v>126.9</c:v>
                </c:pt>
                <c:pt idx="5819">
                  <c:v>126.9</c:v>
                </c:pt>
                <c:pt idx="5820">
                  <c:v>126.9</c:v>
                </c:pt>
                <c:pt idx="5821">
                  <c:v>126.9</c:v>
                </c:pt>
                <c:pt idx="5822">
                  <c:v>126.9</c:v>
                </c:pt>
                <c:pt idx="5823">
                  <c:v>126.9</c:v>
                </c:pt>
                <c:pt idx="5824">
                  <c:v>126.9</c:v>
                </c:pt>
                <c:pt idx="5825">
                  <c:v>126.9</c:v>
                </c:pt>
                <c:pt idx="5826">
                  <c:v>126.9</c:v>
                </c:pt>
                <c:pt idx="5827">
                  <c:v>126.9</c:v>
                </c:pt>
                <c:pt idx="5828">
                  <c:v>126.9</c:v>
                </c:pt>
                <c:pt idx="5829">
                  <c:v>126.9</c:v>
                </c:pt>
                <c:pt idx="5830">
                  <c:v>126.9</c:v>
                </c:pt>
                <c:pt idx="5831">
                  <c:v>126.9</c:v>
                </c:pt>
                <c:pt idx="5832">
                  <c:v>126.9</c:v>
                </c:pt>
                <c:pt idx="5833">
                  <c:v>126.9</c:v>
                </c:pt>
                <c:pt idx="5834">
                  <c:v>126.9</c:v>
                </c:pt>
                <c:pt idx="5835">
                  <c:v>126.9</c:v>
                </c:pt>
                <c:pt idx="5836">
                  <c:v>127</c:v>
                </c:pt>
                <c:pt idx="5837">
                  <c:v>127</c:v>
                </c:pt>
                <c:pt idx="5838">
                  <c:v>127</c:v>
                </c:pt>
                <c:pt idx="5839">
                  <c:v>127</c:v>
                </c:pt>
                <c:pt idx="5840">
                  <c:v>127</c:v>
                </c:pt>
                <c:pt idx="5841">
                  <c:v>127</c:v>
                </c:pt>
                <c:pt idx="5842">
                  <c:v>127</c:v>
                </c:pt>
                <c:pt idx="5843">
                  <c:v>127</c:v>
                </c:pt>
                <c:pt idx="5844">
                  <c:v>127</c:v>
                </c:pt>
                <c:pt idx="5845">
                  <c:v>127</c:v>
                </c:pt>
                <c:pt idx="5846">
                  <c:v>127</c:v>
                </c:pt>
                <c:pt idx="5847">
                  <c:v>127</c:v>
                </c:pt>
                <c:pt idx="5848">
                  <c:v>127</c:v>
                </c:pt>
                <c:pt idx="5849">
                  <c:v>127</c:v>
                </c:pt>
                <c:pt idx="5850">
                  <c:v>127</c:v>
                </c:pt>
                <c:pt idx="5851">
                  <c:v>127</c:v>
                </c:pt>
                <c:pt idx="5852">
                  <c:v>127</c:v>
                </c:pt>
                <c:pt idx="5853">
                  <c:v>127</c:v>
                </c:pt>
                <c:pt idx="5854">
                  <c:v>127</c:v>
                </c:pt>
                <c:pt idx="5855">
                  <c:v>127</c:v>
                </c:pt>
                <c:pt idx="5856">
                  <c:v>127</c:v>
                </c:pt>
                <c:pt idx="5857">
                  <c:v>127</c:v>
                </c:pt>
                <c:pt idx="5858">
                  <c:v>127</c:v>
                </c:pt>
                <c:pt idx="5859">
                  <c:v>127</c:v>
                </c:pt>
                <c:pt idx="5860">
                  <c:v>127</c:v>
                </c:pt>
                <c:pt idx="5861">
                  <c:v>127</c:v>
                </c:pt>
                <c:pt idx="5862">
                  <c:v>127</c:v>
                </c:pt>
                <c:pt idx="5863">
                  <c:v>127</c:v>
                </c:pt>
                <c:pt idx="5864">
                  <c:v>127</c:v>
                </c:pt>
                <c:pt idx="5865">
                  <c:v>127</c:v>
                </c:pt>
                <c:pt idx="5866">
                  <c:v>127</c:v>
                </c:pt>
                <c:pt idx="5867">
                  <c:v>127</c:v>
                </c:pt>
                <c:pt idx="5868">
                  <c:v>127</c:v>
                </c:pt>
                <c:pt idx="5869">
                  <c:v>127.1</c:v>
                </c:pt>
                <c:pt idx="5870">
                  <c:v>127.1</c:v>
                </c:pt>
                <c:pt idx="5871">
                  <c:v>127.1</c:v>
                </c:pt>
                <c:pt idx="5872">
                  <c:v>127.1</c:v>
                </c:pt>
                <c:pt idx="5873">
                  <c:v>127.1</c:v>
                </c:pt>
                <c:pt idx="5874">
                  <c:v>127.1</c:v>
                </c:pt>
                <c:pt idx="5875">
                  <c:v>127.1</c:v>
                </c:pt>
                <c:pt idx="5876">
                  <c:v>127.1</c:v>
                </c:pt>
                <c:pt idx="5877">
                  <c:v>127.1</c:v>
                </c:pt>
                <c:pt idx="5878">
                  <c:v>127.1</c:v>
                </c:pt>
                <c:pt idx="5879">
                  <c:v>127.1</c:v>
                </c:pt>
                <c:pt idx="5880">
                  <c:v>127.1</c:v>
                </c:pt>
                <c:pt idx="5881">
                  <c:v>127.1</c:v>
                </c:pt>
                <c:pt idx="5882">
                  <c:v>127.1</c:v>
                </c:pt>
                <c:pt idx="5883">
                  <c:v>127.1</c:v>
                </c:pt>
                <c:pt idx="5884">
                  <c:v>127.1</c:v>
                </c:pt>
                <c:pt idx="5885">
                  <c:v>127.1</c:v>
                </c:pt>
                <c:pt idx="5886">
                  <c:v>127.1</c:v>
                </c:pt>
                <c:pt idx="5887">
                  <c:v>127.1</c:v>
                </c:pt>
                <c:pt idx="5888">
                  <c:v>127.1</c:v>
                </c:pt>
                <c:pt idx="5889">
                  <c:v>127.1</c:v>
                </c:pt>
                <c:pt idx="5890">
                  <c:v>127.1</c:v>
                </c:pt>
                <c:pt idx="5891">
                  <c:v>127.1</c:v>
                </c:pt>
                <c:pt idx="5892">
                  <c:v>127.1</c:v>
                </c:pt>
                <c:pt idx="5893">
                  <c:v>127.1</c:v>
                </c:pt>
                <c:pt idx="5894">
                  <c:v>127.1</c:v>
                </c:pt>
                <c:pt idx="5895">
                  <c:v>127.1</c:v>
                </c:pt>
                <c:pt idx="5896">
                  <c:v>127.2</c:v>
                </c:pt>
                <c:pt idx="5897">
                  <c:v>127.2</c:v>
                </c:pt>
                <c:pt idx="5898">
                  <c:v>127.2</c:v>
                </c:pt>
                <c:pt idx="5899">
                  <c:v>127.2</c:v>
                </c:pt>
                <c:pt idx="5900">
                  <c:v>127.2</c:v>
                </c:pt>
                <c:pt idx="5901">
                  <c:v>127.2</c:v>
                </c:pt>
                <c:pt idx="5902">
                  <c:v>127.2</c:v>
                </c:pt>
                <c:pt idx="5903">
                  <c:v>127.2</c:v>
                </c:pt>
                <c:pt idx="5904">
                  <c:v>127.2</c:v>
                </c:pt>
                <c:pt idx="5905">
                  <c:v>127.2</c:v>
                </c:pt>
                <c:pt idx="5906">
                  <c:v>127.2</c:v>
                </c:pt>
                <c:pt idx="5907">
                  <c:v>127.2</c:v>
                </c:pt>
                <c:pt idx="5908">
                  <c:v>127.2</c:v>
                </c:pt>
                <c:pt idx="5909">
                  <c:v>127.2</c:v>
                </c:pt>
                <c:pt idx="5910">
                  <c:v>127.2</c:v>
                </c:pt>
                <c:pt idx="5911">
                  <c:v>127.2</c:v>
                </c:pt>
                <c:pt idx="5912">
                  <c:v>127.2</c:v>
                </c:pt>
                <c:pt idx="5913">
                  <c:v>127.2</c:v>
                </c:pt>
                <c:pt idx="5914">
                  <c:v>127.2</c:v>
                </c:pt>
                <c:pt idx="5915">
                  <c:v>127.2</c:v>
                </c:pt>
                <c:pt idx="5916">
                  <c:v>127.2</c:v>
                </c:pt>
                <c:pt idx="5917">
                  <c:v>127.2</c:v>
                </c:pt>
                <c:pt idx="5918">
                  <c:v>127.2</c:v>
                </c:pt>
                <c:pt idx="5919">
                  <c:v>127.2</c:v>
                </c:pt>
                <c:pt idx="5920">
                  <c:v>127.2</c:v>
                </c:pt>
                <c:pt idx="5921">
                  <c:v>127.2</c:v>
                </c:pt>
                <c:pt idx="5922">
                  <c:v>127.2</c:v>
                </c:pt>
                <c:pt idx="5923">
                  <c:v>127.3</c:v>
                </c:pt>
                <c:pt idx="5924">
                  <c:v>127.3</c:v>
                </c:pt>
                <c:pt idx="5925">
                  <c:v>127.3</c:v>
                </c:pt>
                <c:pt idx="5926">
                  <c:v>127.3</c:v>
                </c:pt>
                <c:pt idx="5927">
                  <c:v>127.3</c:v>
                </c:pt>
                <c:pt idx="5928">
                  <c:v>127.3</c:v>
                </c:pt>
                <c:pt idx="5929">
                  <c:v>127.3</c:v>
                </c:pt>
                <c:pt idx="5930">
                  <c:v>127.3</c:v>
                </c:pt>
                <c:pt idx="5931">
                  <c:v>127.3</c:v>
                </c:pt>
                <c:pt idx="5932">
                  <c:v>127.3</c:v>
                </c:pt>
                <c:pt idx="5933">
                  <c:v>127.3</c:v>
                </c:pt>
                <c:pt idx="5934">
                  <c:v>127.3</c:v>
                </c:pt>
                <c:pt idx="5935">
                  <c:v>127.3</c:v>
                </c:pt>
                <c:pt idx="5936">
                  <c:v>127.3</c:v>
                </c:pt>
                <c:pt idx="5937">
                  <c:v>127.3</c:v>
                </c:pt>
                <c:pt idx="5938">
                  <c:v>127.3</c:v>
                </c:pt>
                <c:pt idx="5939">
                  <c:v>127.3</c:v>
                </c:pt>
                <c:pt idx="5940">
                  <c:v>127.3</c:v>
                </c:pt>
                <c:pt idx="5941">
                  <c:v>127.3</c:v>
                </c:pt>
                <c:pt idx="5942">
                  <c:v>127.3</c:v>
                </c:pt>
                <c:pt idx="5943">
                  <c:v>127.3</c:v>
                </c:pt>
                <c:pt idx="5944">
                  <c:v>127.3</c:v>
                </c:pt>
                <c:pt idx="5945">
                  <c:v>127.3</c:v>
                </c:pt>
                <c:pt idx="5946">
                  <c:v>127.4</c:v>
                </c:pt>
                <c:pt idx="5947">
                  <c:v>127.4</c:v>
                </c:pt>
                <c:pt idx="5948">
                  <c:v>127.4</c:v>
                </c:pt>
                <c:pt idx="5949">
                  <c:v>127.4</c:v>
                </c:pt>
                <c:pt idx="5950">
                  <c:v>127.4</c:v>
                </c:pt>
                <c:pt idx="5951">
                  <c:v>127.4</c:v>
                </c:pt>
                <c:pt idx="5952">
                  <c:v>127.4</c:v>
                </c:pt>
                <c:pt idx="5953">
                  <c:v>127.4</c:v>
                </c:pt>
                <c:pt idx="5954">
                  <c:v>127.4</c:v>
                </c:pt>
                <c:pt idx="5955">
                  <c:v>127.4</c:v>
                </c:pt>
                <c:pt idx="5956">
                  <c:v>127.4</c:v>
                </c:pt>
                <c:pt idx="5957">
                  <c:v>127.4</c:v>
                </c:pt>
                <c:pt idx="5958">
                  <c:v>127.4</c:v>
                </c:pt>
                <c:pt idx="5959">
                  <c:v>127.4</c:v>
                </c:pt>
                <c:pt idx="5960">
                  <c:v>127.4</c:v>
                </c:pt>
                <c:pt idx="5961">
                  <c:v>127.4</c:v>
                </c:pt>
                <c:pt idx="5962">
                  <c:v>127.4</c:v>
                </c:pt>
                <c:pt idx="5963">
                  <c:v>127.4</c:v>
                </c:pt>
                <c:pt idx="5964">
                  <c:v>127.4</c:v>
                </c:pt>
                <c:pt idx="5965">
                  <c:v>127.4</c:v>
                </c:pt>
                <c:pt idx="5966">
                  <c:v>127.4</c:v>
                </c:pt>
                <c:pt idx="5967">
                  <c:v>127.4</c:v>
                </c:pt>
                <c:pt idx="5968">
                  <c:v>127.4</c:v>
                </c:pt>
                <c:pt idx="5969">
                  <c:v>127.4</c:v>
                </c:pt>
                <c:pt idx="5970">
                  <c:v>127.4</c:v>
                </c:pt>
                <c:pt idx="5971">
                  <c:v>127.5</c:v>
                </c:pt>
                <c:pt idx="5972">
                  <c:v>127.5</c:v>
                </c:pt>
                <c:pt idx="5973">
                  <c:v>127.5</c:v>
                </c:pt>
                <c:pt idx="5974">
                  <c:v>127.5</c:v>
                </c:pt>
                <c:pt idx="5975">
                  <c:v>127.5</c:v>
                </c:pt>
                <c:pt idx="5976">
                  <c:v>127.5</c:v>
                </c:pt>
                <c:pt idx="5977">
                  <c:v>127.5</c:v>
                </c:pt>
                <c:pt idx="5978">
                  <c:v>127.5</c:v>
                </c:pt>
                <c:pt idx="5979">
                  <c:v>127.5</c:v>
                </c:pt>
                <c:pt idx="5980">
                  <c:v>127.5</c:v>
                </c:pt>
                <c:pt idx="5981">
                  <c:v>127.5</c:v>
                </c:pt>
                <c:pt idx="5982">
                  <c:v>127.5</c:v>
                </c:pt>
                <c:pt idx="5983">
                  <c:v>127.5</c:v>
                </c:pt>
                <c:pt idx="5984">
                  <c:v>127.5</c:v>
                </c:pt>
                <c:pt idx="5985">
                  <c:v>127.5</c:v>
                </c:pt>
                <c:pt idx="5986">
                  <c:v>127.5</c:v>
                </c:pt>
                <c:pt idx="5987">
                  <c:v>127.5</c:v>
                </c:pt>
                <c:pt idx="5988">
                  <c:v>127.5</c:v>
                </c:pt>
                <c:pt idx="5989">
                  <c:v>127.5</c:v>
                </c:pt>
                <c:pt idx="5990">
                  <c:v>127.5</c:v>
                </c:pt>
                <c:pt idx="5991">
                  <c:v>127.5</c:v>
                </c:pt>
                <c:pt idx="5992">
                  <c:v>127.5</c:v>
                </c:pt>
                <c:pt idx="5993">
                  <c:v>127.5</c:v>
                </c:pt>
                <c:pt idx="5994">
                  <c:v>127.5</c:v>
                </c:pt>
                <c:pt idx="5995">
                  <c:v>127.5</c:v>
                </c:pt>
                <c:pt idx="5996">
                  <c:v>127.5</c:v>
                </c:pt>
                <c:pt idx="5997">
                  <c:v>127.5</c:v>
                </c:pt>
                <c:pt idx="5998">
                  <c:v>127.5</c:v>
                </c:pt>
                <c:pt idx="5999">
                  <c:v>127.5</c:v>
                </c:pt>
                <c:pt idx="6000">
                  <c:v>127.5</c:v>
                </c:pt>
                <c:pt idx="6001">
                  <c:v>127.5</c:v>
                </c:pt>
                <c:pt idx="6002">
                  <c:v>127.5</c:v>
                </c:pt>
                <c:pt idx="6003">
                  <c:v>127.5</c:v>
                </c:pt>
                <c:pt idx="6004">
                  <c:v>127.5</c:v>
                </c:pt>
                <c:pt idx="6005">
                  <c:v>127.5</c:v>
                </c:pt>
                <c:pt idx="6006">
                  <c:v>127.5</c:v>
                </c:pt>
                <c:pt idx="6007">
                  <c:v>127.5</c:v>
                </c:pt>
                <c:pt idx="6008">
                  <c:v>127.5</c:v>
                </c:pt>
                <c:pt idx="6009">
                  <c:v>127.5</c:v>
                </c:pt>
                <c:pt idx="6010">
                  <c:v>127.5</c:v>
                </c:pt>
                <c:pt idx="6011">
                  <c:v>127.5</c:v>
                </c:pt>
                <c:pt idx="6012">
                  <c:v>127.5</c:v>
                </c:pt>
                <c:pt idx="6013">
                  <c:v>127.5</c:v>
                </c:pt>
                <c:pt idx="6014">
                  <c:v>127.5</c:v>
                </c:pt>
                <c:pt idx="6015">
                  <c:v>127.5</c:v>
                </c:pt>
                <c:pt idx="6016">
                  <c:v>127.5</c:v>
                </c:pt>
                <c:pt idx="6017">
                  <c:v>127.5</c:v>
                </c:pt>
                <c:pt idx="6018">
                  <c:v>127.5</c:v>
                </c:pt>
                <c:pt idx="6019">
                  <c:v>127.5</c:v>
                </c:pt>
                <c:pt idx="6020">
                  <c:v>127.5</c:v>
                </c:pt>
                <c:pt idx="6021">
                  <c:v>127.5</c:v>
                </c:pt>
                <c:pt idx="6022">
                  <c:v>127.5</c:v>
                </c:pt>
                <c:pt idx="6023">
                  <c:v>127.5</c:v>
                </c:pt>
                <c:pt idx="6024">
                  <c:v>127.5</c:v>
                </c:pt>
                <c:pt idx="6025">
                  <c:v>127.5</c:v>
                </c:pt>
                <c:pt idx="6026">
                  <c:v>127.6</c:v>
                </c:pt>
                <c:pt idx="6027">
                  <c:v>127.6</c:v>
                </c:pt>
                <c:pt idx="6028">
                  <c:v>127.6</c:v>
                </c:pt>
                <c:pt idx="6029">
                  <c:v>127.6</c:v>
                </c:pt>
                <c:pt idx="6030">
                  <c:v>127.6</c:v>
                </c:pt>
                <c:pt idx="6031">
                  <c:v>127.6</c:v>
                </c:pt>
                <c:pt idx="6032">
                  <c:v>127.6</c:v>
                </c:pt>
                <c:pt idx="6033">
                  <c:v>127.6</c:v>
                </c:pt>
                <c:pt idx="6034">
                  <c:v>127.6</c:v>
                </c:pt>
                <c:pt idx="6035">
                  <c:v>127.6</c:v>
                </c:pt>
                <c:pt idx="6036">
                  <c:v>127.6</c:v>
                </c:pt>
                <c:pt idx="6037">
                  <c:v>127.6</c:v>
                </c:pt>
                <c:pt idx="6038">
                  <c:v>127.6</c:v>
                </c:pt>
                <c:pt idx="6039">
                  <c:v>127.6</c:v>
                </c:pt>
                <c:pt idx="6040">
                  <c:v>127.6</c:v>
                </c:pt>
                <c:pt idx="6041">
                  <c:v>127.6</c:v>
                </c:pt>
                <c:pt idx="6042">
                  <c:v>127.6</c:v>
                </c:pt>
                <c:pt idx="6043">
                  <c:v>127.6</c:v>
                </c:pt>
                <c:pt idx="6044">
                  <c:v>127.6</c:v>
                </c:pt>
                <c:pt idx="6045">
                  <c:v>127.6</c:v>
                </c:pt>
                <c:pt idx="6046">
                  <c:v>127.6</c:v>
                </c:pt>
                <c:pt idx="6047">
                  <c:v>127.6</c:v>
                </c:pt>
                <c:pt idx="6048">
                  <c:v>127.6</c:v>
                </c:pt>
                <c:pt idx="6049">
                  <c:v>127.6</c:v>
                </c:pt>
                <c:pt idx="6050">
                  <c:v>127.6</c:v>
                </c:pt>
                <c:pt idx="6051">
                  <c:v>127.6</c:v>
                </c:pt>
                <c:pt idx="6052">
                  <c:v>127.6</c:v>
                </c:pt>
                <c:pt idx="6053">
                  <c:v>127.6</c:v>
                </c:pt>
                <c:pt idx="6054">
                  <c:v>127.6</c:v>
                </c:pt>
                <c:pt idx="6055">
                  <c:v>127.6</c:v>
                </c:pt>
                <c:pt idx="6056">
                  <c:v>127.6</c:v>
                </c:pt>
                <c:pt idx="6057">
                  <c:v>127.6</c:v>
                </c:pt>
                <c:pt idx="6058">
                  <c:v>127.6</c:v>
                </c:pt>
                <c:pt idx="6059">
                  <c:v>127.6</c:v>
                </c:pt>
                <c:pt idx="6060">
                  <c:v>127.6</c:v>
                </c:pt>
                <c:pt idx="6061">
                  <c:v>127.6</c:v>
                </c:pt>
                <c:pt idx="6062">
                  <c:v>127.6</c:v>
                </c:pt>
                <c:pt idx="6063">
                  <c:v>127.6</c:v>
                </c:pt>
                <c:pt idx="6064">
                  <c:v>127.6</c:v>
                </c:pt>
                <c:pt idx="6065">
                  <c:v>127.6</c:v>
                </c:pt>
                <c:pt idx="6066">
                  <c:v>127.6</c:v>
                </c:pt>
                <c:pt idx="6067">
                  <c:v>127.6</c:v>
                </c:pt>
                <c:pt idx="6068">
                  <c:v>127.6</c:v>
                </c:pt>
                <c:pt idx="6069">
                  <c:v>127.6</c:v>
                </c:pt>
                <c:pt idx="6070">
                  <c:v>127.6</c:v>
                </c:pt>
                <c:pt idx="6071">
                  <c:v>127.6</c:v>
                </c:pt>
                <c:pt idx="6072">
                  <c:v>127.6</c:v>
                </c:pt>
                <c:pt idx="6073">
                  <c:v>127.6</c:v>
                </c:pt>
                <c:pt idx="6074">
                  <c:v>127.6</c:v>
                </c:pt>
                <c:pt idx="6075">
                  <c:v>127.6</c:v>
                </c:pt>
                <c:pt idx="6076">
                  <c:v>127.6</c:v>
                </c:pt>
                <c:pt idx="6077">
                  <c:v>127.6</c:v>
                </c:pt>
                <c:pt idx="6078">
                  <c:v>127.6</c:v>
                </c:pt>
                <c:pt idx="6079">
                  <c:v>127.6</c:v>
                </c:pt>
                <c:pt idx="6080">
                  <c:v>127.6</c:v>
                </c:pt>
                <c:pt idx="6081">
                  <c:v>127.6</c:v>
                </c:pt>
                <c:pt idx="6082">
                  <c:v>127.6</c:v>
                </c:pt>
                <c:pt idx="6083">
                  <c:v>127.6</c:v>
                </c:pt>
                <c:pt idx="6084">
                  <c:v>127.6</c:v>
                </c:pt>
                <c:pt idx="6085">
                  <c:v>127.6</c:v>
                </c:pt>
                <c:pt idx="6086">
                  <c:v>127.6</c:v>
                </c:pt>
                <c:pt idx="6087">
                  <c:v>127.6</c:v>
                </c:pt>
                <c:pt idx="6088">
                  <c:v>127.6</c:v>
                </c:pt>
                <c:pt idx="6089">
                  <c:v>127.6</c:v>
                </c:pt>
                <c:pt idx="6090">
                  <c:v>127.5</c:v>
                </c:pt>
                <c:pt idx="6091">
                  <c:v>127.5</c:v>
                </c:pt>
                <c:pt idx="6092">
                  <c:v>127.5</c:v>
                </c:pt>
                <c:pt idx="6093">
                  <c:v>127.6</c:v>
                </c:pt>
                <c:pt idx="6094">
                  <c:v>127.6</c:v>
                </c:pt>
                <c:pt idx="6095">
                  <c:v>127.6</c:v>
                </c:pt>
                <c:pt idx="6096">
                  <c:v>127.6</c:v>
                </c:pt>
                <c:pt idx="6097">
                  <c:v>127.6</c:v>
                </c:pt>
                <c:pt idx="6098">
                  <c:v>127.6</c:v>
                </c:pt>
                <c:pt idx="6099">
                  <c:v>127.6</c:v>
                </c:pt>
                <c:pt idx="6100">
                  <c:v>127.6</c:v>
                </c:pt>
                <c:pt idx="6101">
                  <c:v>127.6</c:v>
                </c:pt>
                <c:pt idx="6102">
                  <c:v>127.6</c:v>
                </c:pt>
                <c:pt idx="6103">
                  <c:v>127.6</c:v>
                </c:pt>
                <c:pt idx="6104">
                  <c:v>127.6</c:v>
                </c:pt>
                <c:pt idx="6105">
                  <c:v>127.6</c:v>
                </c:pt>
                <c:pt idx="6106">
                  <c:v>127.6</c:v>
                </c:pt>
                <c:pt idx="6107">
                  <c:v>127.6</c:v>
                </c:pt>
                <c:pt idx="6108">
                  <c:v>127.6</c:v>
                </c:pt>
                <c:pt idx="6109">
                  <c:v>127.6</c:v>
                </c:pt>
                <c:pt idx="6110">
                  <c:v>127.6</c:v>
                </c:pt>
                <c:pt idx="6111">
                  <c:v>127.6</c:v>
                </c:pt>
                <c:pt idx="6112">
                  <c:v>127.6</c:v>
                </c:pt>
                <c:pt idx="6113">
                  <c:v>127.6</c:v>
                </c:pt>
                <c:pt idx="6114">
                  <c:v>127.6</c:v>
                </c:pt>
                <c:pt idx="6115">
                  <c:v>127.6</c:v>
                </c:pt>
                <c:pt idx="6116">
                  <c:v>127.6</c:v>
                </c:pt>
                <c:pt idx="6117">
                  <c:v>127.6</c:v>
                </c:pt>
                <c:pt idx="6118">
                  <c:v>127.6</c:v>
                </c:pt>
                <c:pt idx="6119">
                  <c:v>127.6</c:v>
                </c:pt>
                <c:pt idx="6120">
                  <c:v>127.6</c:v>
                </c:pt>
                <c:pt idx="6121">
                  <c:v>127.6</c:v>
                </c:pt>
                <c:pt idx="6122">
                  <c:v>127.6</c:v>
                </c:pt>
                <c:pt idx="6123">
                  <c:v>127.6</c:v>
                </c:pt>
                <c:pt idx="6124">
                  <c:v>127.6</c:v>
                </c:pt>
                <c:pt idx="6125">
                  <c:v>127.6</c:v>
                </c:pt>
                <c:pt idx="6126">
                  <c:v>127.6</c:v>
                </c:pt>
                <c:pt idx="6127">
                  <c:v>127.6</c:v>
                </c:pt>
                <c:pt idx="6128">
                  <c:v>127.6</c:v>
                </c:pt>
                <c:pt idx="6129">
                  <c:v>127.6</c:v>
                </c:pt>
                <c:pt idx="6130">
                  <c:v>127.6</c:v>
                </c:pt>
                <c:pt idx="6131">
                  <c:v>127.6</c:v>
                </c:pt>
                <c:pt idx="6132">
                  <c:v>127.6</c:v>
                </c:pt>
                <c:pt idx="6133">
                  <c:v>127.6</c:v>
                </c:pt>
                <c:pt idx="6134">
                  <c:v>127.6</c:v>
                </c:pt>
                <c:pt idx="6135">
                  <c:v>127.6</c:v>
                </c:pt>
                <c:pt idx="6136">
                  <c:v>127.6</c:v>
                </c:pt>
                <c:pt idx="6137">
                  <c:v>127.6</c:v>
                </c:pt>
                <c:pt idx="6138">
                  <c:v>127.6</c:v>
                </c:pt>
                <c:pt idx="6139">
                  <c:v>127.6</c:v>
                </c:pt>
                <c:pt idx="6140">
                  <c:v>127.6</c:v>
                </c:pt>
                <c:pt idx="6141">
                  <c:v>127.5</c:v>
                </c:pt>
                <c:pt idx="6142">
                  <c:v>127.5</c:v>
                </c:pt>
                <c:pt idx="6143">
                  <c:v>127.5</c:v>
                </c:pt>
                <c:pt idx="6144">
                  <c:v>127.5</c:v>
                </c:pt>
                <c:pt idx="6145">
                  <c:v>127.5</c:v>
                </c:pt>
                <c:pt idx="6146">
                  <c:v>127.5</c:v>
                </c:pt>
                <c:pt idx="6147">
                  <c:v>127.5</c:v>
                </c:pt>
                <c:pt idx="6148">
                  <c:v>127.5</c:v>
                </c:pt>
                <c:pt idx="6149">
                  <c:v>127.5</c:v>
                </c:pt>
                <c:pt idx="6150">
                  <c:v>127.5</c:v>
                </c:pt>
                <c:pt idx="6151">
                  <c:v>127.5</c:v>
                </c:pt>
                <c:pt idx="6152">
                  <c:v>127.5</c:v>
                </c:pt>
                <c:pt idx="6153">
                  <c:v>127.5</c:v>
                </c:pt>
                <c:pt idx="6154">
                  <c:v>127.5</c:v>
                </c:pt>
                <c:pt idx="6155">
                  <c:v>127.5</c:v>
                </c:pt>
                <c:pt idx="6156">
                  <c:v>127.5</c:v>
                </c:pt>
                <c:pt idx="6157">
                  <c:v>127.5</c:v>
                </c:pt>
                <c:pt idx="6158">
                  <c:v>127.5</c:v>
                </c:pt>
                <c:pt idx="6159">
                  <c:v>127.5</c:v>
                </c:pt>
                <c:pt idx="6160">
                  <c:v>127.5</c:v>
                </c:pt>
                <c:pt idx="6161">
                  <c:v>127.5</c:v>
                </c:pt>
                <c:pt idx="6162">
                  <c:v>127.5</c:v>
                </c:pt>
                <c:pt idx="6163">
                  <c:v>127.5</c:v>
                </c:pt>
                <c:pt idx="6164">
                  <c:v>127.5</c:v>
                </c:pt>
                <c:pt idx="6165">
                  <c:v>127.5</c:v>
                </c:pt>
                <c:pt idx="6166">
                  <c:v>127.5</c:v>
                </c:pt>
                <c:pt idx="6167">
                  <c:v>127.5</c:v>
                </c:pt>
                <c:pt idx="6168">
                  <c:v>127.6</c:v>
                </c:pt>
                <c:pt idx="6169">
                  <c:v>127.6</c:v>
                </c:pt>
                <c:pt idx="6170">
                  <c:v>127.6</c:v>
                </c:pt>
                <c:pt idx="6171">
                  <c:v>127.6</c:v>
                </c:pt>
                <c:pt idx="6172">
                  <c:v>127.6</c:v>
                </c:pt>
                <c:pt idx="6173">
                  <c:v>127.6</c:v>
                </c:pt>
                <c:pt idx="6174">
                  <c:v>127.6</c:v>
                </c:pt>
                <c:pt idx="6175">
                  <c:v>127.5</c:v>
                </c:pt>
                <c:pt idx="6176">
                  <c:v>127.5</c:v>
                </c:pt>
                <c:pt idx="6177">
                  <c:v>127.5</c:v>
                </c:pt>
                <c:pt idx="6178">
                  <c:v>127.5</c:v>
                </c:pt>
                <c:pt idx="6179">
                  <c:v>127.5</c:v>
                </c:pt>
                <c:pt idx="6180">
                  <c:v>127.5</c:v>
                </c:pt>
                <c:pt idx="6181">
                  <c:v>127.5</c:v>
                </c:pt>
                <c:pt idx="6182">
                  <c:v>127.5</c:v>
                </c:pt>
                <c:pt idx="6183">
                  <c:v>127.5</c:v>
                </c:pt>
                <c:pt idx="6184">
                  <c:v>127.5</c:v>
                </c:pt>
                <c:pt idx="6185">
                  <c:v>127.5</c:v>
                </c:pt>
                <c:pt idx="6186">
                  <c:v>127.5</c:v>
                </c:pt>
                <c:pt idx="6187">
                  <c:v>127.5</c:v>
                </c:pt>
                <c:pt idx="6188">
                  <c:v>127.5</c:v>
                </c:pt>
                <c:pt idx="6189">
                  <c:v>127.5</c:v>
                </c:pt>
                <c:pt idx="6190">
                  <c:v>127.5</c:v>
                </c:pt>
                <c:pt idx="6191">
                  <c:v>127.5</c:v>
                </c:pt>
                <c:pt idx="6192">
                  <c:v>127.5</c:v>
                </c:pt>
                <c:pt idx="6193">
                  <c:v>127.5</c:v>
                </c:pt>
                <c:pt idx="6194">
                  <c:v>127.5</c:v>
                </c:pt>
                <c:pt idx="6195">
                  <c:v>127.5</c:v>
                </c:pt>
                <c:pt idx="6196">
                  <c:v>127.5</c:v>
                </c:pt>
                <c:pt idx="6197">
                  <c:v>127.5</c:v>
                </c:pt>
                <c:pt idx="6198">
                  <c:v>127.5</c:v>
                </c:pt>
                <c:pt idx="6199">
                  <c:v>127.5</c:v>
                </c:pt>
                <c:pt idx="6200">
                  <c:v>127.5</c:v>
                </c:pt>
                <c:pt idx="6201">
                  <c:v>127.5</c:v>
                </c:pt>
                <c:pt idx="6202">
                  <c:v>127.5</c:v>
                </c:pt>
                <c:pt idx="6203">
                  <c:v>127.5</c:v>
                </c:pt>
                <c:pt idx="6204">
                  <c:v>127.5</c:v>
                </c:pt>
                <c:pt idx="6205">
                  <c:v>127.5</c:v>
                </c:pt>
                <c:pt idx="6206">
                  <c:v>127.5</c:v>
                </c:pt>
                <c:pt idx="6207">
                  <c:v>127.5</c:v>
                </c:pt>
                <c:pt idx="6208">
                  <c:v>127.5</c:v>
                </c:pt>
                <c:pt idx="6209">
                  <c:v>127.5</c:v>
                </c:pt>
                <c:pt idx="6210">
                  <c:v>127.5</c:v>
                </c:pt>
                <c:pt idx="6211">
                  <c:v>127.5</c:v>
                </c:pt>
                <c:pt idx="6212">
                  <c:v>127.5</c:v>
                </c:pt>
                <c:pt idx="6213">
                  <c:v>127.5</c:v>
                </c:pt>
                <c:pt idx="6214">
                  <c:v>127.5</c:v>
                </c:pt>
                <c:pt idx="6215">
                  <c:v>127.5</c:v>
                </c:pt>
                <c:pt idx="6216">
                  <c:v>127.5</c:v>
                </c:pt>
                <c:pt idx="6217">
                  <c:v>127.5</c:v>
                </c:pt>
                <c:pt idx="6218">
                  <c:v>127.5</c:v>
                </c:pt>
                <c:pt idx="6219">
                  <c:v>127.5</c:v>
                </c:pt>
                <c:pt idx="6220">
                  <c:v>127.5</c:v>
                </c:pt>
                <c:pt idx="6221">
                  <c:v>127.5</c:v>
                </c:pt>
                <c:pt idx="6222">
                  <c:v>127.5</c:v>
                </c:pt>
                <c:pt idx="6223">
                  <c:v>127.5</c:v>
                </c:pt>
                <c:pt idx="6224">
                  <c:v>127.5</c:v>
                </c:pt>
                <c:pt idx="6225">
                  <c:v>127.5</c:v>
                </c:pt>
                <c:pt idx="6226">
                  <c:v>127.5</c:v>
                </c:pt>
                <c:pt idx="6227">
                  <c:v>127.5</c:v>
                </c:pt>
                <c:pt idx="6228">
                  <c:v>127.5</c:v>
                </c:pt>
                <c:pt idx="6229">
                  <c:v>127.5</c:v>
                </c:pt>
                <c:pt idx="6230">
                  <c:v>127.5</c:v>
                </c:pt>
                <c:pt idx="6231">
                  <c:v>127.5</c:v>
                </c:pt>
                <c:pt idx="6232">
                  <c:v>127.5</c:v>
                </c:pt>
                <c:pt idx="6233">
                  <c:v>127.5</c:v>
                </c:pt>
                <c:pt idx="6234">
                  <c:v>127.5</c:v>
                </c:pt>
                <c:pt idx="6235">
                  <c:v>127.5</c:v>
                </c:pt>
                <c:pt idx="6236">
                  <c:v>127.5</c:v>
                </c:pt>
                <c:pt idx="6237">
                  <c:v>127.5</c:v>
                </c:pt>
                <c:pt idx="6238">
                  <c:v>127.5</c:v>
                </c:pt>
                <c:pt idx="6239">
                  <c:v>127.5</c:v>
                </c:pt>
                <c:pt idx="6240">
                  <c:v>127.5</c:v>
                </c:pt>
                <c:pt idx="6241">
                  <c:v>127.5</c:v>
                </c:pt>
                <c:pt idx="6242">
                  <c:v>127.5</c:v>
                </c:pt>
                <c:pt idx="6243">
                  <c:v>127.5</c:v>
                </c:pt>
                <c:pt idx="6244">
                  <c:v>127.5</c:v>
                </c:pt>
                <c:pt idx="6245">
                  <c:v>127.5</c:v>
                </c:pt>
                <c:pt idx="6246">
                  <c:v>127.5</c:v>
                </c:pt>
                <c:pt idx="6247">
                  <c:v>127.5</c:v>
                </c:pt>
                <c:pt idx="6248">
                  <c:v>127.5</c:v>
                </c:pt>
                <c:pt idx="6249">
                  <c:v>127.5</c:v>
                </c:pt>
                <c:pt idx="6250">
                  <c:v>127.5</c:v>
                </c:pt>
                <c:pt idx="6251">
                  <c:v>127.5</c:v>
                </c:pt>
                <c:pt idx="6252">
                  <c:v>127.5</c:v>
                </c:pt>
                <c:pt idx="6253">
                  <c:v>127.5</c:v>
                </c:pt>
                <c:pt idx="6254">
                  <c:v>127.5</c:v>
                </c:pt>
                <c:pt idx="6255">
                  <c:v>127.5</c:v>
                </c:pt>
                <c:pt idx="6256">
                  <c:v>127.5</c:v>
                </c:pt>
                <c:pt idx="6257">
                  <c:v>127.5</c:v>
                </c:pt>
                <c:pt idx="6258">
                  <c:v>127.5</c:v>
                </c:pt>
                <c:pt idx="6259">
                  <c:v>127.5</c:v>
                </c:pt>
                <c:pt idx="6260">
                  <c:v>127.5</c:v>
                </c:pt>
                <c:pt idx="6261">
                  <c:v>127.5</c:v>
                </c:pt>
                <c:pt idx="6262">
                  <c:v>127.5</c:v>
                </c:pt>
                <c:pt idx="6263">
                  <c:v>127.5</c:v>
                </c:pt>
                <c:pt idx="6264">
                  <c:v>127.5</c:v>
                </c:pt>
                <c:pt idx="6265">
                  <c:v>127.5</c:v>
                </c:pt>
                <c:pt idx="6266">
                  <c:v>127.5</c:v>
                </c:pt>
                <c:pt idx="6267">
                  <c:v>127.5</c:v>
                </c:pt>
                <c:pt idx="6268">
                  <c:v>127.5</c:v>
                </c:pt>
                <c:pt idx="6269">
                  <c:v>127.5</c:v>
                </c:pt>
                <c:pt idx="6270">
                  <c:v>127.5</c:v>
                </c:pt>
                <c:pt idx="6271">
                  <c:v>127.5</c:v>
                </c:pt>
                <c:pt idx="6272">
                  <c:v>127.5</c:v>
                </c:pt>
                <c:pt idx="6273">
                  <c:v>127.5</c:v>
                </c:pt>
                <c:pt idx="6274">
                  <c:v>127.5</c:v>
                </c:pt>
                <c:pt idx="6275">
                  <c:v>127.5</c:v>
                </c:pt>
                <c:pt idx="6276">
                  <c:v>127.5</c:v>
                </c:pt>
                <c:pt idx="6277">
                  <c:v>127.5</c:v>
                </c:pt>
                <c:pt idx="6278">
                  <c:v>127.5</c:v>
                </c:pt>
                <c:pt idx="6279">
                  <c:v>127.5</c:v>
                </c:pt>
                <c:pt idx="6280">
                  <c:v>127.5</c:v>
                </c:pt>
                <c:pt idx="6281">
                  <c:v>127.5</c:v>
                </c:pt>
                <c:pt idx="6282">
                  <c:v>127.5</c:v>
                </c:pt>
                <c:pt idx="6283">
                  <c:v>127.5</c:v>
                </c:pt>
                <c:pt idx="6284">
                  <c:v>127.5</c:v>
                </c:pt>
                <c:pt idx="6285">
                  <c:v>127.5</c:v>
                </c:pt>
                <c:pt idx="6286">
                  <c:v>127.5</c:v>
                </c:pt>
                <c:pt idx="6287">
                  <c:v>127.5</c:v>
                </c:pt>
                <c:pt idx="6288">
                  <c:v>127.5</c:v>
                </c:pt>
                <c:pt idx="6289">
                  <c:v>127.5</c:v>
                </c:pt>
                <c:pt idx="6290">
                  <c:v>127.5</c:v>
                </c:pt>
                <c:pt idx="6291">
                  <c:v>127.5</c:v>
                </c:pt>
                <c:pt idx="6292">
                  <c:v>127.5</c:v>
                </c:pt>
                <c:pt idx="6293">
                  <c:v>127.5</c:v>
                </c:pt>
                <c:pt idx="6294">
                  <c:v>127.5</c:v>
                </c:pt>
                <c:pt idx="6295">
                  <c:v>127.5</c:v>
                </c:pt>
                <c:pt idx="6296">
                  <c:v>127.5</c:v>
                </c:pt>
                <c:pt idx="6297">
                  <c:v>127.5</c:v>
                </c:pt>
                <c:pt idx="6298">
                  <c:v>127.5</c:v>
                </c:pt>
                <c:pt idx="6299">
                  <c:v>127.5</c:v>
                </c:pt>
                <c:pt idx="6300">
                  <c:v>127.5</c:v>
                </c:pt>
                <c:pt idx="6301">
                  <c:v>127.5</c:v>
                </c:pt>
                <c:pt idx="6302">
                  <c:v>127.5</c:v>
                </c:pt>
                <c:pt idx="6303">
                  <c:v>127.5</c:v>
                </c:pt>
                <c:pt idx="6304">
                  <c:v>127.5</c:v>
                </c:pt>
                <c:pt idx="6305">
                  <c:v>127.5</c:v>
                </c:pt>
                <c:pt idx="6306">
                  <c:v>127.5</c:v>
                </c:pt>
                <c:pt idx="6307">
                  <c:v>127.5</c:v>
                </c:pt>
                <c:pt idx="6308">
                  <c:v>127.5</c:v>
                </c:pt>
                <c:pt idx="6309">
                  <c:v>127.5</c:v>
                </c:pt>
                <c:pt idx="6310">
                  <c:v>127.5</c:v>
                </c:pt>
                <c:pt idx="6311">
                  <c:v>127.5</c:v>
                </c:pt>
                <c:pt idx="6312">
                  <c:v>127.5</c:v>
                </c:pt>
                <c:pt idx="6313">
                  <c:v>127.5</c:v>
                </c:pt>
                <c:pt idx="6314">
                  <c:v>127.5</c:v>
                </c:pt>
                <c:pt idx="6315">
                  <c:v>127.5</c:v>
                </c:pt>
                <c:pt idx="6316">
                  <c:v>127.5</c:v>
                </c:pt>
                <c:pt idx="6317">
                  <c:v>127.5</c:v>
                </c:pt>
                <c:pt idx="6318">
                  <c:v>127.5</c:v>
                </c:pt>
                <c:pt idx="6319">
                  <c:v>127.5</c:v>
                </c:pt>
                <c:pt idx="6320">
                  <c:v>127.5</c:v>
                </c:pt>
                <c:pt idx="6321">
                  <c:v>127.5</c:v>
                </c:pt>
                <c:pt idx="6322">
                  <c:v>127.5</c:v>
                </c:pt>
                <c:pt idx="6323">
                  <c:v>127.5</c:v>
                </c:pt>
                <c:pt idx="6324">
                  <c:v>127.5</c:v>
                </c:pt>
                <c:pt idx="6325">
                  <c:v>127.5</c:v>
                </c:pt>
                <c:pt idx="6326">
                  <c:v>127.5</c:v>
                </c:pt>
                <c:pt idx="6327">
                  <c:v>127.5</c:v>
                </c:pt>
                <c:pt idx="6328">
                  <c:v>127.5</c:v>
                </c:pt>
                <c:pt idx="6329">
                  <c:v>127.5</c:v>
                </c:pt>
                <c:pt idx="6330">
                  <c:v>127.5</c:v>
                </c:pt>
                <c:pt idx="6331">
                  <c:v>127.5</c:v>
                </c:pt>
                <c:pt idx="6332">
                  <c:v>127.5</c:v>
                </c:pt>
                <c:pt idx="6333">
                  <c:v>127.5</c:v>
                </c:pt>
                <c:pt idx="6334">
                  <c:v>127.5</c:v>
                </c:pt>
                <c:pt idx="6335">
                  <c:v>127.5</c:v>
                </c:pt>
                <c:pt idx="6336">
                  <c:v>127.5</c:v>
                </c:pt>
                <c:pt idx="6337">
                  <c:v>127.5</c:v>
                </c:pt>
                <c:pt idx="6338">
                  <c:v>127.5</c:v>
                </c:pt>
                <c:pt idx="6339">
                  <c:v>127.5</c:v>
                </c:pt>
                <c:pt idx="6340">
                  <c:v>127.5</c:v>
                </c:pt>
                <c:pt idx="6341">
                  <c:v>127.5</c:v>
                </c:pt>
                <c:pt idx="6342">
                  <c:v>127.5</c:v>
                </c:pt>
                <c:pt idx="6343">
                  <c:v>127.5</c:v>
                </c:pt>
                <c:pt idx="6344">
                  <c:v>127.5</c:v>
                </c:pt>
                <c:pt idx="6345">
                  <c:v>127.5</c:v>
                </c:pt>
                <c:pt idx="6346">
                  <c:v>127.5</c:v>
                </c:pt>
                <c:pt idx="6347">
                  <c:v>127.5</c:v>
                </c:pt>
                <c:pt idx="6348">
                  <c:v>127.5</c:v>
                </c:pt>
                <c:pt idx="6349">
                  <c:v>127.5</c:v>
                </c:pt>
                <c:pt idx="6350">
                  <c:v>127.5</c:v>
                </c:pt>
                <c:pt idx="6351">
                  <c:v>127.5</c:v>
                </c:pt>
                <c:pt idx="6352">
                  <c:v>127.5</c:v>
                </c:pt>
                <c:pt idx="6353">
                  <c:v>127.5</c:v>
                </c:pt>
                <c:pt idx="6354">
                  <c:v>127.5</c:v>
                </c:pt>
                <c:pt idx="6355">
                  <c:v>127.5</c:v>
                </c:pt>
                <c:pt idx="6356">
                  <c:v>127.5</c:v>
                </c:pt>
                <c:pt idx="6357">
                  <c:v>127.5</c:v>
                </c:pt>
                <c:pt idx="6358">
                  <c:v>127.5</c:v>
                </c:pt>
                <c:pt idx="6359">
                  <c:v>127.5</c:v>
                </c:pt>
                <c:pt idx="6360">
                  <c:v>127.5</c:v>
                </c:pt>
                <c:pt idx="6361">
                  <c:v>127.5</c:v>
                </c:pt>
                <c:pt idx="6362">
                  <c:v>127.5</c:v>
                </c:pt>
                <c:pt idx="6363">
                  <c:v>127.5</c:v>
                </c:pt>
                <c:pt idx="6364">
                  <c:v>127.5</c:v>
                </c:pt>
                <c:pt idx="6365">
                  <c:v>127.5</c:v>
                </c:pt>
                <c:pt idx="6366">
                  <c:v>127.5</c:v>
                </c:pt>
                <c:pt idx="6367">
                  <c:v>127.5</c:v>
                </c:pt>
                <c:pt idx="6368">
                  <c:v>127.5</c:v>
                </c:pt>
                <c:pt idx="6369">
                  <c:v>127.5</c:v>
                </c:pt>
                <c:pt idx="6370">
                  <c:v>127.5</c:v>
                </c:pt>
                <c:pt idx="6371">
                  <c:v>127.5</c:v>
                </c:pt>
                <c:pt idx="6372">
                  <c:v>127.5</c:v>
                </c:pt>
                <c:pt idx="6373">
                  <c:v>127.5</c:v>
                </c:pt>
                <c:pt idx="6374">
                  <c:v>127.5</c:v>
                </c:pt>
                <c:pt idx="6375">
                  <c:v>127.5</c:v>
                </c:pt>
                <c:pt idx="6376">
                  <c:v>127.5</c:v>
                </c:pt>
                <c:pt idx="6377">
                  <c:v>127.5</c:v>
                </c:pt>
                <c:pt idx="6378">
                  <c:v>127.5</c:v>
                </c:pt>
                <c:pt idx="6379">
                  <c:v>127.5</c:v>
                </c:pt>
                <c:pt idx="6380">
                  <c:v>127.5</c:v>
                </c:pt>
                <c:pt idx="6381">
                  <c:v>127.5</c:v>
                </c:pt>
                <c:pt idx="6382">
                  <c:v>127.5</c:v>
                </c:pt>
                <c:pt idx="6383">
                  <c:v>127.5</c:v>
                </c:pt>
                <c:pt idx="6384">
                  <c:v>127.5</c:v>
                </c:pt>
                <c:pt idx="6385">
                  <c:v>127.5</c:v>
                </c:pt>
                <c:pt idx="6386">
                  <c:v>127.5</c:v>
                </c:pt>
                <c:pt idx="6387">
                  <c:v>127.5</c:v>
                </c:pt>
                <c:pt idx="6388">
                  <c:v>127.5</c:v>
                </c:pt>
                <c:pt idx="6389">
                  <c:v>127.5</c:v>
                </c:pt>
                <c:pt idx="6390">
                  <c:v>127.5</c:v>
                </c:pt>
                <c:pt idx="6391">
                  <c:v>127.5</c:v>
                </c:pt>
                <c:pt idx="6392">
                  <c:v>127.5</c:v>
                </c:pt>
                <c:pt idx="6393">
                  <c:v>127.5</c:v>
                </c:pt>
                <c:pt idx="6394">
                  <c:v>127.5</c:v>
                </c:pt>
                <c:pt idx="6395">
                  <c:v>127.5</c:v>
                </c:pt>
                <c:pt idx="6396">
                  <c:v>127.5</c:v>
                </c:pt>
                <c:pt idx="6397">
                  <c:v>127.5</c:v>
                </c:pt>
                <c:pt idx="6398">
                  <c:v>127.5</c:v>
                </c:pt>
                <c:pt idx="6399">
                  <c:v>127.5</c:v>
                </c:pt>
                <c:pt idx="6400">
                  <c:v>127.5</c:v>
                </c:pt>
                <c:pt idx="6401">
                  <c:v>127.5</c:v>
                </c:pt>
                <c:pt idx="6402">
                  <c:v>127.5</c:v>
                </c:pt>
                <c:pt idx="6403">
                  <c:v>127.5</c:v>
                </c:pt>
                <c:pt idx="6404">
                  <c:v>127.5</c:v>
                </c:pt>
                <c:pt idx="6405">
                  <c:v>127.5</c:v>
                </c:pt>
                <c:pt idx="6406">
                  <c:v>127.5</c:v>
                </c:pt>
                <c:pt idx="6407">
                  <c:v>127.5</c:v>
                </c:pt>
                <c:pt idx="6408">
                  <c:v>127.5</c:v>
                </c:pt>
                <c:pt idx="6409">
                  <c:v>127.5</c:v>
                </c:pt>
                <c:pt idx="6410">
                  <c:v>127.5</c:v>
                </c:pt>
                <c:pt idx="6411">
                  <c:v>127.5</c:v>
                </c:pt>
                <c:pt idx="6412">
                  <c:v>127.5</c:v>
                </c:pt>
                <c:pt idx="6413">
                  <c:v>127.5</c:v>
                </c:pt>
                <c:pt idx="6414">
                  <c:v>127.5</c:v>
                </c:pt>
                <c:pt idx="6415">
                  <c:v>127.5</c:v>
                </c:pt>
                <c:pt idx="6416">
                  <c:v>127.5</c:v>
                </c:pt>
                <c:pt idx="6417">
                  <c:v>127.5</c:v>
                </c:pt>
                <c:pt idx="6418">
                  <c:v>127.5</c:v>
                </c:pt>
                <c:pt idx="6419">
                  <c:v>127.5</c:v>
                </c:pt>
                <c:pt idx="6420">
                  <c:v>127.5</c:v>
                </c:pt>
                <c:pt idx="6421">
                  <c:v>127.5</c:v>
                </c:pt>
                <c:pt idx="6422">
                  <c:v>127.5</c:v>
                </c:pt>
                <c:pt idx="6423">
                  <c:v>127.5</c:v>
                </c:pt>
                <c:pt idx="6424">
                  <c:v>127.5</c:v>
                </c:pt>
                <c:pt idx="6425">
                  <c:v>127.5</c:v>
                </c:pt>
                <c:pt idx="6426">
                  <c:v>127.5</c:v>
                </c:pt>
                <c:pt idx="6427">
                  <c:v>127.5</c:v>
                </c:pt>
                <c:pt idx="6428">
                  <c:v>127.5</c:v>
                </c:pt>
                <c:pt idx="6429">
                  <c:v>127.5</c:v>
                </c:pt>
                <c:pt idx="6430">
                  <c:v>127.5</c:v>
                </c:pt>
                <c:pt idx="6431">
                  <c:v>127.5</c:v>
                </c:pt>
                <c:pt idx="6432">
                  <c:v>127.5</c:v>
                </c:pt>
                <c:pt idx="6433">
                  <c:v>127.5</c:v>
                </c:pt>
                <c:pt idx="6434">
                  <c:v>127.5</c:v>
                </c:pt>
                <c:pt idx="6435">
                  <c:v>127.5</c:v>
                </c:pt>
                <c:pt idx="6436">
                  <c:v>127.5</c:v>
                </c:pt>
                <c:pt idx="6437">
                  <c:v>127.5</c:v>
                </c:pt>
                <c:pt idx="6438">
                  <c:v>127.5</c:v>
                </c:pt>
                <c:pt idx="6439">
                  <c:v>127.5</c:v>
                </c:pt>
                <c:pt idx="6440">
                  <c:v>127.5</c:v>
                </c:pt>
                <c:pt idx="6441">
                  <c:v>127.5</c:v>
                </c:pt>
                <c:pt idx="6442">
                  <c:v>127.5</c:v>
                </c:pt>
                <c:pt idx="6443">
                  <c:v>127.5</c:v>
                </c:pt>
                <c:pt idx="6444">
                  <c:v>127.5</c:v>
                </c:pt>
                <c:pt idx="6445">
                  <c:v>127.5</c:v>
                </c:pt>
                <c:pt idx="6446">
                  <c:v>127.5</c:v>
                </c:pt>
                <c:pt idx="6447">
                  <c:v>127.5</c:v>
                </c:pt>
                <c:pt idx="6448">
                  <c:v>127.5</c:v>
                </c:pt>
                <c:pt idx="6449">
                  <c:v>127.5</c:v>
                </c:pt>
                <c:pt idx="6450">
                  <c:v>127.5</c:v>
                </c:pt>
                <c:pt idx="6451">
                  <c:v>127.5</c:v>
                </c:pt>
                <c:pt idx="6452">
                  <c:v>127.5</c:v>
                </c:pt>
                <c:pt idx="6453">
                  <c:v>127.5</c:v>
                </c:pt>
                <c:pt idx="6454">
                  <c:v>127.5</c:v>
                </c:pt>
                <c:pt idx="6455">
                  <c:v>127.5</c:v>
                </c:pt>
                <c:pt idx="6456">
                  <c:v>127.5</c:v>
                </c:pt>
                <c:pt idx="6457">
                  <c:v>127.5</c:v>
                </c:pt>
                <c:pt idx="6458">
                  <c:v>127.5</c:v>
                </c:pt>
                <c:pt idx="6459">
                  <c:v>127.5</c:v>
                </c:pt>
                <c:pt idx="6460">
                  <c:v>127.5</c:v>
                </c:pt>
                <c:pt idx="6461">
                  <c:v>127.5</c:v>
                </c:pt>
                <c:pt idx="6462">
                  <c:v>127.5</c:v>
                </c:pt>
                <c:pt idx="6463">
                  <c:v>127.5</c:v>
                </c:pt>
                <c:pt idx="6464">
                  <c:v>127.5</c:v>
                </c:pt>
                <c:pt idx="6465">
                  <c:v>127.5</c:v>
                </c:pt>
                <c:pt idx="6466">
                  <c:v>127.5</c:v>
                </c:pt>
                <c:pt idx="6467">
                  <c:v>127.5</c:v>
                </c:pt>
                <c:pt idx="6468">
                  <c:v>127.5</c:v>
                </c:pt>
                <c:pt idx="6469">
                  <c:v>127.5</c:v>
                </c:pt>
                <c:pt idx="6470">
                  <c:v>127.5</c:v>
                </c:pt>
                <c:pt idx="6471">
                  <c:v>127.5</c:v>
                </c:pt>
                <c:pt idx="6472">
                  <c:v>127.5</c:v>
                </c:pt>
                <c:pt idx="6473">
                  <c:v>127.5</c:v>
                </c:pt>
                <c:pt idx="6474">
                  <c:v>127.5</c:v>
                </c:pt>
                <c:pt idx="6475">
                  <c:v>127.5</c:v>
                </c:pt>
                <c:pt idx="6476">
                  <c:v>127.5</c:v>
                </c:pt>
                <c:pt idx="6477">
                  <c:v>127.5</c:v>
                </c:pt>
                <c:pt idx="6478">
                  <c:v>127.5</c:v>
                </c:pt>
                <c:pt idx="6479">
                  <c:v>127.5</c:v>
                </c:pt>
                <c:pt idx="6480">
                  <c:v>127.5</c:v>
                </c:pt>
                <c:pt idx="6481">
                  <c:v>127.5</c:v>
                </c:pt>
                <c:pt idx="6482">
                  <c:v>127.5</c:v>
                </c:pt>
                <c:pt idx="6483">
                  <c:v>127.5</c:v>
                </c:pt>
                <c:pt idx="6484">
                  <c:v>127.5</c:v>
                </c:pt>
                <c:pt idx="6485">
                  <c:v>127.5</c:v>
                </c:pt>
                <c:pt idx="6486">
                  <c:v>127.5</c:v>
                </c:pt>
                <c:pt idx="6487">
                  <c:v>127.5</c:v>
                </c:pt>
                <c:pt idx="6488">
                  <c:v>127.5</c:v>
                </c:pt>
                <c:pt idx="6489">
                  <c:v>127.4</c:v>
                </c:pt>
                <c:pt idx="6490">
                  <c:v>127.4</c:v>
                </c:pt>
                <c:pt idx="6491">
                  <c:v>127.4</c:v>
                </c:pt>
                <c:pt idx="6492">
                  <c:v>127.5</c:v>
                </c:pt>
                <c:pt idx="6493">
                  <c:v>127.5</c:v>
                </c:pt>
                <c:pt idx="6494">
                  <c:v>127.5</c:v>
                </c:pt>
                <c:pt idx="6495">
                  <c:v>127.5</c:v>
                </c:pt>
                <c:pt idx="6496">
                  <c:v>127.5</c:v>
                </c:pt>
                <c:pt idx="6497">
                  <c:v>127.5</c:v>
                </c:pt>
                <c:pt idx="6498">
                  <c:v>127.5</c:v>
                </c:pt>
                <c:pt idx="6499">
                  <c:v>127.5</c:v>
                </c:pt>
                <c:pt idx="6500">
                  <c:v>127.5</c:v>
                </c:pt>
                <c:pt idx="6501">
                  <c:v>127.5</c:v>
                </c:pt>
                <c:pt idx="6502">
                  <c:v>127.5</c:v>
                </c:pt>
                <c:pt idx="6503">
                  <c:v>127.5</c:v>
                </c:pt>
                <c:pt idx="6504">
                  <c:v>127.5</c:v>
                </c:pt>
                <c:pt idx="6505">
                  <c:v>127.4</c:v>
                </c:pt>
                <c:pt idx="6506">
                  <c:v>127.4</c:v>
                </c:pt>
                <c:pt idx="6507">
                  <c:v>127.4</c:v>
                </c:pt>
                <c:pt idx="6508">
                  <c:v>127.4</c:v>
                </c:pt>
                <c:pt idx="6509">
                  <c:v>127.4</c:v>
                </c:pt>
                <c:pt idx="6510">
                  <c:v>127.4</c:v>
                </c:pt>
                <c:pt idx="6511">
                  <c:v>127.5</c:v>
                </c:pt>
                <c:pt idx="6512">
                  <c:v>127.5</c:v>
                </c:pt>
                <c:pt idx="6513">
                  <c:v>127.5</c:v>
                </c:pt>
                <c:pt idx="6514">
                  <c:v>127.5</c:v>
                </c:pt>
                <c:pt idx="6515">
                  <c:v>127.5</c:v>
                </c:pt>
                <c:pt idx="6516">
                  <c:v>127.5</c:v>
                </c:pt>
                <c:pt idx="6517">
                  <c:v>127.5</c:v>
                </c:pt>
                <c:pt idx="6518">
                  <c:v>127.5</c:v>
                </c:pt>
                <c:pt idx="6519">
                  <c:v>127.5</c:v>
                </c:pt>
                <c:pt idx="6520">
                  <c:v>127.5</c:v>
                </c:pt>
                <c:pt idx="6521">
                  <c:v>127.5</c:v>
                </c:pt>
                <c:pt idx="6522">
                  <c:v>127.5</c:v>
                </c:pt>
                <c:pt idx="6523">
                  <c:v>127.5</c:v>
                </c:pt>
                <c:pt idx="6524">
                  <c:v>127.5</c:v>
                </c:pt>
                <c:pt idx="6525">
                  <c:v>127.4</c:v>
                </c:pt>
                <c:pt idx="6526">
                  <c:v>127.4</c:v>
                </c:pt>
                <c:pt idx="6527">
                  <c:v>127.4</c:v>
                </c:pt>
                <c:pt idx="6528">
                  <c:v>127.4</c:v>
                </c:pt>
                <c:pt idx="6529">
                  <c:v>127.4</c:v>
                </c:pt>
                <c:pt idx="6530">
                  <c:v>127.4</c:v>
                </c:pt>
                <c:pt idx="6531">
                  <c:v>127.4</c:v>
                </c:pt>
                <c:pt idx="6532">
                  <c:v>127.5</c:v>
                </c:pt>
                <c:pt idx="6533">
                  <c:v>127.5</c:v>
                </c:pt>
                <c:pt idx="6534">
                  <c:v>127.5</c:v>
                </c:pt>
                <c:pt idx="6535">
                  <c:v>127.5</c:v>
                </c:pt>
                <c:pt idx="6536">
                  <c:v>127.5</c:v>
                </c:pt>
                <c:pt idx="6537">
                  <c:v>127.5</c:v>
                </c:pt>
                <c:pt idx="6538">
                  <c:v>127.4</c:v>
                </c:pt>
                <c:pt idx="6539">
                  <c:v>127.4</c:v>
                </c:pt>
                <c:pt idx="6540">
                  <c:v>127.4</c:v>
                </c:pt>
                <c:pt idx="6541">
                  <c:v>127.4</c:v>
                </c:pt>
                <c:pt idx="6542">
                  <c:v>127.4</c:v>
                </c:pt>
                <c:pt idx="6543">
                  <c:v>127.4</c:v>
                </c:pt>
                <c:pt idx="6544">
                  <c:v>127.4</c:v>
                </c:pt>
                <c:pt idx="6545">
                  <c:v>127.4</c:v>
                </c:pt>
                <c:pt idx="6546">
                  <c:v>127.5</c:v>
                </c:pt>
                <c:pt idx="6547">
                  <c:v>127.5</c:v>
                </c:pt>
                <c:pt idx="6548">
                  <c:v>127.5</c:v>
                </c:pt>
                <c:pt idx="6549">
                  <c:v>127.5</c:v>
                </c:pt>
                <c:pt idx="6550">
                  <c:v>127.5</c:v>
                </c:pt>
                <c:pt idx="6551">
                  <c:v>127.5</c:v>
                </c:pt>
                <c:pt idx="6552">
                  <c:v>127.5</c:v>
                </c:pt>
                <c:pt idx="6553">
                  <c:v>127.5</c:v>
                </c:pt>
                <c:pt idx="6554">
                  <c:v>127.5</c:v>
                </c:pt>
                <c:pt idx="6555">
                  <c:v>127.5</c:v>
                </c:pt>
                <c:pt idx="6556">
                  <c:v>127.5</c:v>
                </c:pt>
                <c:pt idx="6557">
                  <c:v>127.5</c:v>
                </c:pt>
                <c:pt idx="6558">
                  <c:v>127.5</c:v>
                </c:pt>
                <c:pt idx="6559">
                  <c:v>127.5</c:v>
                </c:pt>
                <c:pt idx="6560">
                  <c:v>127.5</c:v>
                </c:pt>
                <c:pt idx="6561">
                  <c:v>127.6</c:v>
                </c:pt>
                <c:pt idx="6562">
                  <c:v>127.6</c:v>
                </c:pt>
                <c:pt idx="6563">
                  <c:v>127.6</c:v>
                </c:pt>
                <c:pt idx="6564">
                  <c:v>127.6</c:v>
                </c:pt>
                <c:pt idx="6565">
                  <c:v>127.6</c:v>
                </c:pt>
                <c:pt idx="6566">
                  <c:v>127.6</c:v>
                </c:pt>
                <c:pt idx="6567">
                  <c:v>127.5</c:v>
                </c:pt>
                <c:pt idx="6568">
                  <c:v>127.5</c:v>
                </c:pt>
                <c:pt idx="6569">
                  <c:v>127.4</c:v>
                </c:pt>
                <c:pt idx="6570">
                  <c:v>127.4</c:v>
                </c:pt>
                <c:pt idx="6571">
                  <c:v>127.3</c:v>
                </c:pt>
                <c:pt idx="6572">
                  <c:v>127.3</c:v>
                </c:pt>
                <c:pt idx="6573">
                  <c:v>127.3</c:v>
                </c:pt>
                <c:pt idx="6574">
                  <c:v>127.3</c:v>
                </c:pt>
                <c:pt idx="6575">
                  <c:v>127.4</c:v>
                </c:pt>
                <c:pt idx="6576">
                  <c:v>127.4</c:v>
                </c:pt>
                <c:pt idx="6577">
                  <c:v>127.4</c:v>
                </c:pt>
                <c:pt idx="6578">
                  <c:v>127.4</c:v>
                </c:pt>
                <c:pt idx="6579">
                  <c:v>127.4</c:v>
                </c:pt>
                <c:pt idx="6580">
                  <c:v>127.4</c:v>
                </c:pt>
                <c:pt idx="6581">
                  <c:v>127.4</c:v>
                </c:pt>
                <c:pt idx="6582">
                  <c:v>127.4</c:v>
                </c:pt>
                <c:pt idx="6583">
                  <c:v>127.4</c:v>
                </c:pt>
                <c:pt idx="6584">
                  <c:v>127.4</c:v>
                </c:pt>
                <c:pt idx="6585">
                  <c:v>127.4</c:v>
                </c:pt>
                <c:pt idx="6586">
                  <c:v>127.5</c:v>
                </c:pt>
                <c:pt idx="6587">
                  <c:v>127.5</c:v>
                </c:pt>
                <c:pt idx="6588">
                  <c:v>127.5</c:v>
                </c:pt>
                <c:pt idx="6589">
                  <c:v>127.4</c:v>
                </c:pt>
                <c:pt idx="6590">
                  <c:v>127.4</c:v>
                </c:pt>
                <c:pt idx="6591">
                  <c:v>127.4</c:v>
                </c:pt>
                <c:pt idx="6592">
                  <c:v>127.4</c:v>
                </c:pt>
                <c:pt idx="6593">
                  <c:v>127.4</c:v>
                </c:pt>
                <c:pt idx="6594">
                  <c:v>127.4</c:v>
                </c:pt>
                <c:pt idx="6595">
                  <c:v>127.4</c:v>
                </c:pt>
                <c:pt idx="6596">
                  <c:v>127.4</c:v>
                </c:pt>
                <c:pt idx="6597">
                  <c:v>127.4</c:v>
                </c:pt>
                <c:pt idx="6598">
                  <c:v>127.4</c:v>
                </c:pt>
                <c:pt idx="6599">
                  <c:v>127.4</c:v>
                </c:pt>
                <c:pt idx="6600">
                  <c:v>127.5</c:v>
                </c:pt>
                <c:pt idx="6601">
                  <c:v>127.5</c:v>
                </c:pt>
                <c:pt idx="6602">
                  <c:v>127.5</c:v>
                </c:pt>
                <c:pt idx="6603">
                  <c:v>127.5</c:v>
                </c:pt>
                <c:pt idx="6604">
                  <c:v>127.5</c:v>
                </c:pt>
                <c:pt idx="6605">
                  <c:v>127.6</c:v>
                </c:pt>
                <c:pt idx="6606">
                  <c:v>127.6</c:v>
                </c:pt>
                <c:pt idx="6607">
                  <c:v>127.6</c:v>
                </c:pt>
                <c:pt idx="6608">
                  <c:v>127.5</c:v>
                </c:pt>
                <c:pt idx="6609">
                  <c:v>127.5</c:v>
                </c:pt>
                <c:pt idx="6610">
                  <c:v>127.5</c:v>
                </c:pt>
                <c:pt idx="6611">
                  <c:v>127.4</c:v>
                </c:pt>
                <c:pt idx="6612">
                  <c:v>127.3</c:v>
                </c:pt>
                <c:pt idx="6613">
                  <c:v>127.3</c:v>
                </c:pt>
                <c:pt idx="6614">
                  <c:v>127.3</c:v>
                </c:pt>
                <c:pt idx="6615">
                  <c:v>127.3</c:v>
                </c:pt>
                <c:pt idx="6616">
                  <c:v>127.3</c:v>
                </c:pt>
                <c:pt idx="6617">
                  <c:v>127.3</c:v>
                </c:pt>
                <c:pt idx="6618">
                  <c:v>127.4</c:v>
                </c:pt>
                <c:pt idx="6619">
                  <c:v>127.4</c:v>
                </c:pt>
                <c:pt idx="6620">
                  <c:v>127.4</c:v>
                </c:pt>
                <c:pt idx="6621">
                  <c:v>127.5</c:v>
                </c:pt>
                <c:pt idx="6622">
                  <c:v>127.5</c:v>
                </c:pt>
                <c:pt idx="6623">
                  <c:v>127.5</c:v>
                </c:pt>
                <c:pt idx="6624">
                  <c:v>127.4</c:v>
                </c:pt>
                <c:pt idx="6625">
                  <c:v>127.4</c:v>
                </c:pt>
                <c:pt idx="6626">
                  <c:v>127.4</c:v>
                </c:pt>
                <c:pt idx="6627">
                  <c:v>127.4</c:v>
                </c:pt>
                <c:pt idx="6628">
                  <c:v>127.4</c:v>
                </c:pt>
                <c:pt idx="6629">
                  <c:v>127.4</c:v>
                </c:pt>
                <c:pt idx="6630">
                  <c:v>127.4</c:v>
                </c:pt>
                <c:pt idx="6631">
                  <c:v>127.4</c:v>
                </c:pt>
                <c:pt idx="6632">
                  <c:v>127.4</c:v>
                </c:pt>
                <c:pt idx="6633">
                  <c:v>127.4</c:v>
                </c:pt>
                <c:pt idx="6634">
                  <c:v>127.4</c:v>
                </c:pt>
                <c:pt idx="6635">
                  <c:v>127.4</c:v>
                </c:pt>
                <c:pt idx="6636">
                  <c:v>127.4</c:v>
                </c:pt>
                <c:pt idx="6637">
                  <c:v>127.4</c:v>
                </c:pt>
                <c:pt idx="6638">
                  <c:v>127.4</c:v>
                </c:pt>
                <c:pt idx="6639">
                  <c:v>127.4</c:v>
                </c:pt>
                <c:pt idx="6640">
                  <c:v>127.4</c:v>
                </c:pt>
                <c:pt idx="6641">
                  <c:v>127.4</c:v>
                </c:pt>
                <c:pt idx="6642">
                  <c:v>127.4</c:v>
                </c:pt>
                <c:pt idx="6643">
                  <c:v>127.4</c:v>
                </c:pt>
                <c:pt idx="6644">
                  <c:v>127.4</c:v>
                </c:pt>
                <c:pt idx="6645">
                  <c:v>127.4</c:v>
                </c:pt>
                <c:pt idx="6646">
                  <c:v>127.5</c:v>
                </c:pt>
                <c:pt idx="6647">
                  <c:v>127.5</c:v>
                </c:pt>
                <c:pt idx="6648">
                  <c:v>127.5</c:v>
                </c:pt>
                <c:pt idx="6649">
                  <c:v>127.5</c:v>
                </c:pt>
                <c:pt idx="6650">
                  <c:v>127.5</c:v>
                </c:pt>
                <c:pt idx="6651">
                  <c:v>127.5</c:v>
                </c:pt>
                <c:pt idx="6652">
                  <c:v>127.5</c:v>
                </c:pt>
                <c:pt idx="6653">
                  <c:v>127.5</c:v>
                </c:pt>
                <c:pt idx="6654">
                  <c:v>127.4</c:v>
                </c:pt>
                <c:pt idx="6655">
                  <c:v>127.4</c:v>
                </c:pt>
                <c:pt idx="6656">
                  <c:v>127.4</c:v>
                </c:pt>
                <c:pt idx="6657">
                  <c:v>127.4</c:v>
                </c:pt>
                <c:pt idx="6658">
                  <c:v>127.4</c:v>
                </c:pt>
                <c:pt idx="6659">
                  <c:v>127.4</c:v>
                </c:pt>
                <c:pt idx="6660">
                  <c:v>127.4</c:v>
                </c:pt>
                <c:pt idx="6661">
                  <c:v>127.4</c:v>
                </c:pt>
                <c:pt idx="6662">
                  <c:v>127.4</c:v>
                </c:pt>
                <c:pt idx="6663">
                  <c:v>127.4</c:v>
                </c:pt>
                <c:pt idx="6664">
                  <c:v>127.4</c:v>
                </c:pt>
                <c:pt idx="6665">
                  <c:v>127.4</c:v>
                </c:pt>
                <c:pt idx="6666">
                  <c:v>127.3</c:v>
                </c:pt>
                <c:pt idx="6667">
                  <c:v>127.4</c:v>
                </c:pt>
                <c:pt idx="6668">
                  <c:v>127.4</c:v>
                </c:pt>
                <c:pt idx="6669">
                  <c:v>127.4</c:v>
                </c:pt>
                <c:pt idx="6670">
                  <c:v>127.4</c:v>
                </c:pt>
                <c:pt idx="6671">
                  <c:v>127.5</c:v>
                </c:pt>
                <c:pt idx="6672">
                  <c:v>127.5</c:v>
                </c:pt>
                <c:pt idx="6673">
                  <c:v>127.5</c:v>
                </c:pt>
                <c:pt idx="6674">
                  <c:v>127.4</c:v>
                </c:pt>
                <c:pt idx="6675">
                  <c:v>127.4</c:v>
                </c:pt>
                <c:pt idx="6676">
                  <c:v>127.3</c:v>
                </c:pt>
                <c:pt idx="6677">
                  <c:v>127.3</c:v>
                </c:pt>
                <c:pt idx="6678">
                  <c:v>127.2</c:v>
                </c:pt>
                <c:pt idx="6679">
                  <c:v>127.2</c:v>
                </c:pt>
                <c:pt idx="6680">
                  <c:v>127.2</c:v>
                </c:pt>
                <c:pt idx="6681">
                  <c:v>127.2</c:v>
                </c:pt>
                <c:pt idx="6682">
                  <c:v>127.2</c:v>
                </c:pt>
                <c:pt idx="6683">
                  <c:v>127.2</c:v>
                </c:pt>
                <c:pt idx="6684">
                  <c:v>127.3</c:v>
                </c:pt>
                <c:pt idx="6685">
                  <c:v>127.3</c:v>
                </c:pt>
                <c:pt idx="6686">
                  <c:v>127.4</c:v>
                </c:pt>
                <c:pt idx="6687">
                  <c:v>127.4</c:v>
                </c:pt>
                <c:pt idx="6688">
                  <c:v>127.4</c:v>
                </c:pt>
                <c:pt idx="6689">
                  <c:v>127.5</c:v>
                </c:pt>
                <c:pt idx="6690">
                  <c:v>127.5</c:v>
                </c:pt>
                <c:pt idx="6691">
                  <c:v>127.6</c:v>
                </c:pt>
                <c:pt idx="6692">
                  <c:v>127.6</c:v>
                </c:pt>
                <c:pt idx="6693">
                  <c:v>127.6</c:v>
                </c:pt>
                <c:pt idx="6694">
                  <c:v>127.5</c:v>
                </c:pt>
                <c:pt idx="6695">
                  <c:v>127.4</c:v>
                </c:pt>
                <c:pt idx="6696">
                  <c:v>127.3</c:v>
                </c:pt>
                <c:pt idx="6697">
                  <c:v>127.2</c:v>
                </c:pt>
                <c:pt idx="6698">
                  <c:v>127.1</c:v>
                </c:pt>
                <c:pt idx="6699">
                  <c:v>127</c:v>
                </c:pt>
                <c:pt idx="6700">
                  <c:v>127</c:v>
                </c:pt>
                <c:pt idx="6701">
                  <c:v>127</c:v>
                </c:pt>
                <c:pt idx="6702">
                  <c:v>127.1</c:v>
                </c:pt>
                <c:pt idx="6703">
                  <c:v>127.1</c:v>
                </c:pt>
                <c:pt idx="6704">
                  <c:v>127.2</c:v>
                </c:pt>
                <c:pt idx="6705">
                  <c:v>127.2</c:v>
                </c:pt>
                <c:pt idx="6706">
                  <c:v>127.2</c:v>
                </c:pt>
                <c:pt idx="6707">
                  <c:v>127.1</c:v>
                </c:pt>
                <c:pt idx="6708">
                  <c:v>127.1</c:v>
                </c:pt>
                <c:pt idx="6709">
                  <c:v>127.1</c:v>
                </c:pt>
                <c:pt idx="6710">
                  <c:v>127</c:v>
                </c:pt>
                <c:pt idx="6711">
                  <c:v>127</c:v>
                </c:pt>
                <c:pt idx="6712">
                  <c:v>127</c:v>
                </c:pt>
                <c:pt idx="6713">
                  <c:v>127</c:v>
                </c:pt>
                <c:pt idx="6714">
                  <c:v>127</c:v>
                </c:pt>
                <c:pt idx="6715">
                  <c:v>127</c:v>
                </c:pt>
                <c:pt idx="6716">
                  <c:v>127</c:v>
                </c:pt>
                <c:pt idx="6717">
                  <c:v>127</c:v>
                </c:pt>
                <c:pt idx="6718">
                  <c:v>127</c:v>
                </c:pt>
                <c:pt idx="6719">
                  <c:v>127</c:v>
                </c:pt>
                <c:pt idx="6720">
                  <c:v>127</c:v>
                </c:pt>
                <c:pt idx="6721">
                  <c:v>127</c:v>
                </c:pt>
                <c:pt idx="6722">
                  <c:v>127</c:v>
                </c:pt>
                <c:pt idx="6723">
                  <c:v>127</c:v>
                </c:pt>
                <c:pt idx="6724">
                  <c:v>127</c:v>
                </c:pt>
                <c:pt idx="6725">
                  <c:v>127</c:v>
                </c:pt>
                <c:pt idx="6726">
                  <c:v>127</c:v>
                </c:pt>
                <c:pt idx="6727">
                  <c:v>127.1</c:v>
                </c:pt>
                <c:pt idx="6728">
                  <c:v>127.1</c:v>
                </c:pt>
                <c:pt idx="6729">
                  <c:v>127.1</c:v>
                </c:pt>
                <c:pt idx="6730">
                  <c:v>127.2</c:v>
                </c:pt>
                <c:pt idx="6731">
                  <c:v>127.2</c:v>
                </c:pt>
                <c:pt idx="6732">
                  <c:v>127.2</c:v>
                </c:pt>
                <c:pt idx="6733">
                  <c:v>127.2</c:v>
                </c:pt>
                <c:pt idx="6734">
                  <c:v>127.2</c:v>
                </c:pt>
                <c:pt idx="6735">
                  <c:v>127.1</c:v>
                </c:pt>
                <c:pt idx="6736">
                  <c:v>127.1</c:v>
                </c:pt>
                <c:pt idx="6737">
                  <c:v>127</c:v>
                </c:pt>
                <c:pt idx="6738">
                  <c:v>126.9</c:v>
                </c:pt>
                <c:pt idx="6739">
                  <c:v>126.8</c:v>
                </c:pt>
                <c:pt idx="6740">
                  <c:v>126.8</c:v>
                </c:pt>
                <c:pt idx="6741">
                  <c:v>126.7</c:v>
                </c:pt>
                <c:pt idx="6742">
                  <c:v>126.6</c:v>
                </c:pt>
                <c:pt idx="6743">
                  <c:v>126.6</c:v>
                </c:pt>
                <c:pt idx="6744">
                  <c:v>126.6</c:v>
                </c:pt>
                <c:pt idx="6745">
                  <c:v>126.7</c:v>
                </c:pt>
                <c:pt idx="6746">
                  <c:v>126.8</c:v>
                </c:pt>
                <c:pt idx="6747">
                  <c:v>126.8</c:v>
                </c:pt>
                <c:pt idx="6748">
                  <c:v>126.9</c:v>
                </c:pt>
                <c:pt idx="6749">
                  <c:v>126.9</c:v>
                </c:pt>
                <c:pt idx="6750">
                  <c:v>126.9</c:v>
                </c:pt>
                <c:pt idx="6751">
                  <c:v>126.9</c:v>
                </c:pt>
                <c:pt idx="6752">
                  <c:v>126.9</c:v>
                </c:pt>
                <c:pt idx="6753">
                  <c:v>126.8</c:v>
                </c:pt>
                <c:pt idx="6754">
                  <c:v>126.8</c:v>
                </c:pt>
                <c:pt idx="6755">
                  <c:v>126.7</c:v>
                </c:pt>
                <c:pt idx="6756">
                  <c:v>126.7</c:v>
                </c:pt>
                <c:pt idx="6757">
                  <c:v>126.7</c:v>
                </c:pt>
                <c:pt idx="6758">
                  <c:v>126.7</c:v>
                </c:pt>
                <c:pt idx="6759">
                  <c:v>126.8</c:v>
                </c:pt>
                <c:pt idx="6760">
                  <c:v>126.8</c:v>
                </c:pt>
                <c:pt idx="6761">
                  <c:v>126.8</c:v>
                </c:pt>
                <c:pt idx="6762">
                  <c:v>126.8</c:v>
                </c:pt>
                <c:pt idx="6763">
                  <c:v>126.8</c:v>
                </c:pt>
                <c:pt idx="6764">
                  <c:v>126.8</c:v>
                </c:pt>
                <c:pt idx="6765">
                  <c:v>126.8</c:v>
                </c:pt>
                <c:pt idx="6766">
                  <c:v>126.9</c:v>
                </c:pt>
                <c:pt idx="6767">
                  <c:v>126.9</c:v>
                </c:pt>
                <c:pt idx="6768">
                  <c:v>126.9</c:v>
                </c:pt>
                <c:pt idx="6769">
                  <c:v>126.9</c:v>
                </c:pt>
                <c:pt idx="6770">
                  <c:v>126.9</c:v>
                </c:pt>
                <c:pt idx="6771">
                  <c:v>126.9</c:v>
                </c:pt>
                <c:pt idx="6772">
                  <c:v>127</c:v>
                </c:pt>
                <c:pt idx="6773">
                  <c:v>127</c:v>
                </c:pt>
                <c:pt idx="6774">
                  <c:v>127.1</c:v>
                </c:pt>
                <c:pt idx="6775">
                  <c:v>127.1</c:v>
                </c:pt>
                <c:pt idx="6776">
                  <c:v>127.1</c:v>
                </c:pt>
                <c:pt idx="6777">
                  <c:v>127.1</c:v>
                </c:pt>
                <c:pt idx="6778">
                  <c:v>127.2</c:v>
                </c:pt>
                <c:pt idx="6779">
                  <c:v>127.1</c:v>
                </c:pt>
                <c:pt idx="6780">
                  <c:v>127.1</c:v>
                </c:pt>
                <c:pt idx="6781">
                  <c:v>127</c:v>
                </c:pt>
                <c:pt idx="6782">
                  <c:v>126.9</c:v>
                </c:pt>
                <c:pt idx="6783">
                  <c:v>126.9</c:v>
                </c:pt>
                <c:pt idx="6784">
                  <c:v>126.8</c:v>
                </c:pt>
                <c:pt idx="6785">
                  <c:v>126.9</c:v>
                </c:pt>
                <c:pt idx="6786">
                  <c:v>126.9</c:v>
                </c:pt>
                <c:pt idx="6787">
                  <c:v>127</c:v>
                </c:pt>
                <c:pt idx="6788">
                  <c:v>127.1</c:v>
                </c:pt>
                <c:pt idx="6789">
                  <c:v>127.2</c:v>
                </c:pt>
                <c:pt idx="6790">
                  <c:v>127.2</c:v>
                </c:pt>
                <c:pt idx="6791">
                  <c:v>127.2</c:v>
                </c:pt>
                <c:pt idx="6792">
                  <c:v>127.1</c:v>
                </c:pt>
                <c:pt idx="6793">
                  <c:v>127</c:v>
                </c:pt>
                <c:pt idx="6794">
                  <c:v>126.9</c:v>
                </c:pt>
                <c:pt idx="6795">
                  <c:v>126.8</c:v>
                </c:pt>
                <c:pt idx="6796">
                  <c:v>126.8</c:v>
                </c:pt>
                <c:pt idx="6797">
                  <c:v>126.8</c:v>
                </c:pt>
                <c:pt idx="6798">
                  <c:v>126.8</c:v>
                </c:pt>
                <c:pt idx="6799">
                  <c:v>126.9</c:v>
                </c:pt>
                <c:pt idx="6800">
                  <c:v>127</c:v>
                </c:pt>
                <c:pt idx="6801">
                  <c:v>127</c:v>
                </c:pt>
                <c:pt idx="6802">
                  <c:v>127.1</c:v>
                </c:pt>
                <c:pt idx="6803">
                  <c:v>127.1</c:v>
                </c:pt>
                <c:pt idx="6804">
                  <c:v>127.1</c:v>
                </c:pt>
                <c:pt idx="6805">
                  <c:v>127.1</c:v>
                </c:pt>
                <c:pt idx="6806">
                  <c:v>127.2</c:v>
                </c:pt>
                <c:pt idx="6807">
                  <c:v>127.2</c:v>
                </c:pt>
                <c:pt idx="6808">
                  <c:v>127.2</c:v>
                </c:pt>
                <c:pt idx="6809">
                  <c:v>127.2</c:v>
                </c:pt>
                <c:pt idx="6810">
                  <c:v>127.3</c:v>
                </c:pt>
                <c:pt idx="6811">
                  <c:v>127.3</c:v>
                </c:pt>
                <c:pt idx="6812">
                  <c:v>127.3</c:v>
                </c:pt>
                <c:pt idx="6813">
                  <c:v>127.4</c:v>
                </c:pt>
                <c:pt idx="6814">
                  <c:v>127.4</c:v>
                </c:pt>
                <c:pt idx="6815">
                  <c:v>127.5</c:v>
                </c:pt>
                <c:pt idx="6816">
                  <c:v>127.5</c:v>
                </c:pt>
                <c:pt idx="6817">
                  <c:v>127.5</c:v>
                </c:pt>
                <c:pt idx="6818">
                  <c:v>127.5</c:v>
                </c:pt>
                <c:pt idx="6819">
                  <c:v>127.4</c:v>
                </c:pt>
                <c:pt idx="6820">
                  <c:v>127.4</c:v>
                </c:pt>
                <c:pt idx="6821">
                  <c:v>127.3</c:v>
                </c:pt>
                <c:pt idx="6822">
                  <c:v>127.2</c:v>
                </c:pt>
                <c:pt idx="6823">
                  <c:v>127.2</c:v>
                </c:pt>
                <c:pt idx="6824">
                  <c:v>127.2</c:v>
                </c:pt>
                <c:pt idx="6825">
                  <c:v>127.1</c:v>
                </c:pt>
                <c:pt idx="6826">
                  <c:v>127.1</c:v>
                </c:pt>
                <c:pt idx="6827">
                  <c:v>127.1</c:v>
                </c:pt>
                <c:pt idx="6828">
                  <c:v>127.1</c:v>
                </c:pt>
                <c:pt idx="6829">
                  <c:v>127.2</c:v>
                </c:pt>
                <c:pt idx="6830">
                  <c:v>127.2</c:v>
                </c:pt>
                <c:pt idx="6831">
                  <c:v>127.2</c:v>
                </c:pt>
                <c:pt idx="6832">
                  <c:v>127.2</c:v>
                </c:pt>
                <c:pt idx="6833">
                  <c:v>127.3</c:v>
                </c:pt>
                <c:pt idx="6834">
                  <c:v>127.3</c:v>
                </c:pt>
                <c:pt idx="6835">
                  <c:v>127.3</c:v>
                </c:pt>
                <c:pt idx="6836">
                  <c:v>127.3</c:v>
                </c:pt>
                <c:pt idx="6837">
                  <c:v>127.3</c:v>
                </c:pt>
                <c:pt idx="6838">
                  <c:v>127.3</c:v>
                </c:pt>
                <c:pt idx="6839">
                  <c:v>127.3</c:v>
                </c:pt>
                <c:pt idx="6840">
                  <c:v>127.3</c:v>
                </c:pt>
                <c:pt idx="6841">
                  <c:v>127.4</c:v>
                </c:pt>
                <c:pt idx="6842">
                  <c:v>127.4</c:v>
                </c:pt>
                <c:pt idx="6843">
                  <c:v>127.4</c:v>
                </c:pt>
                <c:pt idx="6844">
                  <c:v>127.4</c:v>
                </c:pt>
                <c:pt idx="6845">
                  <c:v>127.4</c:v>
                </c:pt>
                <c:pt idx="6846">
                  <c:v>127.4</c:v>
                </c:pt>
                <c:pt idx="6847">
                  <c:v>127.3</c:v>
                </c:pt>
                <c:pt idx="6848">
                  <c:v>127.3</c:v>
                </c:pt>
                <c:pt idx="6849">
                  <c:v>127.3</c:v>
                </c:pt>
                <c:pt idx="6850">
                  <c:v>127.2</c:v>
                </c:pt>
                <c:pt idx="6851">
                  <c:v>127.2</c:v>
                </c:pt>
                <c:pt idx="6852">
                  <c:v>127.2</c:v>
                </c:pt>
                <c:pt idx="6853">
                  <c:v>127.3</c:v>
                </c:pt>
                <c:pt idx="6854">
                  <c:v>127.3</c:v>
                </c:pt>
                <c:pt idx="6855">
                  <c:v>127.3</c:v>
                </c:pt>
                <c:pt idx="6856">
                  <c:v>127.4</c:v>
                </c:pt>
                <c:pt idx="6857">
                  <c:v>127.4</c:v>
                </c:pt>
                <c:pt idx="6858">
                  <c:v>127.4</c:v>
                </c:pt>
                <c:pt idx="6859">
                  <c:v>127.5</c:v>
                </c:pt>
                <c:pt idx="6860">
                  <c:v>127.5</c:v>
                </c:pt>
                <c:pt idx="6861">
                  <c:v>127.5</c:v>
                </c:pt>
                <c:pt idx="6862">
                  <c:v>127.5</c:v>
                </c:pt>
                <c:pt idx="6863">
                  <c:v>127.5</c:v>
                </c:pt>
                <c:pt idx="6864">
                  <c:v>127.5</c:v>
                </c:pt>
                <c:pt idx="6865">
                  <c:v>127.4</c:v>
                </c:pt>
                <c:pt idx="6866">
                  <c:v>127.4</c:v>
                </c:pt>
                <c:pt idx="6867">
                  <c:v>127.3</c:v>
                </c:pt>
                <c:pt idx="6868">
                  <c:v>127.3</c:v>
                </c:pt>
                <c:pt idx="6869">
                  <c:v>127.2</c:v>
                </c:pt>
                <c:pt idx="6870">
                  <c:v>127.1</c:v>
                </c:pt>
                <c:pt idx="6871">
                  <c:v>127.1</c:v>
                </c:pt>
                <c:pt idx="6872">
                  <c:v>127.1</c:v>
                </c:pt>
                <c:pt idx="6873">
                  <c:v>127.1</c:v>
                </c:pt>
                <c:pt idx="6874">
                  <c:v>127.1</c:v>
                </c:pt>
                <c:pt idx="6875">
                  <c:v>127.2</c:v>
                </c:pt>
                <c:pt idx="6876">
                  <c:v>127.2</c:v>
                </c:pt>
                <c:pt idx="6877">
                  <c:v>127.3</c:v>
                </c:pt>
                <c:pt idx="6878">
                  <c:v>127.3</c:v>
                </c:pt>
                <c:pt idx="6879">
                  <c:v>127.3</c:v>
                </c:pt>
                <c:pt idx="6880">
                  <c:v>127.3</c:v>
                </c:pt>
                <c:pt idx="6881">
                  <c:v>127.3</c:v>
                </c:pt>
                <c:pt idx="6882">
                  <c:v>127.3</c:v>
                </c:pt>
                <c:pt idx="6883">
                  <c:v>127.4</c:v>
                </c:pt>
                <c:pt idx="6884">
                  <c:v>127.4</c:v>
                </c:pt>
                <c:pt idx="6885">
                  <c:v>127.4</c:v>
                </c:pt>
                <c:pt idx="6886">
                  <c:v>127.4</c:v>
                </c:pt>
                <c:pt idx="6887">
                  <c:v>127.4</c:v>
                </c:pt>
                <c:pt idx="6888">
                  <c:v>127.4</c:v>
                </c:pt>
                <c:pt idx="6889">
                  <c:v>127.4</c:v>
                </c:pt>
                <c:pt idx="6890">
                  <c:v>127.4</c:v>
                </c:pt>
                <c:pt idx="6891">
                  <c:v>127.3</c:v>
                </c:pt>
                <c:pt idx="6892">
                  <c:v>127.3</c:v>
                </c:pt>
                <c:pt idx="6893">
                  <c:v>127.3</c:v>
                </c:pt>
                <c:pt idx="6894">
                  <c:v>127.3</c:v>
                </c:pt>
                <c:pt idx="6895">
                  <c:v>127.3</c:v>
                </c:pt>
                <c:pt idx="6896">
                  <c:v>127.3</c:v>
                </c:pt>
                <c:pt idx="6897">
                  <c:v>127.3</c:v>
                </c:pt>
                <c:pt idx="6898">
                  <c:v>127.3</c:v>
                </c:pt>
                <c:pt idx="6899">
                  <c:v>127.3</c:v>
                </c:pt>
                <c:pt idx="6900">
                  <c:v>127.2</c:v>
                </c:pt>
                <c:pt idx="6901">
                  <c:v>127.2</c:v>
                </c:pt>
                <c:pt idx="6902">
                  <c:v>127.3</c:v>
                </c:pt>
                <c:pt idx="6903">
                  <c:v>127.3</c:v>
                </c:pt>
                <c:pt idx="6904">
                  <c:v>127.3</c:v>
                </c:pt>
                <c:pt idx="6905">
                  <c:v>127.4</c:v>
                </c:pt>
                <c:pt idx="6906">
                  <c:v>127.4</c:v>
                </c:pt>
                <c:pt idx="6907">
                  <c:v>127.5</c:v>
                </c:pt>
                <c:pt idx="6908">
                  <c:v>127.5</c:v>
                </c:pt>
                <c:pt idx="6909">
                  <c:v>127.5</c:v>
                </c:pt>
                <c:pt idx="6910">
                  <c:v>127.5</c:v>
                </c:pt>
                <c:pt idx="6911">
                  <c:v>127.4</c:v>
                </c:pt>
                <c:pt idx="6912">
                  <c:v>127.4</c:v>
                </c:pt>
                <c:pt idx="6913">
                  <c:v>127.4</c:v>
                </c:pt>
                <c:pt idx="6914">
                  <c:v>127.4</c:v>
                </c:pt>
                <c:pt idx="6915">
                  <c:v>127.4</c:v>
                </c:pt>
                <c:pt idx="6916">
                  <c:v>127.3</c:v>
                </c:pt>
                <c:pt idx="6917">
                  <c:v>127.3</c:v>
                </c:pt>
                <c:pt idx="6918">
                  <c:v>127.2</c:v>
                </c:pt>
                <c:pt idx="6919">
                  <c:v>127.1</c:v>
                </c:pt>
                <c:pt idx="6920">
                  <c:v>127.1</c:v>
                </c:pt>
                <c:pt idx="6921">
                  <c:v>127</c:v>
                </c:pt>
                <c:pt idx="6922">
                  <c:v>127.1</c:v>
                </c:pt>
                <c:pt idx="6923">
                  <c:v>127.1</c:v>
                </c:pt>
                <c:pt idx="6924">
                  <c:v>127.1</c:v>
                </c:pt>
                <c:pt idx="6925">
                  <c:v>127.2</c:v>
                </c:pt>
                <c:pt idx="6926">
                  <c:v>127.3</c:v>
                </c:pt>
                <c:pt idx="6927">
                  <c:v>127.3</c:v>
                </c:pt>
                <c:pt idx="6928">
                  <c:v>127.4</c:v>
                </c:pt>
                <c:pt idx="6929">
                  <c:v>127.5</c:v>
                </c:pt>
                <c:pt idx="6930">
                  <c:v>127.6</c:v>
                </c:pt>
                <c:pt idx="6931">
                  <c:v>127.6</c:v>
                </c:pt>
                <c:pt idx="6932">
                  <c:v>127.7</c:v>
                </c:pt>
                <c:pt idx="6933">
                  <c:v>127.7</c:v>
                </c:pt>
                <c:pt idx="6934">
                  <c:v>127.6</c:v>
                </c:pt>
                <c:pt idx="6935">
                  <c:v>127.5</c:v>
                </c:pt>
                <c:pt idx="6936">
                  <c:v>127.3</c:v>
                </c:pt>
                <c:pt idx="6937">
                  <c:v>127.2</c:v>
                </c:pt>
                <c:pt idx="6938">
                  <c:v>127.1</c:v>
                </c:pt>
                <c:pt idx="6939">
                  <c:v>127.1</c:v>
                </c:pt>
                <c:pt idx="6940">
                  <c:v>127.1</c:v>
                </c:pt>
                <c:pt idx="6941">
                  <c:v>127.2</c:v>
                </c:pt>
                <c:pt idx="6942">
                  <c:v>127.4</c:v>
                </c:pt>
                <c:pt idx="6943">
                  <c:v>127.4</c:v>
                </c:pt>
                <c:pt idx="6944">
                  <c:v>127.5</c:v>
                </c:pt>
                <c:pt idx="6945">
                  <c:v>127.5</c:v>
                </c:pt>
                <c:pt idx="6946">
                  <c:v>127.5</c:v>
                </c:pt>
                <c:pt idx="6947">
                  <c:v>127.4</c:v>
                </c:pt>
                <c:pt idx="6948">
                  <c:v>127.3</c:v>
                </c:pt>
                <c:pt idx="6949">
                  <c:v>127.3</c:v>
                </c:pt>
                <c:pt idx="6950">
                  <c:v>127.2</c:v>
                </c:pt>
                <c:pt idx="6951">
                  <c:v>127.1</c:v>
                </c:pt>
                <c:pt idx="6952">
                  <c:v>127.1</c:v>
                </c:pt>
                <c:pt idx="6953">
                  <c:v>127</c:v>
                </c:pt>
                <c:pt idx="6954">
                  <c:v>127</c:v>
                </c:pt>
                <c:pt idx="6955">
                  <c:v>127</c:v>
                </c:pt>
                <c:pt idx="6956">
                  <c:v>127.1</c:v>
                </c:pt>
                <c:pt idx="6957">
                  <c:v>127.1</c:v>
                </c:pt>
                <c:pt idx="6958">
                  <c:v>127.2</c:v>
                </c:pt>
                <c:pt idx="6959">
                  <c:v>127.3</c:v>
                </c:pt>
                <c:pt idx="6960">
                  <c:v>127.3</c:v>
                </c:pt>
                <c:pt idx="6961">
                  <c:v>127.3</c:v>
                </c:pt>
                <c:pt idx="6962">
                  <c:v>127.3</c:v>
                </c:pt>
                <c:pt idx="6963">
                  <c:v>127.3</c:v>
                </c:pt>
                <c:pt idx="6964">
                  <c:v>127.3</c:v>
                </c:pt>
                <c:pt idx="6965">
                  <c:v>127.3</c:v>
                </c:pt>
                <c:pt idx="6966">
                  <c:v>127.3</c:v>
                </c:pt>
                <c:pt idx="6967">
                  <c:v>127.3</c:v>
                </c:pt>
                <c:pt idx="6968">
                  <c:v>127.2</c:v>
                </c:pt>
                <c:pt idx="6969">
                  <c:v>127.2</c:v>
                </c:pt>
                <c:pt idx="6970">
                  <c:v>127.2</c:v>
                </c:pt>
                <c:pt idx="6971">
                  <c:v>127.2</c:v>
                </c:pt>
                <c:pt idx="6972">
                  <c:v>127.2</c:v>
                </c:pt>
                <c:pt idx="6973">
                  <c:v>127.2</c:v>
                </c:pt>
                <c:pt idx="6974">
                  <c:v>127.3</c:v>
                </c:pt>
                <c:pt idx="6975">
                  <c:v>127.3</c:v>
                </c:pt>
                <c:pt idx="6976">
                  <c:v>127.4</c:v>
                </c:pt>
                <c:pt idx="6977">
                  <c:v>127.4</c:v>
                </c:pt>
                <c:pt idx="6978">
                  <c:v>127.3</c:v>
                </c:pt>
                <c:pt idx="6979">
                  <c:v>127.3</c:v>
                </c:pt>
                <c:pt idx="6980">
                  <c:v>127.3</c:v>
                </c:pt>
                <c:pt idx="6981">
                  <c:v>127.3</c:v>
                </c:pt>
                <c:pt idx="6982">
                  <c:v>127.3</c:v>
                </c:pt>
                <c:pt idx="6983">
                  <c:v>127.3</c:v>
                </c:pt>
                <c:pt idx="6984">
                  <c:v>127.3</c:v>
                </c:pt>
                <c:pt idx="6985">
                  <c:v>127.3</c:v>
                </c:pt>
                <c:pt idx="6986">
                  <c:v>127.3</c:v>
                </c:pt>
                <c:pt idx="6987">
                  <c:v>127.3</c:v>
                </c:pt>
                <c:pt idx="6988">
                  <c:v>127.3</c:v>
                </c:pt>
                <c:pt idx="6989">
                  <c:v>127.2</c:v>
                </c:pt>
                <c:pt idx="6990">
                  <c:v>127.2</c:v>
                </c:pt>
                <c:pt idx="6991">
                  <c:v>127.1</c:v>
                </c:pt>
                <c:pt idx="6992">
                  <c:v>127.1</c:v>
                </c:pt>
                <c:pt idx="6993">
                  <c:v>127.1</c:v>
                </c:pt>
                <c:pt idx="6994">
                  <c:v>127.2</c:v>
                </c:pt>
                <c:pt idx="6995">
                  <c:v>127.2</c:v>
                </c:pt>
                <c:pt idx="6996">
                  <c:v>127.2</c:v>
                </c:pt>
                <c:pt idx="6997">
                  <c:v>127.2</c:v>
                </c:pt>
                <c:pt idx="6998">
                  <c:v>127.3</c:v>
                </c:pt>
                <c:pt idx="6999">
                  <c:v>127.3</c:v>
                </c:pt>
                <c:pt idx="7000">
                  <c:v>127.3</c:v>
                </c:pt>
                <c:pt idx="7001">
                  <c:v>127.3</c:v>
                </c:pt>
                <c:pt idx="7002">
                  <c:v>127.3</c:v>
                </c:pt>
                <c:pt idx="7003">
                  <c:v>127.3</c:v>
                </c:pt>
                <c:pt idx="7004">
                  <c:v>127.4</c:v>
                </c:pt>
                <c:pt idx="7005">
                  <c:v>127.4</c:v>
                </c:pt>
                <c:pt idx="7006">
                  <c:v>127.4</c:v>
                </c:pt>
                <c:pt idx="7007">
                  <c:v>127.3</c:v>
                </c:pt>
                <c:pt idx="7008">
                  <c:v>127.3</c:v>
                </c:pt>
                <c:pt idx="7009">
                  <c:v>127.3</c:v>
                </c:pt>
                <c:pt idx="7010">
                  <c:v>127.2</c:v>
                </c:pt>
                <c:pt idx="7011">
                  <c:v>127.2</c:v>
                </c:pt>
                <c:pt idx="7012">
                  <c:v>127.2</c:v>
                </c:pt>
                <c:pt idx="7013">
                  <c:v>127.2</c:v>
                </c:pt>
                <c:pt idx="7014">
                  <c:v>127.2</c:v>
                </c:pt>
                <c:pt idx="7015">
                  <c:v>127.3</c:v>
                </c:pt>
                <c:pt idx="7016">
                  <c:v>127.3</c:v>
                </c:pt>
                <c:pt idx="7017">
                  <c:v>127.3</c:v>
                </c:pt>
                <c:pt idx="7018">
                  <c:v>127.3</c:v>
                </c:pt>
                <c:pt idx="7019">
                  <c:v>127.3</c:v>
                </c:pt>
                <c:pt idx="7020">
                  <c:v>127.3</c:v>
                </c:pt>
                <c:pt idx="7021">
                  <c:v>127.2</c:v>
                </c:pt>
                <c:pt idx="7022">
                  <c:v>127.2</c:v>
                </c:pt>
                <c:pt idx="7023">
                  <c:v>127.2</c:v>
                </c:pt>
                <c:pt idx="7024">
                  <c:v>127.2</c:v>
                </c:pt>
                <c:pt idx="7025">
                  <c:v>127.2</c:v>
                </c:pt>
                <c:pt idx="7026">
                  <c:v>127.2</c:v>
                </c:pt>
                <c:pt idx="7027">
                  <c:v>127.2</c:v>
                </c:pt>
                <c:pt idx="7028">
                  <c:v>127.2</c:v>
                </c:pt>
                <c:pt idx="7029">
                  <c:v>127.2</c:v>
                </c:pt>
                <c:pt idx="7030">
                  <c:v>127.2</c:v>
                </c:pt>
                <c:pt idx="7031">
                  <c:v>127.2</c:v>
                </c:pt>
                <c:pt idx="7032">
                  <c:v>127.3</c:v>
                </c:pt>
                <c:pt idx="7033">
                  <c:v>127.3</c:v>
                </c:pt>
                <c:pt idx="7034">
                  <c:v>127.3</c:v>
                </c:pt>
                <c:pt idx="7035">
                  <c:v>127.3</c:v>
                </c:pt>
                <c:pt idx="7036">
                  <c:v>127.3</c:v>
                </c:pt>
                <c:pt idx="7037">
                  <c:v>127.3</c:v>
                </c:pt>
                <c:pt idx="7038">
                  <c:v>127.3</c:v>
                </c:pt>
                <c:pt idx="7039">
                  <c:v>127.3</c:v>
                </c:pt>
                <c:pt idx="7040">
                  <c:v>127.4</c:v>
                </c:pt>
                <c:pt idx="7041">
                  <c:v>127.4</c:v>
                </c:pt>
                <c:pt idx="7042">
                  <c:v>127.3</c:v>
                </c:pt>
                <c:pt idx="7043">
                  <c:v>127.3</c:v>
                </c:pt>
                <c:pt idx="7044">
                  <c:v>127.3</c:v>
                </c:pt>
                <c:pt idx="7045">
                  <c:v>127.3</c:v>
                </c:pt>
                <c:pt idx="7046">
                  <c:v>127.3</c:v>
                </c:pt>
                <c:pt idx="7047">
                  <c:v>127.3</c:v>
                </c:pt>
                <c:pt idx="7048">
                  <c:v>127.4</c:v>
                </c:pt>
                <c:pt idx="7049">
                  <c:v>127.4</c:v>
                </c:pt>
                <c:pt idx="7050">
                  <c:v>127.5</c:v>
                </c:pt>
                <c:pt idx="7051">
                  <c:v>127.5</c:v>
                </c:pt>
                <c:pt idx="7052">
                  <c:v>127.4</c:v>
                </c:pt>
                <c:pt idx="7053">
                  <c:v>127.4</c:v>
                </c:pt>
                <c:pt idx="7054">
                  <c:v>127.3</c:v>
                </c:pt>
                <c:pt idx="7055">
                  <c:v>127.1</c:v>
                </c:pt>
                <c:pt idx="7056">
                  <c:v>127.1</c:v>
                </c:pt>
                <c:pt idx="7057">
                  <c:v>127</c:v>
                </c:pt>
                <c:pt idx="7058">
                  <c:v>127.1</c:v>
                </c:pt>
                <c:pt idx="7059">
                  <c:v>127.1</c:v>
                </c:pt>
                <c:pt idx="7060">
                  <c:v>127.2</c:v>
                </c:pt>
                <c:pt idx="7061">
                  <c:v>127.3</c:v>
                </c:pt>
                <c:pt idx="7062">
                  <c:v>127.3</c:v>
                </c:pt>
                <c:pt idx="7063">
                  <c:v>127.3</c:v>
                </c:pt>
                <c:pt idx="7064">
                  <c:v>127.3</c:v>
                </c:pt>
                <c:pt idx="7065">
                  <c:v>127.2</c:v>
                </c:pt>
                <c:pt idx="7066">
                  <c:v>127.2</c:v>
                </c:pt>
                <c:pt idx="7067">
                  <c:v>127.1</c:v>
                </c:pt>
                <c:pt idx="7068">
                  <c:v>127</c:v>
                </c:pt>
                <c:pt idx="7069">
                  <c:v>127</c:v>
                </c:pt>
                <c:pt idx="7070">
                  <c:v>127.1</c:v>
                </c:pt>
                <c:pt idx="7071">
                  <c:v>127.1</c:v>
                </c:pt>
                <c:pt idx="7072">
                  <c:v>127.1</c:v>
                </c:pt>
                <c:pt idx="7073">
                  <c:v>127.2</c:v>
                </c:pt>
                <c:pt idx="7074">
                  <c:v>127.2</c:v>
                </c:pt>
                <c:pt idx="7075">
                  <c:v>127.3</c:v>
                </c:pt>
                <c:pt idx="7076">
                  <c:v>127.3</c:v>
                </c:pt>
                <c:pt idx="7077">
                  <c:v>127.3</c:v>
                </c:pt>
                <c:pt idx="7078">
                  <c:v>127.4</c:v>
                </c:pt>
                <c:pt idx="7079">
                  <c:v>127.4</c:v>
                </c:pt>
                <c:pt idx="7080">
                  <c:v>127.5</c:v>
                </c:pt>
                <c:pt idx="7081">
                  <c:v>127.5</c:v>
                </c:pt>
                <c:pt idx="7082">
                  <c:v>127.4</c:v>
                </c:pt>
                <c:pt idx="7083">
                  <c:v>127.4</c:v>
                </c:pt>
                <c:pt idx="7084">
                  <c:v>127.3</c:v>
                </c:pt>
                <c:pt idx="7085">
                  <c:v>127.2</c:v>
                </c:pt>
                <c:pt idx="7086">
                  <c:v>127.2</c:v>
                </c:pt>
                <c:pt idx="7087">
                  <c:v>127.2</c:v>
                </c:pt>
                <c:pt idx="7088">
                  <c:v>127.2</c:v>
                </c:pt>
                <c:pt idx="7089">
                  <c:v>127.2</c:v>
                </c:pt>
                <c:pt idx="7090">
                  <c:v>127.3</c:v>
                </c:pt>
                <c:pt idx="7091">
                  <c:v>127.4</c:v>
                </c:pt>
                <c:pt idx="7092">
                  <c:v>127.4</c:v>
                </c:pt>
                <c:pt idx="7093">
                  <c:v>127.4</c:v>
                </c:pt>
                <c:pt idx="7094">
                  <c:v>127.3</c:v>
                </c:pt>
                <c:pt idx="7095">
                  <c:v>127.2</c:v>
                </c:pt>
                <c:pt idx="7096">
                  <c:v>127.1</c:v>
                </c:pt>
                <c:pt idx="7097">
                  <c:v>127</c:v>
                </c:pt>
                <c:pt idx="7098">
                  <c:v>127</c:v>
                </c:pt>
                <c:pt idx="7099">
                  <c:v>127</c:v>
                </c:pt>
                <c:pt idx="7100">
                  <c:v>127</c:v>
                </c:pt>
                <c:pt idx="7101">
                  <c:v>127.1</c:v>
                </c:pt>
                <c:pt idx="7102">
                  <c:v>127.2</c:v>
                </c:pt>
                <c:pt idx="7103">
                  <c:v>127.2</c:v>
                </c:pt>
                <c:pt idx="7104">
                  <c:v>127.2</c:v>
                </c:pt>
                <c:pt idx="7105">
                  <c:v>127.2</c:v>
                </c:pt>
                <c:pt idx="7106">
                  <c:v>127.2</c:v>
                </c:pt>
                <c:pt idx="7107">
                  <c:v>127.2</c:v>
                </c:pt>
                <c:pt idx="7108">
                  <c:v>127.2</c:v>
                </c:pt>
                <c:pt idx="7109">
                  <c:v>127.2</c:v>
                </c:pt>
                <c:pt idx="7110">
                  <c:v>127.2</c:v>
                </c:pt>
                <c:pt idx="7111">
                  <c:v>127.2</c:v>
                </c:pt>
                <c:pt idx="7112">
                  <c:v>127.3</c:v>
                </c:pt>
                <c:pt idx="7113">
                  <c:v>127.3</c:v>
                </c:pt>
                <c:pt idx="7114">
                  <c:v>127.3</c:v>
                </c:pt>
                <c:pt idx="7115">
                  <c:v>127.3</c:v>
                </c:pt>
                <c:pt idx="7116">
                  <c:v>127.3</c:v>
                </c:pt>
                <c:pt idx="7117">
                  <c:v>127.3</c:v>
                </c:pt>
                <c:pt idx="7118">
                  <c:v>127.3</c:v>
                </c:pt>
                <c:pt idx="7119">
                  <c:v>127.3</c:v>
                </c:pt>
                <c:pt idx="7120">
                  <c:v>127.3</c:v>
                </c:pt>
                <c:pt idx="7121">
                  <c:v>127.3</c:v>
                </c:pt>
                <c:pt idx="7122">
                  <c:v>127.3</c:v>
                </c:pt>
                <c:pt idx="7123">
                  <c:v>127.3</c:v>
                </c:pt>
                <c:pt idx="7124">
                  <c:v>127.4</c:v>
                </c:pt>
                <c:pt idx="7125">
                  <c:v>127.4</c:v>
                </c:pt>
                <c:pt idx="7126">
                  <c:v>127.4</c:v>
                </c:pt>
                <c:pt idx="7127">
                  <c:v>127.4</c:v>
                </c:pt>
                <c:pt idx="7128">
                  <c:v>127.3</c:v>
                </c:pt>
                <c:pt idx="7129">
                  <c:v>127.3</c:v>
                </c:pt>
                <c:pt idx="7130">
                  <c:v>127.2</c:v>
                </c:pt>
                <c:pt idx="7131">
                  <c:v>127.2</c:v>
                </c:pt>
                <c:pt idx="7132">
                  <c:v>127.1</c:v>
                </c:pt>
                <c:pt idx="7133">
                  <c:v>127.1</c:v>
                </c:pt>
                <c:pt idx="7134">
                  <c:v>127.1</c:v>
                </c:pt>
                <c:pt idx="7135">
                  <c:v>127.1</c:v>
                </c:pt>
                <c:pt idx="7136">
                  <c:v>127.1</c:v>
                </c:pt>
                <c:pt idx="7137">
                  <c:v>127.1</c:v>
                </c:pt>
                <c:pt idx="7138">
                  <c:v>127.1</c:v>
                </c:pt>
                <c:pt idx="7139">
                  <c:v>127.1</c:v>
                </c:pt>
                <c:pt idx="7140">
                  <c:v>127.1</c:v>
                </c:pt>
                <c:pt idx="7141">
                  <c:v>127.1</c:v>
                </c:pt>
                <c:pt idx="7142">
                  <c:v>127.1</c:v>
                </c:pt>
                <c:pt idx="7143">
                  <c:v>127.1</c:v>
                </c:pt>
                <c:pt idx="7144">
                  <c:v>127.1</c:v>
                </c:pt>
                <c:pt idx="7145">
                  <c:v>127.1</c:v>
                </c:pt>
                <c:pt idx="7146">
                  <c:v>127.1</c:v>
                </c:pt>
                <c:pt idx="7147">
                  <c:v>127.2</c:v>
                </c:pt>
                <c:pt idx="7148">
                  <c:v>127.2</c:v>
                </c:pt>
                <c:pt idx="7149">
                  <c:v>127.2</c:v>
                </c:pt>
                <c:pt idx="7150">
                  <c:v>127.3</c:v>
                </c:pt>
                <c:pt idx="7151">
                  <c:v>127.3</c:v>
                </c:pt>
                <c:pt idx="7152">
                  <c:v>127.4</c:v>
                </c:pt>
                <c:pt idx="7153">
                  <c:v>127.4</c:v>
                </c:pt>
                <c:pt idx="7154">
                  <c:v>127.5</c:v>
                </c:pt>
                <c:pt idx="7155">
                  <c:v>127.5</c:v>
                </c:pt>
                <c:pt idx="7156">
                  <c:v>127.6</c:v>
                </c:pt>
                <c:pt idx="7157">
                  <c:v>127.6</c:v>
                </c:pt>
                <c:pt idx="7158">
                  <c:v>127.7</c:v>
                </c:pt>
                <c:pt idx="7159">
                  <c:v>127.6</c:v>
                </c:pt>
                <c:pt idx="7160">
                  <c:v>127.5</c:v>
                </c:pt>
                <c:pt idx="7161">
                  <c:v>127.4</c:v>
                </c:pt>
                <c:pt idx="7162">
                  <c:v>127.2</c:v>
                </c:pt>
                <c:pt idx="7163">
                  <c:v>127</c:v>
                </c:pt>
                <c:pt idx="7164">
                  <c:v>126.8</c:v>
                </c:pt>
                <c:pt idx="7165">
                  <c:v>126.8</c:v>
                </c:pt>
                <c:pt idx="7166">
                  <c:v>126.7</c:v>
                </c:pt>
                <c:pt idx="7167">
                  <c:v>126.8</c:v>
                </c:pt>
                <c:pt idx="7168">
                  <c:v>126.9</c:v>
                </c:pt>
                <c:pt idx="7169">
                  <c:v>126.9</c:v>
                </c:pt>
                <c:pt idx="7170">
                  <c:v>127</c:v>
                </c:pt>
                <c:pt idx="7171">
                  <c:v>127.1</c:v>
                </c:pt>
                <c:pt idx="7172">
                  <c:v>127.1</c:v>
                </c:pt>
                <c:pt idx="7173">
                  <c:v>127.2</c:v>
                </c:pt>
                <c:pt idx="7174">
                  <c:v>127.2</c:v>
                </c:pt>
                <c:pt idx="7175">
                  <c:v>127.3</c:v>
                </c:pt>
                <c:pt idx="7176">
                  <c:v>127.3</c:v>
                </c:pt>
                <c:pt idx="7177">
                  <c:v>127.3</c:v>
                </c:pt>
                <c:pt idx="7178">
                  <c:v>127.3</c:v>
                </c:pt>
                <c:pt idx="7179">
                  <c:v>127.3</c:v>
                </c:pt>
                <c:pt idx="7180">
                  <c:v>127.3</c:v>
                </c:pt>
                <c:pt idx="7181">
                  <c:v>127.3</c:v>
                </c:pt>
                <c:pt idx="7182">
                  <c:v>127.3</c:v>
                </c:pt>
                <c:pt idx="7183">
                  <c:v>127.3</c:v>
                </c:pt>
                <c:pt idx="7184">
                  <c:v>127.2</c:v>
                </c:pt>
                <c:pt idx="7185">
                  <c:v>127.2</c:v>
                </c:pt>
                <c:pt idx="7186">
                  <c:v>127.2</c:v>
                </c:pt>
                <c:pt idx="7187">
                  <c:v>127.1</c:v>
                </c:pt>
                <c:pt idx="7188">
                  <c:v>127.1</c:v>
                </c:pt>
                <c:pt idx="7189">
                  <c:v>127.2</c:v>
                </c:pt>
                <c:pt idx="7190">
                  <c:v>127.2</c:v>
                </c:pt>
                <c:pt idx="7191">
                  <c:v>127.3</c:v>
                </c:pt>
                <c:pt idx="7192">
                  <c:v>127.3</c:v>
                </c:pt>
                <c:pt idx="7193">
                  <c:v>127.4</c:v>
                </c:pt>
                <c:pt idx="7194">
                  <c:v>127.3</c:v>
                </c:pt>
                <c:pt idx="7195">
                  <c:v>127.3</c:v>
                </c:pt>
                <c:pt idx="7196">
                  <c:v>127.2</c:v>
                </c:pt>
                <c:pt idx="7197">
                  <c:v>127.1</c:v>
                </c:pt>
                <c:pt idx="7198">
                  <c:v>127.1</c:v>
                </c:pt>
                <c:pt idx="7199">
                  <c:v>127.1</c:v>
                </c:pt>
                <c:pt idx="7200">
                  <c:v>127.1</c:v>
                </c:pt>
                <c:pt idx="7201">
                  <c:v>127.1</c:v>
                </c:pt>
                <c:pt idx="7202">
                  <c:v>127.2</c:v>
                </c:pt>
                <c:pt idx="7203">
                  <c:v>127.2</c:v>
                </c:pt>
                <c:pt idx="7204">
                  <c:v>127.2</c:v>
                </c:pt>
                <c:pt idx="7205">
                  <c:v>127.2</c:v>
                </c:pt>
                <c:pt idx="7206">
                  <c:v>127.1</c:v>
                </c:pt>
                <c:pt idx="7207">
                  <c:v>127.1</c:v>
                </c:pt>
                <c:pt idx="7208">
                  <c:v>127.1</c:v>
                </c:pt>
                <c:pt idx="7209">
                  <c:v>127.1</c:v>
                </c:pt>
                <c:pt idx="7210">
                  <c:v>127.2</c:v>
                </c:pt>
                <c:pt idx="7211">
                  <c:v>127.2</c:v>
                </c:pt>
                <c:pt idx="7212">
                  <c:v>127.3</c:v>
                </c:pt>
                <c:pt idx="7213">
                  <c:v>127.3</c:v>
                </c:pt>
                <c:pt idx="7214">
                  <c:v>127.3</c:v>
                </c:pt>
                <c:pt idx="7215">
                  <c:v>127.3</c:v>
                </c:pt>
                <c:pt idx="7216">
                  <c:v>127.3</c:v>
                </c:pt>
                <c:pt idx="7217">
                  <c:v>127.3</c:v>
                </c:pt>
                <c:pt idx="7218">
                  <c:v>127.2</c:v>
                </c:pt>
                <c:pt idx="7219">
                  <c:v>127.2</c:v>
                </c:pt>
                <c:pt idx="7220">
                  <c:v>127.1</c:v>
                </c:pt>
                <c:pt idx="7221">
                  <c:v>127.1</c:v>
                </c:pt>
                <c:pt idx="7222">
                  <c:v>127.2</c:v>
                </c:pt>
                <c:pt idx="7223">
                  <c:v>127.2</c:v>
                </c:pt>
                <c:pt idx="7224">
                  <c:v>127.3</c:v>
                </c:pt>
                <c:pt idx="7225">
                  <c:v>127.3</c:v>
                </c:pt>
                <c:pt idx="7226">
                  <c:v>127.3</c:v>
                </c:pt>
                <c:pt idx="7227">
                  <c:v>127.3</c:v>
                </c:pt>
                <c:pt idx="7228">
                  <c:v>127.2</c:v>
                </c:pt>
                <c:pt idx="7229">
                  <c:v>127.2</c:v>
                </c:pt>
                <c:pt idx="7230">
                  <c:v>127.1</c:v>
                </c:pt>
                <c:pt idx="7231">
                  <c:v>127.1</c:v>
                </c:pt>
                <c:pt idx="7232">
                  <c:v>127.1</c:v>
                </c:pt>
                <c:pt idx="7233">
                  <c:v>127.1</c:v>
                </c:pt>
                <c:pt idx="7234">
                  <c:v>127.2</c:v>
                </c:pt>
                <c:pt idx="7235">
                  <c:v>127.2</c:v>
                </c:pt>
                <c:pt idx="7236">
                  <c:v>127.3</c:v>
                </c:pt>
                <c:pt idx="7237">
                  <c:v>127.3</c:v>
                </c:pt>
                <c:pt idx="7238">
                  <c:v>127.3</c:v>
                </c:pt>
                <c:pt idx="7239">
                  <c:v>127.3</c:v>
                </c:pt>
                <c:pt idx="7240">
                  <c:v>127.2</c:v>
                </c:pt>
                <c:pt idx="7241">
                  <c:v>127.2</c:v>
                </c:pt>
                <c:pt idx="7242">
                  <c:v>127.1</c:v>
                </c:pt>
                <c:pt idx="7243">
                  <c:v>127.1</c:v>
                </c:pt>
                <c:pt idx="7244">
                  <c:v>127.1</c:v>
                </c:pt>
                <c:pt idx="7245">
                  <c:v>127.1</c:v>
                </c:pt>
                <c:pt idx="7246">
                  <c:v>127.1</c:v>
                </c:pt>
                <c:pt idx="7247">
                  <c:v>127.1</c:v>
                </c:pt>
                <c:pt idx="7248">
                  <c:v>127.2</c:v>
                </c:pt>
                <c:pt idx="7249">
                  <c:v>127.2</c:v>
                </c:pt>
                <c:pt idx="7250">
                  <c:v>127.3</c:v>
                </c:pt>
                <c:pt idx="7251">
                  <c:v>127.3</c:v>
                </c:pt>
                <c:pt idx="7252">
                  <c:v>127.3</c:v>
                </c:pt>
                <c:pt idx="7253">
                  <c:v>127.3</c:v>
                </c:pt>
                <c:pt idx="7254">
                  <c:v>127.4</c:v>
                </c:pt>
                <c:pt idx="7255">
                  <c:v>127.3</c:v>
                </c:pt>
                <c:pt idx="7256">
                  <c:v>127.3</c:v>
                </c:pt>
                <c:pt idx="7257">
                  <c:v>127.3</c:v>
                </c:pt>
                <c:pt idx="7258">
                  <c:v>127.3</c:v>
                </c:pt>
                <c:pt idx="7259">
                  <c:v>127.3</c:v>
                </c:pt>
                <c:pt idx="7260">
                  <c:v>127.3</c:v>
                </c:pt>
                <c:pt idx="7261">
                  <c:v>127.2</c:v>
                </c:pt>
                <c:pt idx="7262">
                  <c:v>127.2</c:v>
                </c:pt>
                <c:pt idx="7263">
                  <c:v>127.2</c:v>
                </c:pt>
                <c:pt idx="7264">
                  <c:v>127.2</c:v>
                </c:pt>
                <c:pt idx="7265">
                  <c:v>127.2</c:v>
                </c:pt>
                <c:pt idx="7266">
                  <c:v>127.1</c:v>
                </c:pt>
                <c:pt idx="7267">
                  <c:v>127.1</c:v>
                </c:pt>
                <c:pt idx="7268">
                  <c:v>127.1</c:v>
                </c:pt>
                <c:pt idx="7269">
                  <c:v>127</c:v>
                </c:pt>
                <c:pt idx="7270">
                  <c:v>127</c:v>
                </c:pt>
                <c:pt idx="7271">
                  <c:v>127</c:v>
                </c:pt>
                <c:pt idx="7272">
                  <c:v>127</c:v>
                </c:pt>
                <c:pt idx="7273">
                  <c:v>127.1</c:v>
                </c:pt>
                <c:pt idx="7274">
                  <c:v>127.1</c:v>
                </c:pt>
                <c:pt idx="7275">
                  <c:v>127.1</c:v>
                </c:pt>
                <c:pt idx="7276">
                  <c:v>127.1</c:v>
                </c:pt>
                <c:pt idx="7277">
                  <c:v>127.2</c:v>
                </c:pt>
                <c:pt idx="7278">
                  <c:v>127.2</c:v>
                </c:pt>
                <c:pt idx="7279">
                  <c:v>127.2</c:v>
                </c:pt>
                <c:pt idx="7280">
                  <c:v>127.2</c:v>
                </c:pt>
                <c:pt idx="7281">
                  <c:v>127.2</c:v>
                </c:pt>
                <c:pt idx="7282">
                  <c:v>127.2</c:v>
                </c:pt>
                <c:pt idx="7283">
                  <c:v>127.2</c:v>
                </c:pt>
                <c:pt idx="7284">
                  <c:v>127.2</c:v>
                </c:pt>
                <c:pt idx="7285">
                  <c:v>127.2</c:v>
                </c:pt>
                <c:pt idx="7286">
                  <c:v>127.2</c:v>
                </c:pt>
                <c:pt idx="7287">
                  <c:v>127.2</c:v>
                </c:pt>
                <c:pt idx="7288">
                  <c:v>127.2</c:v>
                </c:pt>
                <c:pt idx="7289">
                  <c:v>127.3</c:v>
                </c:pt>
                <c:pt idx="7290">
                  <c:v>127.3</c:v>
                </c:pt>
                <c:pt idx="7291">
                  <c:v>127.3</c:v>
                </c:pt>
                <c:pt idx="7292">
                  <c:v>127.2</c:v>
                </c:pt>
                <c:pt idx="7293">
                  <c:v>127.2</c:v>
                </c:pt>
                <c:pt idx="7294">
                  <c:v>127.2</c:v>
                </c:pt>
                <c:pt idx="7295">
                  <c:v>127.2</c:v>
                </c:pt>
                <c:pt idx="7296">
                  <c:v>127.2</c:v>
                </c:pt>
                <c:pt idx="7297">
                  <c:v>127.1</c:v>
                </c:pt>
                <c:pt idx="7298">
                  <c:v>127.1</c:v>
                </c:pt>
                <c:pt idx="7299">
                  <c:v>127.1</c:v>
                </c:pt>
                <c:pt idx="7300">
                  <c:v>127.1</c:v>
                </c:pt>
                <c:pt idx="7301">
                  <c:v>127.1</c:v>
                </c:pt>
                <c:pt idx="7302">
                  <c:v>127.1</c:v>
                </c:pt>
                <c:pt idx="7303">
                  <c:v>127.2</c:v>
                </c:pt>
                <c:pt idx="7304">
                  <c:v>127.2</c:v>
                </c:pt>
                <c:pt idx="7305">
                  <c:v>127.2</c:v>
                </c:pt>
                <c:pt idx="7306">
                  <c:v>127.2</c:v>
                </c:pt>
                <c:pt idx="7307">
                  <c:v>127.2</c:v>
                </c:pt>
                <c:pt idx="7308">
                  <c:v>127.2</c:v>
                </c:pt>
                <c:pt idx="7309">
                  <c:v>127.2</c:v>
                </c:pt>
                <c:pt idx="7310">
                  <c:v>127.2</c:v>
                </c:pt>
                <c:pt idx="7311">
                  <c:v>127.1</c:v>
                </c:pt>
                <c:pt idx="7312">
                  <c:v>127.1</c:v>
                </c:pt>
                <c:pt idx="7313">
                  <c:v>127.1</c:v>
                </c:pt>
                <c:pt idx="7314">
                  <c:v>127.1</c:v>
                </c:pt>
                <c:pt idx="7315">
                  <c:v>127.1</c:v>
                </c:pt>
                <c:pt idx="7316">
                  <c:v>127.2</c:v>
                </c:pt>
                <c:pt idx="7317">
                  <c:v>127.2</c:v>
                </c:pt>
                <c:pt idx="7318">
                  <c:v>127.2</c:v>
                </c:pt>
                <c:pt idx="7319">
                  <c:v>127.2</c:v>
                </c:pt>
                <c:pt idx="7320">
                  <c:v>127.2</c:v>
                </c:pt>
                <c:pt idx="7321">
                  <c:v>127.2</c:v>
                </c:pt>
                <c:pt idx="7322">
                  <c:v>127.2</c:v>
                </c:pt>
                <c:pt idx="7323">
                  <c:v>127.2</c:v>
                </c:pt>
                <c:pt idx="7324">
                  <c:v>127.2</c:v>
                </c:pt>
                <c:pt idx="7325">
                  <c:v>127.2</c:v>
                </c:pt>
                <c:pt idx="7326">
                  <c:v>127.1</c:v>
                </c:pt>
                <c:pt idx="7327">
                  <c:v>127.1</c:v>
                </c:pt>
                <c:pt idx="7328">
                  <c:v>127.1</c:v>
                </c:pt>
                <c:pt idx="7329">
                  <c:v>127.1</c:v>
                </c:pt>
                <c:pt idx="7330">
                  <c:v>127.1</c:v>
                </c:pt>
                <c:pt idx="7331">
                  <c:v>127.1</c:v>
                </c:pt>
                <c:pt idx="7332">
                  <c:v>127.1</c:v>
                </c:pt>
                <c:pt idx="7333">
                  <c:v>127.2</c:v>
                </c:pt>
                <c:pt idx="7334">
                  <c:v>127.2</c:v>
                </c:pt>
                <c:pt idx="7335">
                  <c:v>127.2</c:v>
                </c:pt>
                <c:pt idx="7336">
                  <c:v>127.2</c:v>
                </c:pt>
                <c:pt idx="7337">
                  <c:v>127.2</c:v>
                </c:pt>
                <c:pt idx="7338">
                  <c:v>127.2</c:v>
                </c:pt>
                <c:pt idx="7339">
                  <c:v>127.2</c:v>
                </c:pt>
                <c:pt idx="7340">
                  <c:v>127.2</c:v>
                </c:pt>
                <c:pt idx="7341">
                  <c:v>127.2</c:v>
                </c:pt>
                <c:pt idx="7342">
                  <c:v>127.2</c:v>
                </c:pt>
                <c:pt idx="7343">
                  <c:v>127.2</c:v>
                </c:pt>
                <c:pt idx="7344">
                  <c:v>127.2</c:v>
                </c:pt>
                <c:pt idx="7345">
                  <c:v>127.2</c:v>
                </c:pt>
                <c:pt idx="7346">
                  <c:v>127.2</c:v>
                </c:pt>
                <c:pt idx="7347">
                  <c:v>127.2</c:v>
                </c:pt>
                <c:pt idx="7348">
                  <c:v>127.1</c:v>
                </c:pt>
                <c:pt idx="7349">
                  <c:v>127.1</c:v>
                </c:pt>
                <c:pt idx="7350">
                  <c:v>127.1</c:v>
                </c:pt>
                <c:pt idx="7351">
                  <c:v>127.1</c:v>
                </c:pt>
                <c:pt idx="7352">
                  <c:v>127.1</c:v>
                </c:pt>
                <c:pt idx="7353">
                  <c:v>127.1</c:v>
                </c:pt>
                <c:pt idx="7354">
                  <c:v>127.2</c:v>
                </c:pt>
                <c:pt idx="7355">
                  <c:v>127.2</c:v>
                </c:pt>
                <c:pt idx="7356">
                  <c:v>127.2</c:v>
                </c:pt>
                <c:pt idx="7357">
                  <c:v>127.2</c:v>
                </c:pt>
                <c:pt idx="7358">
                  <c:v>127.2</c:v>
                </c:pt>
                <c:pt idx="7359">
                  <c:v>127.2</c:v>
                </c:pt>
                <c:pt idx="7360">
                  <c:v>127.2</c:v>
                </c:pt>
                <c:pt idx="7361">
                  <c:v>127.1</c:v>
                </c:pt>
                <c:pt idx="7362">
                  <c:v>127.1</c:v>
                </c:pt>
                <c:pt idx="7363">
                  <c:v>127.1</c:v>
                </c:pt>
                <c:pt idx="7364">
                  <c:v>127.1</c:v>
                </c:pt>
                <c:pt idx="7365">
                  <c:v>127.1</c:v>
                </c:pt>
                <c:pt idx="7366">
                  <c:v>127.1</c:v>
                </c:pt>
                <c:pt idx="7367">
                  <c:v>127.1</c:v>
                </c:pt>
                <c:pt idx="7368">
                  <c:v>127.1</c:v>
                </c:pt>
                <c:pt idx="7369">
                  <c:v>127.1</c:v>
                </c:pt>
                <c:pt idx="7370">
                  <c:v>127.1</c:v>
                </c:pt>
                <c:pt idx="7371">
                  <c:v>127.2</c:v>
                </c:pt>
                <c:pt idx="7372">
                  <c:v>127.2</c:v>
                </c:pt>
                <c:pt idx="7373">
                  <c:v>127.2</c:v>
                </c:pt>
                <c:pt idx="7374">
                  <c:v>127.2</c:v>
                </c:pt>
                <c:pt idx="7375">
                  <c:v>127.2</c:v>
                </c:pt>
                <c:pt idx="7376">
                  <c:v>127.2</c:v>
                </c:pt>
                <c:pt idx="7377">
                  <c:v>127.2</c:v>
                </c:pt>
                <c:pt idx="7378">
                  <c:v>127.2</c:v>
                </c:pt>
                <c:pt idx="7379">
                  <c:v>127.2</c:v>
                </c:pt>
                <c:pt idx="7380">
                  <c:v>127.2</c:v>
                </c:pt>
                <c:pt idx="7381">
                  <c:v>127.2</c:v>
                </c:pt>
                <c:pt idx="7382">
                  <c:v>127.2</c:v>
                </c:pt>
                <c:pt idx="7383">
                  <c:v>127.2</c:v>
                </c:pt>
                <c:pt idx="7384">
                  <c:v>127.2</c:v>
                </c:pt>
                <c:pt idx="7385">
                  <c:v>127.2</c:v>
                </c:pt>
                <c:pt idx="7386">
                  <c:v>127.2</c:v>
                </c:pt>
                <c:pt idx="7387">
                  <c:v>127.1</c:v>
                </c:pt>
                <c:pt idx="7388">
                  <c:v>127.1</c:v>
                </c:pt>
                <c:pt idx="7389">
                  <c:v>127.1</c:v>
                </c:pt>
                <c:pt idx="7390">
                  <c:v>127.1</c:v>
                </c:pt>
                <c:pt idx="7391">
                  <c:v>127.1</c:v>
                </c:pt>
                <c:pt idx="7392">
                  <c:v>127.1</c:v>
                </c:pt>
                <c:pt idx="7393">
                  <c:v>127.1</c:v>
                </c:pt>
                <c:pt idx="7394">
                  <c:v>127.2</c:v>
                </c:pt>
                <c:pt idx="7395">
                  <c:v>127.2</c:v>
                </c:pt>
                <c:pt idx="7396">
                  <c:v>127.2</c:v>
                </c:pt>
                <c:pt idx="7397">
                  <c:v>127.2</c:v>
                </c:pt>
                <c:pt idx="7398">
                  <c:v>127.2</c:v>
                </c:pt>
                <c:pt idx="7399">
                  <c:v>127.2</c:v>
                </c:pt>
                <c:pt idx="7400">
                  <c:v>127.2</c:v>
                </c:pt>
                <c:pt idx="7401">
                  <c:v>127.2</c:v>
                </c:pt>
                <c:pt idx="7402">
                  <c:v>127.2</c:v>
                </c:pt>
                <c:pt idx="7403">
                  <c:v>127.2</c:v>
                </c:pt>
                <c:pt idx="7404">
                  <c:v>127.2</c:v>
                </c:pt>
                <c:pt idx="7405">
                  <c:v>127.2</c:v>
                </c:pt>
                <c:pt idx="7406">
                  <c:v>127.2</c:v>
                </c:pt>
                <c:pt idx="7407">
                  <c:v>127.2</c:v>
                </c:pt>
                <c:pt idx="7408">
                  <c:v>127.2</c:v>
                </c:pt>
                <c:pt idx="7409">
                  <c:v>127.2</c:v>
                </c:pt>
                <c:pt idx="7410">
                  <c:v>127.2</c:v>
                </c:pt>
                <c:pt idx="7411">
                  <c:v>127.2</c:v>
                </c:pt>
                <c:pt idx="7412">
                  <c:v>127.2</c:v>
                </c:pt>
                <c:pt idx="7413">
                  <c:v>127.1</c:v>
                </c:pt>
                <c:pt idx="7414">
                  <c:v>127.1</c:v>
                </c:pt>
                <c:pt idx="7415">
                  <c:v>127.1</c:v>
                </c:pt>
                <c:pt idx="7416">
                  <c:v>127.1</c:v>
                </c:pt>
                <c:pt idx="7417">
                  <c:v>127.1</c:v>
                </c:pt>
                <c:pt idx="7418">
                  <c:v>127.1</c:v>
                </c:pt>
                <c:pt idx="7419">
                  <c:v>127.1</c:v>
                </c:pt>
                <c:pt idx="7420">
                  <c:v>127.1</c:v>
                </c:pt>
                <c:pt idx="7421">
                  <c:v>127.1</c:v>
                </c:pt>
                <c:pt idx="7422">
                  <c:v>127.1</c:v>
                </c:pt>
                <c:pt idx="7423">
                  <c:v>127.2</c:v>
                </c:pt>
                <c:pt idx="7424">
                  <c:v>127.2</c:v>
                </c:pt>
                <c:pt idx="7425">
                  <c:v>127.2</c:v>
                </c:pt>
                <c:pt idx="7426">
                  <c:v>127.2</c:v>
                </c:pt>
                <c:pt idx="7427">
                  <c:v>127.2</c:v>
                </c:pt>
                <c:pt idx="7428">
                  <c:v>127.2</c:v>
                </c:pt>
                <c:pt idx="7429">
                  <c:v>127.2</c:v>
                </c:pt>
                <c:pt idx="7430">
                  <c:v>127.2</c:v>
                </c:pt>
                <c:pt idx="7431">
                  <c:v>127.2</c:v>
                </c:pt>
                <c:pt idx="7432">
                  <c:v>127.2</c:v>
                </c:pt>
                <c:pt idx="7433">
                  <c:v>127.2</c:v>
                </c:pt>
                <c:pt idx="7434">
                  <c:v>127.2</c:v>
                </c:pt>
                <c:pt idx="7435">
                  <c:v>127.2</c:v>
                </c:pt>
                <c:pt idx="7436">
                  <c:v>127.2</c:v>
                </c:pt>
                <c:pt idx="7437">
                  <c:v>127.2</c:v>
                </c:pt>
                <c:pt idx="7438">
                  <c:v>127.2</c:v>
                </c:pt>
                <c:pt idx="7439">
                  <c:v>127.2</c:v>
                </c:pt>
                <c:pt idx="7440">
                  <c:v>127.2</c:v>
                </c:pt>
                <c:pt idx="7441">
                  <c:v>127.2</c:v>
                </c:pt>
                <c:pt idx="7442">
                  <c:v>127.2</c:v>
                </c:pt>
                <c:pt idx="7443">
                  <c:v>127.2</c:v>
                </c:pt>
                <c:pt idx="7444">
                  <c:v>127.2</c:v>
                </c:pt>
                <c:pt idx="7445">
                  <c:v>127.1</c:v>
                </c:pt>
                <c:pt idx="7446">
                  <c:v>127.1</c:v>
                </c:pt>
                <c:pt idx="7447">
                  <c:v>127.1</c:v>
                </c:pt>
                <c:pt idx="7448">
                  <c:v>127.1</c:v>
                </c:pt>
                <c:pt idx="7449">
                  <c:v>127.1</c:v>
                </c:pt>
                <c:pt idx="7450">
                  <c:v>127.1</c:v>
                </c:pt>
                <c:pt idx="7451">
                  <c:v>127.1</c:v>
                </c:pt>
                <c:pt idx="7452">
                  <c:v>127.1</c:v>
                </c:pt>
                <c:pt idx="7453">
                  <c:v>127.1</c:v>
                </c:pt>
                <c:pt idx="7454">
                  <c:v>127.1</c:v>
                </c:pt>
                <c:pt idx="7455">
                  <c:v>127.1</c:v>
                </c:pt>
                <c:pt idx="7456">
                  <c:v>127.1</c:v>
                </c:pt>
                <c:pt idx="7457">
                  <c:v>127.1</c:v>
                </c:pt>
                <c:pt idx="7458">
                  <c:v>127.1</c:v>
                </c:pt>
                <c:pt idx="7459">
                  <c:v>127.1</c:v>
                </c:pt>
                <c:pt idx="7460">
                  <c:v>127.1</c:v>
                </c:pt>
                <c:pt idx="7461">
                  <c:v>127.1</c:v>
                </c:pt>
                <c:pt idx="7462">
                  <c:v>127.1</c:v>
                </c:pt>
                <c:pt idx="7463">
                  <c:v>127.1</c:v>
                </c:pt>
                <c:pt idx="7464">
                  <c:v>127.1</c:v>
                </c:pt>
                <c:pt idx="7465">
                  <c:v>127.1</c:v>
                </c:pt>
                <c:pt idx="7466">
                  <c:v>127.1</c:v>
                </c:pt>
                <c:pt idx="7467">
                  <c:v>127.1</c:v>
                </c:pt>
                <c:pt idx="7468">
                  <c:v>30</c:v>
                </c:pt>
              </c:numCache>
            </c:numRef>
          </c:yVal>
          <c:smooth val="1"/>
          <c:extLst>
            <c:ext xmlns:c16="http://schemas.microsoft.com/office/drawing/2014/chart" uri="{C3380CC4-5D6E-409C-BE32-E72D297353CC}">
              <c16:uniqueId val="{00000001-5523-984A-BD79-B6E5E81662F1}"/>
            </c:ext>
          </c:extLst>
        </c:ser>
        <c:ser>
          <c:idx val="1"/>
          <c:order val="1"/>
          <c:tx>
            <c:v>CDCOOH</c:v>
          </c:tx>
          <c:spPr>
            <a:ln w="19050" cap="rnd">
              <a:solidFill>
                <a:schemeClr val="accent2"/>
              </a:solidFill>
              <a:round/>
            </a:ln>
            <a:effectLst/>
          </c:spPr>
          <c:marker>
            <c:symbol val="none"/>
          </c:marker>
          <c:xVal>
            <c:numRef>
              <c:f>'[HC_IR Data 4-6-18.xlsm]CD-COOH'!$A:$A</c:f>
              <c:numCache>
                <c:formatCode>General</c:formatCode>
                <c:ptCount val="1048576"/>
                <c:pt idx="0">
                  <c:v>399.69</c:v>
                </c:pt>
                <c:pt idx="1">
                  <c:v>400.17</c:v>
                </c:pt>
                <c:pt idx="2">
                  <c:v>400.66</c:v>
                </c:pt>
                <c:pt idx="3">
                  <c:v>401.14</c:v>
                </c:pt>
                <c:pt idx="4">
                  <c:v>401.62</c:v>
                </c:pt>
                <c:pt idx="5">
                  <c:v>402.1</c:v>
                </c:pt>
                <c:pt idx="6">
                  <c:v>402.58</c:v>
                </c:pt>
                <c:pt idx="7">
                  <c:v>403.07</c:v>
                </c:pt>
                <c:pt idx="8">
                  <c:v>403.55</c:v>
                </c:pt>
                <c:pt idx="9">
                  <c:v>404.03</c:v>
                </c:pt>
                <c:pt idx="10">
                  <c:v>404.51</c:v>
                </c:pt>
                <c:pt idx="11">
                  <c:v>405</c:v>
                </c:pt>
                <c:pt idx="12">
                  <c:v>405.48</c:v>
                </c:pt>
                <c:pt idx="13">
                  <c:v>405.96</c:v>
                </c:pt>
                <c:pt idx="14">
                  <c:v>406.44</c:v>
                </c:pt>
                <c:pt idx="15">
                  <c:v>406.92</c:v>
                </c:pt>
                <c:pt idx="16">
                  <c:v>407.41</c:v>
                </c:pt>
                <c:pt idx="17">
                  <c:v>407.89</c:v>
                </c:pt>
                <c:pt idx="18">
                  <c:v>408.37</c:v>
                </c:pt>
                <c:pt idx="19">
                  <c:v>408.85</c:v>
                </c:pt>
                <c:pt idx="20">
                  <c:v>409.33</c:v>
                </c:pt>
                <c:pt idx="21">
                  <c:v>409.82</c:v>
                </c:pt>
                <c:pt idx="22">
                  <c:v>410.3</c:v>
                </c:pt>
                <c:pt idx="23">
                  <c:v>410.78</c:v>
                </c:pt>
                <c:pt idx="24">
                  <c:v>411.26</c:v>
                </c:pt>
                <c:pt idx="25">
                  <c:v>411.75</c:v>
                </c:pt>
                <c:pt idx="26">
                  <c:v>412.23</c:v>
                </c:pt>
                <c:pt idx="27">
                  <c:v>412.71</c:v>
                </c:pt>
                <c:pt idx="28">
                  <c:v>413.19</c:v>
                </c:pt>
                <c:pt idx="29">
                  <c:v>413.67</c:v>
                </c:pt>
                <c:pt idx="30">
                  <c:v>414.16</c:v>
                </c:pt>
                <c:pt idx="31">
                  <c:v>414.64</c:v>
                </c:pt>
                <c:pt idx="32">
                  <c:v>415.12</c:v>
                </c:pt>
                <c:pt idx="33">
                  <c:v>415.6</c:v>
                </c:pt>
                <c:pt idx="34">
                  <c:v>416.08</c:v>
                </c:pt>
                <c:pt idx="35">
                  <c:v>416.57</c:v>
                </c:pt>
                <c:pt idx="36">
                  <c:v>417.05</c:v>
                </c:pt>
                <c:pt idx="37">
                  <c:v>417.53</c:v>
                </c:pt>
                <c:pt idx="38">
                  <c:v>418.01</c:v>
                </c:pt>
                <c:pt idx="39">
                  <c:v>418.5</c:v>
                </c:pt>
                <c:pt idx="40">
                  <c:v>418.98</c:v>
                </c:pt>
                <c:pt idx="41">
                  <c:v>419.46</c:v>
                </c:pt>
                <c:pt idx="42">
                  <c:v>419.94</c:v>
                </c:pt>
                <c:pt idx="43">
                  <c:v>420.42</c:v>
                </c:pt>
                <c:pt idx="44">
                  <c:v>420.91</c:v>
                </c:pt>
                <c:pt idx="45">
                  <c:v>421.39</c:v>
                </c:pt>
                <c:pt idx="46">
                  <c:v>421.87</c:v>
                </c:pt>
                <c:pt idx="47">
                  <c:v>422.35</c:v>
                </c:pt>
                <c:pt idx="48">
                  <c:v>422.83</c:v>
                </c:pt>
                <c:pt idx="49">
                  <c:v>423.32</c:v>
                </c:pt>
                <c:pt idx="50">
                  <c:v>423.8</c:v>
                </c:pt>
                <c:pt idx="51">
                  <c:v>424.28</c:v>
                </c:pt>
                <c:pt idx="52">
                  <c:v>424.76</c:v>
                </c:pt>
                <c:pt idx="53">
                  <c:v>425.25</c:v>
                </c:pt>
                <c:pt idx="54">
                  <c:v>425.73</c:v>
                </c:pt>
                <c:pt idx="55">
                  <c:v>426.21</c:v>
                </c:pt>
                <c:pt idx="56">
                  <c:v>426.69</c:v>
                </c:pt>
                <c:pt idx="57">
                  <c:v>427.17</c:v>
                </c:pt>
                <c:pt idx="58">
                  <c:v>427.66</c:v>
                </c:pt>
                <c:pt idx="59">
                  <c:v>428.14</c:v>
                </c:pt>
                <c:pt idx="60">
                  <c:v>428.62</c:v>
                </c:pt>
                <c:pt idx="61">
                  <c:v>429.1</c:v>
                </c:pt>
                <c:pt idx="62">
                  <c:v>429.58</c:v>
                </c:pt>
                <c:pt idx="63">
                  <c:v>430.07</c:v>
                </c:pt>
                <c:pt idx="64">
                  <c:v>430.55</c:v>
                </c:pt>
                <c:pt idx="65">
                  <c:v>431.03</c:v>
                </c:pt>
                <c:pt idx="66">
                  <c:v>431.51</c:v>
                </c:pt>
                <c:pt idx="67">
                  <c:v>431.99</c:v>
                </c:pt>
                <c:pt idx="68">
                  <c:v>432.48</c:v>
                </c:pt>
                <c:pt idx="69">
                  <c:v>432.96</c:v>
                </c:pt>
                <c:pt idx="70">
                  <c:v>433.44</c:v>
                </c:pt>
                <c:pt idx="71">
                  <c:v>433.92</c:v>
                </c:pt>
                <c:pt idx="72">
                  <c:v>434.41</c:v>
                </c:pt>
                <c:pt idx="73">
                  <c:v>434.89</c:v>
                </c:pt>
                <c:pt idx="74">
                  <c:v>435.37</c:v>
                </c:pt>
                <c:pt idx="75">
                  <c:v>435.85</c:v>
                </c:pt>
                <c:pt idx="76">
                  <c:v>436.33</c:v>
                </c:pt>
                <c:pt idx="77">
                  <c:v>436.82</c:v>
                </c:pt>
                <c:pt idx="78">
                  <c:v>437.3</c:v>
                </c:pt>
                <c:pt idx="79">
                  <c:v>437.78</c:v>
                </c:pt>
                <c:pt idx="80">
                  <c:v>438.26</c:v>
                </c:pt>
                <c:pt idx="81">
                  <c:v>438.74</c:v>
                </c:pt>
                <c:pt idx="82">
                  <c:v>439.23</c:v>
                </c:pt>
                <c:pt idx="83">
                  <c:v>439.71</c:v>
                </c:pt>
                <c:pt idx="84">
                  <c:v>440.19</c:v>
                </c:pt>
                <c:pt idx="85">
                  <c:v>440.67</c:v>
                </c:pt>
                <c:pt idx="86">
                  <c:v>441.16</c:v>
                </c:pt>
                <c:pt idx="87">
                  <c:v>441.64</c:v>
                </c:pt>
                <c:pt idx="88">
                  <c:v>442.12</c:v>
                </c:pt>
                <c:pt idx="89">
                  <c:v>442.6</c:v>
                </c:pt>
                <c:pt idx="90">
                  <c:v>443.08</c:v>
                </c:pt>
                <c:pt idx="91">
                  <c:v>443.57</c:v>
                </c:pt>
                <c:pt idx="92">
                  <c:v>444.05</c:v>
                </c:pt>
                <c:pt idx="93">
                  <c:v>444.53</c:v>
                </c:pt>
                <c:pt idx="94">
                  <c:v>445.01</c:v>
                </c:pt>
                <c:pt idx="95">
                  <c:v>445.49</c:v>
                </c:pt>
                <c:pt idx="96">
                  <c:v>445.98</c:v>
                </c:pt>
                <c:pt idx="97">
                  <c:v>446.46</c:v>
                </c:pt>
                <c:pt idx="98">
                  <c:v>446.94</c:v>
                </c:pt>
                <c:pt idx="99">
                  <c:v>447.42</c:v>
                </c:pt>
                <c:pt idx="100">
                  <c:v>447.91</c:v>
                </c:pt>
                <c:pt idx="101">
                  <c:v>448.39</c:v>
                </c:pt>
                <c:pt idx="102">
                  <c:v>448.87</c:v>
                </c:pt>
                <c:pt idx="103">
                  <c:v>449.35</c:v>
                </c:pt>
                <c:pt idx="104">
                  <c:v>449.83</c:v>
                </c:pt>
                <c:pt idx="105">
                  <c:v>450.32</c:v>
                </c:pt>
                <c:pt idx="106">
                  <c:v>450.8</c:v>
                </c:pt>
                <c:pt idx="107">
                  <c:v>451.28</c:v>
                </c:pt>
                <c:pt idx="108">
                  <c:v>451.76</c:v>
                </c:pt>
                <c:pt idx="109">
                  <c:v>452.24</c:v>
                </c:pt>
                <c:pt idx="110">
                  <c:v>452.73</c:v>
                </c:pt>
                <c:pt idx="111">
                  <c:v>453.21</c:v>
                </c:pt>
                <c:pt idx="112">
                  <c:v>453.69</c:v>
                </c:pt>
                <c:pt idx="113">
                  <c:v>454.17</c:v>
                </c:pt>
                <c:pt idx="114">
                  <c:v>454.66</c:v>
                </c:pt>
                <c:pt idx="115">
                  <c:v>455.14</c:v>
                </c:pt>
                <c:pt idx="116">
                  <c:v>455.62</c:v>
                </c:pt>
                <c:pt idx="117">
                  <c:v>456.1</c:v>
                </c:pt>
                <c:pt idx="118">
                  <c:v>456.58</c:v>
                </c:pt>
                <c:pt idx="119">
                  <c:v>457.07</c:v>
                </c:pt>
                <c:pt idx="120">
                  <c:v>457.55</c:v>
                </c:pt>
                <c:pt idx="121">
                  <c:v>458.03</c:v>
                </c:pt>
                <c:pt idx="122">
                  <c:v>458.51</c:v>
                </c:pt>
                <c:pt idx="123">
                  <c:v>458.99</c:v>
                </c:pt>
                <c:pt idx="124">
                  <c:v>459.48</c:v>
                </c:pt>
                <c:pt idx="125">
                  <c:v>459.96</c:v>
                </c:pt>
                <c:pt idx="126">
                  <c:v>460.44</c:v>
                </c:pt>
                <c:pt idx="127">
                  <c:v>460.92</c:v>
                </c:pt>
                <c:pt idx="128">
                  <c:v>461.41</c:v>
                </c:pt>
                <c:pt idx="129">
                  <c:v>461.89</c:v>
                </c:pt>
                <c:pt idx="130">
                  <c:v>462.37</c:v>
                </c:pt>
                <c:pt idx="131">
                  <c:v>462.85</c:v>
                </c:pt>
                <c:pt idx="132">
                  <c:v>463.33</c:v>
                </c:pt>
                <c:pt idx="133">
                  <c:v>463.82</c:v>
                </c:pt>
                <c:pt idx="134">
                  <c:v>464.3</c:v>
                </c:pt>
                <c:pt idx="135">
                  <c:v>464.78</c:v>
                </c:pt>
                <c:pt idx="136">
                  <c:v>465.26</c:v>
                </c:pt>
                <c:pt idx="137">
                  <c:v>465.74</c:v>
                </c:pt>
                <c:pt idx="138">
                  <c:v>466.23</c:v>
                </c:pt>
                <c:pt idx="139">
                  <c:v>466.71</c:v>
                </c:pt>
                <c:pt idx="140">
                  <c:v>467.19</c:v>
                </c:pt>
                <c:pt idx="141">
                  <c:v>467.67</c:v>
                </c:pt>
                <c:pt idx="142">
                  <c:v>468.16</c:v>
                </c:pt>
                <c:pt idx="143">
                  <c:v>468.64</c:v>
                </c:pt>
                <c:pt idx="144">
                  <c:v>469.12</c:v>
                </c:pt>
                <c:pt idx="145">
                  <c:v>469.6</c:v>
                </c:pt>
                <c:pt idx="146">
                  <c:v>470.08</c:v>
                </c:pt>
                <c:pt idx="147">
                  <c:v>470.57</c:v>
                </c:pt>
                <c:pt idx="148">
                  <c:v>471.05</c:v>
                </c:pt>
                <c:pt idx="149">
                  <c:v>471.53</c:v>
                </c:pt>
                <c:pt idx="150">
                  <c:v>472.01</c:v>
                </c:pt>
                <c:pt idx="151">
                  <c:v>472.49</c:v>
                </c:pt>
                <c:pt idx="152">
                  <c:v>472.98</c:v>
                </c:pt>
                <c:pt idx="153">
                  <c:v>473.46</c:v>
                </c:pt>
                <c:pt idx="154">
                  <c:v>473.94</c:v>
                </c:pt>
                <c:pt idx="155">
                  <c:v>474.42</c:v>
                </c:pt>
                <c:pt idx="156">
                  <c:v>474.91</c:v>
                </c:pt>
                <c:pt idx="157">
                  <c:v>475.39</c:v>
                </c:pt>
                <c:pt idx="158">
                  <c:v>475.87</c:v>
                </c:pt>
                <c:pt idx="159">
                  <c:v>476.35</c:v>
                </c:pt>
                <c:pt idx="160">
                  <c:v>476.83</c:v>
                </c:pt>
                <c:pt idx="161">
                  <c:v>477.32</c:v>
                </c:pt>
                <c:pt idx="162">
                  <c:v>477.8</c:v>
                </c:pt>
                <c:pt idx="163">
                  <c:v>478.28</c:v>
                </c:pt>
                <c:pt idx="164">
                  <c:v>478.76</c:v>
                </c:pt>
                <c:pt idx="165">
                  <c:v>479.24</c:v>
                </c:pt>
                <c:pt idx="166">
                  <c:v>479.73</c:v>
                </c:pt>
                <c:pt idx="167">
                  <c:v>480.21</c:v>
                </c:pt>
                <c:pt idx="168">
                  <c:v>480.69</c:v>
                </c:pt>
                <c:pt idx="169">
                  <c:v>481.17</c:v>
                </c:pt>
                <c:pt idx="170">
                  <c:v>481.66</c:v>
                </c:pt>
                <c:pt idx="171">
                  <c:v>482.14</c:v>
                </c:pt>
                <c:pt idx="172">
                  <c:v>482.62</c:v>
                </c:pt>
                <c:pt idx="173">
                  <c:v>483.1</c:v>
                </c:pt>
                <c:pt idx="174">
                  <c:v>483.58</c:v>
                </c:pt>
                <c:pt idx="175">
                  <c:v>484.07</c:v>
                </c:pt>
                <c:pt idx="176">
                  <c:v>484.55</c:v>
                </c:pt>
                <c:pt idx="177">
                  <c:v>485.03</c:v>
                </c:pt>
                <c:pt idx="178">
                  <c:v>485.51</c:v>
                </c:pt>
                <c:pt idx="179">
                  <c:v>485.99</c:v>
                </c:pt>
                <c:pt idx="180">
                  <c:v>486.48</c:v>
                </c:pt>
                <c:pt idx="181">
                  <c:v>486.96</c:v>
                </c:pt>
                <c:pt idx="182">
                  <c:v>487.44</c:v>
                </c:pt>
                <c:pt idx="183">
                  <c:v>487.92</c:v>
                </c:pt>
                <c:pt idx="184">
                  <c:v>488.41</c:v>
                </c:pt>
                <c:pt idx="185">
                  <c:v>488.89</c:v>
                </c:pt>
                <c:pt idx="186">
                  <c:v>489.37</c:v>
                </c:pt>
                <c:pt idx="187">
                  <c:v>489.85</c:v>
                </c:pt>
                <c:pt idx="188">
                  <c:v>490.33</c:v>
                </c:pt>
                <c:pt idx="189">
                  <c:v>490.82</c:v>
                </c:pt>
                <c:pt idx="190">
                  <c:v>491.3</c:v>
                </c:pt>
                <c:pt idx="191">
                  <c:v>491.78</c:v>
                </c:pt>
                <c:pt idx="192">
                  <c:v>492.26</c:v>
                </c:pt>
                <c:pt idx="193">
                  <c:v>492.74</c:v>
                </c:pt>
                <c:pt idx="194">
                  <c:v>493.23</c:v>
                </c:pt>
                <c:pt idx="195">
                  <c:v>493.71</c:v>
                </c:pt>
                <c:pt idx="196">
                  <c:v>494.19</c:v>
                </c:pt>
                <c:pt idx="197">
                  <c:v>494.67</c:v>
                </c:pt>
                <c:pt idx="198">
                  <c:v>495.15</c:v>
                </c:pt>
                <c:pt idx="199">
                  <c:v>495.64</c:v>
                </c:pt>
                <c:pt idx="200">
                  <c:v>496.12</c:v>
                </c:pt>
                <c:pt idx="201">
                  <c:v>496.6</c:v>
                </c:pt>
                <c:pt idx="202">
                  <c:v>497.08</c:v>
                </c:pt>
                <c:pt idx="203">
                  <c:v>497.57</c:v>
                </c:pt>
                <c:pt idx="204">
                  <c:v>498.05</c:v>
                </c:pt>
                <c:pt idx="205">
                  <c:v>498.53</c:v>
                </c:pt>
                <c:pt idx="206">
                  <c:v>499.01</c:v>
                </c:pt>
                <c:pt idx="207">
                  <c:v>499.49</c:v>
                </c:pt>
                <c:pt idx="208">
                  <c:v>499.98</c:v>
                </c:pt>
                <c:pt idx="209">
                  <c:v>500.46</c:v>
                </c:pt>
                <c:pt idx="210">
                  <c:v>500.94</c:v>
                </c:pt>
                <c:pt idx="211">
                  <c:v>501.42</c:v>
                </c:pt>
                <c:pt idx="212">
                  <c:v>501.9</c:v>
                </c:pt>
                <c:pt idx="213">
                  <c:v>502.39</c:v>
                </c:pt>
                <c:pt idx="214">
                  <c:v>502.87</c:v>
                </c:pt>
                <c:pt idx="215">
                  <c:v>503.35</c:v>
                </c:pt>
                <c:pt idx="216">
                  <c:v>503.83</c:v>
                </c:pt>
                <c:pt idx="217">
                  <c:v>504.32</c:v>
                </c:pt>
                <c:pt idx="218">
                  <c:v>504.8</c:v>
                </c:pt>
                <c:pt idx="219">
                  <c:v>505.28</c:v>
                </c:pt>
                <c:pt idx="220">
                  <c:v>505.76</c:v>
                </c:pt>
                <c:pt idx="221">
                  <c:v>506.24</c:v>
                </c:pt>
                <c:pt idx="222">
                  <c:v>506.73</c:v>
                </c:pt>
                <c:pt idx="223">
                  <c:v>507.21</c:v>
                </c:pt>
                <c:pt idx="224">
                  <c:v>507.69</c:v>
                </c:pt>
                <c:pt idx="225">
                  <c:v>508.17</c:v>
                </c:pt>
                <c:pt idx="226">
                  <c:v>508.65</c:v>
                </c:pt>
                <c:pt idx="227">
                  <c:v>509.14</c:v>
                </c:pt>
                <c:pt idx="228">
                  <c:v>509.62</c:v>
                </c:pt>
                <c:pt idx="229">
                  <c:v>510.1</c:v>
                </c:pt>
                <c:pt idx="230">
                  <c:v>510.58</c:v>
                </c:pt>
                <c:pt idx="231">
                  <c:v>511.07</c:v>
                </c:pt>
                <c:pt idx="232">
                  <c:v>511.55</c:v>
                </c:pt>
                <c:pt idx="233">
                  <c:v>512.03</c:v>
                </c:pt>
                <c:pt idx="234">
                  <c:v>512.51</c:v>
                </c:pt>
                <c:pt idx="235">
                  <c:v>512.99</c:v>
                </c:pt>
                <c:pt idx="236">
                  <c:v>513.48</c:v>
                </c:pt>
                <c:pt idx="237">
                  <c:v>513.96</c:v>
                </c:pt>
                <c:pt idx="238">
                  <c:v>514.44000000000005</c:v>
                </c:pt>
                <c:pt idx="239">
                  <c:v>514.91999999999996</c:v>
                </c:pt>
                <c:pt idx="240">
                  <c:v>515.4</c:v>
                </c:pt>
                <c:pt idx="241">
                  <c:v>515.89</c:v>
                </c:pt>
                <c:pt idx="242">
                  <c:v>516.37</c:v>
                </c:pt>
                <c:pt idx="243">
                  <c:v>516.85</c:v>
                </c:pt>
                <c:pt idx="244">
                  <c:v>517.33000000000004</c:v>
                </c:pt>
                <c:pt idx="245">
                  <c:v>517.82000000000005</c:v>
                </c:pt>
                <c:pt idx="246">
                  <c:v>518.29999999999995</c:v>
                </c:pt>
                <c:pt idx="247">
                  <c:v>518.78</c:v>
                </c:pt>
                <c:pt idx="248">
                  <c:v>519.26</c:v>
                </c:pt>
                <c:pt idx="249">
                  <c:v>519.74</c:v>
                </c:pt>
                <c:pt idx="250">
                  <c:v>520.23</c:v>
                </c:pt>
                <c:pt idx="251">
                  <c:v>520.71</c:v>
                </c:pt>
                <c:pt idx="252">
                  <c:v>521.19000000000005</c:v>
                </c:pt>
                <c:pt idx="253">
                  <c:v>521.66999999999996</c:v>
                </c:pt>
                <c:pt idx="254">
                  <c:v>522.15</c:v>
                </c:pt>
                <c:pt idx="255">
                  <c:v>522.64</c:v>
                </c:pt>
                <c:pt idx="256">
                  <c:v>523.12</c:v>
                </c:pt>
                <c:pt idx="257">
                  <c:v>523.6</c:v>
                </c:pt>
                <c:pt idx="258">
                  <c:v>524.08000000000004</c:v>
                </c:pt>
                <c:pt idx="259">
                  <c:v>524.57000000000005</c:v>
                </c:pt>
                <c:pt idx="260">
                  <c:v>525.04999999999995</c:v>
                </c:pt>
                <c:pt idx="261">
                  <c:v>525.53</c:v>
                </c:pt>
                <c:pt idx="262">
                  <c:v>526.01</c:v>
                </c:pt>
                <c:pt idx="263">
                  <c:v>526.49</c:v>
                </c:pt>
                <c:pt idx="264">
                  <c:v>526.98</c:v>
                </c:pt>
                <c:pt idx="265">
                  <c:v>527.46</c:v>
                </c:pt>
                <c:pt idx="266">
                  <c:v>527.94000000000005</c:v>
                </c:pt>
                <c:pt idx="267">
                  <c:v>528.41999999999996</c:v>
                </c:pt>
                <c:pt idx="268">
                  <c:v>528.9</c:v>
                </c:pt>
                <c:pt idx="269">
                  <c:v>529.39</c:v>
                </c:pt>
                <c:pt idx="270">
                  <c:v>529.87</c:v>
                </c:pt>
                <c:pt idx="271">
                  <c:v>530.35</c:v>
                </c:pt>
                <c:pt idx="272">
                  <c:v>530.83000000000004</c:v>
                </c:pt>
                <c:pt idx="273">
                  <c:v>531.32000000000005</c:v>
                </c:pt>
                <c:pt idx="274">
                  <c:v>531.79999999999995</c:v>
                </c:pt>
                <c:pt idx="275">
                  <c:v>532.28</c:v>
                </c:pt>
                <c:pt idx="276">
                  <c:v>532.76</c:v>
                </c:pt>
                <c:pt idx="277">
                  <c:v>533.24</c:v>
                </c:pt>
                <c:pt idx="278">
                  <c:v>533.73</c:v>
                </c:pt>
                <c:pt idx="279">
                  <c:v>534.21</c:v>
                </c:pt>
                <c:pt idx="280">
                  <c:v>534.69000000000005</c:v>
                </c:pt>
                <c:pt idx="281">
                  <c:v>535.16999999999996</c:v>
                </c:pt>
                <c:pt idx="282">
                  <c:v>535.65</c:v>
                </c:pt>
                <c:pt idx="283">
                  <c:v>536.14</c:v>
                </c:pt>
                <c:pt idx="284">
                  <c:v>536.62</c:v>
                </c:pt>
                <c:pt idx="285">
                  <c:v>537.1</c:v>
                </c:pt>
                <c:pt idx="286">
                  <c:v>537.58000000000004</c:v>
                </c:pt>
                <c:pt idx="287">
                  <c:v>538.07000000000005</c:v>
                </c:pt>
                <c:pt idx="288">
                  <c:v>538.54999999999995</c:v>
                </c:pt>
                <c:pt idx="289">
                  <c:v>539.03</c:v>
                </c:pt>
                <c:pt idx="290">
                  <c:v>539.51</c:v>
                </c:pt>
                <c:pt idx="291">
                  <c:v>539.99</c:v>
                </c:pt>
                <c:pt idx="292">
                  <c:v>540.48</c:v>
                </c:pt>
                <c:pt idx="293">
                  <c:v>540.96</c:v>
                </c:pt>
                <c:pt idx="294">
                  <c:v>541.44000000000005</c:v>
                </c:pt>
                <c:pt idx="295">
                  <c:v>541.91999999999996</c:v>
                </c:pt>
                <c:pt idx="296">
                  <c:v>542.4</c:v>
                </c:pt>
                <c:pt idx="297">
                  <c:v>542.89</c:v>
                </c:pt>
                <c:pt idx="298">
                  <c:v>543.37</c:v>
                </c:pt>
                <c:pt idx="299">
                  <c:v>543.85</c:v>
                </c:pt>
                <c:pt idx="300">
                  <c:v>544.33000000000004</c:v>
                </c:pt>
                <c:pt idx="301">
                  <c:v>544.82000000000005</c:v>
                </c:pt>
                <c:pt idx="302">
                  <c:v>545.29999999999995</c:v>
                </c:pt>
                <c:pt idx="303">
                  <c:v>545.78</c:v>
                </c:pt>
                <c:pt idx="304">
                  <c:v>546.26</c:v>
                </c:pt>
                <c:pt idx="305">
                  <c:v>546.74</c:v>
                </c:pt>
                <c:pt idx="306">
                  <c:v>547.23</c:v>
                </c:pt>
                <c:pt idx="307">
                  <c:v>547.71</c:v>
                </c:pt>
                <c:pt idx="308">
                  <c:v>548.19000000000005</c:v>
                </c:pt>
                <c:pt idx="309">
                  <c:v>548.66999999999996</c:v>
                </c:pt>
                <c:pt idx="310">
                  <c:v>549.15</c:v>
                </c:pt>
                <c:pt idx="311">
                  <c:v>549.64</c:v>
                </c:pt>
                <c:pt idx="312">
                  <c:v>550.12</c:v>
                </c:pt>
                <c:pt idx="313">
                  <c:v>550.6</c:v>
                </c:pt>
                <c:pt idx="314">
                  <c:v>551.08000000000004</c:v>
                </c:pt>
                <c:pt idx="315">
                  <c:v>551.57000000000005</c:v>
                </c:pt>
                <c:pt idx="316">
                  <c:v>552.04999999999995</c:v>
                </c:pt>
                <c:pt idx="317">
                  <c:v>552.53</c:v>
                </c:pt>
                <c:pt idx="318">
                  <c:v>553.01</c:v>
                </c:pt>
                <c:pt idx="319">
                  <c:v>553.49</c:v>
                </c:pt>
                <c:pt idx="320">
                  <c:v>553.98</c:v>
                </c:pt>
                <c:pt idx="321">
                  <c:v>554.46</c:v>
                </c:pt>
                <c:pt idx="322">
                  <c:v>554.94000000000005</c:v>
                </c:pt>
                <c:pt idx="323">
                  <c:v>555.41999999999996</c:v>
                </c:pt>
                <c:pt idx="324">
                  <c:v>555.9</c:v>
                </c:pt>
                <c:pt idx="325">
                  <c:v>556.39</c:v>
                </c:pt>
                <c:pt idx="326">
                  <c:v>556.87</c:v>
                </c:pt>
                <c:pt idx="327">
                  <c:v>557.35</c:v>
                </c:pt>
                <c:pt idx="328">
                  <c:v>557.83000000000004</c:v>
                </c:pt>
                <c:pt idx="329">
                  <c:v>558.30999999999995</c:v>
                </c:pt>
                <c:pt idx="330">
                  <c:v>558.79999999999995</c:v>
                </c:pt>
                <c:pt idx="331">
                  <c:v>559.28</c:v>
                </c:pt>
                <c:pt idx="332">
                  <c:v>559.76</c:v>
                </c:pt>
                <c:pt idx="333">
                  <c:v>560.24</c:v>
                </c:pt>
                <c:pt idx="334">
                  <c:v>560.73</c:v>
                </c:pt>
                <c:pt idx="335">
                  <c:v>561.21</c:v>
                </c:pt>
                <c:pt idx="336">
                  <c:v>561.69000000000005</c:v>
                </c:pt>
                <c:pt idx="337">
                  <c:v>562.16999999999996</c:v>
                </c:pt>
                <c:pt idx="338">
                  <c:v>562.65</c:v>
                </c:pt>
                <c:pt idx="339">
                  <c:v>563.14</c:v>
                </c:pt>
                <c:pt idx="340">
                  <c:v>563.62</c:v>
                </c:pt>
                <c:pt idx="341">
                  <c:v>564.1</c:v>
                </c:pt>
                <c:pt idx="342">
                  <c:v>564.58000000000004</c:v>
                </c:pt>
                <c:pt idx="343">
                  <c:v>565.05999999999995</c:v>
                </c:pt>
                <c:pt idx="344">
                  <c:v>565.54999999999995</c:v>
                </c:pt>
                <c:pt idx="345">
                  <c:v>566.03</c:v>
                </c:pt>
                <c:pt idx="346">
                  <c:v>566.51</c:v>
                </c:pt>
                <c:pt idx="347">
                  <c:v>566.99</c:v>
                </c:pt>
                <c:pt idx="348">
                  <c:v>567.48</c:v>
                </c:pt>
                <c:pt idx="349">
                  <c:v>567.96</c:v>
                </c:pt>
                <c:pt idx="350">
                  <c:v>568.44000000000005</c:v>
                </c:pt>
                <c:pt idx="351">
                  <c:v>568.91999999999996</c:v>
                </c:pt>
                <c:pt idx="352">
                  <c:v>569.4</c:v>
                </c:pt>
                <c:pt idx="353">
                  <c:v>569.89</c:v>
                </c:pt>
                <c:pt idx="354">
                  <c:v>570.37</c:v>
                </c:pt>
                <c:pt idx="355">
                  <c:v>570.85</c:v>
                </c:pt>
                <c:pt idx="356">
                  <c:v>571.33000000000004</c:v>
                </c:pt>
                <c:pt idx="357">
                  <c:v>571.80999999999995</c:v>
                </c:pt>
                <c:pt idx="358">
                  <c:v>572.29999999999995</c:v>
                </c:pt>
                <c:pt idx="359">
                  <c:v>572.78</c:v>
                </c:pt>
                <c:pt idx="360">
                  <c:v>573.26</c:v>
                </c:pt>
                <c:pt idx="361">
                  <c:v>573.74</c:v>
                </c:pt>
                <c:pt idx="362">
                  <c:v>574.23</c:v>
                </c:pt>
                <c:pt idx="363">
                  <c:v>574.71</c:v>
                </c:pt>
                <c:pt idx="364">
                  <c:v>575.19000000000005</c:v>
                </c:pt>
                <c:pt idx="365">
                  <c:v>575.66999999999996</c:v>
                </c:pt>
                <c:pt idx="366">
                  <c:v>576.15</c:v>
                </c:pt>
                <c:pt idx="367">
                  <c:v>576.64</c:v>
                </c:pt>
                <c:pt idx="368">
                  <c:v>577.12</c:v>
                </c:pt>
                <c:pt idx="369">
                  <c:v>577.6</c:v>
                </c:pt>
                <c:pt idx="370">
                  <c:v>578.08000000000004</c:v>
                </c:pt>
                <c:pt idx="371">
                  <c:v>578.55999999999995</c:v>
                </c:pt>
                <c:pt idx="372">
                  <c:v>579.04999999999995</c:v>
                </c:pt>
                <c:pt idx="373">
                  <c:v>579.53</c:v>
                </c:pt>
                <c:pt idx="374">
                  <c:v>580.01</c:v>
                </c:pt>
                <c:pt idx="375">
                  <c:v>580.49</c:v>
                </c:pt>
                <c:pt idx="376">
                  <c:v>580.98</c:v>
                </c:pt>
                <c:pt idx="377">
                  <c:v>581.46</c:v>
                </c:pt>
                <c:pt idx="378">
                  <c:v>581.94000000000005</c:v>
                </c:pt>
                <c:pt idx="379">
                  <c:v>582.41999999999996</c:v>
                </c:pt>
                <c:pt idx="380">
                  <c:v>582.9</c:v>
                </c:pt>
                <c:pt idx="381">
                  <c:v>583.39</c:v>
                </c:pt>
                <c:pt idx="382">
                  <c:v>583.87</c:v>
                </c:pt>
                <c:pt idx="383">
                  <c:v>584.35</c:v>
                </c:pt>
                <c:pt idx="384">
                  <c:v>584.83000000000004</c:v>
                </c:pt>
                <c:pt idx="385">
                  <c:v>585.30999999999995</c:v>
                </c:pt>
                <c:pt idx="386">
                  <c:v>585.79999999999995</c:v>
                </c:pt>
                <c:pt idx="387">
                  <c:v>586.28</c:v>
                </c:pt>
                <c:pt idx="388">
                  <c:v>586.76</c:v>
                </c:pt>
                <c:pt idx="389">
                  <c:v>587.24</c:v>
                </c:pt>
                <c:pt idx="390">
                  <c:v>587.73</c:v>
                </c:pt>
                <c:pt idx="391">
                  <c:v>588.21</c:v>
                </c:pt>
                <c:pt idx="392">
                  <c:v>588.69000000000005</c:v>
                </c:pt>
                <c:pt idx="393">
                  <c:v>589.16999999999996</c:v>
                </c:pt>
                <c:pt idx="394">
                  <c:v>589.65</c:v>
                </c:pt>
                <c:pt idx="395">
                  <c:v>590.14</c:v>
                </c:pt>
                <c:pt idx="396">
                  <c:v>590.62</c:v>
                </c:pt>
                <c:pt idx="397">
                  <c:v>591.1</c:v>
                </c:pt>
                <c:pt idx="398">
                  <c:v>591.58000000000004</c:v>
                </c:pt>
                <c:pt idx="399">
                  <c:v>592.05999999999995</c:v>
                </c:pt>
                <c:pt idx="400">
                  <c:v>592.54999999999995</c:v>
                </c:pt>
                <c:pt idx="401">
                  <c:v>593.03</c:v>
                </c:pt>
                <c:pt idx="402">
                  <c:v>593.51</c:v>
                </c:pt>
                <c:pt idx="403">
                  <c:v>593.99</c:v>
                </c:pt>
                <c:pt idx="404">
                  <c:v>594.48</c:v>
                </c:pt>
                <c:pt idx="405">
                  <c:v>594.96</c:v>
                </c:pt>
                <c:pt idx="406">
                  <c:v>595.44000000000005</c:v>
                </c:pt>
                <c:pt idx="407">
                  <c:v>595.91999999999996</c:v>
                </c:pt>
                <c:pt idx="408">
                  <c:v>596.4</c:v>
                </c:pt>
                <c:pt idx="409">
                  <c:v>596.89</c:v>
                </c:pt>
                <c:pt idx="410">
                  <c:v>597.37</c:v>
                </c:pt>
                <c:pt idx="411">
                  <c:v>597.85</c:v>
                </c:pt>
                <c:pt idx="412">
                  <c:v>598.33000000000004</c:v>
                </c:pt>
                <c:pt idx="413">
                  <c:v>598.80999999999995</c:v>
                </c:pt>
                <c:pt idx="414">
                  <c:v>599.29999999999995</c:v>
                </c:pt>
                <c:pt idx="415">
                  <c:v>599.78</c:v>
                </c:pt>
                <c:pt idx="416">
                  <c:v>600.26</c:v>
                </c:pt>
                <c:pt idx="417">
                  <c:v>600.74</c:v>
                </c:pt>
                <c:pt idx="418">
                  <c:v>601.23</c:v>
                </c:pt>
                <c:pt idx="419">
                  <c:v>601.71</c:v>
                </c:pt>
                <c:pt idx="420">
                  <c:v>602.19000000000005</c:v>
                </c:pt>
                <c:pt idx="421">
                  <c:v>602.66999999999996</c:v>
                </c:pt>
                <c:pt idx="422">
                  <c:v>603.15</c:v>
                </c:pt>
                <c:pt idx="423">
                  <c:v>603.64</c:v>
                </c:pt>
                <c:pt idx="424">
                  <c:v>604.12</c:v>
                </c:pt>
                <c:pt idx="425">
                  <c:v>604.6</c:v>
                </c:pt>
                <c:pt idx="426">
                  <c:v>605.08000000000004</c:v>
                </c:pt>
                <c:pt idx="427">
                  <c:v>605.55999999999995</c:v>
                </c:pt>
                <c:pt idx="428">
                  <c:v>606.04999999999995</c:v>
                </c:pt>
                <c:pt idx="429">
                  <c:v>606.53</c:v>
                </c:pt>
                <c:pt idx="430">
                  <c:v>607.01</c:v>
                </c:pt>
                <c:pt idx="431">
                  <c:v>607.49</c:v>
                </c:pt>
                <c:pt idx="432">
                  <c:v>607.98</c:v>
                </c:pt>
                <c:pt idx="433">
                  <c:v>608.46</c:v>
                </c:pt>
                <c:pt idx="434">
                  <c:v>608.94000000000005</c:v>
                </c:pt>
                <c:pt idx="435">
                  <c:v>609.41999999999996</c:v>
                </c:pt>
                <c:pt idx="436">
                  <c:v>609.9</c:v>
                </c:pt>
                <c:pt idx="437">
                  <c:v>610.39</c:v>
                </c:pt>
                <c:pt idx="438">
                  <c:v>610.87</c:v>
                </c:pt>
                <c:pt idx="439">
                  <c:v>611.35</c:v>
                </c:pt>
                <c:pt idx="440">
                  <c:v>611.83000000000004</c:v>
                </c:pt>
                <c:pt idx="441">
                  <c:v>612.30999999999995</c:v>
                </c:pt>
                <c:pt idx="442">
                  <c:v>612.79999999999995</c:v>
                </c:pt>
                <c:pt idx="443">
                  <c:v>613.28</c:v>
                </c:pt>
                <c:pt idx="444">
                  <c:v>613.76</c:v>
                </c:pt>
                <c:pt idx="445">
                  <c:v>614.24</c:v>
                </c:pt>
                <c:pt idx="446">
                  <c:v>614.73</c:v>
                </c:pt>
                <c:pt idx="447">
                  <c:v>615.21</c:v>
                </c:pt>
                <c:pt idx="448">
                  <c:v>615.69000000000005</c:v>
                </c:pt>
                <c:pt idx="449">
                  <c:v>616.16999999999996</c:v>
                </c:pt>
                <c:pt idx="450">
                  <c:v>616.65</c:v>
                </c:pt>
                <c:pt idx="451">
                  <c:v>617.14</c:v>
                </c:pt>
                <c:pt idx="452">
                  <c:v>617.62</c:v>
                </c:pt>
                <c:pt idx="453">
                  <c:v>618.1</c:v>
                </c:pt>
                <c:pt idx="454">
                  <c:v>618.58000000000004</c:v>
                </c:pt>
                <c:pt idx="455">
                  <c:v>619.05999999999995</c:v>
                </c:pt>
                <c:pt idx="456">
                  <c:v>619.54999999999995</c:v>
                </c:pt>
                <c:pt idx="457">
                  <c:v>620.03</c:v>
                </c:pt>
                <c:pt idx="458">
                  <c:v>620.51</c:v>
                </c:pt>
                <c:pt idx="459">
                  <c:v>620.99</c:v>
                </c:pt>
                <c:pt idx="460">
                  <c:v>621.47</c:v>
                </c:pt>
                <c:pt idx="461">
                  <c:v>621.96</c:v>
                </c:pt>
                <c:pt idx="462">
                  <c:v>622.44000000000005</c:v>
                </c:pt>
                <c:pt idx="463">
                  <c:v>622.91999999999996</c:v>
                </c:pt>
                <c:pt idx="464">
                  <c:v>623.4</c:v>
                </c:pt>
                <c:pt idx="465">
                  <c:v>623.89</c:v>
                </c:pt>
                <c:pt idx="466">
                  <c:v>624.37</c:v>
                </c:pt>
                <c:pt idx="467">
                  <c:v>624.85</c:v>
                </c:pt>
                <c:pt idx="468">
                  <c:v>625.33000000000004</c:v>
                </c:pt>
                <c:pt idx="469">
                  <c:v>625.80999999999995</c:v>
                </c:pt>
                <c:pt idx="470">
                  <c:v>626.29999999999995</c:v>
                </c:pt>
                <c:pt idx="471">
                  <c:v>626.78</c:v>
                </c:pt>
                <c:pt idx="472">
                  <c:v>627.26</c:v>
                </c:pt>
                <c:pt idx="473">
                  <c:v>627.74</c:v>
                </c:pt>
                <c:pt idx="474">
                  <c:v>628.22</c:v>
                </c:pt>
                <c:pt idx="475">
                  <c:v>628.71</c:v>
                </c:pt>
                <c:pt idx="476">
                  <c:v>629.19000000000005</c:v>
                </c:pt>
                <c:pt idx="477">
                  <c:v>629.66999999999996</c:v>
                </c:pt>
                <c:pt idx="478">
                  <c:v>630.15</c:v>
                </c:pt>
                <c:pt idx="479">
                  <c:v>630.64</c:v>
                </c:pt>
                <c:pt idx="480">
                  <c:v>631.12</c:v>
                </c:pt>
                <c:pt idx="481">
                  <c:v>631.6</c:v>
                </c:pt>
                <c:pt idx="482">
                  <c:v>632.08000000000004</c:v>
                </c:pt>
                <c:pt idx="483">
                  <c:v>632.55999999999995</c:v>
                </c:pt>
                <c:pt idx="484">
                  <c:v>633.04999999999995</c:v>
                </c:pt>
                <c:pt idx="485">
                  <c:v>633.53</c:v>
                </c:pt>
                <c:pt idx="486">
                  <c:v>634.01</c:v>
                </c:pt>
                <c:pt idx="487">
                  <c:v>634.49</c:v>
                </c:pt>
                <c:pt idx="488">
                  <c:v>634.97</c:v>
                </c:pt>
                <c:pt idx="489">
                  <c:v>635.46</c:v>
                </c:pt>
                <c:pt idx="490">
                  <c:v>635.94000000000005</c:v>
                </c:pt>
                <c:pt idx="491">
                  <c:v>636.41999999999996</c:v>
                </c:pt>
                <c:pt idx="492">
                  <c:v>636.9</c:v>
                </c:pt>
                <c:pt idx="493">
                  <c:v>637.39</c:v>
                </c:pt>
                <c:pt idx="494">
                  <c:v>637.87</c:v>
                </c:pt>
                <c:pt idx="495">
                  <c:v>638.35</c:v>
                </c:pt>
                <c:pt idx="496">
                  <c:v>638.83000000000004</c:v>
                </c:pt>
                <c:pt idx="497">
                  <c:v>639.30999999999995</c:v>
                </c:pt>
                <c:pt idx="498">
                  <c:v>639.79999999999995</c:v>
                </c:pt>
                <c:pt idx="499">
                  <c:v>640.28</c:v>
                </c:pt>
                <c:pt idx="500">
                  <c:v>640.76</c:v>
                </c:pt>
                <c:pt idx="501">
                  <c:v>641.24</c:v>
                </c:pt>
                <c:pt idx="502">
                  <c:v>641.72</c:v>
                </c:pt>
                <c:pt idx="503">
                  <c:v>642.21</c:v>
                </c:pt>
                <c:pt idx="504">
                  <c:v>642.69000000000005</c:v>
                </c:pt>
                <c:pt idx="505">
                  <c:v>643.16999999999996</c:v>
                </c:pt>
                <c:pt idx="506">
                  <c:v>643.65</c:v>
                </c:pt>
                <c:pt idx="507">
                  <c:v>644.14</c:v>
                </c:pt>
                <c:pt idx="508">
                  <c:v>644.62</c:v>
                </c:pt>
                <c:pt idx="509">
                  <c:v>645.1</c:v>
                </c:pt>
                <c:pt idx="510">
                  <c:v>645.58000000000004</c:v>
                </c:pt>
                <c:pt idx="511">
                  <c:v>646.05999999999995</c:v>
                </c:pt>
                <c:pt idx="512">
                  <c:v>646.54999999999995</c:v>
                </c:pt>
                <c:pt idx="513">
                  <c:v>647.03</c:v>
                </c:pt>
                <c:pt idx="514">
                  <c:v>647.51</c:v>
                </c:pt>
                <c:pt idx="515">
                  <c:v>647.99</c:v>
                </c:pt>
                <c:pt idx="516">
                  <c:v>648.47</c:v>
                </c:pt>
                <c:pt idx="517">
                  <c:v>648.96</c:v>
                </c:pt>
                <c:pt idx="518">
                  <c:v>649.44000000000005</c:v>
                </c:pt>
                <c:pt idx="519">
                  <c:v>649.91999999999996</c:v>
                </c:pt>
                <c:pt idx="520">
                  <c:v>650.4</c:v>
                </c:pt>
                <c:pt idx="521">
                  <c:v>650.89</c:v>
                </c:pt>
                <c:pt idx="522">
                  <c:v>651.37</c:v>
                </c:pt>
                <c:pt idx="523">
                  <c:v>651.85</c:v>
                </c:pt>
                <c:pt idx="524">
                  <c:v>652.33000000000004</c:v>
                </c:pt>
                <c:pt idx="525">
                  <c:v>652.80999999999995</c:v>
                </c:pt>
                <c:pt idx="526">
                  <c:v>653.29999999999995</c:v>
                </c:pt>
                <c:pt idx="527">
                  <c:v>653.78</c:v>
                </c:pt>
                <c:pt idx="528">
                  <c:v>654.26</c:v>
                </c:pt>
                <c:pt idx="529">
                  <c:v>654.74</c:v>
                </c:pt>
                <c:pt idx="530">
                  <c:v>655.22</c:v>
                </c:pt>
                <c:pt idx="531">
                  <c:v>655.71</c:v>
                </c:pt>
                <c:pt idx="532">
                  <c:v>656.19</c:v>
                </c:pt>
                <c:pt idx="533">
                  <c:v>656.67</c:v>
                </c:pt>
                <c:pt idx="534">
                  <c:v>657.15</c:v>
                </c:pt>
                <c:pt idx="535">
                  <c:v>657.64</c:v>
                </c:pt>
                <c:pt idx="536">
                  <c:v>658.12</c:v>
                </c:pt>
                <c:pt idx="537">
                  <c:v>658.6</c:v>
                </c:pt>
                <c:pt idx="538">
                  <c:v>659.08</c:v>
                </c:pt>
                <c:pt idx="539">
                  <c:v>659.56</c:v>
                </c:pt>
                <c:pt idx="540">
                  <c:v>660.05</c:v>
                </c:pt>
                <c:pt idx="541">
                  <c:v>660.53</c:v>
                </c:pt>
                <c:pt idx="542">
                  <c:v>661.01</c:v>
                </c:pt>
                <c:pt idx="543">
                  <c:v>661.49</c:v>
                </c:pt>
                <c:pt idx="544">
                  <c:v>661.97</c:v>
                </c:pt>
                <c:pt idx="545">
                  <c:v>662.46</c:v>
                </c:pt>
                <c:pt idx="546">
                  <c:v>662.94</c:v>
                </c:pt>
                <c:pt idx="547">
                  <c:v>663.42</c:v>
                </c:pt>
                <c:pt idx="548">
                  <c:v>663.9</c:v>
                </c:pt>
                <c:pt idx="549">
                  <c:v>664.39</c:v>
                </c:pt>
                <c:pt idx="550">
                  <c:v>664.87</c:v>
                </c:pt>
                <c:pt idx="551">
                  <c:v>665.35</c:v>
                </c:pt>
                <c:pt idx="552">
                  <c:v>665.83</c:v>
                </c:pt>
                <c:pt idx="553">
                  <c:v>666.31</c:v>
                </c:pt>
                <c:pt idx="554">
                  <c:v>666.8</c:v>
                </c:pt>
                <c:pt idx="555">
                  <c:v>667.28</c:v>
                </c:pt>
                <c:pt idx="556">
                  <c:v>667.76</c:v>
                </c:pt>
                <c:pt idx="557">
                  <c:v>668.24</c:v>
                </c:pt>
                <c:pt idx="558">
                  <c:v>668.72</c:v>
                </c:pt>
                <c:pt idx="559">
                  <c:v>669.21</c:v>
                </c:pt>
                <c:pt idx="560">
                  <c:v>669.69</c:v>
                </c:pt>
                <c:pt idx="561">
                  <c:v>670.17</c:v>
                </c:pt>
                <c:pt idx="562">
                  <c:v>670.65</c:v>
                </c:pt>
                <c:pt idx="563">
                  <c:v>671.14</c:v>
                </c:pt>
                <c:pt idx="564">
                  <c:v>671.62</c:v>
                </c:pt>
                <c:pt idx="565">
                  <c:v>672.1</c:v>
                </c:pt>
                <c:pt idx="566">
                  <c:v>672.58</c:v>
                </c:pt>
                <c:pt idx="567">
                  <c:v>673.06</c:v>
                </c:pt>
                <c:pt idx="568">
                  <c:v>673.55</c:v>
                </c:pt>
                <c:pt idx="569">
                  <c:v>674.03</c:v>
                </c:pt>
                <c:pt idx="570">
                  <c:v>674.51</c:v>
                </c:pt>
                <c:pt idx="571">
                  <c:v>674.99</c:v>
                </c:pt>
                <c:pt idx="572">
                  <c:v>675.47</c:v>
                </c:pt>
                <c:pt idx="573">
                  <c:v>675.96</c:v>
                </c:pt>
                <c:pt idx="574">
                  <c:v>676.44</c:v>
                </c:pt>
                <c:pt idx="575">
                  <c:v>676.92</c:v>
                </c:pt>
                <c:pt idx="576">
                  <c:v>677.4</c:v>
                </c:pt>
                <c:pt idx="577">
                  <c:v>677.88</c:v>
                </c:pt>
                <c:pt idx="578">
                  <c:v>678.37</c:v>
                </c:pt>
                <c:pt idx="579">
                  <c:v>678.85</c:v>
                </c:pt>
                <c:pt idx="580">
                  <c:v>679.33</c:v>
                </c:pt>
                <c:pt idx="581">
                  <c:v>679.81</c:v>
                </c:pt>
                <c:pt idx="582">
                  <c:v>680.3</c:v>
                </c:pt>
                <c:pt idx="583">
                  <c:v>680.78</c:v>
                </c:pt>
                <c:pt idx="584">
                  <c:v>681.26</c:v>
                </c:pt>
                <c:pt idx="585">
                  <c:v>681.74</c:v>
                </c:pt>
                <c:pt idx="586">
                  <c:v>682.22</c:v>
                </c:pt>
                <c:pt idx="587">
                  <c:v>682.71</c:v>
                </c:pt>
                <c:pt idx="588">
                  <c:v>683.19</c:v>
                </c:pt>
                <c:pt idx="589">
                  <c:v>683.67</c:v>
                </c:pt>
                <c:pt idx="590">
                  <c:v>684.15</c:v>
                </c:pt>
                <c:pt idx="591">
                  <c:v>684.63</c:v>
                </c:pt>
                <c:pt idx="592">
                  <c:v>685.12</c:v>
                </c:pt>
                <c:pt idx="593">
                  <c:v>685.6</c:v>
                </c:pt>
                <c:pt idx="594">
                  <c:v>686.08</c:v>
                </c:pt>
                <c:pt idx="595">
                  <c:v>686.56</c:v>
                </c:pt>
                <c:pt idx="596">
                  <c:v>687.05</c:v>
                </c:pt>
                <c:pt idx="597">
                  <c:v>687.53</c:v>
                </c:pt>
                <c:pt idx="598">
                  <c:v>688.01</c:v>
                </c:pt>
                <c:pt idx="599">
                  <c:v>688.49</c:v>
                </c:pt>
                <c:pt idx="600">
                  <c:v>688.97</c:v>
                </c:pt>
                <c:pt idx="601">
                  <c:v>689.46</c:v>
                </c:pt>
                <c:pt idx="602">
                  <c:v>689.94</c:v>
                </c:pt>
                <c:pt idx="603">
                  <c:v>690.42</c:v>
                </c:pt>
                <c:pt idx="604">
                  <c:v>690.9</c:v>
                </c:pt>
                <c:pt idx="605">
                  <c:v>691.38</c:v>
                </c:pt>
                <c:pt idx="606">
                  <c:v>691.87</c:v>
                </c:pt>
                <c:pt idx="607">
                  <c:v>692.35</c:v>
                </c:pt>
                <c:pt idx="608">
                  <c:v>692.83</c:v>
                </c:pt>
                <c:pt idx="609">
                  <c:v>693.31</c:v>
                </c:pt>
                <c:pt idx="610">
                  <c:v>693.8</c:v>
                </c:pt>
                <c:pt idx="611">
                  <c:v>694.28</c:v>
                </c:pt>
                <c:pt idx="612">
                  <c:v>694.76</c:v>
                </c:pt>
                <c:pt idx="613">
                  <c:v>695.24</c:v>
                </c:pt>
                <c:pt idx="614">
                  <c:v>695.72</c:v>
                </c:pt>
                <c:pt idx="615">
                  <c:v>696.21</c:v>
                </c:pt>
                <c:pt idx="616">
                  <c:v>696.69</c:v>
                </c:pt>
                <c:pt idx="617">
                  <c:v>697.17</c:v>
                </c:pt>
                <c:pt idx="618">
                  <c:v>697.65</c:v>
                </c:pt>
                <c:pt idx="619">
                  <c:v>698.13</c:v>
                </c:pt>
                <c:pt idx="620">
                  <c:v>698.62</c:v>
                </c:pt>
                <c:pt idx="621">
                  <c:v>699.1</c:v>
                </c:pt>
                <c:pt idx="622">
                  <c:v>699.58</c:v>
                </c:pt>
                <c:pt idx="623">
                  <c:v>700.06</c:v>
                </c:pt>
                <c:pt idx="624">
                  <c:v>700.55</c:v>
                </c:pt>
                <c:pt idx="625">
                  <c:v>701.03</c:v>
                </c:pt>
                <c:pt idx="626">
                  <c:v>701.51</c:v>
                </c:pt>
                <c:pt idx="627">
                  <c:v>701.99</c:v>
                </c:pt>
                <c:pt idx="628">
                  <c:v>702.47</c:v>
                </c:pt>
                <c:pt idx="629">
                  <c:v>702.96</c:v>
                </c:pt>
                <c:pt idx="630">
                  <c:v>703.44</c:v>
                </c:pt>
                <c:pt idx="631">
                  <c:v>703.92</c:v>
                </c:pt>
                <c:pt idx="632">
                  <c:v>704.4</c:v>
                </c:pt>
                <c:pt idx="633">
                  <c:v>704.88</c:v>
                </c:pt>
                <c:pt idx="634">
                  <c:v>705.37</c:v>
                </c:pt>
                <c:pt idx="635">
                  <c:v>705.85</c:v>
                </c:pt>
                <c:pt idx="636">
                  <c:v>706.33</c:v>
                </c:pt>
                <c:pt idx="637">
                  <c:v>706.81</c:v>
                </c:pt>
                <c:pt idx="638">
                  <c:v>707.3</c:v>
                </c:pt>
                <c:pt idx="639">
                  <c:v>707.78</c:v>
                </c:pt>
                <c:pt idx="640">
                  <c:v>708.26</c:v>
                </c:pt>
                <c:pt idx="641">
                  <c:v>708.74</c:v>
                </c:pt>
                <c:pt idx="642">
                  <c:v>709.22</c:v>
                </c:pt>
                <c:pt idx="643">
                  <c:v>709.71</c:v>
                </c:pt>
                <c:pt idx="644">
                  <c:v>710.19</c:v>
                </c:pt>
                <c:pt idx="645">
                  <c:v>710.67</c:v>
                </c:pt>
                <c:pt idx="646">
                  <c:v>711.15</c:v>
                </c:pt>
                <c:pt idx="647">
                  <c:v>711.63</c:v>
                </c:pt>
                <c:pt idx="648">
                  <c:v>712.12</c:v>
                </c:pt>
                <c:pt idx="649">
                  <c:v>712.6</c:v>
                </c:pt>
                <c:pt idx="650">
                  <c:v>713.08</c:v>
                </c:pt>
                <c:pt idx="651">
                  <c:v>713.56</c:v>
                </c:pt>
                <c:pt idx="652">
                  <c:v>714.05</c:v>
                </c:pt>
                <c:pt idx="653">
                  <c:v>714.53</c:v>
                </c:pt>
                <c:pt idx="654">
                  <c:v>715.01</c:v>
                </c:pt>
                <c:pt idx="655">
                  <c:v>715.49</c:v>
                </c:pt>
                <c:pt idx="656">
                  <c:v>715.97</c:v>
                </c:pt>
                <c:pt idx="657">
                  <c:v>716.46</c:v>
                </c:pt>
                <c:pt idx="658">
                  <c:v>716.94</c:v>
                </c:pt>
                <c:pt idx="659">
                  <c:v>717.42</c:v>
                </c:pt>
                <c:pt idx="660">
                  <c:v>717.9</c:v>
                </c:pt>
                <c:pt idx="661">
                  <c:v>718.38</c:v>
                </c:pt>
                <c:pt idx="662">
                  <c:v>718.87</c:v>
                </c:pt>
                <c:pt idx="663">
                  <c:v>719.35</c:v>
                </c:pt>
                <c:pt idx="664">
                  <c:v>719.83</c:v>
                </c:pt>
                <c:pt idx="665">
                  <c:v>720.31</c:v>
                </c:pt>
                <c:pt idx="666">
                  <c:v>720.8</c:v>
                </c:pt>
                <c:pt idx="667">
                  <c:v>721.28</c:v>
                </c:pt>
                <c:pt idx="668">
                  <c:v>721.76</c:v>
                </c:pt>
                <c:pt idx="669">
                  <c:v>722.24</c:v>
                </c:pt>
                <c:pt idx="670">
                  <c:v>722.72</c:v>
                </c:pt>
                <c:pt idx="671">
                  <c:v>723.21</c:v>
                </c:pt>
                <c:pt idx="672">
                  <c:v>723.69</c:v>
                </c:pt>
                <c:pt idx="673">
                  <c:v>724.17</c:v>
                </c:pt>
                <c:pt idx="674">
                  <c:v>724.65</c:v>
                </c:pt>
                <c:pt idx="675">
                  <c:v>725.13</c:v>
                </c:pt>
                <c:pt idx="676">
                  <c:v>725.62</c:v>
                </c:pt>
                <c:pt idx="677">
                  <c:v>726.1</c:v>
                </c:pt>
                <c:pt idx="678">
                  <c:v>726.58</c:v>
                </c:pt>
                <c:pt idx="679">
                  <c:v>727.06</c:v>
                </c:pt>
                <c:pt idx="680">
                  <c:v>727.55</c:v>
                </c:pt>
                <c:pt idx="681">
                  <c:v>728.03</c:v>
                </c:pt>
                <c:pt idx="682">
                  <c:v>728.51</c:v>
                </c:pt>
                <c:pt idx="683">
                  <c:v>728.99</c:v>
                </c:pt>
                <c:pt idx="684">
                  <c:v>729.47</c:v>
                </c:pt>
                <c:pt idx="685">
                  <c:v>729.96</c:v>
                </c:pt>
                <c:pt idx="686">
                  <c:v>730.44</c:v>
                </c:pt>
                <c:pt idx="687">
                  <c:v>730.92</c:v>
                </c:pt>
                <c:pt idx="688">
                  <c:v>731.4</c:v>
                </c:pt>
                <c:pt idx="689">
                  <c:v>731.88</c:v>
                </c:pt>
                <c:pt idx="690">
                  <c:v>732.37</c:v>
                </c:pt>
                <c:pt idx="691">
                  <c:v>732.85</c:v>
                </c:pt>
                <c:pt idx="692">
                  <c:v>733.33</c:v>
                </c:pt>
                <c:pt idx="693">
                  <c:v>733.81</c:v>
                </c:pt>
                <c:pt idx="694">
                  <c:v>734.3</c:v>
                </c:pt>
                <c:pt idx="695">
                  <c:v>734.78</c:v>
                </c:pt>
                <c:pt idx="696">
                  <c:v>735.26</c:v>
                </c:pt>
                <c:pt idx="697">
                  <c:v>735.74</c:v>
                </c:pt>
                <c:pt idx="698">
                  <c:v>736.22</c:v>
                </c:pt>
                <c:pt idx="699">
                  <c:v>736.71</c:v>
                </c:pt>
                <c:pt idx="700">
                  <c:v>737.19</c:v>
                </c:pt>
                <c:pt idx="701">
                  <c:v>737.67</c:v>
                </c:pt>
                <c:pt idx="702">
                  <c:v>738.15</c:v>
                </c:pt>
                <c:pt idx="703">
                  <c:v>738.63</c:v>
                </c:pt>
                <c:pt idx="704">
                  <c:v>739.12</c:v>
                </c:pt>
                <c:pt idx="705">
                  <c:v>739.6</c:v>
                </c:pt>
                <c:pt idx="706">
                  <c:v>740.08</c:v>
                </c:pt>
                <c:pt idx="707">
                  <c:v>740.56</c:v>
                </c:pt>
                <c:pt idx="708">
                  <c:v>741.04</c:v>
                </c:pt>
                <c:pt idx="709">
                  <c:v>741.53</c:v>
                </c:pt>
                <c:pt idx="710">
                  <c:v>742.01</c:v>
                </c:pt>
                <c:pt idx="711">
                  <c:v>742.49</c:v>
                </c:pt>
                <c:pt idx="712">
                  <c:v>742.97</c:v>
                </c:pt>
                <c:pt idx="713">
                  <c:v>743.46</c:v>
                </c:pt>
                <c:pt idx="714">
                  <c:v>743.94</c:v>
                </c:pt>
                <c:pt idx="715">
                  <c:v>744.42</c:v>
                </c:pt>
                <c:pt idx="716">
                  <c:v>744.9</c:v>
                </c:pt>
                <c:pt idx="717">
                  <c:v>745.38</c:v>
                </c:pt>
                <c:pt idx="718">
                  <c:v>745.87</c:v>
                </c:pt>
                <c:pt idx="719">
                  <c:v>746.35</c:v>
                </c:pt>
                <c:pt idx="720">
                  <c:v>746.83</c:v>
                </c:pt>
                <c:pt idx="721">
                  <c:v>747.31</c:v>
                </c:pt>
                <c:pt idx="722">
                  <c:v>747.79</c:v>
                </c:pt>
                <c:pt idx="723">
                  <c:v>748.28</c:v>
                </c:pt>
                <c:pt idx="724">
                  <c:v>748.76</c:v>
                </c:pt>
                <c:pt idx="725">
                  <c:v>749.24</c:v>
                </c:pt>
                <c:pt idx="726">
                  <c:v>749.72</c:v>
                </c:pt>
                <c:pt idx="727">
                  <c:v>750.21</c:v>
                </c:pt>
                <c:pt idx="728">
                  <c:v>750.69</c:v>
                </c:pt>
                <c:pt idx="729">
                  <c:v>751.17</c:v>
                </c:pt>
                <c:pt idx="730">
                  <c:v>751.65</c:v>
                </c:pt>
                <c:pt idx="731">
                  <c:v>752.13</c:v>
                </c:pt>
                <c:pt idx="732">
                  <c:v>752.62</c:v>
                </c:pt>
                <c:pt idx="733">
                  <c:v>753.1</c:v>
                </c:pt>
                <c:pt idx="734">
                  <c:v>753.58</c:v>
                </c:pt>
                <c:pt idx="735">
                  <c:v>754.06</c:v>
                </c:pt>
                <c:pt idx="736">
                  <c:v>754.54</c:v>
                </c:pt>
                <c:pt idx="737">
                  <c:v>755.03</c:v>
                </c:pt>
                <c:pt idx="738">
                  <c:v>755.51</c:v>
                </c:pt>
                <c:pt idx="739">
                  <c:v>755.99</c:v>
                </c:pt>
                <c:pt idx="740">
                  <c:v>756.47</c:v>
                </c:pt>
                <c:pt idx="741">
                  <c:v>756.96</c:v>
                </c:pt>
                <c:pt idx="742">
                  <c:v>757.44</c:v>
                </c:pt>
                <c:pt idx="743">
                  <c:v>757.92</c:v>
                </c:pt>
                <c:pt idx="744">
                  <c:v>758.4</c:v>
                </c:pt>
                <c:pt idx="745">
                  <c:v>758.88</c:v>
                </c:pt>
                <c:pt idx="746">
                  <c:v>759.37</c:v>
                </c:pt>
                <c:pt idx="747">
                  <c:v>759.85</c:v>
                </c:pt>
                <c:pt idx="748">
                  <c:v>760.33</c:v>
                </c:pt>
                <c:pt idx="749">
                  <c:v>760.81</c:v>
                </c:pt>
                <c:pt idx="750">
                  <c:v>761.29</c:v>
                </c:pt>
                <c:pt idx="751">
                  <c:v>761.78</c:v>
                </c:pt>
                <c:pt idx="752">
                  <c:v>762.26</c:v>
                </c:pt>
                <c:pt idx="753">
                  <c:v>762.74</c:v>
                </c:pt>
                <c:pt idx="754">
                  <c:v>763.22</c:v>
                </c:pt>
                <c:pt idx="755">
                  <c:v>763.71</c:v>
                </c:pt>
                <c:pt idx="756">
                  <c:v>764.19</c:v>
                </c:pt>
                <c:pt idx="757">
                  <c:v>764.67</c:v>
                </c:pt>
                <c:pt idx="758">
                  <c:v>765.15</c:v>
                </c:pt>
                <c:pt idx="759">
                  <c:v>765.63</c:v>
                </c:pt>
                <c:pt idx="760">
                  <c:v>766.12</c:v>
                </c:pt>
                <c:pt idx="761">
                  <c:v>766.6</c:v>
                </c:pt>
                <c:pt idx="762">
                  <c:v>767.08</c:v>
                </c:pt>
                <c:pt idx="763">
                  <c:v>767.56</c:v>
                </c:pt>
                <c:pt idx="764">
                  <c:v>768.04</c:v>
                </c:pt>
                <c:pt idx="765">
                  <c:v>768.53</c:v>
                </c:pt>
                <c:pt idx="766">
                  <c:v>769.01</c:v>
                </c:pt>
                <c:pt idx="767">
                  <c:v>769.49</c:v>
                </c:pt>
                <c:pt idx="768">
                  <c:v>769.97</c:v>
                </c:pt>
                <c:pt idx="769">
                  <c:v>770.46</c:v>
                </c:pt>
                <c:pt idx="770">
                  <c:v>770.94</c:v>
                </c:pt>
                <c:pt idx="771">
                  <c:v>771.42</c:v>
                </c:pt>
                <c:pt idx="772">
                  <c:v>771.9</c:v>
                </c:pt>
                <c:pt idx="773">
                  <c:v>772.38</c:v>
                </c:pt>
                <c:pt idx="774">
                  <c:v>772.87</c:v>
                </c:pt>
                <c:pt idx="775">
                  <c:v>773.35</c:v>
                </c:pt>
                <c:pt idx="776">
                  <c:v>773.83</c:v>
                </c:pt>
                <c:pt idx="777">
                  <c:v>774.31</c:v>
                </c:pt>
                <c:pt idx="778">
                  <c:v>774.79</c:v>
                </c:pt>
                <c:pt idx="779">
                  <c:v>775.28</c:v>
                </c:pt>
                <c:pt idx="780">
                  <c:v>775.76</c:v>
                </c:pt>
                <c:pt idx="781">
                  <c:v>776.24</c:v>
                </c:pt>
                <c:pt idx="782">
                  <c:v>776.72</c:v>
                </c:pt>
                <c:pt idx="783">
                  <c:v>777.21</c:v>
                </c:pt>
                <c:pt idx="784">
                  <c:v>777.69</c:v>
                </c:pt>
                <c:pt idx="785">
                  <c:v>778.17</c:v>
                </c:pt>
                <c:pt idx="786">
                  <c:v>778.65</c:v>
                </c:pt>
                <c:pt idx="787">
                  <c:v>779.13</c:v>
                </c:pt>
                <c:pt idx="788">
                  <c:v>779.62</c:v>
                </c:pt>
                <c:pt idx="789">
                  <c:v>780.1</c:v>
                </c:pt>
                <c:pt idx="790">
                  <c:v>780.58</c:v>
                </c:pt>
                <c:pt idx="791">
                  <c:v>781.06</c:v>
                </c:pt>
                <c:pt idx="792">
                  <c:v>781.54</c:v>
                </c:pt>
                <c:pt idx="793">
                  <c:v>782.03</c:v>
                </c:pt>
                <c:pt idx="794">
                  <c:v>782.51</c:v>
                </c:pt>
                <c:pt idx="795">
                  <c:v>782.99</c:v>
                </c:pt>
                <c:pt idx="796">
                  <c:v>783.47</c:v>
                </c:pt>
                <c:pt idx="797">
                  <c:v>783.96</c:v>
                </c:pt>
                <c:pt idx="798">
                  <c:v>784.44</c:v>
                </c:pt>
                <c:pt idx="799">
                  <c:v>784.92</c:v>
                </c:pt>
                <c:pt idx="800">
                  <c:v>785.4</c:v>
                </c:pt>
                <c:pt idx="801">
                  <c:v>785.88</c:v>
                </c:pt>
                <c:pt idx="802">
                  <c:v>786.37</c:v>
                </c:pt>
                <c:pt idx="803">
                  <c:v>786.85</c:v>
                </c:pt>
                <c:pt idx="804">
                  <c:v>787.33</c:v>
                </c:pt>
                <c:pt idx="805">
                  <c:v>787.81</c:v>
                </c:pt>
                <c:pt idx="806">
                  <c:v>788.29</c:v>
                </c:pt>
                <c:pt idx="807">
                  <c:v>788.78</c:v>
                </c:pt>
                <c:pt idx="808">
                  <c:v>789.26</c:v>
                </c:pt>
                <c:pt idx="809">
                  <c:v>789.74</c:v>
                </c:pt>
                <c:pt idx="810">
                  <c:v>790.22</c:v>
                </c:pt>
                <c:pt idx="811">
                  <c:v>790.71</c:v>
                </c:pt>
                <c:pt idx="812">
                  <c:v>791.19</c:v>
                </c:pt>
                <c:pt idx="813">
                  <c:v>791.67</c:v>
                </c:pt>
                <c:pt idx="814">
                  <c:v>792.15</c:v>
                </c:pt>
                <c:pt idx="815">
                  <c:v>792.63</c:v>
                </c:pt>
                <c:pt idx="816">
                  <c:v>793.12</c:v>
                </c:pt>
                <c:pt idx="817">
                  <c:v>793.6</c:v>
                </c:pt>
                <c:pt idx="818">
                  <c:v>794.08</c:v>
                </c:pt>
                <c:pt idx="819">
                  <c:v>794.56</c:v>
                </c:pt>
                <c:pt idx="820">
                  <c:v>795.04</c:v>
                </c:pt>
                <c:pt idx="821">
                  <c:v>795.53</c:v>
                </c:pt>
                <c:pt idx="822">
                  <c:v>796.01</c:v>
                </c:pt>
                <c:pt idx="823">
                  <c:v>796.49</c:v>
                </c:pt>
                <c:pt idx="824">
                  <c:v>796.97</c:v>
                </c:pt>
                <c:pt idx="825">
                  <c:v>797.46</c:v>
                </c:pt>
                <c:pt idx="826">
                  <c:v>797.94</c:v>
                </c:pt>
                <c:pt idx="827">
                  <c:v>798.42</c:v>
                </c:pt>
                <c:pt idx="828">
                  <c:v>798.9</c:v>
                </c:pt>
                <c:pt idx="829">
                  <c:v>799.38</c:v>
                </c:pt>
                <c:pt idx="830">
                  <c:v>799.87</c:v>
                </c:pt>
                <c:pt idx="831">
                  <c:v>800.35</c:v>
                </c:pt>
                <c:pt idx="832">
                  <c:v>800.83</c:v>
                </c:pt>
                <c:pt idx="833">
                  <c:v>801.31</c:v>
                </c:pt>
                <c:pt idx="834">
                  <c:v>801.79</c:v>
                </c:pt>
                <c:pt idx="835">
                  <c:v>802.28</c:v>
                </c:pt>
                <c:pt idx="836">
                  <c:v>802.76</c:v>
                </c:pt>
                <c:pt idx="837">
                  <c:v>803.24</c:v>
                </c:pt>
                <c:pt idx="838">
                  <c:v>803.72</c:v>
                </c:pt>
                <c:pt idx="839">
                  <c:v>804.2</c:v>
                </c:pt>
                <c:pt idx="840">
                  <c:v>804.69</c:v>
                </c:pt>
                <c:pt idx="841">
                  <c:v>805.17</c:v>
                </c:pt>
                <c:pt idx="842">
                  <c:v>805.65</c:v>
                </c:pt>
                <c:pt idx="843">
                  <c:v>806.13</c:v>
                </c:pt>
                <c:pt idx="844">
                  <c:v>806.62</c:v>
                </c:pt>
                <c:pt idx="845">
                  <c:v>807.1</c:v>
                </c:pt>
                <c:pt idx="846">
                  <c:v>807.58</c:v>
                </c:pt>
                <c:pt idx="847">
                  <c:v>808.06</c:v>
                </c:pt>
                <c:pt idx="848">
                  <c:v>808.54</c:v>
                </c:pt>
                <c:pt idx="849">
                  <c:v>809.03</c:v>
                </c:pt>
                <c:pt idx="850">
                  <c:v>809.51</c:v>
                </c:pt>
                <c:pt idx="851">
                  <c:v>809.99</c:v>
                </c:pt>
                <c:pt idx="852">
                  <c:v>810.47</c:v>
                </c:pt>
                <c:pt idx="853">
                  <c:v>810.95</c:v>
                </c:pt>
                <c:pt idx="854">
                  <c:v>811.44</c:v>
                </c:pt>
                <c:pt idx="855">
                  <c:v>811.92</c:v>
                </c:pt>
                <c:pt idx="856">
                  <c:v>812.4</c:v>
                </c:pt>
                <c:pt idx="857">
                  <c:v>812.88</c:v>
                </c:pt>
                <c:pt idx="858">
                  <c:v>813.37</c:v>
                </c:pt>
                <c:pt idx="859">
                  <c:v>813.85</c:v>
                </c:pt>
                <c:pt idx="860">
                  <c:v>814.33</c:v>
                </c:pt>
                <c:pt idx="861">
                  <c:v>814.81</c:v>
                </c:pt>
                <c:pt idx="862">
                  <c:v>815.29</c:v>
                </c:pt>
                <c:pt idx="863">
                  <c:v>815.78</c:v>
                </c:pt>
                <c:pt idx="864">
                  <c:v>816.26</c:v>
                </c:pt>
                <c:pt idx="865">
                  <c:v>816.74</c:v>
                </c:pt>
                <c:pt idx="866">
                  <c:v>817.22</c:v>
                </c:pt>
                <c:pt idx="867">
                  <c:v>817.7</c:v>
                </c:pt>
                <c:pt idx="868">
                  <c:v>818.19</c:v>
                </c:pt>
                <c:pt idx="869">
                  <c:v>818.67</c:v>
                </c:pt>
                <c:pt idx="870">
                  <c:v>819.15</c:v>
                </c:pt>
                <c:pt idx="871">
                  <c:v>819.63</c:v>
                </c:pt>
                <c:pt idx="872">
                  <c:v>820.12</c:v>
                </c:pt>
                <c:pt idx="873">
                  <c:v>820.6</c:v>
                </c:pt>
                <c:pt idx="874">
                  <c:v>821.08</c:v>
                </c:pt>
                <c:pt idx="875">
                  <c:v>821.56</c:v>
                </c:pt>
                <c:pt idx="876">
                  <c:v>822.04</c:v>
                </c:pt>
                <c:pt idx="877">
                  <c:v>822.53</c:v>
                </c:pt>
                <c:pt idx="878">
                  <c:v>823.01</c:v>
                </c:pt>
                <c:pt idx="879">
                  <c:v>823.49</c:v>
                </c:pt>
                <c:pt idx="880">
                  <c:v>823.97</c:v>
                </c:pt>
                <c:pt idx="881">
                  <c:v>824.45</c:v>
                </c:pt>
                <c:pt idx="882">
                  <c:v>824.94</c:v>
                </c:pt>
                <c:pt idx="883">
                  <c:v>825.42</c:v>
                </c:pt>
                <c:pt idx="884">
                  <c:v>825.9</c:v>
                </c:pt>
                <c:pt idx="885">
                  <c:v>826.38</c:v>
                </c:pt>
                <c:pt idx="886">
                  <c:v>826.87</c:v>
                </c:pt>
                <c:pt idx="887">
                  <c:v>827.35</c:v>
                </c:pt>
                <c:pt idx="888">
                  <c:v>827.83</c:v>
                </c:pt>
                <c:pt idx="889">
                  <c:v>828.31</c:v>
                </c:pt>
                <c:pt idx="890">
                  <c:v>828.79</c:v>
                </c:pt>
                <c:pt idx="891">
                  <c:v>829.28</c:v>
                </c:pt>
                <c:pt idx="892">
                  <c:v>829.76</c:v>
                </c:pt>
                <c:pt idx="893">
                  <c:v>830.24</c:v>
                </c:pt>
                <c:pt idx="894">
                  <c:v>830.72</c:v>
                </c:pt>
                <c:pt idx="895">
                  <c:v>831.2</c:v>
                </c:pt>
                <c:pt idx="896">
                  <c:v>831.69</c:v>
                </c:pt>
                <c:pt idx="897">
                  <c:v>832.17</c:v>
                </c:pt>
                <c:pt idx="898">
                  <c:v>832.65</c:v>
                </c:pt>
                <c:pt idx="899">
                  <c:v>833.13</c:v>
                </c:pt>
                <c:pt idx="900">
                  <c:v>833.62</c:v>
                </c:pt>
                <c:pt idx="901">
                  <c:v>834.1</c:v>
                </c:pt>
                <c:pt idx="902">
                  <c:v>834.58</c:v>
                </c:pt>
                <c:pt idx="903">
                  <c:v>835.06</c:v>
                </c:pt>
                <c:pt idx="904">
                  <c:v>835.54</c:v>
                </c:pt>
                <c:pt idx="905">
                  <c:v>836.03</c:v>
                </c:pt>
                <c:pt idx="906">
                  <c:v>836.51</c:v>
                </c:pt>
                <c:pt idx="907">
                  <c:v>836.99</c:v>
                </c:pt>
                <c:pt idx="908">
                  <c:v>837.47</c:v>
                </c:pt>
                <c:pt idx="909">
                  <c:v>837.95</c:v>
                </c:pt>
                <c:pt idx="910">
                  <c:v>838.44</c:v>
                </c:pt>
                <c:pt idx="911">
                  <c:v>838.92</c:v>
                </c:pt>
                <c:pt idx="912">
                  <c:v>839.4</c:v>
                </c:pt>
                <c:pt idx="913">
                  <c:v>839.88</c:v>
                </c:pt>
                <c:pt idx="914">
                  <c:v>840.37</c:v>
                </c:pt>
                <c:pt idx="915">
                  <c:v>840.85</c:v>
                </c:pt>
                <c:pt idx="916">
                  <c:v>841.33</c:v>
                </c:pt>
                <c:pt idx="917">
                  <c:v>841.81</c:v>
                </c:pt>
                <c:pt idx="918">
                  <c:v>842.29</c:v>
                </c:pt>
                <c:pt idx="919">
                  <c:v>842.78</c:v>
                </c:pt>
                <c:pt idx="920">
                  <c:v>843.26</c:v>
                </c:pt>
                <c:pt idx="921">
                  <c:v>843.74</c:v>
                </c:pt>
                <c:pt idx="922">
                  <c:v>844.22</c:v>
                </c:pt>
                <c:pt idx="923">
                  <c:v>844.7</c:v>
                </c:pt>
                <c:pt idx="924">
                  <c:v>845.19</c:v>
                </c:pt>
                <c:pt idx="925">
                  <c:v>845.67</c:v>
                </c:pt>
                <c:pt idx="926">
                  <c:v>846.15</c:v>
                </c:pt>
                <c:pt idx="927">
                  <c:v>846.63</c:v>
                </c:pt>
                <c:pt idx="928">
                  <c:v>847.12</c:v>
                </c:pt>
                <c:pt idx="929">
                  <c:v>847.6</c:v>
                </c:pt>
                <c:pt idx="930">
                  <c:v>848.08</c:v>
                </c:pt>
                <c:pt idx="931">
                  <c:v>848.56</c:v>
                </c:pt>
                <c:pt idx="932">
                  <c:v>849.04</c:v>
                </c:pt>
                <c:pt idx="933">
                  <c:v>849.53</c:v>
                </c:pt>
                <c:pt idx="934">
                  <c:v>850.01</c:v>
                </c:pt>
                <c:pt idx="935">
                  <c:v>850.49</c:v>
                </c:pt>
                <c:pt idx="936">
                  <c:v>850.97</c:v>
                </c:pt>
                <c:pt idx="937">
                  <c:v>851.45</c:v>
                </c:pt>
                <c:pt idx="938">
                  <c:v>851.94</c:v>
                </c:pt>
                <c:pt idx="939">
                  <c:v>852.42</c:v>
                </c:pt>
                <c:pt idx="940">
                  <c:v>852.9</c:v>
                </c:pt>
                <c:pt idx="941">
                  <c:v>853.38</c:v>
                </c:pt>
                <c:pt idx="942">
                  <c:v>853.87</c:v>
                </c:pt>
                <c:pt idx="943">
                  <c:v>854.35</c:v>
                </c:pt>
                <c:pt idx="944">
                  <c:v>854.83</c:v>
                </c:pt>
                <c:pt idx="945">
                  <c:v>855.31</c:v>
                </c:pt>
                <c:pt idx="946">
                  <c:v>855.79</c:v>
                </c:pt>
                <c:pt idx="947">
                  <c:v>856.28</c:v>
                </c:pt>
                <c:pt idx="948">
                  <c:v>856.76</c:v>
                </c:pt>
                <c:pt idx="949">
                  <c:v>857.24</c:v>
                </c:pt>
                <c:pt idx="950">
                  <c:v>857.72</c:v>
                </c:pt>
                <c:pt idx="951">
                  <c:v>858.2</c:v>
                </c:pt>
                <c:pt idx="952">
                  <c:v>858.69</c:v>
                </c:pt>
                <c:pt idx="953">
                  <c:v>859.17</c:v>
                </c:pt>
                <c:pt idx="954">
                  <c:v>859.65</c:v>
                </c:pt>
                <c:pt idx="955">
                  <c:v>860.13</c:v>
                </c:pt>
                <c:pt idx="956">
                  <c:v>860.62</c:v>
                </c:pt>
                <c:pt idx="957">
                  <c:v>861.1</c:v>
                </c:pt>
                <c:pt idx="958">
                  <c:v>861.58</c:v>
                </c:pt>
                <c:pt idx="959">
                  <c:v>862.06</c:v>
                </c:pt>
                <c:pt idx="960">
                  <c:v>862.54</c:v>
                </c:pt>
                <c:pt idx="961">
                  <c:v>863.03</c:v>
                </c:pt>
                <c:pt idx="962">
                  <c:v>863.51</c:v>
                </c:pt>
                <c:pt idx="963">
                  <c:v>863.99</c:v>
                </c:pt>
                <c:pt idx="964">
                  <c:v>864.47</c:v>
                </c:pt>
                <c:pt idx="965">
                  <c:v>864.95</c:v>
                </c:pt>
                <c:pt idx="966">
                  <c:v>865.44</c:v>
                </c:pt>
                <c:pt idx="967">
                  <c:v>865.92</c:v>
                </c:pt>
                <c:pt idx="968">
                  <c:v>866.4</c:v>
                </c:pt>
                <c:pt idx="969">
                  <c:v>866.88</c:v>
                </c:pt>
                <c:pt idx="970">
                  <c:v>867.36</c:v>
                </c:pt>
                <c:pt idx="971">
                  <c:v>867.85</c:v>
                </c:pt>
                <c:pt idx="972">
                  <c:v>868.33</c:v>
                </c:pt>
                <c:pt idx="973">
                  <c:v>868.81</c:v>
                </c:pt>
                <c:pt idx="974">
                  <c:v>869.29</c:v>
                </c:pt>
                <c:pt idx="975">
                  <c:v>869.78</c:v>
                </c:pt>
                <c:pt idx="976">
                  <c:v>870.26</c:v>
                </c:pt>
                <c:pt idx="977">
                  <c:v>870.74</c:v>
                </c:pt>
                <c:pt idx="978">
                  <c:v>871.22</c:v>
                </c:pt>
                <c:pt idx="979">
                  <c:v>871.7</c:v>
                </c:pt>
                <c:pt idx="980">
                  <c:v>872.19</c:v>
                </c:pt>
                <c:pt idx="981">
                  <c:v>872.67</c:v>
                </c:pt>
                <c:pt idx="982">
                  <c:v>873.15</c:v>
                </c:pt>
                <c:pt idx="983">
                  <c:v>873.63</c:v>
                </c:pt>
                <c:pt idx="984">
                  <c:v>874.11</c:v>
                </c:pt>
                <c:pt idx="985">
                  <c:v>874.6</c:v>
                </c:pt>
                <c:pt idx="986">
                  <c:v>875.08</c:v>
                </c:pt>
                <c:pt idx="987">
                  <c:v>875.56</c:v>
                </c:pt>
                <c:pt idx="988">
                  <c:v>876.04</c:v>
                </c:pt>
                <c:pt idx="989">
                  <c:v>876.53</c:v>
                </c:pt>
                <c:pt idx="990">
                  <c:v>877.01</c:v>
                </c:pt>
                <c:pt idx="991">
                  <c:v>877.49</c:v>
                </c:pt>
                <c:pt idx="992">
                  <c:v>877.97</c:v>
                </c:pt>
                <c:pt idx="993">
                  <c:v>878.45</c:v>
                </c:pt>
                <c:pt idx="994">
                  <c:v>878.94</c:v>
                </c:pt>
                <c:pt idx="995">
                  <c:v>879.42</c:v>
                </c:pt>
                <c:pt idx="996">
                  <c:v>879.9</c:v>
                </c:pt>
                <c:pt idx="997">
                  <c:v>880.38</c:v>
                </c:pt>
                <c:pt idx="998">
                  <c:v>880.86</c:v>
                </c:pt>
                <c:pt idx="999">
                  <c:v>881.35</c:v>
                </c:pt>
                <c:pt idx="1000">
                  <c:v>881.83</c:v>
                </c:pt>
                <c:pt idx="1001">
                  <c:v>882.31</c:v>
                </c:pt>
                <c:pt idx="1002">
                  <c:v>882.79</c:v>
                </c:pt>
                <c:pt idx="1003">
                  <c:v>883.28</c:v>
                </c:pt>
                <c:pt idx="1004">
                  <c:v>883.76</c:v>
                </c:pt>
                <c:pt idx="1005">
                  <c:v>884.24</c:v>
                </c:pt>
                <c:pt idx="1006">
                  <c:v>884.72</c:v>
                </c:pt>
                <c:pt idx="1007">
                  <c:v>885.2</c:v>
                </c:pt>
                <c:pt idx="1008">
                  <c:v>885.69</c:v>
                </c:pt>
                <c:pt idx="1009">
                  <c:v>886.17</c:v>
                </c:pt>
                <c:pt idx="1010">
                  <c:v>886.65</c:v>
                </c:pt>
                <c:pt idx="1011">
                  <c:v>887.13</c:v>
                </c:pt>
                <c:pt idx="1012">
                  <c:v>887.61</c:v>
                </c:pt>
                <c:pt idx="1013">
                  <c:v>888.1</c:v>
                </c:pt>
                <c:pt idx="1014">
                  <c:v>888.58</c:v>
                </c:pt>
                <c:pt idx="1015">
                  <c:v>889.06</c:v>
                </c:pt>
                <c:pt idx="1016">
                  <c:v>889.54</c:v>
                </c:pt>
                <c:pt idx="1017">
                  <c:v>890.03</c:v>
                </c:pt>
                <c:pt idx="1018">
                  <c:v>890.51</c:v>
                </c:pt>
                <c:pt idx="1019">
                  <c:v>890.99</c:v>
                </c:pt>
                <c:pt idx="1020">
                  <c:v>891.47</c:v>
                </c:pt>
                <c:pt idx="1021">
                  <c:v>891.95</c:v>
                </c:pt>
                <c:pt idx="1022">
                  <c:v>892.44</c:v>
                </c:pt>
                <c:pt idx="1023">
                  <c:v>892.92</c:v>
                </c:pt>
                <c:pt idx="1024">
                  <c:v>893.4</c:v>
                </c:pt>
                <c:pt idx="1025">
                  <c:v>893.88</c:v>
                </c:pt>
                <c:pt idx="1026">
                  <c:v>894.36</c:v>
                </c:pt>
                <c:pt idx="1027">
                  <c:v>894.85</c:v>
                </c:pt>
                <c:pt idx="1028">
                  <c:v>895.33</c:v>
                </c:pt>
                <c:pt idx="1029">
                  <c:v>895.81</c:v>
                </c:pt>
                <c:pt idx="1030">
                  <c:v>896.29</c:v>
                </c:pt>
                <c:pt idx="1031">
                  <c:v>896.78</c:v>
                </c:pt>
                <c:pt idx="1032">
                  <c:v>897.26</c:v>
                </c:pt>
                <c:pt idx="1033">
                  <c:v>897.74</c:v>
                </c:pt>
                <c:pt idx="1034">
                  <c:v>898.22</c:v>
                </c:pt>
                <c:pt idx="1035">
                  <c:v>898.7</c:v>
                </c:pt>
                <c:pt idx="1036">
                  <c:v>899.19</c:v>
                </c:pt>
                <c:pt idx="1037">
                  <c:v>899.67</c:v>
                </c:pt>
                <c:pt idx="1038">
                  <c:v>900.15</c:v>
                </c:pt>
                <c:pt idx="1039">
                  <c:v>900.63</c:v>
                </c:pt>
                <c:pt idx="1040">
                  <c:v>901.11</c:v>
                </c:pt>
                <c:pt idx="1041">
                  <c:v>901.6</c:v>
                </c:pt>
                <c:pt idx="1042">
                  <c:v>902.08</c:v>
                </c:pt>
                <c:pt idx="1043">
                  <c:v>902.56</c:v>
                </c:pt>
                <c:pt idx="1044">
                  <c:v>903.04</c:v>
                </c:pt>
                <c:pt idx="1045">
                  <c:v>903.53</c:v>
                </c:pt>
                <c:pt idx="1046">
                  <c:v>904.01</c:v>
                </c:pt>
                <c:pt idx="1047">
                  <c:v>904.49</c:v>
                </c:pt>
                <c:pt idx="1048">
                  <c:v>904.97</c:v>
                </c:pt>
                <c:pt idx="1049">
                  <c:v>905.45</c:v>
                </c:pt>
                <c:pt idx="1050">
                  <c:v>905.94</c:v>
                </c:pt>
                <c:pt idx="1051">
                  <c:v>906.42</c:v>
                </c:pt>
                <c:pt idx="1052">
                  <c:v>906.9</c:v>
                </c:pt>
                <c:pt idx="1053">
                  <c:v>907.38</c:v>
                </c:pt>
                <c:pt idx="1054">
                  <c:v>907.86</c:v>
                </c:pt>
                <c:pt idx="1055">
                  <c:v>908.35</c:v>
                </c:pt>
                <c:pt idx="1056">
                  <c:v>908.83</c:v>
                </c:pt>
                <c:pt idx="1057">
                  <c:v>909.31</c:v>
                </c:pt>
                <c:pt idx="1058">
                  <c:v>909.79</c:v>
                </c:pt>
                <c:pt idx="1059">
                  <c:v>910.28</c:v>
                </c:pt>
                <c:pt idx="1060">
                  <c:v>910.76</c:v>
                </c:pt>
                <c:pt idx="1061">
                  <c:v>911.24</c:v>
                </c:pt>
                <c:pt idx="1062">
                  <c:v>911.72</c:v>
                </c:pt>
                <c:pt idx="1063">
                  <c:v>912.2</c:v>
                </c:pt>
                <c:pt idx="1064">
                  <c:v>912.69</c:v>
                </c:pt>
                <c:pt idx="1065">
                  <c:v>913.17</c:v>
                </c:pt>
                <c:pt idx="1066">
                  <c:v>913.65</c:v>
                </c:pt>
                <c:pt idx="1067">
                  <c:v>914.13</c:v>
                </c:pt>
                <c:pt idx="1068">
                  <c:v>914.61</c:v>
                </c:pt>
                <c:pt idx="1069">
                  <c:v>915.1</c:v>
                </c:pt>
                <c:pt idx="1070">
                  <c:v>915.58</c:v>
                </c:pt>
                <c:pt idx="1071">
                  <c:v>916.06</c:v>
                </c:pt>
                <c:pt idx="1072">
                  <c:v>916.54</c:v>
                </c:pt>
                <c:pt idx="1073">
                  <c:v>917.03</c:v>
                </c:pt>
                <c:pt idx="1074">
                  <c:v>917.51</c:v>
                </c:pt>
                <c:pt idx="1075">
                  <c:v>917.99</c:v>
                </c:pt>
                <c:pt idx="1076">
                  <c:v>918.47</c:v>
                </c:pt>
                <c:pt idx="1077">
                  <c:v>918.95</c:v>
                </c:pt>
                <c:pt idx="1078">
                  <c:v>919.44</c:v>
                </c:pt>
                <c:pt idx="1079">
                  <c:v>919.92</c:v>
                </c:pt>
                <c:pt idx="1080">
                  <c:v>920.4</c:v>
                </c:pt>
                <c:pt idx="1081">
                  <c:v>920.88</c:v>
                </c:pt>
                <c:pt idx="1082">
                  <c:v>921.36</c:v>
                </c:pt>
                <c:pt idx="1083">
                  <c:v>921.85</c:v>
                </c:pt>
                <c:pt idx="1084">
                  <c:v>922.33</c:v>
                </c:pt>
                <c:pt idx="1085">
                  <c:v>922.81</c:v>
                </c:pt>
                <c:pt idx="1086">
                  <c:v>923.29</c:v>
                </c:pt>
                <c:pt idx="1087">
                  <c:v>923.77</c:v>
                </c:pt>
                <c:pt idx="1088">
                  <c:v>924.26</c:v>
                </c:pt>
                <c:pt idx="1089">
                  <c:v>924.74</c:v>
                </c:pt>
                <c:pt idx="1090">
                  <c:v>925.22</c:v>
                </c:pt>
                <c:pt idx="1091">
                  <c:v>925.7</c:v>
                </c:pt>
                <c:pt idx="1092">
                  <c:v>926.19</c:v>
                </c:pt>
                <c:pt idx="1093">
                  <c:v>926.67</c:v>
                </c:pt>
                <c:pt idx="1094">
                  <c:v>927.15</c:v>
                </c:pt>
                <c:pt idx="1095">
                  <c:v>927.63</c:v>
                </c:pt>
                <c:pt idx="1096">
                  <c:v>928.11</c:v>
                </c:pt>
                <c:pt idx="1097">
                  <c:v>928.6</c:v>
                </c:pt>
                <c:pt idx="1098">
                  <c:v>929.08</c:v>
                </c:pt>
                <c:pt idx="1099">
                  <c:v>929.56</c:v>
                </c:pt>
                <c:pt idx="1100">
                  <c:v>930.04</c:v>
                </c:pt>
                <c:pt idx="1101">
                  <c:v>930.52</c:v>
                </c:pt>
                <c:pt idx="1102">
                  <c:v>931.01</c:v>
                </c:pt>
                <c:pt idx="1103">
                  <c:v>931.49</c:v>
                </c:pt>
                <c:pt idx="1104">
                  <c:v>931.97</c:v>
                </c:pt>
                <c:pt idx="1105">
                  <c:v>932.45</c:v>
                </c:pt>
                <c:pt idx="1106">
                  <c:v>932.94</c:v>
                </c:pt>
                <c:pt idx="1107">
                  <c:v>933.42</c:v>
                </c:pt>
                <c:pt idx="1108">
                  <c:v>933.9</c:v>
                </c:pt>
                <c:pt idx="1109">
                  <c:v>934.38</c:v>
                </c:pt>
                <c:pt idx="1110">
                  <c:v>934.86</c:v>
                </c:pt>
                <c:pt idx="1111">
                  <c:v>935.35</c:v>
                </c:pt>
                <c:pt idx="1112">
                  <c:v>935.83</c:v>
                </c:pt>
                <c:pt idx="1113">
                  <c:v>936.31</c:v>
                </c:pt>
                <c:pt idx="1114">
                  <c:v>936.79</c:v>
                </c:pt>
                <c:pt idx="1115">
                  <c:v>937.27</c:v>
                </c:pt>
                <c:pt idx="1116">
                  <c:v>937.76</c:v>
                </c:pt>
                <c:pt idx="1117">
                  <c:v>938.24</c:v>
                </c:pt>
                <c:pt idx="1118">
                  <c:v>938.72</c:v>
                </c:pt>
                <c:pt idx="1119">
                  <c:v>939.2</c:v>
                </c:pt>
                <c:pt idx="1120">
                  <c:v>939.69</c:v>
                </c:pt>
                <c:pt idx="1121">
                  <c:v>940.17</c:v>
                </c:pt>
                <c:pt idx="1122">
                  <c:v>940.65</c:v>
                </c:pt>
                <c:pt idx="1123">
                  <c:v>941.13</c:v>
                </c:pt>
                <c:pt idx="1124">
                  <c:v>941.61</c:v>
                </c:pt>
                <c:pt idx="1125">
                  <c:v>942.1</c:v>
                </c:pt>
                <c:pt idx="1126">
                  <c:v>942.58</c:v>
                </c:pt>
                <c:pt idx="1127">
                  <c:v>943.06</c:v>
                </c:pt>
                <c:pt idx="1128">
                  <c:v>943.54</c:v>
                </c:pt>
                <c:pt idx="1129">
                  <c:v>944.02</c:v>
                </c:pt>
                <c:pt idx="1130">
                  <c:v>944.51</c:v>
                </c:pt>
                <c:pt idx="1131">
                  <c:v>944.99</c:v>
                </c:pt>
                <c:pt idx="1132">
                  <c:v>945.47</c:v>
                </c:pt>
                <c:pt idx="1133">
                  <c:v>945.95</c:v>
                </c:pt>
                <c:pt idx="1134">
                  <c:v>946.44</c:v>
                </c:pt>
                <c:pt idx="1135">
                  <c:v>946.92</c:v>
                </c:pt>
                <c:pt idx="1136">
                  <c:v>947.4</c:v>
                </c:pt>
                <c:pt idx="1137">
                  <c:v>947.88</c:v>
                </c:pt>
                <c:pt idx="1138">
                  <c:v>948.36</c:v>
                </c:pt>
                <c:pt idx="1139">
                  <c:v>948.85</c:v>
                </c:pt>
                <c:pt idx="1140">
                  <c:v>949.33</c:v>
                </c:pt>
                <c:pt idx="1141">
                  <c:v>949.81</c:v>
                </c:pt>
                <c:pt idx="1142">
                  <c:v>950.29</c:v>
                </c:pt>
                <c:pt idx="1143">
                  <c:v>950.77</c:v>
                </c:pt>
                <c:pt idx="1144">
                  <c:v>951.26</c:v>
                </c:pt>
                <c:pt idx="1145">
                  <c:v>951.74</c:v>
                </c:pt>
                <c:pt idx="1146">
                  <c:v>952.22</c:v>
                </c:pt>
                <c:pt idx="1147">
                  <c:v>952.7</c:v>
                </c:pt>
                <c:pt idx="1148">
                  <c:v>953.19</c:v>
                </c:pt>
                <c:pt idx="1149">
                  <c:v>953.67</c:v>
                </c:pt>
                <c:pt idx="1150">
                  <c:v>954.15</c:v>
                </c:pt>
                <c:pt idx="1151">
                  <c:v>954.63</c:v>
                </c:pt>
                <c:pt idx="1152">
                  <c:v>955.11</c:v>
                </c:pt>
                <c:pt idx="1153">
                  <c:v>955.6</c:v>
                </c:pt>
                <c:pt idx="1154">
                  <c:v>956.08</c:v>
                </c:pt>
                <c:pt idx="1155">
                  <c:v>956.56</c:v>
                </c:pt>
                <c:pt idx="1156">
                  <c:v>957.04</c:v>
                </c:pt>
                <c:pt idx="1157">
                  <c:v>957.52</c:v>
                </c:pt>
                <c:pt idx="1158">
                  <c:v>958.01</c:v>
                </c:pt>
                <c:pt idx="1159">
                  <c:v>958.49</c:v>
                </c:pt>
                <c:pt idx="1160">
                  <c:v>958.97</c:v>
                </c:pt>
                <c:pt idx="1161">
                  <c:v>959.45</c:v>
                </c:pt>
                <c:pt idx="1162">
                  <c:v>959.94</c:v>
                </c:pt>
                <c:pt idx="1163">
                  <c:v>960.42</c:v>
                </c:pt>
                <c:pt idx="1164">
                  <c:v>960.9</c:v>
                </c:pt>
                <c:pt idx="1165">
                  <c:v>961.38</c:v>
                </c:pt>
                <c:pt idx="1166">
                  <c:v>961.86</c:v>
                </c:pt>
                <c:pt idx="1167">
                  <c:v>962.35</c:v>
                </c:pt>
                <c:pt idx="1168">
                  <c:v>962.83</c:v>
                </c:pt>
                <c:pt idx="1169">
                  <c:v>963.31</c:v>
                </c:pt>
                <c:pt idx="1170">
                  <c:v>963.79</c:v>
                </c:pt>
                <c:pt idx="1171">
                  <c:v>964.27</c:v>
                </c:pt>
                <c:pt idx="1172">
                  <c:v>964.76</c:v>
                </c:pt>
                <c:pt idx="1173">
                  <c:v>965.24</c:v>
                </c:pt>
                <c:pt idx="1174">
                  <c:v>965.72</c:v>
                </c:pt>
                <c:pt idx="1175">
                  <c:v>966.2</c:v>
                </c:pt>
                <c:pt idx="1176">
                  <c:v>966.69</c:v>
                </c:pt>
                <c:pt idx="1177">
                  <c:v>967.17</c:v>
                </c:pt>
                <c:pt idx="1178">
                  <c:v>967.65</c:v>
                </c:pt>
                <c:pt idx="1179">
                  <c:v>968.13</c:v>
                </c:pt>
                <c:pt idx="1180">
                  <c:v>968.61</c:v>
                </c:pt>
                <c:pt idx="1181">
                  <c:v>969.1</c:v>
                </c:pt>
                <c:pt idx="1182">
                  <c:v>969.58</c:v>
                </c:pt>
                <c:pt idx="1183">
                  <c:v>970.06</c:v>
                </c:pt>
                <c:pt idx="1184">
                  <c:v>970.54</c:v>
                </c:pt>
                <c:pt idx="1185">
                  <c:v>971.02</c:v>
                </c:pt>
                <c:pt idx="1186">
                  <c:v>971.51</c:v>
                </c:pt>
                <c:pt idx="1187">
                  <c:v>971.99</c:v>
                </c:pt>
                <c:pt idx="1188">
                  <c:v>972.47</c:v>
                </c:pt>
                <c:pt idx="1189">
                  <c:v>972.95</c:v>
                </c:pt>
                <c:pt idx="1190">
                  <c:v>973.44</c:v>
                </c:pt>
                <c:pt idx="1191">
                  <c:v>973.92</c:v>
                </c:pt>
                <c:pt idx="1192">
                  <c:v>974.4</c:v>
                </c:pt>
                <c:pt idx="1193">
                  <c:v>974.88</c:v>
                </c:pt>
                <c:pt idx="1194">
                  <c:v>975.36</c:v>
                </c:pt>
                <c:pt idx="1195">
                  <c:v>975.85</c:v>
                </c:pt>
                <c:pt idx="1196">
                  <c:v>976.33</c:v>
                </c:pt>
                <c:pt idx="1197">
                  <c:v>976.81</c:v>
                </c:pt>
                <c:pt idx="1198">
                  <c:v>977.29</c:v>
                </c:pt>
                <c:pt idx="1199">
                  <c:v>977.77</c:v>
                </c:pt>
                <c:pt idx="1200">
                  <c:v>978.26</c:v>
                </c:pt>
                <c:pt idx="1201">
                  <c:v>978.74</c:v>
                </c:pt>
                <c:pt idx="1202">
                  <c:v>979.22</c:v>
                </c:pt>
                <c:pt idx="1203">
                  <c:v>979.7</c:v>
                </c:pt>
                <c:pt idx="1204">
                  <c:v>980.19</c:v>
                </c:pt>
                <c:pt idx="1205">
                  <c:v>980.67</c:v>
                </c:pt>
                <c:pt idx="1206">
                  <c:v>981.15</c:v>
                </c:pt>
                <c:pt idx="1207">
                  <c:v>981.63</c:v>
                </c:pt>
                <c:pt idx="1208">
                  <c:v>982.11</c:v>
                </c:pt>
                <c:pt idx="1209">
                  <c:v>982.6</c:v>
                </c:pt>
                <c:pt idx="1210">
                  <c:v>983.08</c:v>
                </c:pt>
                <c:pt idx="1211">
                  <c:v>983.56</c:v>
                </c:pt>
                <c:pt idx="1212">
                  <c:v>984.04</c:v>
                </c:pt>
                <c:pt idx="1213">
                  <c:v>984.52</c:v>
                </c:pt>
                <c:pt idx="1214">
                  <c:v>985.01</c:v>
                </c:pt>
                <c:pt idx="1215">
                  <c:v>985.49</c:v>
                </c:pt>
                <c:pt idx="1216">
                  <c:v>985.97</c:v>
                </c:pt>
                <c:pt idx="1217">
                  <c:v>986.45</c:v>
                </c:pt>
                <c:pt idx="1218">
                  <c:v>986.93</c:v>
                </c:pt>
                <c:pt idx="1219">
                  <c:v>987.42</c:v>
                </c:pt>
                <c:pt idx="1220">
                  <c:v>987.9</c:v>
                </c:pt>
                <c:pt idx="1221">
                  <c:v>988.38</c:v>
                </c:pt>
                <c:pt idx="1222">
                  <c:v>988.86</c:v>
                </c:pt>
                <c:pt idx="1223">
                  <c:v>989.35</c:v>
                </c:pt>
                <c:pt idx="1224">
                  <c:v>989.83</c:v>
                </c:pt>
                <c:pt idx="1225">
                  <c:v>990.31</c:v>
                </c:pt>
                <c:pt idx="1226">
                  <c:v>990.79</c:v>
                </c:pt>
                <c:pt idx="1227">
                  <c:v>991.27</c:v>
                </c:pt>
                <c:pt idx="1228">
                  <c:v>991.76</c:v>
                </c:pt>
                <c:pt idx="1229">
                  <c:v>992.24</c:v>
                </c:pt>
                <c:pt idx="1230">
                  <c:v>992.72</c:v>
                </c:pt>
                <c:pt idx="1231">
                  <c:v>993.2</c:v>
                </c:pt>
                <c:pt idx="1232">
                  <c:v>993.68</c:v>
                </c:pt>
                <c:pt idx="1233">
                  <c:v>994.17</c:v>
                </c:pt>
                <c:pt idx="1234">
                  <c:v>994.65</c:v>
                </c:pt>
                <c:pt idx="1235">
                  <c:v>995.13</c:v>
                </c:pt>
                <c:pt idx="1236">
                  <c:v>995.61</c:v>
                </c:pt>
                <c:pt idx="1237">
                  <c:v>996.1</c:v>
                </c:pt>
                <c:pt idx="1238">
                  <c:v>996.58</c:v>
                </c:pt>
                <c:pt idx="1239">
                  <c:v>997.06</c:v>
                </c:pt>
                <c:pt idx="1240">
                  <c:v>997.54</c:v>
                </c:pt>
                <c:pt idx="1241">
                  <c:v>998.02</c:v>
                </c:pt>
                <c:pt idx="1242">
                  <c:v>998.51</c:v>
                </c:pt>
                <c:pt idx="1243">
                  <c:v>998.99</c:v>
                </c:pt>
                <c:pt idx="1244">
                  <c:v>999.47</c:v>
                </c:pt>
                <c:pt idx="1245">
                  <c:v>999.95</c:v>
                </c:pt>
                <c:pt idx="1246">
                  <c:v>1000.44</c:v>
                </c:pt>
                <c:pt idx="1247">
                  <c:v>1000.92</c:v>
                </c:pt>
                <c:pt idx="1248">
                  <c:v>1001.4</c:v>
                </c:pt>
                <c:pt idx="1249">
                  <c:v>1001.88</c:v>
                </c:pt>
                <c:pt idx="1250">
                  <c:v>1002.36</c:v>
                </c:pt>
                <c:pt idx="1251">
                  <c:v>1002.85</c:v>
                </c:pt>
                <c:pt idx="1252">
                  <c:v>1003.33</c:v>
                </c:pt>
                <c:pt idx="1253">
                  <c:v>1003.81</c:v>
                </c:pt>
                <c:pt idx="1254">
                  <c:v>1004.29</c:v>
                </c:pt>
                <c:pt idx="1255">
                  <c:v>1004.77</c:v>
                </c:pt>
                <c:pt idx="1256">
                  <c:v>1005.26</c:v>
                </c:pt>
                <c:pt idx="1257">
                  <c:v>1005.74</c:v>
                </c:pt>
                <c:pt idx="1258">
                  <c:v>1006.22</c:v>
                </c:pt>
                <c:pt idx="1259">
                  <c:v>1006.7</c:v>
                </c:pt>
                <c:pt idx="1260">
                  <c:v>1007.19</c:v>
                </c:pt>
                <c:pt idx="1261">
                  <c:v>1007.67</c:v>
                </c:pt>
                <c:pt idx="1262">
                  <c:v>1008.15</c:v>
                </c:pt>
                <c:pt idx="1263">
                  <c:v>1008.63</c:v>
                </c:pt>
                <c:pt idx="1264">
                  <c:v>1009.11</c:v>
                </c:pt>
                <c:pt idx="1265">
                  <c:v>1009.6</c:v>
                </c:pt>
                <c:pt idx="1266">
                  <c:v>1010.08</c:v>
                </c:pt>
                <c:pt idx="1267">
                  <c:v>1010.56</c:v>
                </c:pt>
                <c:pt idx="1268">
                  <c:v>1011.04</c:v>
                </c:pt>
                <c:pt idx="1269">
                  <c:v>1011.52</c:v>
                </c:pt>
                <c:pt idx="1270">
                  <c:v>1012.01</c:v>
                </c:pt>
                <c:pt idx="1271">
                  <c:v>1012.49</c:v>
                </c:pt>
                <c:pt idx="1272">
                  <c:v>1012.97</c:v>
                </c:pt>
                <c:pt idx="1273">
                  <c:v>1013.45</c:v>
                </c:pt>
                <c:pt idx="1274">
                  <c:v>1013.94</c:v>
                </c:pt>
                <c:pt idx="1275">
                  <c:v>1014.42</c:v>
                </c:pt>
                <c:pt idx="1276">
                  <c:v>1014.9</c:v>
                </c:pt>
                <c:pt idx="1277">
                  <c:v>1015.38</c:v>
                </c:pt>
                <c:pt idx="1278">
                  <c:v>1015.86</c:v>
                </c:pt>
                <c:pt idx="1279">
                  <c:v>1016.35</c:v>
                </c:pt>
                <c:pt idx="1280">
                  <c:v>1016.83</c:v>
                </c:pt>
                <c:pt idx="1281">
                  <c:v>1017.31</c:v>
                </c:pt>
                <c:pt idx="1282">
                  <c:v>1017.79</c:v>
                </c:pt>
                <c:pt idx="1283">
                  <c:v>1018.27</c:v>
                </c:pt>
                <c:pt idx="1284">
                  <c:v>1018.76</c:v>
                </c:pt>
                <c:pt idx="1285">
                  <c:v>1019.24</c:v>
                </c:pt>
                <c:pt idx="1286">
                  <c:v>1019.72</c:v>
                </c:pt>
                <c:pt idx="1287">
                  <c:v>1020.2</c:v>
                </c:pt>
                <c:pt idx="1288">
                  <c:v>1020.69</c:v>
                </c:pt>
                <c:pt idx="1289">
                  <c:v>1021.17</c:v>
                </c:pt>
                <c:pt idx="1290">
                  <c:v>1021.65</c:v>
                </c:pt>
                <c:pt idx="1291">
                  <c:v>1022.13</c:v>
                </c:pt>
                <c:pt idx="1292">
                  <c:v>1022.61</c:v>
                </c:pt>
                <c:pt idx="1293">
                  <c:v>1023.1</c:v>
                </c:pt>
                <c:pt idx="1294">
                  <c:v>1023.58</c:v>
                </c:pt>
                <c:pt idx="1295">
                  <c:v>1024.06</c:v>
                </c:pt>
                <c:pt idx="1296">
                  <c:v>1024.54</c:v>
                </c:pt>
                <c:pt idx="1297">
                  <c:v>1025.02</c:v>
                </c:pt>
                <c:pt idx="1298">
                  <c:v>1025.51</c:v>
                </c:pt>
                <c:pt idx="1299">
                  <c:v>1025.99</c:v>
                </c:pt>
                <c:pt idx="1300">
                  <c:v>1026.47</c:v>
                </c:pt>
                <c:pt idx="1301">
                  <c:v>1026.95</c:v>
                </c:pt>
                <c:pt idx="1302">
                  <c:v>1027.43</c:v>
                </c:pt>
                <c:pt idx="1303">
                  <c:v>1027.92</c:v>
                </c:pt>
                <c:pt idx="1304">
                  <c:v>1028.4000000000001</c:v>
                </c:pt>
                <c:pt idx="1305">
                  <c:v>1028.8800000000001</c:v>
                </c:pt>
                <c:pt idx="1306">
                  <c:v>1029.3599999999999</c:v>
                </c:pt>
                <c:pt idx="1307">
                  <c:v>1029.8499999999999</c:v>
                </c:pt>
                <c:pt idx="1308">
                  <c:v>1030.33</c:v>
                </c:pt>
                <c:pt idx="1309">
                  <c:v>1030.81</c:v>
                </c:pt>
                <c:pt idx="1310">
                  <c:v>1031.29</c:v>
                </c:pt>
                <c:pt idx="1311">
                  <c:v>1031.77</c:v>
                </c:pt>
                <c:pt idx="1312">
                  <c:v>1032.26</c:v>
                </c:pt>
                <c:pt idx="1313">
                  <c:v>1032.74</c:v>
                </c:pt>
                <c:pt idx="1314">
                  <c:v>1033.22</c:v>
                </c:pt>
                <c:pt idx="1315">
                  <c:v>1033.7</c:v>
                </c:pt>
                <c:pt idx="1316">
                  <c:v>1034.18</c:v>
                </c:pt>
                <c:pt idx="1317">
                  <c:v>1034.67</c:v>
                </c:pt>
                <c:pt idx="1318">
                  <c:v>1035.1500000000001</c:v>
                </c:pt>
                <c:pt idx="1319">
                  <c:v>1035.6300000000001</c:v>
                </c:pt>
                <c:pt idx="1320">
                  <c:v>1036.1099999999999</c:v>
                </c:pt>
                <c:pt idx="1321">
                  <c:v>1036.5999999999999</c:v>
                </c:pt>
                <c:pt idx="1322">
                  <c:v>1037.08</c:v>
                </c:pt>
                <c:pt idx="1323">
                  <c:v>1037.56</c:v>
                </c:pt>
                <c:pt idx="1324">
                  <c:v>1038.04</c:v>
                </c:pt>
                <c:pt idx="1325">
                  <c:v>1038.52</c:v>
                </c:pt>
                <c:pt idx="1326">
                  <c:v>1039.01</c:v>
                </c:pt>
                <c:pt idx="1327">
                  <c:v>1039.49</c:v>
                </c:pt>
                <c:pt idx="1328">
                  <c:v>1039.97</c:v>
                </c:pt>
                <c:pt idx="1329">
                  <c:v>1040.45</c:v>
                </c:pt>
                <c:pt idx="1330">
                  <c:v>1040.93</c:v>
                </c:pt>
                <c:pt idx="1331">
                  <c:v>1041.42</c:v>
                </c:pt>
                <c:pt idx="1332">
                  <c:v>1041.9000000000001</c:v>
                </c:pt>
                <c:pt idx="1333">
                  <c:v>1042.3800000000001</c:v>
                </c:pt>
                <c:pt idx="1334">
                  <c:v>1042.8599999999999</c:v>
                </c:pt>
                <c:pt idx="1335">
                  <c:v>1043.3499999999999</c:v>
                </c:pt>
                <c:pt idx="1336">
                  <c:v>1043.83</c:v>
                </c:pt>
                <c:pt idx="1337">
                  <c:v>1044.31</c:v>
                </c:pt>
                <c:pt idx="1338">
                  <c:v>1044.79</c:v>
                </c:pt>
                <c:pt idx="1339">
                  <c:v>1045.27</c:v>
                </c:pt>
                <c:pt idx="1340">
                  <c:v>1045.76</c:v>
                </c:pt>
                <c:pt idx="1341">
                  <c:v>1046.24</c:v>
                </c:pt>
                <c:pt idx="1342">
                  <c:v>1046.72</c:v>
                </c:pt>
                <c:pt idx="1343">
                  <c:v>1047.2</c:v>
                </c:pt>
                <c:pt idx="1344">
                  <c:v>1047.68</c:v>
                </c:pt>
                <c:pt idx="1345">
                  <c:v>1048.17</c:v>
                </c:pt>
                <c:pt idx="1346">
                  <c:v>1048.6500000000001</c:v>
                </c:pt>
                <c:pt idx="1347">
                  <c:v>1049.1300000000001</c:v>
                </c:pt>
                <c:pt idx="1348">
                  <c:v>1049.6099999999999</c:v>
                </c:pt>
                <c:pt idx="1349">
                  <c:v>1050.0999999999999</c:v>
                </c:pt>
                <c:pt idx="1350">
                  <c:v>1050.58</c:v>
                </c:pt>
                <c:pt idx="1351">
                  <c:v>1051.06</c:v>
                </c:pt>
                <c:pt idx="1352">
                  <c:v>1051.54</c:v>
                </c:pt>
                <c:pt idx="1353">
                  <c:v>1052.02</c:v>
                </c:pt>
                <c:pt idx="1354">
                  <c:v>1052.51</c:v>
                </c:pt>
                <c:pt idx="1355">
                  <c:v>1052.99</c:v>
                </c:pt>
                <c:pt idx="1356">
                  <c:v>1053.47</c:v>
                </c:pt>
                <c:pt idx="1357">
                  <c:v>1053.95</c:v>
                </c:pt>
                <c:pt idx="1358">
                  <c:v>1054.43</c:v>
                </c:pt>
                <c:pt idx="1359">
                  <c:v>1054.92</c:v>
                </c:pt>
                <c:pt idx="1360">
                  <c:v>1055.4000000000001</c:v>
                </c:pt>
                <c:pt idx="1361">
                  <c:v>1055.8800000000001</c:v>
                </c:pt>
                <c:pt idx="1362">
                  <c:v>1056.3599999999999</c:v>
                </c:pt>
                <c:pt idx="1363">
                  <c:v>1056.8499999999999</c:v>
                </c:pt>
                <c:pt idx="1364">
                  <c:v>1057.33</c:v>
                </c:pt>
                <c:pt idx="1365">
                  <c:v>1057.81</c:v>
                </c:pt>
                <c:pt idx="1366">
                  <c:v>1058.29</c:v>
                </c:pt>
                <c:pt idx="1367">
                  <c:v>1058.77</c:v>
                </c:pt>
                <c:pt idx="1368">
                  <c:v>1059.26</c:v>
                </c:pt>
                <c:pt idx="1369">
                  <c:v>1059.74</c:v>
                </c:pt>
                <c:pt idx="1370">
                  <c:v>1060.22</c:v>
                </c:pt>
                <c:pt idx="1371">
                  <c:v>1060.7</c:v>
                </c:pt>
                <c:pt idx="1372">
                  <c:v>1061.18</c:v>
                </c:pt>
                <c:pt idx="1373">
                  <c:v>1061.67</c:v>
                </c:pt>
                <c:pt idx="1374">
                  <c:v>1062.1500000000001</c:v>
                </c:pt>
                <c:pt idx="1375">
                  <c:v>1062.6300000000001</c:v>
                </c:pt>
                <c:pt idx="1376">
                  <c:v>1063.1099999999999</c:v>
                </c:pt>
                <c:pt idx="1377">
                  <c:v>1063.5999999999999</c:v>
                </c:pt>
                <c:pt idx="1378">
                  <c:v>1064.08</c:v>
                </c:pt>
                <c:pt idx="1379">
                  <c:v>1064.56</c:v>
                </c:pt>
                <c:pt idx="1380">
                  <c:v>1065.04</c:v>
                </c:pt>
                <c:pt idx="1381">
                  <c:v>1065.52</c:v>
                </c:pt>
                <c:pt idx="1382">
                  <c:v>1066.01</c:v>
                </c:pt>
                <c:pt idx="1383">
                  <c:v>1066.49</c:v>
                </c:pt>
                <c:pt idx="1384">
                  <c:v>1066.97</c:v>
                </c:pt>
                <c:pt idx="1385">
                  <c:v>1067.45</c:v>
                </c:pt>
                <c:pt idx="1386">
                  <c:v>1067.93</c:v>
                </c:pt>
                <c:pt idx="1387">
                  <c:v>1068.42</c:v>
                </c:pt>
                <c:pt idx="1388">
                  <c:v>1068.9000000000001</c:v>
                </c:pt>
                <c:pt idx="1389">
                  <c:v>1069.3800000000001</c:v>
                </c:pt>
                <c:pt idx="1390">
                  <c:v>1069.8599999999999</c:v>
                </c:pt>
                <c:pt idx="1391">
                  <c:v>1070.3499999999999</c:v>
                </c:pt>
                <c:pt idx="1392">
                  <c:v>1070.83</c:v>
                </c:pt>
                <c:pt idx="1393">
                  <c:v>1071.31</c:v>
                </c:pt>
                <c:pt idx="1394">
                  <c:v>1071.79</c:v>
                </c:pt>
                <c:pt idx="1395">
                  <c:v>1072.27</c:v>
                </c:pt>
                <c:pt idx="1396">
                  <c:v>1072.76</c:v>
                </c:pt>
                <c:pt idx="1397">
                  <c:v>1073.24</c:v>
                </c:pt>
                <c:pt idx="1398">
                  <c:v>1073.72</c:v>
                </c:pt>
                <c:pt idx="1399">
                  <c:v>1074.2</c:v>
                </c:pt>
                <c:pt idx="1400">
                  <c:v>1074.68</c:v>
                </c:pt>
                <c:pt idx="1401">
                  <c:v>1075.17</c:v>
                </c:pt>
                <c:pt idx="1402">
                  <c:v>1075.6500000000001</c:v>
                </c:pt>
                <c:pt idx="1403">
                  <c:v>1076.1300000000001</c:v>
                </c:pt>
                <c:pt idx="1404">
                  <c:v>1076.6099999999999</c:v>
                </c:pt>
                <c:pt idx="1405">
                  <c:v>1077.0999999999999</c:v>
                </c:pt>
                <c:pt idx="1406">
                  <c:v>1077.58</c:v>
                </c:pt>
                <c:pt idx="1407">
                  <c:v>1078.06</c:v>
                </c:pt>
                <c:pt idx="1408">
                  <c:v>1078.54</c:v>
                </c:pt>
                <c:pt idx="1409">
                  <c:v>1079.02</c:v>
                </c:pt>
                <c:pt idx="1410">
                  <c:v>1079.51</c:v>
                </c:pt>
                <c:pt idx="1411">
                  <c:v>1079.99</c:v>
                </c:pt>
                <c:pt idx="1412">
                  <c:v>1080.47</c:v>
                </c:pt>
                <c:pt idx="1413">
                  <c:v>1080.95</c:v>
                </c:pt>
                <c:pt idx="1414">
                  <c:v>1081.43</c:v>
                </c:pt>
                <c:pt idx="1415">
                  <c:v>1081.92</c:v>
                </c:pt>
                <c:pt idx="1416">
                  <c:v>1082.4000000000001</c:v>
                </c:pt>
                <c:pt idx="1417">
                  <c:v>1082.8800000000001</c:v>
                </c:pt>
                <c:pt idx="1418">
                  <c:v>1083.3599999999999</c:v>
                </c:pt>
                <c:pt idx="1419">
                  <c:v>1083.8399999999999</c:v>
                </c:pt>
                <c:pt idx="1420">
                  <c:v>1084.33</c:v>
                </c:pt>
                <c:pt idx="1421">
                  <c:v>1084.81</c:v>
                </c:pt>
                <c:pt idx="1422">
                  <c:v>1085.29</c:v>
                </c:pt>
                <c:pt idx="1423">
                  <c:v>1085.77</c:v>
                </c:pt>
                <c:pt idx="1424">
                  <c:v>1086.26</c:v>
                </c:pt>
                <c:pt idx="1425">
                  <c:v>1086.74</c:v>
                </c:pt>
                <c:pt idx="1426">
                  <c:v>1087.22</c:v>
                </c:pt>
                <c:pt idx="1427">
                  <c:v>1087.7</c:v>
                </c:pt>
                <c:pt idx="1428">
                  <c:v>1088.18</c:v>
                </c:pt>
                <c:pt idx="1429">
                  <c:v>1088.67</c:v>
                </c:pt>
                <c:pt idx="1430">
                  <c:v>1089.1500000000001</c:v>
                </c:pt>
                <c:pt idx="1431">
                  <c:v>1089.6300000000001</c:v>
                </c:pt>
                <c:pt idx="1432">
                  <c:v>1090.1099999999999</c:v>
                </c:pt>
                <c:pt idx="1433">
                  <c:v>1090.5899999999999</c:v>
                </c:pt>
                <c:pt idx="1434">
                  <c:v>1091.08</c:v>
                </c:pt>
                <c:pt idx="1435">
                  <c:v>1091.56</c:v>
                </c:pt>
                <c:pt idx="1436">
                  <c:v>1092.04</c:v>
                </c:pt>
                <c:pt idx="1437">
                  <c:v>1092.52</c:v>
                </c:pt>
                <c:pt idx="1438">
                  <c:v>1093.01</c:v>
                </c:pt>
                <c:pt idx="1439">
                  <c:v>1093.49</c:v>
                </c:pt>
                <c:pt idx="1440">
                  <c:v>1093.97</c:v>
                </c:pt>
                <c:pt idx="1441">
                  <c:v>1094.45</c:v>
                </c:pt>
                <c:pt idx="1442">
                  <c:v>1094.93</c:v>
                </c:pt>
                <c:pt idx="1443">
                  <c:v>1095.42</c:v>
                </c:pt>
                <c:pt idx="1444">
                  <c:v>1095.9000000000001</c:v>
                </c:pt>
                <c:pt idx="1445">
                  <c:v>1096.3800000000001</c:v>
                </c:pt>
                <c:pt idx="1446">
                  <c:v>1096.8599999999999</c:v>
                </c:pt>
                <c:pt idx="1447">
                  <c:v>1097.3399999999999</c:v>
                </c:pt>
                <c:pt idx="1448">
                  <c:v>1097.83</c:v>
                </c:pt>
                <c:pt idx="1449">
                  <c:v>1098.31</c:v>
                </c:pt>
                <c:pt idx="1450">
                  <c:v>1098.79</c:v>
                </c:pt>
                <c:pt idx="1451">
                  <c:v>1099.27</c:v>
                </c:pt>
                <c:pt idx="1452">
                  <c:v>1099.76</c:v>
                </c:pt>
                <c:pt idx="1453">
                  <c:v>1100.24</c:v>
                </c:pt>
                <c:pt idx="1454">
                  <c:v>1100.72</c:v>
                </c:pt>
                <c:pt idx="1455">
                  <c:v>1101.2</c:v>
                </c:pt>
                <c:pt idx="1456">
                  <c:v>1101.68</c:v>
                </c:pt>
                <c:pt idx="1457">
                  <c:v>1102.17</c:v>
                </c:pt>
                <c:pt idx="1458">
                  <c:v>1102.6500000000001</c:v>
                </c:pt>
                <c:pt idx="1459">
                  <c:v>1103.1300000000001</c:v>
                </c:pt>
                <c:pt idx="1460">
                  <c:v>1103.6099999999999</c:v>
                </c:pt>
                <c:pt idx="1461">
                  <c:v>1104.0899999999999</c:v>
                </c:pt>
                <c:pt idx="1462">
                  <c:v>1104.58</c:v>
                </c:pt>
                <c:pt idx="1463">
                  <c:v>1105.06</c:v>
                </c:pt>
                <c:pt idx="1464">
                  <c:v>1105.54</c:v>
                </c:pt>
                <c:pt idx="1465">
                  <c:v>1106.02</c:v>
                </c:pt>
                <c:pt idx="1466">
                  <c:v>1106.51</c:v>
                </c:pt>
                <c:pt idx="1467">
                  <c:v>1106.99</c:v>
                </c:pt>
                <c:pt idx="1468">
                  <c:v>1107.47</c:v>
                </c:pt>
                <c:pt idx="1469">
                  <c:v>1107.95</c:v>
                </c:pt>
                <c:pt idx="1470">
                  <c:v>1108.43</c:v>
                </c:pt>
                <c:pt idx="1471">
                  <c:v>1108.92</c:v>
                </c:pt>
                <c:pt idx="1472">
                  <c:v>1109.4000000000001</c:v>
                </c:pt>
                <c:pt idx="1473">
                  <c:v>1109.8800000000001</c:v>
                </c:pt>
                <c:pt idx="1474">
                  <c:v>1110.3599999999999</c:v>
                </c:pt>
                <c:pt idx="1475">
                  <c:v>1110.8399999999999</c:v>
                </c:pt>
                <c:pt idx="1476">
                  <c:v>1111.33</c:v>
                </c:pt>
                <c:pt idx="1477">
                  <c:v>1111.81</c:v>
                </c:pt>
                <c:pt idx="1478">
                  <c:v>1112.29</c:v>
                </c:pt>
                <c:pt idx="1479">
                  <c:v>1112.77</c:v>
                </c:pt>
                <c:pt idx="1480">
                  <c:v>1113.26</c:v>
                </c:pt>
                <c:pt idx="1481">
                  <c:v>1113.74</c:v>
                </c:pt>
                <c:pt idx="1482">
                  <c:v>1114.22</c:v>
                </c:pt>
                <c:pt idx="1483">
                  <c:v>1114.7</c:v>
                </c:pt>
                <c:pt idx="1484">
                  <c:v>1115.18</c:v>
                </c:pt>
                <c:pt idx="1485">
                  <c:v>1115.67</c:v>
                </c:pt>
                <c:pt idx="1486">
                  <c:v>1116.1500000000001</c:v>
                </c:pt>
                <c:pt idx="1487">
                  <c:v>1116.6300000000001</c:v>
                </c:pt>
                <c:pt idx="1488">
                  <c:v>1117.1099999999999</c:v>
                </c:pt>
                <c:pt idx="1489">
                  <c:v>1117.5899999999999</c:v>
                </c:pt>
                <c:pt idx="1490">
                  <c:v>1118.08</c:v>
                </c:pt>
                <c:pt idx="1491">
                  <c:v>1118.56</c:v>
                </c:pt>
                <c:pt idx="1492">
                  <c:v>1119.04</c:v>
                </c:pt>
                <c:pt idx="1493">
                  <c:v>1119.52</c:v>
                </c:pt>
                <c:pt idx="1494">
                  <c:v>1120.01</c:v>
                </c:pt>
                <c:pt idx="1495">
                  <c:v>1120.49</c:v>
                </c:pt>
                <c:pt idx="1496">
                  <c:v>1120.97</c:v>
                </c:pt>
                <c:pt idx="1497">
                  <c:v>1121.45</c:v>
                </c:pt>
                <c:pt idx="1498">
                  <c:v>1121.93</c:v>
                </c:pt>
                <c:pt idx="1499">
                  <c:v>1122.42</c:v>
                </c:pt>
                <c:pt idx="1500">
                  <c:v>1122.9000000000001</c:v>
                </c:pt>
                <c:pt idx="1501">
                  <c:v>1123.3800000000001</c:v>
                </c:pt>
                <c:pt idx="1502">
                  <c:v>1123.8599999999999</c:v>
                </c:pt>
                <c:pt idx="1503">
                  <c:v>1124.3399999999999</c:v>
                </c:pt>
                <c:pt idx="1504">
                  <c:v>1124.83</c:v>
                </c:pt>
                <c:pt idx="1505">
                  <c:v>1125.31</c:v>
                </c:pt>
                <c:pt idx="1506">
                  <c:v>1125.79</c:v>
                </c:pt>
                <c:pt idx="1507">
                  <c:v>1126.27</c:v>
                </c:pt>
                <c:pt idx="1508">
                  <c:v>1126.76</c:v>
                </c:pt>
                <c:pt idx="1509">
                  <c:v>1127.24</c:v>
                </c:pt>
                <c:pt idx="1510">
                  <c:v>1127.72</c:v>
                </c:pt>
                <c:pt idx="1511">
                  <c:v>1128.2</c:v>
                </c:pt>
                <c:pt idx="1512">
                  <c:v>1128.68</c:v>
                </c:pt>
                <c:pt idx="1513">
                  <c:v>1129.17</c:v>
                </c:pt>
                <c:pt idx="1514">
                  <c:v>1129.6500000000001</c:v>
                </c:pt>
                <c:pt idx="1515">
                  <c:v>1130.1300000000001</c:v>
                </c:pt>
                <c:pt idx="1516">
                  <c:v>1130.6099999999999</c:v>
                </c:pt>
                <c:pt idx="1517">
                  <c:v>1131.0899999999999</c:v>
                </c:pt>
                <c:pt idx="1518">
                  <c:v>1131.58</c:v>
                </c:pt>
                <c:pt idx="1519">
                  <c:v>1132.06</c:v>
                </c:pt>
                <c:pt idx="1520">
                  <c:v>1132.54</c:v>
                </c:pt>
                <c:pt idx="1521">
                  <c:v>1133.02</c:v>
                </c:pt>
                <c:pt idx="1522">
                  <c:v>1133.51</c:v>
                </c:pt>
                <c:pt idx="1523">
                  <c:v>1133.99</c:v>
                </c:pt>
                <c:pt idx="1524">
                  <c:v>1134.47</c:v>
                </c:pt>
                <c:pt idx="1525">
                  <c:v>1134.95</c:v>
                </c:pt>
                <c:pt idx="1526">
                  <c:v>1135.43</c:v>
                </c:pt>
                <c:pt idx="1527">
                  <c:v>1135.92</c:v>
                </c:pt>
                <c:pt idx="1528">
                  <c:v>1136.4000000000001</c:v>
                </c:pt>
                <c:pt idx="1529">
                  <c:v>1136.8800000000001</c:v>
                </c:pt>
                <c:pt idx="1530">
                  <c:v>1137.3599999999999</c:v>
                </c:pt>
                <c:pt idx="1531">
                  <c:v>1137.8399999999999</c:v>
                </c:pt>
                <c:pt idx="1532">
                  <c:v>1138.33</c:v>
                </c:pt>
                <c:pt idx="1533">
                  <c:v>1138.81</c:v>
                </c:pt>
                <c:pt idx="1534">
                  <c:v>1139.29</c:v>
                </c:pt>
                <c:pt idx="1535">
                  <c:v>1139.77</c:v>
                </c:pt>
                <c:pt idx="1536">
                  <c:v>1140.26</c:v>
                </c:pt>
                <c:pt idx="1537">
                  <c:v>1140.74</c:v>
                </c:pt>
                <c:pt idx="1538">
                  <c:v>1141.22</c:v>
                </c:pt>
                <c:pt idx="1539">
                  <c:v>1141.7</c:v>
                </c:pt>
                <c:pt idx="1540">
                  <c:v>1142.18</c:v>
                </c:pt>
                <c:pt idx="1541">
                  <c:v>1142.67</c:v>
                </c:pt>
                <c:pt idx="1542">
                  <c:v>1143.1500000000001</c:v>
                </c:pt>
                <c:pt idx="1543">
                  <c:v>1143.6300000000001</c:v>
                </c:pt>
                <c:pt idx="1544">
                  <c:v>1144.1099999999999</c:v>
                </c:pt>
                <c:pt idx="1545">
                  <c:v>1144.5899999999999</c:v>
                </c:pt>
                <c:pt idx="1546">
                  <c:v>1145.08</c:v>
                </c:pt>
                <c:pt idx="1547">
                  <c:v>1145.56</c:v>
                </c:pt>
                <c:pt idx="1548">
                  <c:v>1146.04</c:v>
                </c:pt>
                <c:pt idx="1549">
                  <c:v>1146.52</c:v>
                </c:pt>
                <c:pt idx="1550">
                  <c:v>1147.01</c:v>
                </c:pt>
                <c:pt idx="1551">
                  <c:v>1147.49</c:v>
                </c:pt>
                <c:pt idx="1552">
                  <c:v>1147.97</c:v>
                </c:pt>
                <c:pt idx="1553">
                  <c:v>1148.45</c:v>
                </c:pt>
                <c:pt idx="1554">
                  <c:v>1148.93</c:v>
                </c:pt>
                <c:pt idx="1555">
                  <c:v>1149.42</c:v>
                </c:pt>
                <c:pt idx="1556">
                  <c:v>1149.9000000000001</c:v>
                </c:pt>
                <c:pt idx="1557">
                  <c:v>1150.3800000000001</c:v>
                </c:pt>
                <c:pt idx="1558">
                  <c:v>1150.8599999999999</c:v>
                </c:pt>
                <c:pt idx="1559">
                  <c:v>1151.3399999999999</c:v>
                </c:pt>
                <c:pt idx="1560">
                  <c:v>1151.83</c:v>
                </c:pt>
                <c:pt idx="1561">
                  <c:v>1152.31</c:v>
                </c:pt>
                <c:pt idx="1562">
                  <c:v>1152.79</c:v>
                </c:pt>
                <c:pt idx="1563">
                  <c:v>1153.27</c:v>
                </c:pt>
                <c:pt idx="1564">
                  <c:v>1153.75</c:v>
                </c:pt>
                <c:pt idx="1565">
                  <c:v>1154.24</c:v>
                </c:pt>
                <c:pt idx="1566">
                  <c:v>1154.72</c:v>
                </c:pt>
                <c:pt idx="1567">
                  <c:v>1155.2</c:v>
                </c:pt>
                <c:pt idx="1568">
                  <c:v>1155.68</c:v>
                </c:pt>
                <c:pt idx="1569">
                  <c:v>1156.17</c:v>
                </c:pt>
                <c:pt idx="1570">
                  <c:v>1156.6500000000001</c:v>
                </c:pt>
                <c:pt idx="1571">
                  <c:v>1157.1300000000001</c:v>
                </c:pt>
                <c:pt idx="1572">
                  <c:v>1157.6099999999999</c:v>
                </c:pt>
                <c:pt idx="1573">
                  <c:v>1158.0899999999999</c:v>
                </c:pt>
                <c:pt idx="1574">
                  <c:v>1158.58</c:v>
                </c:pt>
                <c:pt idx="1575">
                  <c:v>1159.06</c:v>
                </c:pt>
                <c:pt idx="1576">
                  <c:v>1159.54</c:v>
                </c:pt>
                <c:pt idx="1577">
                  <c:v>1160.02</c:v>
                </c:pt>
                <c:pt idx="1578">
                  <c:v>1160.5</c:v>
                </c:pt>
                <c:pt idx="1579">
                  <c:v>1160.99</c:v>
                </c:pt>
                <c:pt idx="1580">
                  <c:v>1161.47</c:v>
                </c:pt>
                <c:pt idx="1581">
                  <c:v>1161.95</c:v>
                </c:pt>
                <c:pt idx="1582">
                  <c:v>1162.43</c:v>
                </c:pt>
                <c:pt idx="1583">
                  <c:v>1162.92</c:v>
                </c:pt>
                <c:pt idx="1584">
                  <c:v>1163.4000000000001</c:v>
                </c:pt>
                <c:pt idx="1585">
                  <c:v>1163.8800000000001</c:v>
                </c:pt>
                <c:pt idx="1586">
                  <c:v>1164.3599999999999</c:v>
                </c:pt>
                <c:pt idx="1587">
                  <c:v>1164.8399999999999</c:v>
                </c:pt>
                <c:pt idx="1588">
                  <c:v>1165.33</c:v>
                </c:pt>
                <c:pt idx="1589">
                  <c:v>1165.81</c:v>
                </c:pt>
                <c:pt idx="1590">
                  <c:v>1166.29</c:v>
                </c:pt>
                <c:pt idx="1591">
                  <c:v>1166.77</c:v>
                </c:pt>
                <c:pt idx="1592">
                  <c:v>1167.25</c:v>
                </c:pt>
                <c:pt idx="1593">
                  <c:v>1167.74</c:v>
                </c:pt>
                <c:pt idx="1594">
                  <c:v>1168.22</c:v>
                </c:pt>
                <c:pt idx="1595">
                  <c:v>1168.7</c:v>
                </c:pt>
                <c:pt idx="1596">
                  <c:v>1169.18</c:v>
                </c:pt>
                <c:pt idx="1597">
                  <c:v>1169.67</c:v>
                </c:pt>
                <c:pt idx="1598">
                  <c:v>1170.1500000000001</c:v>
                </c:pt>
                <c:pt idx="1599">
                  <c:v>1170.6300000000001</c:v>
                </c:pt>
                <c:pt idx="1600">
                  <c:v>1171.1099999999999</c:v>
                </c:pt>
                <c:pt idx="1601">
                  <c:v>1171.5899999999999</c:v>
                </c:pt>
                <c:pt idx="1602">
                  <c:v>1172.08</c:v>
                </c:pt>
                <c:pt idx="1603">
                  <c:v>1172.56</c:v>
                </c:pt>
                <c:pt idx="1604">
                  <c:v>1173.04</c:v>
                </c:pt>
                <c:pt idx="1605">
                  <c:v>1173.52</c:v>
                </c:pt>
                <c:pt idx="1606">
                  <c:v>1174</c:v>
                </c:pt>
                <c:pt idx="1607">
                  <c:v>1174.49</c:v>
                </c:pt>
                <c:pt idx="1608">
                  <c:v>1174.97</c:v>
                </c:pt>
                <c:pt idx="1609">
                  <c:v>1175.45</c:v>
                </c:pt>
                <c:pt idx="1610">
                  <c:v>1175.93</c:v>
                </c:pt>
                <c:pt idx="1611">
                  <c:v>1176.42</c:v>
                </c:pt>
                <c:pt idx="1612">
                  <c:v>1176.9000000000001</c:v>
                </c:pt>
                <c:pt idx="1613">
                  <c:v>1177.3800000000001</c:v>
                </c:pt>
                <c:pt idx="1614">
                  <c:v>1177.8599999999999</c:v>
                </c:pt>
                <c:pt idx="1615">
                  <c:v>1178.3399999999999</c:v>
                </c:pt>
                <c:pt idx="1616">
                  <c:v>1178.83</c:v>
                </c:pt>
                <c:pt idx="1617">
                  <c:v>1179.31</c:v>
                </c:pt>
                <c:pt idx="1618">
                  <c:v>1179.79</c:v>
                </c:pt>
                <c:pt idx="1619">
                  <c:v>1180.27</c:v>
                </c:pt>
                <c:pt idx="1620">
                  <c:v>1180.75</c:v>
                </c:pt>
                <c:pt idx="1621">
                  <c:v>1181.24</c:v>
                </c:pt>
                <c:pt idx="1622">
                  <c:v>1181.72</c:v>
                </c:pt>
                <c:pt idx="1623">
                  <c:v>1182.2</c:v>
                </c:pt>
                <c:pt idx="1624">
                  <c:v>1182.68</c:v>
                </c:pt>
                <c:pt idx="1625">
                  <c:v>1183.17</c:v>
                </c:pt>
                <c:pt idx="1626">
                  <c:v>1183.6500000000001</c:v>
                </c:pt>
                <c:pt idx="1627">
                  <c:v>1184.1300000000001</c:v>
                </c:pt>
                <c:pt idx="1628">
                  <c:v>1184.6099999999999</c:v>
                </c:pt>
                <c:pt idx="1629">
                  <c:v>1185.0899999999999</c:v>
                </c:pt>
                <c:pt idx="1630">
                  <c:v>1185.58</c:v>
                </c:pt>
                <c:pt idx="1631">
                  <c:v>1186.06</c:v>
                </c:pt>
                <c:pt idx="1632">
                  <c:v>1186.54</c:v>
                </c:pt>
                <c:pt idx="1633">
                  <c:v>1187.02</c:v>
                </c:pt>
                <c:pt idx="1634">
                  <c:v>1187.5</c:v>
                </c:pt>
                <c:pt idx="1635">
                  <c:v>1187.99</c:v>
                </c:pt>
                <c:pt idx="1636">
                  <c:v>1188.47</c:v>
                </c:pt>
                <c:pt idx="1637">
                  <c:v>1188.95</c:v>
                </c:pt>
                <c:pt idx="1638">
                  <c:v>1189.43</c:v>
                </c:pt>
                <c:pt idx="1639">
                  <c:v>1189.92</c:v>
                </c:pt>
                <c:pt idx="1640">
                  <c:v>1190.4000000000001</c:v>
                </c:pt>
                <c:pt idx="1641">
                  <c:v>1190.8800000000001</c:v>
                </c:pt>
                <c:pt idx="1642">
                  <c:v>1191.3599999999999</c:v>
                </c:pt>
                <c:pt idx="1643">
                  <c:v>1191.8399999999999</c:v>
                </c:pt>
                <c:pt idx="1644">
                  <c:v>1192.33</c:v>
                </c:pt>
                <c:pt idx="1645">
                  <c:v>1192.81</c:v>
                </c:pt>
                <c:pt idx="1646">
                  <c:v>1193.29</c:v>
                </c:pt>
                <c:pt idx="1647">
                  <c:v>1193.77</c:v>
                </c:pt>
                <c:pt idx="1648">
                  <c:v>1194.25</c:v>
                </c:pt>
                <c:pt idx="1649">
                  <c:v>1194.74</c:v>
                </c:pt>
                <c:pt idx="1650">
                  <c:v>1195.22</c:v>
                </c:pt>
                <c:pt idx="1651">
                  <c:v>1195.7</c:v>
                </c:pt>
                <c:pt idx="1652">
                  <c:v>1196.18</c:v>
                </c:pt>
                <c:pt idx="1653">
                  <c:v>1196.67</c:v>
                </c:pt>
                <c:pt idx="1654">
                  <c:v>1197.1500000000001</c:v>
                </c:pt>
                <c:pt idx="1655">
                  <c:v>1197.6300000000001</c:v>
                </c:pt>
                <c:pt idx="1656">
                  <c:v>1198.1099999999999</c:v>
                </c:pt>
                <c:pt idx="1657">
                  <c:v>1198.5899999999999</c:v>
                </c:pt>
                <c:pt idx="1658">
                  <c:v>1199.08</c:v>
                </c:pt>
                <c:pt idx="1659">
                  <c:v>1199.56</c:v>
                </c:pt>
                <c:pt idx="1660">
                  <c:v>1200.04</c:v>
                </c:pt>
                <c:pt idx="1661">
                  <c:v>1200.52</c:v>
                </c:pt>
                <c:pt idx="1662">
                  <c:v>1201</c:v>
                </c:pt>
                <c:pt idx="1663">
                  <c:v>1201.49</c:v>
                </c:pt>
                <c:pt idx="1664">
                  <c:v>1201.97</c:v>
                </c:pt>
                <c:pt idx="1665">
                  <c:v>1202.45</c:v>
                </c:pt>
                <c:pt idx="1666">
                  <c:v>1202.93</c:v>
                </c:pt>
                <c:pt idx="1667">
                  <c:v>1203.42</c:v>
                </c:pt>
                <c:pt idx="1668">
                  <c:v>1203.9000000000001</c:v>
                </c:pt>
                <c:pt idx="1669">
                  <c:v>1204.3800000000001</c:v>
                </c:pt>
                <c:pt idx="1670">
                  <c:v>1204.8599999999999</c:v>
                </c:pt>
                <c:pt idx="1671">
                  <c:v>1205.3399999999999</c:v>
                </c:pt>
                <c:pt idx="1672">
                  <c:v>1205.83</c:v>
                </c:pt>
                <c:pt idx="1673">
                  <c:v>1206.31</c:v>
                </c:pt>
                <c:pt idx="1674">
                  <c:v>1206.79</c:v>
                </c:pt>
                <c:pt idx="1675">
                  <c:v>1207.27</c:v>
                </c:pt>
                <c:pt idx="1676">
                  <c:v>1207.75</c:v>
                </c:pt>
                <c:pt idx="1677">
                  <c:v>1208.24</c:v>
                </c:pt>
                <c:pt idx="1678">
                  <c:v>1208.72</c:v>
                </c:pt>
                <c:pt idx="1679">
                  <c:v>1209.2</c:v>
                </c:pt>
                <c:pt idx="1680">
                  <c:v>1209.68</c:v>
                </c:pt>
                <c:pt idx="1681">
                  <c:v>1210.1600000000001</c:v>
                </c:pt>
                <c:pt idx="1682">
                  <c:v>1210.6500000000001</c:v>
                </c:pt>
                <c:pt idx="1683">
                  <c:v>1211.1300000000001</c:v>
                </c:pt>
                <c:pt idx="1684">
                  <c:v>1211.6099999999999</c:v>
                </c:pt>
                <c:pt idx="1685">
                  <c:v>1212.0899999999999</c:v>
                </c:pt>
                <c:pt idx="1686">
                  <c:v>1212.58</c:v>
                </c:pt>
                <c:pt idx="1687">
                  <c:v>1213.06</c:v>
                </c:pt>
                <c:pt idx="1688">
                  <c:v>1213.54</c:v>
                </c:pt>
                <c:pt idx="1689">
                  <c:v>1214.02</c:v>
                </c:pt>
                <c:pt idx="1690">
                  <c:v>1214.5</c:v>
                </c:pt>
                <c:pt idx="1691">
                  <c:v>1214.99</c:v>
                </c:pt>
                <c:pt idx="1692">
                  <c:v>1215.47</c:v>
                </c:pt>
                <c:pt idx="1693">
                  <c:v>1215.95</c:v>
                </c:pt>
                <c:pt idx="1694">
                  <c:v>1216.43</c:v>
                </c:pt>
                <c:pt idx="1695">
                  <c:v>1216.9100000000001</c:v>
                </c:pt>
                <c:pt idx="1696">
                  <c:v>1217.4000000000001</c:v>
                </c:pt>
                <c:pt idx="1697">
                  <c:v>1217.8800000000001</c:v>
                </c:pt>
                <c:pt idx="1698">
                  <c:v>1218.3599999999999</c:v>
                </c:pt>
                <c:pt idx="1699">
                  <c:v>1218.8399999999999</c:v>
                </c:pt>
                <c:pt idx="1700">
                  <c:v>1219.33</c:v>
                </c:pt>
                <c:pt idx="1701">
                  <c:v>1219.81</c:v>
                </c:pt>
                <c:pt idx="1702">
                  <c:v>1220.29</c:v>
                </c:pt>
                <c:pt idx="1703">
                  <c:v>1220.77</c:v>
                </c:pt>
                <c:pt idx="1704">
                  <c:v>1221.25</c:v>
                </c:pt>
                <c:pt idx="1705">
                  <c:v>1221.74</c:v>
                </c:pt>
                <c:pt idx="1706">
                  <c:v>1222.22</c:v>
                </c:pt>
                <c:pt idx="1707">
                  <c:v>1222.7</c:v>
                </c:pt>
                <c:pt idx="1708">
                  <c:v>1223.18</c:v>
                </c:pt>
                <c:pt idx="1709">
                  <c:v>1223.6600000000001</c:v>
                </c:pt>
                <c:pt idx="1710">
                  <c:v>1224.1500000000001</c:v>
                </c:pt>
                <c:pt idx="1711">
                  <c:v>1224.6300000000001</c:v>
                </c:pt>
                <c:pt idx="1712">
                  <c:v>1225.1099999999999</c:v>
                </c:pt>
                <c:pt idx="1713">
                  <c:v>1225.5899999999999</c:v>
                </c:pt>
                <c:pt idx="1714">
                  <c:v>1226.08</c:v>
                </c:pt>
                <c:pt idx="1715">
                  <c:v>1226.56</c:v>
                </c:pt>
                <c:pt idx="1716">
                  <c:v>1227.04</c:v>
                </c:pt>
                <c:pt idx="1717">
                  <c:v>1227.52</c:v>
                </c:pt>
                <c:pt idx="1718">
                  <c:v>1228</c:v>
                </c:pt>
                <c:pt idx="1719">
                  <c:v>1228.49</c:v>
                </c:pt>
                <c:pt idx="1720">
                  <c:v>1228.97</c:v>
                </c:pt>
                <c:pt idx="1721">
                  <c:v>1229.45</c:v>
                </c:pt>
                <c:pt idx="1722">
                  <c:v>1229.93</c:v>
                </c:pt>
                <c:pt idx="1723">
                  <c:v>1230.4100000000001</c:v>
                </c:pt>
                <c:pt idx="1724">
                  <c:v>1230.9000000000001</c:v>
                </c:pt>
                <c:pt idx="1725">
                  <c:v>1231.3800000000001</c:v>
                </c:pt>
                <c:pt idx="1726">
                  <c:v>1231.8599999999999</c:v>
                </c:pt>
                <c:pt idx="1727">
                  <c:v>1232.3399999999999</c:v>
                </c:pt>
                <c:pt idx="1728">
                  <c:v>1232.83</c:v>
                </c:pt>
                <c:pt idx="1729">
                  <c:v>1233.31</c:v>
                </c:pt>
                <c:pt idx="1730">
                  <c:v>1233.79</c:v>
                </c:pt>
                <c:pt idx="1731">
                  <c:v>1234.27</c:v>
                </c:pt>
                <c:pt idx="1732">
                  <c:v>1234.75</c:v>
                </c:pt>
                <c:pt idx="1733">
                  <c:v>1235.24</c:v>
                </c:pt>
                <c:pt idx="1734">
                  <c:v>1235.72</c:v>
                </c:pt>
                <c:pt idx="1735">
                  <c:v>1236.2</c:v>
                </c:pt>
                <c:pt idx="1736">
                  <c:v>1236.68</c:v>
                </c:pt>
                <c:pt idx="1737">
                  <c:v>1237.1600000000001</c:v>
                </c:pt>
                <c:pt idx="1738">
                  <c:v>1237.6500000000001</c:v>
                </c:pt>
                <c:pt idx="1739">
                  <c:v>1238.1300000000001</c:v>
                </c:pt>
                <c:pt idx="1740">
                  <c:v>1238.6099999999999</c:v>
                </c:pt>
                <c:pt idx="1741">
                  <c:v>1239.0899999999999</c:v>
                </c:pt>
                <c:pt idx="1742">
                  <c:v>1239.58</c:v>
                </c:pt>
                <c:pt idx="1743">
                  <c:v>1240.06</c:v>
                </c:pt>
                <c:pt idx="1744">
                  <c:v>1240.54</c:v>
                </c:pt>
                <c:pt idx="1745">
                  <c:v>1241.02</c:v>
                </c:pt>
                <c:pt idx="1746">
                  <c:v>1241.5</c:v>
                </c:pt>
                <c:pt idx="1747">
                  <c:v>1241.99</c:v>
                </c:pt>
                <c:pt idx="1748">
                  <c:v>1242.47</c:v>
                </c:pt>
                <c:pt idx="1749">
                  <c:v>1242.95</c:v>
                </c:pt>
                <c:pt idx="1750">
                  <c:v>1243.43</c:v>
                </c:pt>
                <c:pt idx="1751">
                  <c:v>1243.9100000000001</c:v>
                </c:pt>
                <c:pt idx="1752">
                  <c:v>1244.4000000000001</c:v>
                </c:pt>
                <c:pt idx="1753">
                  <c:v>1244.8800000000001</c:v>
                </c:pt>
                <c:pt idx="1754">
                  <c:v>1245.3599999999999</c:v>
                </c:pt>
                <c:pt idx="1755">
                  <c:v>1245.8399999999999</c:v>
                </c:pt>
                <c:pt idx="1756">
                  <c:v>1246.33</c:v>
                </c:pt>
                <c:pt idx="1757">
                  <c:v>1246.81</c:v>
                </c:pt>
                <c:pt idx="1758">
                  <c:v>1247.29</c:v>
                </c:pt>
                <c:pt idx="1759">
                  <c:v>1247.77</c:v>
                </c:pt>
                <c:pt idx="1760">
                  <c:v>1248.25</c:v>
                </c:pt>
                <c:pt idx="1761">
                  <c:v>1248.74</c:v>
                </c:pt>
                <c:pt idx="1762">
                  <c:v>1249.22</c:v>
                </c:pt>
                <c:pt idx="1763">
                  <c:v>1249.7</c:v>
                </c:pt>
                <c:pt idx="1764">
                  <c:v>1250.18</c:v>
                </c:pt>
                <c:pt idx="1765">
                  <c:v>1250.6600000000001</c:v>
                </c:pt>
                <c:pt idx="1766">
                  <c:v>1251.1500000000001</c:v>
                </c:pt>
                <c:pt idx="1767">
                  <c:v>1251.6300000000001</c:v>
                </c:pt>
                <c:pt idx="1768">
                  <c:v>1252.1099999999999</c:v>
                </c:pt>
                <c:pt idx="1769">
                  <c:v>1252.5899999999999</c:v>
                </c:pt>
                <c:pt idx="1770">
                  <c:v>1253.08</c:v>
                </c:pt>
                <c:pt idx="1771">
                  <c:v>1253.56</c:v>
                </c:pt>
                <c:pt idx="1772">
                  <c:v>1254.04</c:v>
                </c:pt>
                <c:pt idx="1773">
                  <c:v>1254.52</c:v>
                </c:pt>
                <c:pt idx="1774">
                  <c:v>1255</c:v>
                </c:pt>
                <c:pt idx="1775">
                  <c:v>1255.49</c:v>
                </c:pt>
                <c:pt idx="1776">
                  <c:v>1255.97</c:v>
                </c:pt>
                <c:pt idx="1777">
                  <c:v>1256.45</c:v>
                </c:pt>
                <c:pt idx="1778">
                  <c:v>1256.93</c:v>
                </c:pt>
                <c:pt idx="1779">
                  <c:v>1257.4100000000001</c:v>
                </c:pt>
                <c:pt idx="1780">
                  <c:v>1257.9000000000001</c:v>
                </c:pt>
                <c:pt idx="1781">
                  <c:v>1258.3800000000001</c:v>
                </c:pt>
                <c:pt idx="1782">
                  <c:v>1258.8599999999999</c:v>
                </c:pt>
                <c:pt idx="1783">
                  <c:v>1259.3399999999999</c:v>
                </c:pt>
                <c:pt idx="1784">
                  <c:v>1259.83</c:v>
                </c:pt>
                <c:pt idx="1785">
                  <c:v>1260.31</c:v>
                </c:pt>
                <c:pt idx="1786">
                  <c:v>1260.79</c:v>
                </c:pt>
                <c:pt idx="1787">
                  <c:v>1261.27</c:v>
                </c:pt>
                <c:pt idx="1788">
                  <c:v>1261.75</c:v>
                </c:pt>
                <c:pt idx="1789">
                  <c:v>1262.24</c:v>
                </c:pt>
                <c:pt idx="1790">
                  <c:v>1262.72</c:v>
                </c:pt>
                <c:pt idx="1791">
                  <c:v>1263.2</c:v>
                </c:pt>
                <c:pt idx="1792">
                  <c:v>1263.68</c:v>
                </c:pt>
                <c:pt idx="1793">
                  <c:v>1264.1600000000001</c:v>
                </c:pt>
                <c:pt idx="1794">
                  <c:v>1264.6500000000001</c:v>
                </c:pt>
                <c:pt idx="1795">
                  <c:v>1265.1300000000001</c:v>
                </c:pt>
                <c:pt idx="1796">
                  <c:v>1265.6099999999999</c:v>
                </c:pt>
                <c:pt idx="1797">
                  <c:v>1266.0899999999999</c:v>
                </c:pt>
                <c:pt idx="1798">
                  <c:v>1266.58</c:v>
                </c:pt>
                <c:pt idx="1799">
                  <c:v>1267.06</c:v>
                </c:pt>
                <c:pt idx="1800">
                  <c:v>1267.54</c:v>
                </c:pt>
                <c:pt idx="1801">
                  <c:v>1268.02</c:v>
                </c:pt>
                <c:pt idx="1802">
                  <c:v>1268.5</c:v>
                </c:pt>
                <c:pt idx="1803">
                  <c:v>1268.99</c:v>
                </c:pt>
                <c:pt idx="1804">
                  <c:v>1269.47</c:v>
                </c:pt>
                <c:pt idx="1805">
                  <c:v>1269.95</c:v>
                </c:pt>
                <c:pt idx="1806">
                  <c:v>1270.43</c:v>
                </c:pt>
                <c:pt idx="1807">
                  <c:v>1270.9100000000001</c:v>
                </c:pt>
                <c:pt idx="1808">
                  <c:v>1271.4000000000001</c:v>
                </c:pt>
                <c:pt idx="1809">
                  <c:v>1271.8800000000001</c:v>
                </c:pt>
                <c:pt idx="1810">
                  <c:v>1272.3599999999999</c:v>
                </c:pt>
                <c:pt idx="1811">
                  <c:v>1272.8399999999999</c:v>
                </c:pt>
                <c:pt idx="1812">
                  <c:v>1273.32</c:v>
                </c:pt>
                <c:pt idx="1813">
                  <c:v>1273.81</c:v>
                </c:pt>
                <c:pt idx="1814">
                  <c:v>1274.29</c:v>
                </c:pt>
                <c:pt idx="1815">
                  <c:v>1274.77</c:v>
                </c:pt>
                <c:pt idx="1816">
                  <c:v>1275.25</c:v>
                </c:pt>
                <c:pt idx="1817">
                  <c:v>1275.74</c:v>
                </c:pt>
                <c:pt idx="1818">
                  <c:v>1276.22</c:v>
                </c:pt>
                <c:pt idx="1819">
                  <c:v>1276.7</c:v>
                </c:pt>
                <c:pt idx="1820">
                  <c:v>1277.18</c:v>
                </c:pt>
                <c:pt idx="1821">
                  <c:v>1277.6600000000001</c:v>
                </c:pt>
                <c:pt idx="1822">
                  <c:v>1278.1500000000001</c:v>
                </c:pt>
                <c:pt idx="1823">
                  <c:v>1278.6300000000001</c:v>
                </c:pt>
                <c:pt idx="1824">
                  <c:v>1279.1099999999999</c:v>
                </c:pt>
                <c:pt idx="1825">
                  <c:v>1279.5899999999999</c:v>
                </c:pt>
                <c:pt idx="1826">
                  <c:v>1280.07</c:v>
                </c:pt>
                <c:pt idx="1827">
                  <c:v>1280.56</c:v>
                </c:pt>
                <c:pt idx="1828">
                  <c:v>1281.04</c:v>
                </c:pt>
                <c:pt idx="1829">
                  <c:v>1281.52</c:v>
                </c:pt>
                <c:pt idx="1830">
                  <c:v>1282</c:v>
                </c:pt>
                <c:pt idx="1831">
                  <c:v>1282.49</c:v>
                </c:pt>
                <c:pt idx="1832">
                  <c:v>1282.97</c:v>
                </c:pt>
                <c:pt idx="1833">
                  <c:v>1283.45</c:v>
                </c:pt>
                <c:pt idx="1834">
                  <c:v>1283.93</c:v>
                </c:pt>
                <c:pt idx="1835">
                  <c:v>1284.4100000000001</c:v>
                </c:pt>
                <c:pt idx="1836">
                  <c:v>1284.9000000000001</c:v>
                </c:pt>
                <c:pt idx="1837">
                  <c:v>1285.3800000000001</c:v>
                </c:pt>
                <c:pt idx="1838">
                  <c:v>1285.8599999999999</c:v>
                </c:pt>
                <c:pt idx="1839">
                  <c:v>1286.3399999999999</c:v>
                </c:pt>
                <c:pt idx="1840">
                  <c:v>1286.82</c:v>
                </c:pt>
                <c:pt idx="1841">
                  <c:v>1287.31</c:v>
                </c:pt>
                <c:pt idx="1842">
                  <c:v>1287.79</c:v>
                </c:pt>
                <c:pt idx="1843">
                  <c:v>1288.27</c:v>
                </c:pt>
                <c:pt idx="1844">
                  <c:v>1288.75</c:v>
                </c:pt>
                <c:pt idx="1845">
                  <c:v>1289.24</c:v>
                </c:pt>
                <c:pt idx="1846">
                  <c:v>1289.72</c:v>
                </c:pt>
                <c:pt idx="1847">
                  <c:v>1290.2</c:v>
                </c:pt>
                <c:pt idx="1848">
                  <c:v>1290.68</c:v>
                </c:pt>
                <c:pt idx="1849">
                  <c:v>1291.1600000000001</c:v>
                </c:pt>
                <c:pt idx="1850">
                  <c:v>1291.6500000000001</c:v>
                </c:pt>
                <c:pt idx="1851">
                  <c:v>1292.1300000000001</c:v>
                </c:pt>
                <c:pt idx="1852">
                  <c:v>1292.6099999999999</c:v>
                </c:pt>
                <c:pt idx="1853">
                  <c:v>1293.0899999999999</c:v>
                </c:pt>
                <c:pt idx="1854">
                  <c:v>1293.57</c:v>
                </c:pt>
                <c:pt idx="1855">
                  <c:v>1294.06</c:v>
                </c:pt>
                <c:pt idx="1856">
                  <c:v>1294.54</c:v>
                </c:pt>
                <c:pt idx="1857">
                  <c:v>1295.02</c:v>
                </c:pt>
                <c:pt idx="1858">
                  <c:v>1295.5</c:v>
                </c:pt>
                <c:pt idx="1859">
                  <c:v>1295.99</c:v>
                </c:pt>
                <c:pt idx="1860">
                  <c:v>1296.47</c:v>
                </c:pt>
                <c:pt idx="1861">
                  <c:v>1296.95</c:v>
                </c:pt>
                <c:pt idx="1862">
                  <c:v>1297.43</c:v>
                </c:pt>
                <c:pt idx="1863">
                  <c:v>1297.9100000000001</c:v>
                </c:pt>
                <c:pt idx="1864">
                  <c:v>1298.4000000000001</c:v>
                </c:pt>
                <c:pt idx="1865">
                  <c:v>1298.8800000000001</c:v>
                </c:pt>
                <c:pt idx="1866">
                  <c:v>1299.3599999999999</c:v>
                </c:pt>
                <c:pt idx="1867">
                  <c:v>1299.8399999999999</c:v>
                </c:pt>
                <c:pt idx="1868">
                  <c:v>1300.32</c:v>
                </c:pt>
                <c:pt idx="1869">
                  <c:v>1300.81</c:v>
                </c:pt>
                <c:pt idx="1870">
                  <c:v>1301.29</c:v>
                </c:pt>
                <c:pt idx="1871">
                  <c:v>1301.77</c:v>
                </c:pt>
                <c:pt idx="1872">
                  <c:v>1302.25</c:v>
                </c:pt>
                <c:pt idx="1873">
                  <c:v>1302.74</c:v>
                </c:pt>
                <c:pt idx="1874">
                  <c:v>1303.22</c:v>
                </c:pt>
                <c:pt idx="1875">
                  <c:v>1303.7</c:v>
                </c:pt>
                <c:pt idx="1876">
                  <c:v>1304.18</c:v>
                </c:pt>
                <c:pt idx="1877">
                  <c:v>1304.6600000000001</c:v>
                </c:pt>
                <c:pt idx="1878">
                  <c:v>1305.1500000000001</c:v>
                </c:pt>
                <c:pt idx="1879">
                  <c:v>1305.6300000000001</c:v>
                </c:pt>
                <c:pt idx="1880">
                  <c:v>1306.1099999999999</c:v>
                </c:pt>
                <c:pt idx="1881">
                  <c:v>1306.5899999999999</c:v>
                </c:pt>
                <c:pt idx="1882">
                  <c:v>1307.07</c:v>
                </c:pt>
                <c:pt idx="1883">
                  <c:v>1307.56</c:v>
                </c:pt>
                <c:pt idx="1884">
                  <c:v>1308.04</c:v>
                </c:pt>
                <c:pt idx="1885">
                  <c:v>1308.52</c:v>
                </c:pt>
                <c:pt idx="1886">
                  <c:v>1309</c:v>
                </c:pt>
                <c:pt idx="1887">
                  <c:v>1309.49</c:v>
                </c:pt>
                <c:pt idx="1888">
                  <c:v>1309.97</c:v>
                </c:pt>
                <c:pt idx="1889">
                  <c:v>1310.45</c:v>
                </c:pt>
                <c:pt idx="1890">
                  <c:v>1310.93</c:v>
                </c:pt>
                <c:pt idx="1891">
                  <c:v>1311.41</c:v>
                </c:pt>
                <c:pt idx="1892">
                  <c:v>1311.9</c:v>
                </c:pt>
                <c:pt idx="1893">
                  <c:v>1312.38</c:v>
                </c:pt>
                <c:pt idx="1894">
                  <c:v>1312.86</c:v>
                </c:pt>
                <c:pt idx="1895">
                  <c:v>1313.34</c:v>
                </c:pt>
                <c:pt idx="1896">
                  <c:v>1313.82</c:v>
                </c:pt>
                <c:pt idx="1897">
                  <c:v>1314.31</c:v>
                </c:pt>
                <c:pt idx="1898">
                  <c:v>1314.79</c:v>
                </c:pt>
                <c:pt idx="1899">
                  <c:v>1315.27</c:v>
                </c:pt>
                <c:pt idx="1900">
                  <c:v>1315.75</c:v>
                </c:pt>
                <c:pt idx="1901">
                  <c:v>1316.24</c:v>
                </c:pt>
                <c:pt idx="1902">
                  <c:v>1316.72</c:v>
                </c:pt>
                <c:pt idx="1903">
                  <c:v>1317.2</c:v>
                </c:pt>
                <c:pt idx="1904">
                  <c:v>1317.68</c:v>
                </c:pt>
                <c:pt idx="1905">
                  <c:v>1318.16</c:v>
                </c:pt>
                <c:pt idx="1906">
                  <c:v>1318.65</c:v>
                </c:pt>
                <c:pt idx="1907">
                  <c:v>1319.13</c:v>
                </c:pt>
                <c:pt idx="1908">
                  <c:v>1319.61</c:v>
                </c:pt>
                <c:pt idx="1909">
                  <c:v>1320.09</c:v>
                </c:pt>
                <c:pt idx="1910">
                  <c:v>1320.57</c:v>
                </c:pt>
                <c:pt idx="1911">
                  <c:v>1321.06</c:v>
                </c:pt>
                <c:pt idx="1912">
                  <c:v>1321.54</c:v>
                </c:pt>
                <c:pt idx="1913">
                  <c:v>1322.02</c:v>
                </c:pt>
                <c:pt idx="1914">
                  <c:v>1322.5</c:v>
                </c:pt>
                <c:pt idx="1915">
                  <c:v>1322.99</c:v>
                </c:pt>
                <c:pt idx="1916">
                  <c:v>1323.47</c:v>
                </c:pt>
                <c:pt idx="1917">
                  <c:v>1323.95</c:v>
                </c:pt>
                <c:pt idx="1918">
                  <c:v>1324.43</c:v>
                </c:pt>
                <c:pt idx="1919">
                  <c:v>1324.91</c:v>
                </c:pt>
                <c:pt idx="1920">
                  <c:v>1325.4</c:v>
                </c:pt>
                <c:pt idx="1921">
                  <c:v>1325.88</c:v>
                </c:pt>
                <c:pt idx="1922">
                  <c:v>1326.36</c:v>
                </c:pt>
                <c:pt idx="1923">
                  <c:v>1326.84</c:v>
                </c:pt>
                <c:pt idx="1924">
                  <c:v>1327.32</c:v>
                </c:pt>
                <c:pt idx="1925">
                  <c:v>1327.81</c:v>
                </c:pt>
                <c:pt idx="1926">
                  <c:v>1328.29</c:v>
                </c:pt>
                <c:pt idx="1927">
                  <c:v>1328.77</c:v>
                </c:pt>
                <c:pt idx="1928">
                  <c:v>1329.25</c:v>
                </c:pt>
                <c:pt idx="1929">
                  <c:v>1329.73</c:v>
                </c:pt>
                <c:pt idx="1930">
                  <c:v>1330.22</c:v>
                </c:pt>
                <c:pt idx="1931">
                  <c:v>1330.7</c:v>
                </c:pt>
                <c:pt idx="1932">
                  <c:v>1331.18</c:v>
                </c:pt>
                <c:pt idx="1933">
                  <c:v>1331.66</c:v>
                </c:pt>
                <c:pt idx="1934">
                  <c:v>1332.15</c:v>
                </c:pt>
                <c:pt idx="1935">
                  <c:v>1332.63</c:v>
                </c:pt>
                <c:pt idx="1936">
                  <c:v>1333.11</c:v>
                </c:pt>
                <c:pt idx="1937">
                  <c:v>1333.59</c:v>
                </c:pt>
                <c:pt idx="1938">
                  <c:v>1334.07</c:v>
                </c:pt>
                <c:pt idx="1939">
                  <c:v>1334.56</c:v>
                </c:pt>
                <c:pt idx="1940">
                  <c:v>1335.04</c:v>
                </c:pt>
                <c:pt idx="1941">
                  <c:v>1335.52</c:v>
                </c:pt>
                <c:pt idx="1942">
                  <c:v>1336</c:v>
                </c:pt>
                <c:pt idx="1943">
                  <c:v>1336.48</c:v>
                </c:pt>
                <c:pt idx="1944">
                  <c:v>1336.97</c:v>
                </c:pt>
                <c:pt idx="1945">
                  <c:v>1337.45</c:v>
                </c:pt>
                <c:pt idx="1946">
                  <c:v>1337.93</c:v>
                </c:pt>
                <c:pt idx="1947">
                  <c:v>1338.41</c:v>
                </c:pt>
                <c:pt idx="1948">
                  <c:v>1338.9</c:v>
                </c:pt>
                <c:pt idx="1949">
                  <c:v>1339.38</c:v>
                </c:pt>
                <c:pt idx="1950">
                  <c:v>1339.86</c:v>
                </c:pt>
                <c:pt idx="1951">
                  <c:v>1340.34</c:v>
                </c:pt>
                <c:pt idx="1952">
                  <c:v>1340.82</c:v>
                </c:pt>
                <c:pt idx="1953">
                  <c:v>1341.31</c:v>
                </c:pt>
                <c:pt idx="1954">
                  <c:v>1341.79</c:v>
                </c:pt>
                <c:pt idx="1955">
                  <c:v>1342.27</c:v>
                </c:pt>
                <c:pt idx="1956">
                  <c:v>1342.75</c:v>
                </c:pt>
                <c:pt idx="1957">
                  <c:v>1343.23</c:v>
                </c:pt>
                <c:pt idx="1958">
                  <c:v>1343.72</c:v>
                </c:pt>
                <c:pt idx="1959">
                  <c:v>1344.2</c:v>
                </c:pt>
                <c:pt idx="1960">
                  <c:v>1344.68</c:v>
                </c:pt>
                <c:pt idx="1961">
                  <c:v>1345.16</c:v>
                </c:pt>
                <c:pt idx="1962">
                  <c:v>1345.65</c:v>
                </c:pt>
                <c:pt idx="1963">
                  <c:v>1346.13</c:v>
                </c:pt>
                <c:pt idx="1964">
                  <c:v>1346.61</c:v>
                </c:pt>
                <c:pt idx="1965">
                  <c:v>1347.09</c:v>
                </c:pt>
                <c:pt idx="1966">
                  <c:v>1347.57</c:v>
                </c:pt>
                <c:pt idx="1967">
                  <c:v>1348.06</c:v>
                </c:pt>
                <c:pt idx="1968">
                  <c:v>1348.54</c:v>
                </c:pt>
                <c:pt idx="1969">
                  <c:v>1349.02</c:v>
                </c:pt>
                <c:pt idx="1970">
                  <c:v>1349.5</c:v>
                </c:pt>
                <c:pt idx="1971">
                  <c:v>1349.98</c:v>
                </c:pt>
                <c:pt idx="1972">
                  <c:v>1350.47</c:v>
                </c:pt>
                <c:pt idx="1973">
                  <c:v>1350.95</c:v>
                </c:pt>
                <c:pt idx="1974">
                  <c:v>1351.43</c:v>
                </c:pt>
                <c:pt idx="1975">
                  <c:v>1351.91</c:v>
                </c:pt>
                <c:pt idx="1976">
                  <c:v>1352.4</c:v>
                </c:pt>
                <c:pt idx="1977">
                  <c:v>1352.88</c:v>
                </c:pt>
                <c:pt idx="1978">
                  <c:v>1353.36</c:v>
                </c:pt>
                <c:pt idx="1979">
                  <c:v>1353.84</c:v>
                </c:pt>
                <c:pt idx="1980">
                  <c:v>1354.32</c:v>
                </c:pt>
                <c:pt idx="1981">
                  <c:v>1354.81</c:v>
                </c:pt>
                <c:pt idx="1982">
                  <c:v>1355.29</c:v>
                </c:pt>
                <c:pt idx="1983">
                  <c:v>1355.77</c:v>
                </c:pt>
                <c:pt idx="1984">
                  <c:v>1356.25</c:v>
                </c:pt>
                <c:pt idx="1985">
                  <c:v>1356.73</c:v>
                </c:pt>
                <c:pt idx="1986">
                  <c:v>1357.22</c:v>
                </c:pt>
                <c:pt idx="1987">
                  <c:v>1357.7</c:v>
                </c:pt>
                <c:pt idx="1988">
                  <c:v>1358.18</c:v>
                </c:pt>
                <c:pt idx="1989">
                  <c:v>1358.66</c:v>
                </c:pt>
                <c:pt idx="1990">
                  <c:v>1359.15</c:v>
                </c:pt>
                <c:pt idx="1991">
                  <c:v>1359.63</c:v>
                </c:pt>
                <c:pt idx="1992">
                  <c:v>1360.11</c:v>
                </c:pt>
                <c:pt idx="1993">
                  <c:v>1360.59</c:v>
                </c:pt>
                <c:pt idx="1994">
                  <c:v>1361.07</c:v>
                </c:pt>
                <c:pt idx="1995">
                  <c:v>1361.56</c:v>
                </c:pt>
                <c:pt idx="1996">
                  <c:v>1362.04</c:v>
                </c:pt>
                <c:pt idx="1997">
                  <c:v>1362.52</c:v>
                </c:pt>
                <c:pt idx="1998">
                  <c:v>1363</c:v>
                </c:pt>
                <c:pt idx="1999">
                  <c:v>1363.48</c:v>
                </c:pt>
                <c:pt idx="2000">
                  <c:v>1363.97</c:v>
                </c:pt>
                <c:pt idx="2001">
                  <c:v>1364.45</c:v>
                </c:pt>
                <c:pt idx="2002">
                  <c:v>1364.93</c:v>
                </c:pt>
                <c:pt idx="2003">
                  <c:v>1365.41</c:v>
                </c:pt>
                <c:pt idx="2004">
                  <c:v>1365.9</c:v>
                </c:pt>
                <c:pt idx="2005">
                  <c:v>1366.38</c:v>
                </c:pt>
                <c:pt idx="2006">
                  <c:v>1366.86</c:v>
                </c:pt>
                <c:pt idx="2007">
                  <c:v>1367.34</c:v>
                </c:pt>
                <c:pt idx="2008">
                  <c:v>1367.82</c:v>
                </c:pt>
                <c:pt idx="2009">
                  <c:v>1368.31</c:v>
                </c:pt>
                <c:pt idx="2010">
                  <c:v>1368.79</c:v>
                </c:pt>
                <c:pt idx="2011">
                  <c:v>1369.27</c:v>
                </c:pt>
                <c:pt idx="2012">
                  <c:v>1369.75</c:v>
                </c:pt>
                <c:pt idx="2013">
                  <c:v>1370.23</c:v>
                </c:pt>
                <c:pt idx="2014">
                  <c:v>1370.72</c:v>
                </c:pt>
                <c:pt idx="2015">
                  <c:v>1371.2</c:v>
                </c:pt>
                <c:pt idx="2016">
                  <c:v>1371.68</c:v>
                </c:pt>
                <c:pt idx="2017">
                  <c:v>1372.16</c:v>
                </c:pt>
                <c:pt idx="2018">
                  <c:v>1372.65</c:v>
                </c:pt>
                <c:pt idx="2019">
                  <c:v>1373.13</c:v>
                </c:pt>
                <c:pt idx="2020">
                  <c:v>1373.61</c:v>
                </c:pt>
                <c:pt idx="2021">
                  <c:v>1374.09</c:v>
                </c:pt>
                <c:pt idx="2022">
                  <c:v>1374.57</c:v>
                </c:pt>
                <c:pt idx="2023">
                  <c:v>1375.06</c:v>
                </c:pt>
                <c:pt idx="2024">
                  <c:v>1375.54</c:v>
                </c:pt>
                <c:pt idx="2025">
                  <c:v>1376.02</c:v>
                </c:pt>
                <c:pt idx="2026">
                  <c:v>1376.5</c:v>
                </c:pt>
                <c:pt idx="2027">
                  <c:v>1376.98</c:v>
                </c:pt>
                <c:pt idx="2028">
                  <c:v>1377.47</c:v>
                </c:pt>
                <c:pt idx="2029">
                  <c:v>1377.95</c:v>
                </c:pt>
                <c:pt idx="2030">
                  <c:v>1378.43</c:v>
                </c:pt>
                <c:pt idx="2031">
                  <c:v>1378.91</c:v>
                </c:pt>
                <c:pt idx="2032">
                  <c:v>1379.4</c:v>
                </c:pt>
                <c:pt idx="2033">
                  <c:v>1379.88</c:v>
                </c:pt>
                <c:pt idx="2034">
                  <c:v>1380.36</c:v>
                </c:pt>
                <c:pt idx="2035">
                  <c:v>1380.84</c:v>
                </c:pt>
                <c:pt idx="2036">
                  <c:v>1381.32</c:v>
                </c:pt>
                <c:pt idx="2037">
                  <c:v>1381.81</c:v>
                </c:pt>
                <c:pt idx="2038">
                  <c:v>1382.29</c:v>
                </c:pt>
                <c:pt idx="2039">
                  <c:v>1382.77</c:v>
                </c:pt>
                <c:pt idx="2040">
                  <c:v>1383.25</c:v>
                </c:pt>
                <c:pt idx="2041">
                  <c:v>1383.73</c:v>
                </c:pt>
                <c:pt idx="2042">
                  <c:v>1384.22</c:v>
                </c:pt>
                <c:pt idx="2043">
                  <c:v>1384.7</c:v>
                </c:pt>
                <c:pt idx="2044">
                  <c:v>1385.18</c:v>
                </c:pt>
                <c:pt idx="2045">
                  <c:v>1385.66</c:v>
                </c:pt>
                <c:pt idx="2046">
                  <c:v>1386.15</c:v>
                </c:pt>
                <c:pt idx="2047">
                  <c:v>1386.63</c:v>
                </c:pt>
                <c:pt idx="2048">
                  <c:v>1387.11</c:v>
                </c:pt>
                <c:pt idx="2049">
                  <c:v>1387.59</c:v>
                </c:pt>
                <c:pt idx="2050">
                  <c:v>1388.07</c:v>
                </c:pt>
                <c:pt idx="2051">
                  <c:v>1388.56</c:v>
                </c:pt>
                <c:pt idx="2052">
                  <c:v>1389.04</c:v>
                </c:pt>
                <c:pt idx="2053">
                  <c:v>1389.52</c:v>
                </c:pt>
                <c:pt idx="2054">
                  <c:v>1390</c:v>
                </c:pt>
                <c:pt idx="2055">
                  <c:v>1390.48</c:v>
                </c:pt>
                <c:pt idx="2056">
                  <c:v>1390.97</c:v>
                </c:pt>
                <c:pt idx="2057">
                  <c:v>1391.45</c:v>
                </c:pt>
                <c:pt idx="2058">
                  <c:v>1391.93</c:v>
                </c:pt>
                <c:pt idx="2059">
                  <c:v>1392.41</c:v>
                </c:pt>
                <c:pt idx="2060">
                  <c:v>1392.9</c:v>
                </c:pt>
                <c:pt idx="2061">
                  <c:v>1393.38</c:v>
                </c:pt>
                <c:pt idx="2062">
                  <c:v>1393.86</c:v>
                </c:pt>
                <c:pt idx="2063">
                  <c:v>1394.34</c:v>
                </c:pt>
                <c:pt idx="2064">
                  <c:v>1394.82</c:v>
                </c:pt>
                <c:pt idx="2065">
                  <c:v>1395.31</c:v>
                </c:pt>
                <c:pt idx="2066">
                  <c:v>1395.79</c:v>
                </c:pt>
                <c:pt idx="2067">
                  <c:v>1396.27</c:v>
                </c:pt>
                <c:pt idx="2068">
                  <c:v>1396.75</c:v>
                </c:pt>
                <c:pt idx="2069">
                  <c:v>1397.23</c:v>
                </c:pt>
                <c:pt idx="2070">
                  <c:v>1397.72</c:v>
                </c:pt>
                <c:pt idx="2071">
                  <c:v>1398.2</c:v>
                </c:pt>
                <c:pt idx="2072">
                  <c:v>1398.68</c:v>
                </c:pt>
                <c:pt idx="2073">
                  <c:v>1399.16</c:v>
                </c:pt>
                <c:pt idx="2074">
                  <c:v>1399.64</c:v>
                </c:pt>
                <c:pt idx="2075">
                  <c:v>1400.13</c:v>
                </c:pt>
                <c:pt idx="2076">
                  <c:v>1400.61</c:v>
                </c:pt>
                <c:pt idx="2077">
                  <c:v>1401.09</c:v>
                </c:pt>
                <c:pt idx="2078">
                  <c:v>1401.57</c:v>
                </c:pt>
                <c:pt idx="2079">
                  <c:v>1402.06</c:v>
                </c:pt>
                <c:pt idx="2080">
                  <c:v>1402.54</c:v>
                </c:pt>
                <c:pt idx="2081">
                  <c:v>1403.02</c:v>
                </c:pt>
                <c:pt idx="2082">
                  <c:v>1403.5</c:v>
                </c:pt>
                <c:pt idx="2083">
                  <c:v>1403.98</c:v>
                </c:pt>
                <c:pt idx="2084">
                  <c:v>1404.47</c:v>
                </c:pt>
                <c:pt idx="2085">
                  <c:v>1404.95</c:v>
                </c:pt>
                <c:pt idx="2086">
                  <c:v>1405.43</c:v>
                </c:pt>
                <c:pt idx="2087">
                  <c:v>1405.91</c:v>
                </c:pt>
                <c:pt idx="2088">
                  <c:v>1406.39</c:v>
                </c:pt>
                <c:pt idx="2089">
                  <c:v>1406.88</c:v>
                </c:pt>
                <c:pt idx="2090">
                  <c:v>1407.36</c:v>
                </c:pt>
                <c:pt idx="2091">
                  <c:v>1407.84</c:v>
                </c:pt>
                <c:pt idx="2092">
                  <c:v>1408.32</c:v>
                </c:pt>
                <c:pt idx="2093">
                  <c:v>1408.81</c:v>
                </c:pt>
                <c:pt idx="2094">
                  <c:v>1409.29</c:v>
                </c:pt>
                <c:pt idx="2095">
                  <c:v>1409.77</c:v>
                </c:pt>
                <c:pt idx="2096">
                  <c:v>1410.25</c:v>
                </c:pt>
                <c:pt idx="2097">
                  <c:v>1410.73</c:v>
                </c:pt>
                <c:pt idx="2098">
                  <c:v>1411.22</c:v>
                </c:pt>
                <c:pt idx="2099">
                  <c:v>1411.7</c:v>
                </c:pt>
                <c:pt idx="2100">
                  <c:v>1412.18</c:v>
                </c:pt>
                <c:pt idx="2101">
                  <c:v>1412.66</c:v>
                </c:pt>
                <c:pt idx="2102">
                  <c:v>1413.14</c:v>
                </c:pt>
                <c:pt idx="2103">
                  <c:v>1413.63</c:v>
                </c:pt>
                <c:pt idx="2104">
                  <c:v>1414.11</c:v>
                </c:pt>
                <c:pt idx="2105">
                  <c:v>1414.59</c:v>
                </c:pt>
                <c:pt idx="2106">
                  <c:v>1415.07</c:v>
                </c:pt>
                <c:pt idx="2107">
                  <c:v>1415.56</c:v>
                </c:pt>
                <c:pt idx="2108">
                  <c:v>1416.04</c:v>
                </c:pt>
                <c:pt idx="2109">
                  <c:v>1416.52</c:v>
                </c:pt>
                <c:pt idx="2110">
                  <c:v>1417</c:v>
                </c:pt>
                <c:pt idx="2111">
                  <c:v>1417.48</c:v>
                </c:pt>
                <c:pt idx="2112">
                  <c:v>1417.97</c:v>
                </c:pt>
                <c:pt idx="2113">
                  <c:v>1418.45</c:v>
                </c:pt>
                <c:pt idx="2114">
                  <c:v>1418.93</c:v>
                </c:pt>
                <c:pt idx="2115">
                  <c:v>1419.41</c:v>
                </c:pt>
                <c:pt idx="2116">
                  <c:v>1419.89</c:v>
                </c:pt>
                <c:pt idx="2117">
                  <c:v>1420.38</c:v>
                </c:pt>
                <c:pt idx="2118">
                  <c:v>1420.86</c:v>
                </c:pt>
                <c:pt idx="2119">
                  <c:v>1421.34</c:v>
                </c:pt>
                <c:pt idx="2120">
                  <c:v>1421.82</c:v>
                </c:pt>
                <c:pt idx="2121">
                  <c:v>1422.31</c:v>
                </c:pt>
                <c:pt idx="2122">
                  <c:v>1422.79</c:v>
                </c:pt>
                <c:pt idx="2123">
                  <c:v>1423.27</c:v>
                </c:pt>
                <c:pt idx="2124">
                  <c:v>1423.75</c:v>
                </c:pt>
                <c:pt idx="2125">
                  <c:v>1424.23</c:v>
                </c:pt>
                <c:pt idx="2126">
                  <c:v>1424.72</c:v>
                </c:pt>
                <c:pt idx="2127">
                  <c:v>1425.2</c:v>
                </c:pt>
                <c:pt idx="2128">
                  <c:v>1425.68</c:v>
                </c:pt>
                <c:pt idx="2129">
                  <c:v>1426.16</c:v>
                </c:pt>
                <c:pt idx="2130">
                  <c:v>1426.64</c:v>
                </c:pt>
                <c:pt idx="2131">
                  <c:v>1427.13</c:v>
                </c:pt>
                <c:pt idx="2132">
                  <c:v>1427.61</c:v>
                </c:pt>
                <c:pt idx="2133">
                  <c:v>1428.09</c:v>
                </c:pt>
                <c:pt idx="2134">
                  <c:v>1428.57</c:v>
                </c:pt>
                <c:pt idx="2135">
                  <c:v>1429.06</c:v>
                </c:pt>
                <c:pt idx="2136">
                  <c:v>1429.54</c:v>
                </c:pt>
                <c:pt idx="2137">
                  <c:v>1430.02</c:v>
                </c:pt>
                <c:pt idx="2138">
                  <c:v>1430.5</c:v>
                </c:pt>
                <c:pt idx="2139">
                  <c:v>1430.98</c:v>
                </c:pt>
                <c:pt idx="2140">
                  <c:v>1431.47</c:v>
                </c:pt>
                <c:pt idx="2141">
                  <c:v>1431.95</c:v>
                </c:pt>
                <c:pt idx="2142">
                  <c:v>1432.43</c:v>
                </c:pt>
                <c:pt idx="2143">
                  <c:v>1432.91</c:v>
                </c:pt>
                <c:pt idx="2144">
                  <c:v>1433.39</c:v>
                </c:pt>
                <c:pt idx="2145">
                  <c:v>1433.88</c:v>
                </c:pt>
                <c:pt idx="2146">
                  <c:v>1434.36</c:v>
                </c:pt>
                <c:pt idx="2147">
                  <c:v>1434.84</c:v>
                </c:pt>
                <c:pt idx="2148">
                  <c:v>1435.32</c:v>
                </c:pt>
                <c:pt idx="2149">
                  <c:v>1435.81</c:v>
                </c:pt>
                <c:pt idx="2150">
                  <c:v>1436.29</c:v>
                </c:pt>
                <c:pt idx="2151">
                  <c:v>1436.77</c:v>
                </c:pt>
                <c:pt idx="2152">
                  <c:v>1437.25</c:v>
                </c:pt>
                <c:pt idx="2153">
                  <c:v>1437.73</c:v>
                </c:pt>
                <c:pt idx="2154">
                  <c:v>1438.22</c:v>
                </c:pt>
                <c:pt idx="2155">
                  <c:v>1438.7</c:v>
                </c:pt>
                <c:pt idx="2156">
                  <c:v>1439.18</c:v>
                </c:pt>
                <c:pt idx="2157">
                  <c:v>1439.66</c:v>
                </c:pt>
                <c:pt idx="2158">
                  <c:v>1440.14</c:v>
                </c:pt>
                <c:pt idx="2159">
                  <c:v>1440.63</c:v>
                </c:pt>
                <c:pt idx="2160">
                  <c:v>1441.11</c:v>
                </c:pt>
                <c:pt idx="2161">
                  <c:v>1441.59</c:v>
                </c:pt>
                <c:pt idx="2162">
                  <c:v>1442.07</c:v>
                </c:pt>
                <c:pt idx="2163">
                  <c:v>1442.56</c:v>
                </c:pt>
                <c:pt idx="2164">
                  <c:v>1443.04</c:v>
                </c:pt>
                <c:pt idx="2165">
                  <c:v>1443.52</c:v>
                </c:pt>
                <c:pt idx="2166">
                  <c:v>1444</c:v>
                </c:pt>
                <c:pt idx="2167">
                  <c:v>1444.48</c:v>
                </c:pt>
                <c:pt idx="2168">
                  <c:v>1444.97</c:v>
                </c:pt>
                <c:pt idx="2169">
                  <c:v>1445.45</c:v>
                </c:pt>
                <c:pt idx="2170">
                  <c:v>1445.93</c:v>
                </c:pt>
                <c:pt idx="2171">
                  <c:v>1446.41</c:v>
                </c:pt>
                <c:pt idx="2172">
                  <c:v>1446.89</c:v>
                </c:pt>
                <c:pt idx="2173">
                  <c:v>1447.38</c:v>
                </c:pt>
                <c:pt idx="2174">
                  <c:v>1447.86</c:v>
                </c:pt>
                <c:pt idx="2175">
                  <c:v>1448.34</c:v>
                </c:pt>
                <c:pt idx="2176">
                  <c:v>1448.82</c:v>
                </c:pt>
                <c:pt idx="2177">
                  <c:v>1449.31</c:v>
                </c:pt>
                <c:pt idx="2178">
                  <c:v>1449.79</c:v>
                </c:pt>
                <c:pt idx="2179">
                  <c:v>1450.27</c:v>
                </c:pt>
                <c:pt idx="2180">
                  <c:v>1450.75</c:v>
                </c:pt>
                <c:pt idx="2181">
                  <c:v>1451.23</c:v>
                </c:pt>
                <c:pt idx="2182">
                  <c:v>1451.72</c:v>
                </c:pt>
                <c:pt idx="2183">
                  <c:v>1452.2</c:v>
                </c:pt>
                <c:pt idx="2184">
                  <c:v>1452.68</c:v>
                </c:pt>
                <c:pt idx="2185">
                  <c:v>1453.16</c:v>
                </c:pt>
                <c:pt idx="2186">
                  <c:v>1453.64</c:v>
                </c:pt>
                <c:pt idx="2187">
                  <c:v>1454.13</c:v>
                </c:pt>
                <c:pt idx="2188">
                  <c:v>1454.61</c:v>
                </c:pt>
                <c:pt idx="2189">
                  <c:v>1455.09</c:v>
                </c:pt>
                <c:pt idx="2190">
                  <c:v>1455.57</c:v>
                </c:pt>
                <c:pt idx="2191">
                  <c:v>1456.06</c:v>
                </c:pt>
                <c:pt idx="2192">
                  <c:v>1456.54</c:v>
                </c:pt>
                <c:pt idx="2193">
                  <c:v>1457.02</c:v>
                </c:pt>
                <c:pt idx="2194">
                  <c:v>1457.5</c:v>
                </c:pt>
                <c:pt idx="2195">
                  <c:v>1457.98</c:v>
                </c:pt>
                <c:pt idx="2196">
                  <c:v>1458.47</c:v>
                </c:pt>
                <c:pt idx="2197">
                  <c:v>1458.95</c:v>
                </c:pt>
                <c:pt idx="2198">
                  <c:v>1459.43</c:v>
                </c:pt>
                <c:pt idx="2199">
                  <c:v>1459.91</c:v>
                </c:pt>
                <c:pt idx="2200">
                  <c:v>1460.39</c:v>
                </c:pt>
                <c:pt idx="2201">
                  <c:v>1460.88</c:v>
                </c:pt>
                <c:pt idx="2202">
                  <c:v>1461.36</c:v>
                </c:pt>
                <c:pt idx="2203">
                  <c:v>1461.84</c:v>
                </c:pt>
                <c:pt idx="2204">
                  <c:v>1462.32</c:v>
                </c:pt>
                <c:pt idx="2205">
                  <c:v>1462.8</c:v>
                </c:pt>
                <c:pt idx="2206">
                  <c:v>1463.29</c:v>
                </c:pt>
                <c:pt idx="2207">
                  <c:v>1463.77</c:v>
                </c:pt>
                <c:pt idx="2208">
                  <c:v>1464.25</c:v>
                </c:pt>
                <c:pt idx="2209">
                  <c:v>1464.73</c:v>
                </c:pt>
                <c:pt idx="2210">
                  <c:v>1465.22</c:v>
                </c:pt>
                <c:pt idx="2211">
                  <c:v>1465.7</c:v>
                </c:pt>
                <c:pt idx="2212">
                  <c:v>1466.18</c:v>
                </c:pt>
                <c:pt idx="2213">
                  <c:v>1466.66</c:v>
                </c:pt>
                <c:pt idx="2214">
                  <c:v>1467.14</c:v>
                </c:pt>
                <c:pt idx="2215">
                  <c:v>1467.63</c:v>
                </c:pt>
                <c:pt idx="2216">
                  <c:v>1468.11</c:v>
                </c:pt>
                <c:pt idx="2217">
                  <c:v>1468.59</c:v>
                </c:pt>
                <c:pt idx="2218">
                  <c:v>1469.07</c:v>
                </c:pt>
                <c:pt idx="2219">
                  <c:v>1469.55</c:v>
                </c:pt>
                <c:pt idx="2220">
                  <c:v>1470.04</c:v>
                </c:pt>
                <c:pt idx="2221">
                  <c:v>1470.52</c:v>
                </c:pt>
                <c:pt idx="2222">
                  <c:v>1471</c:v>
                </c:pt>
                <c:pt idx="2223">
                  <c:v>1471.48</c:v>
                </c:pt>
                <c:pt idx="2224">
                  <c:v>1471.97</c:v>
                </c:pt>
                <c:pt idx="2225">
                  <c:v>1472.45</c:v>
                </c:pt>
                <c:pt idx="2226">
                  <c:v>1472.93</c:v>
                </c:pt>
                <c:pt idx="2227">
                  <c:v>1473.41</c:v>
                </c:pt>
                <c:pt idx="2228">
                  <c:v>1473.89</c:v>
                </c:pt>
                <c:pt idx="2229">
                  <c:v>1474.38</c:v>
                </c:pt>
                <c:pt idx="2230">
                  <c:v>1474.86</c:v>
                </c:pt>
                <c:pt idx="2231">
                  <c:v>1475.34</c:v>
                </c:pt>
                <c:pt idx="2232">
                  <c:v>1475.82</c:v>
                </c:pt>
                <c:pt idx="2233">
                  <c:v>1476.3</c:v>
                </c:pt>
                <c:pt idx="2234">
                  <c:v>1476.79</c:v>
                </c:pt>
                <c:pt idx="2235">
                  <c:v>1477.27</c:v>
                </c:pt>
                <c:pt idx="2236">
                  <c:v>1477.75</c:v>
                </c:pt>
                <c:pt idx="2237">
                  <c:v>1478.23</c:v>
                </c:pt>
                <c:pt idx="2238">
                  <c:v>1478.72</c:v>
                </c:pt>
                <c:pt idx="2239">
                  <c:v>1479.2</c:v>
                </c:pt>
                <c:pt idx="2240">
                  <c:v>1479.68</c:v>
                </c:pt>
                <c:pt idx="2241">
                  <c:v>1480.16</c:v>
                </c:pt>
                <c:pt idx="2242">
                  <c:v>1480.64</c:v>
                </c:pt>
                <c:pt idx="2243">
                  <c:v>1481.13</c:v>
                </c:pt>
                <c:pt idx="2244">
                  <c:v>1481.61</c:v>
                </c:pt>
                <c:pt idx="2245">
                  <c:v>1482.09</c:v>
                </c:pt>
                <c:pt idx="2246">
                  <c:v>1482.57</c:v>
                </c:pt>
                <c:pt idx="2247">
                  <c:v>1483.05</c:v>
                </c:pt>
                <c:pt idx="2248">
                  <c:v>1483.54</c:v>
                </c:pt>
                <c:pt idx="2249">
                  <c:v>1484.02</c:v>
                </c:pt>
                <c:pt idx="2250">
                  <c:v>1484.5</c:v>
                </c:pt>
                <c:pt idx="2251">
                  <c:v>1484.98</c:v>
                </c:pt>
                <c:pt idx="2252">
                  <c:v>1485.47</c:v>
                </c:pt>
                <c:pt idx="2253">
                  <c:v>1485.95</c:v>
                </c:pt>
                <c:pt idx="2254">
                  <c:v>1486.43</c:v>
                </c:pt>
                <c:pt idx="2255">
                  <c:v>1486.91</c:v>
                </c:pt>
                <c:pt idx="2256">
                  <c:v>1487.39</c:v>
                </c:pt>
                <c:pt idx="2257">
                  <c:v>1487.88</c:v>
                </c:pt>
                <c:pt idx="2258">
                  <c:v>1488.36</c:v>
                </c:pt>
                <c:pt idx="2259">
                  <c:v>1488.84</c:v>
                </c:pt>
                <c:pt idx="2260">
                  <c:v>1489.32</c:v>
                </c:pt>
                <c:pt idx="2261">
                  <c:v>1489.8</c:v>
                </c:pt>
                <c:pt idx="2262">
                  <c:v>1490.29</c:v>
                </c:pt>
                <c:pt idx="2263">
                  <c:v>1490.77</c:v>
                </c:pt>
                <c:pt idx="2264">
                  <c:v>1491.25</c:v>
                </c:pt>
                <c:pt idx="2265">
                  <c:v>1491.73</c:v>
                </c:pt>
                <c:pt idx="2266">
                  <c:v>1492.22</c:v>
                </c:pt>
                <c:pt idx="2267">
                  <c:v>1492.7</c:v>
                </c:pt>
                <c:pt idx="2268">
                  <c:v>1493.18</c:v>
                </c:pt>
                <c:pt idx="2269">
                  <c:v>1493.66</c:v>
                </c:pt>
                <c:pt idx="2270">
                  <c:v>1494.14</c:v>
                </c:pt>
                <c:pt idx="2271">
                  <c:v>1494.63</c:v>
                </c:pt>
                <c:pt idx="2272">
                  <c:v>1495.11</c:v>
                </c:pt>
                <c:pt idx="2273">
                  <c:v>1495.59</c:v>
                </c:pt>
                <c:pt idx="2274">
                  <c:v>1496.07</c:v>
                </c:pt>
                <c:pt idx="2275">
                  <c:v>1496.55</c:v>
                </c:pt>
                <c:pt idx="2276">
                  <c:v>1497.04</c:v>
                </c:pt>
                <c:pt idx="2277">
                  <c:v>1497.52</c:v>
                </c:pt>
                <c:pt idx="2278">
                  <c:v>1498</c:v>
                </c:pt>
                <c:pt idx="2279">
                  <c:v>1498.48</c:v>
                </c:pt>
                <c:pt idx="2280">
                  <c:v>1498.97</c:v>
                </c:pt>
                <c:pt idx="2281">
                  <c:v>1499.45</c:v>
                </c:pt>
                <c:pt idx="2282">
                  <c:v>1499.93</c:v>
                </c:pt>
                <c:pt idx="2283">
                  <c:v>1500.41</c:v>
                </c:pt>
                <c:pt idx="2284">
                  <c:v>1500.89</c:v>
                </c:pt>
                <c:pt idx="2285">
                  <c:v>1501.38</c:v>
                </c:pt>
                <c:pt idx="2286">
                  <c:v>1501.86</c:v>
                </c:pt>
                <c:pt idx="2287">
                  <c:v>1502.34</c:v>
                </c:pt>
                <c:pt idx="2288">
                  <c:v>1502.82</c:v>
                </c:pt>
                <c:pt idx="2289">
                  <c:v>1503.3</c:v>
                </c:pt>
                <c:pt idx="2290">
                  <c:v>1503.79</c:v>
                </c:pt>
                <c:pt idx="2291">
                  <c:v>1504.27</c:v>
                </c:pt>
                <c:pt idx="2292">
                  <c:v>1504.75</c:v>
                </c:pt>
                <c:pt idx="2293">
                  <c:v>1505.23</c:v>
                </c:pt>
                <c:pt idx="2294">
                  <c:v>1505.72</c:v>
                </c:pt>
                <c:pt idx="2295">
                  <c:v>1506.2</c:v>
                </c:pt>
                <c:pt idx="2296">
                  <c:v>1506.68</c:v>
                </c:pt>
                <c:pt idx="2297">
                  <c:v>1507.16</c:v>
                </c:pt>
                <c:pt idx="2298">
                  <c:v>1507.64</c:v>
                </c:pt>
                <c:pt idx="2299">
                  <c:v>1508.13</c:v>
                </c:pt>
                <c:pt idx="2300">
                  <c:v>1508.61</c:v>
                </c:pt>
                <c:pt idx="2301">
                  <c:v>1509.09</c:v>
                </c:pt>
                <c:pt idx="2302">
                  <c:v>1509.57</c:v>
                </c:pt>
                <c:pt idx="2303">
                  <c:v>1510.05</c:v>
                </c:pt>
                <c:pt idx="2304">
                  <c:v>1510.54</c:v>
                </c:pt>
                <c:pt idx="2305">
                  <c:v>1511.02</c:v>
                </c:pt>
                <c:pt idx="2306">
                  <c:v>1511.5</c:v>
                </c:pt>
                <c:pt idx="2307">
                  <c:v>1511.98</c:v>
                </c:pt>
                <c:pt idx="2308">
                  <c:v>1512.47</c:v>
                </c:pt>
                <c:pt idx="2309">
                  <c:v>1512.95</c:v>
                </c:pt>
                <c:pt idx="2310">
                  <c:v>1513.43</c:v>
                </c:pt>
                <c:pt idx="2311">
                  <c:v>1513.91</c:v>
                </c:pt>
                <c:pt idx="2312">
                  <c:v>1514.39</c:v>
                </c:pt>
                <c:pt idx="2313">
                  <c:v>1514.88</c:v>
                </c:pt>
                <c:pt idx="2314">
                  <c:v>1515.36</c:v>
                </c:pt>
                <c:pt idx="2315">
                  <c:v>1515.84</c:v>
                </c:pt>
                <c:pt idx="2316">
                  <c:v>1516.32</c:v>
                </c:pt>
                <c:pt idx="2317">
                  <c:v>1516.8</c:v>
                </c:pt>
                <c:pt idx="2318">
                  <c:v>1517.29</c:v>
                </c:pt>
                <c:pt idx="2319">
                  <c:v>1517.77</c:v>
                </c:pt>
                <c:pt idx="2320">
                  <c:v>1518.25</c:v>
                </c:pt>
                <c:pt idx="2321">
                  <c:v>1518.73</c:v>
                </c:pt>
                <c:pt idx="2322">
                  <c:v>1519.21</c:v>
                </c:pt>
                <c:pt idx="2323">
                  <c:v>1519.7</c:v>
                </c:pt>
                <c:pt idx="2324">
                  <c:v>1520.18</c:v>
                </c:pt>
                <c:pt idx="2325">
                  <c:v>1520.66</c:v>
                </c:pt>
                <c:pt idx="2326">
                  <c:v>1521.14</c:v>
                </c:pt>
                <c:pt idx="2327">
                  <c:v>1521.63</c:v>
                </c:pt>
                <c:pt idx="2328">
                  <c:v>1522.11</c:v>
                </c:pt>
                <c:pt idx="2329">
                  <c:v>1522.59</c:v>
                </c:pt>
                <c:pt idx="2330">
                  <c:v>1523.07</c:v>
                </c:pt>
                <c:pt idx="2331">
                  <c:v>1523.55</c:v>
                </c:pt>
                <c:pt idx="2332">
                  <c:v>1524.04</c:v>
                </c:pt>
                <c:pt idx="2333">
                  <c:v>1524.52</c:v>
                </c:pt>
                <c:pt idx="2334">
                  <c:v>1525</c:v>
                </c:pt>
                <c:pt idx="2335">
                  <c:v>1525.48</c:v>
                </c:pt>
                <c:pt idx="2336">
                  <c:v>1525.96</c:v>
                </c:pt>
                <c:pt idx="2337">
                  <c:v>1526.45</c:v>
                </c:pt>
                <c:pt idx="2338">
                  <c:v>1526.93</c:v>
                </c:pt>
                <c:pt idx="2339">
                  <c:v>1527.41</c:v>
                </c:pt>
                <c:pt idx="2340">
                  <c:v>1527.89</c:v>
                </c:pt>
                <c:pt idx="2341">
                  <c:v>1528.38</c:v>
                </c:pt>
                <c:pt idx="2342">
                  <c:v>1528.86</c:v>
                </c:pt>
                <c:pt idx="2343">
                  <c:v>1529.34</c:v>
                </c:pt>
                <c:pt idx="2344">
                  <c:v>1529.82</c:v>
                </c:pt>
                <c:pt idx="2345">
                  <c:v>1530.3</c:v>
                </c:pt>
                <c:pt idx="2346">
                  <c:v>1530.79</c:v>
                </c:pt>
                <c:pt idx="2347">
                  <c:v>1531.27</c:v>
                </c:pt>
                <c:pt idx="2348">
                  <c:v>1531.75</c:v>
                </c:pt>
                <c:pt idx="2349">
                  <c:v>1532.23</c:v>
                </c:pt>
                <c:pt idx="2350">
                  <c:v>1532.71</c:v>
                </c:pt>
                <c:pt idx="2351">
                  <c:v>1533.2</c:v>
                </c:pt>
                <c:pt idx="2352">
                  <c:v>1533.68</c:v>
                </c:pt>
                <c:pt idx="2353">
                  <c:v>1534.16</c:v>
                </c:pt>
                <c:pt idx="2354">
                  <c:v>1534.64</c:v>
                </c:pt>
                <c:pt idx="2355">
                  <c:v>1535.13</c:v>
                </c:pt>
                <c:pt idx="2356">
                  <c:v>1535.61</c:v>
                </c:pt>
                <c:pt idx="2357">
                  <c:v>1536.09</c:v>
                </c:pt>
                <c:pt idx="2358">
                  <c:v>1536.57</c:v>
                </c:pt>
                <c:pt idx="2359">
                  <c:v>1537.05</c:v>
                </c:pt>
                <c:pt idx="2360">
                  <c:v>1537.54</c:v>
                </c:pt>
                <c:pt idx="2361">
                  <c:v>1538.02</c:v>
                </c:pt>
                <c:pt idx="2362">
                  <c:v>1538.5</c:v>
                </c:pt>
                <c:pt idx="2363">
                  <c:v>1538.98</c:v>
                </c:pt>
                <c:pt idx="2364">
                  <c:v>1539.46</c:v>
                </c:pt>
                <c:pt idx="2365">
                  <c:v>1539.95</c:v>
                </c:pt>
                <c:pt idx="2366">
                  <c:v>1540.43</c:v>
                </c:pt>
                <c:pt idx="2367">
                  <c:v>1540.91</c:v>
                </c:pt>
                <c:pt idx="2368">
                  <c:v>1541.39</c:v>
                </c:pt>
                <c:pt idx="2369">
                  <c:v>1541.88</c:v>
                </c:pt>
                <c:pt idx="2370">
                  <c:v>1542.36</c:v>
                </c:pt>
                <c:pt idx="2371">
                  <c:v>1542.84</c:v>
                </c:pt>
                <c:pt idx="2372">
                  <c:v>1543.32</c:v>
                </c:pt>
                <c:pt idx="2373">
                  <c:v>1543.8</c:v>
                </c:pt>
                <c:pt idx="2374">
                  <c:v>1544.29</c:v>
                </c:pt>
                <c:pt idx="2375">
                  <c:v>1544.77</c:v>
                </c:pt>
                <c:pt idx="2376">
                  <c:v>1545.25</c:v>
                </c:pt>
                <c:pt idx="2377">
                  <c:v>1545.73</c:v>
                </c:pt>
                <c:pt idx="2378">
                  <c:v>1546.21</c:v>
                </c:pt>
                <c:pt idx="2379">
                  <c:v>1546.7</c:v>
                </c:pt>
                <c:pt idx="2380">
                  <c:v>1547.18</c:v>
                </c:pt>
                <c:pt idx="2381">
                  <c:v>1547.66</c:v>
                </c:pt>
                <c:pt idx="2382">
                  <c:v>1548.14</c:v>
                </c:pt>
                <c:pt idx="2383">
                  <c:v>1548.63</c:v>
                </c:pt>
                <c:pt idx="2384">
                  <c:v>1549.11</c:v>
                </c:pt>
                <c:pt idx="2385">
                  <c:v>1549.59</c:v>
                </c:pt>
                <c:pt idx="2386">
                  <c:v>1550.07</c:v>
                </c:pt>
                <c:pt idx="2387">
                  <c:v>1550.55</c:v>
                </c:pt>
                <c:pt idx="2388">
                  <c:v>1551.04</c:v>
                </c:pt>
                <c:pt idx="2389">
                  <c:v>1551.52</c:v>
                </c:pt>
                <c:pt idx="2390">
                  <c:v>1552</c:v>
                </c:pt>
                <c:pt idx="2391">
                  <c:v>1552.48</c:v>
                </c:pt>
                <c:pt idx="2392">
                  <c:v>1552.96</c:v>
                </c:pt>
                <c:pt idx="2393">
                  <c:v>1553.45</c:v>
                </c:pt>
                <c:pt idx="2394">
                  <c:v>1553.93</c:v>
                </c:pt>
                <c:pt idx="2395">
                  <c:v>1554.41</c:v>
                </c:pt>
                <c:pt idx="2396">
                  <c:v>1554.89</c:v>
                </c:pt>
                <c:pt idx="2397">
                  <c:v>1555.38</c:v>
                </c:pt>
                <c:pt idx="2398">
                  <c:v>1555.86</c:v>
                </c:pt>
                <c:pt idx="2399">
                  <c:v>1556.34</c:v>
                </c:pt>
                <c:pt idx="2400">
                  <c:v>1556.82</c:v>
                </c:pt>
                <c:pt idx="2401">
                  <c:v>1557.3</c:v>
                </c:pt>
                <c:pt idx="2402">
                  <c:v>1557.79</c:v>
                </c:pt>
                <c:pt idx="2403">
                  <c:v>1558.27</c:v>
                </c:pt>
                <c:pt idx="2404">
                  <c:v>1558.75</c:v>
                </c:pt>
                <c:pt idx="2405">
                  <c:v>1559.23</c:v>
                </c:pt>
                <c:pt idx="2406">
                  <c:v>1559.71</c:v>
                </c:pt>
                <c:pt idx="2407">
                  <c:v>1560.2</c:v>
                </c:pt>
                <c:pt idx="2408">
                  <c:v>1560.68</c:v>
                </c:pt>
                <c:pt idx="2409">
                  <c:v>1561.16</c:v>
                </c:pt>
                <c:pt idx="2410">
                  <c:v>1561.64</c:v>
                </c:pt>
                <c:pt idx="2411">
                  <c:v>1562.13</c:v>
                </c:pt>
                <c:pt idx="2412">
                  <c:v>1562.61</c:v>
                </c:pt>
                <c:pt idx="2413">
                  <c:v>1563.09</c:v>
                </c:pt>
                <c:pt idx="2414">
                  <c:v>1563.57</c:v>
                </c:pt>
                <c:pt idx="2415">
                  <c:v>1564.05</c:v>
                </c:pt>
                <c:pt idx="2416">
                  <c:v>1564.54</c:v>
                </c:pt>
                <c:pt idx="2417">
                  <c:v>1565.02</c:v>
                </c:pt>
                <c:pt idx="2418">
                  <c:v>1565.5</c:v>
                </c:pt>
                <c:pt idx="2419">
                  <c:v>1565.98</c:v>
                </c:pt>
                <c:pt idx="2420">
                  <c:v>1566.46</c:v>
                </c:pt>
                <c:pt idx="2421">
                  <c:v>1566.95</c:v>
                </c:pt>
                <c:pt idx="2422">
                  <c:v>1567.43</c:v>
                </c:pt>
                <c:pt idx="2423">
                  <c:v>1567.91</c:v>
                </c:pt>
                <c:pt idx="2424">
                  <c:v>1568.39</c:v>
                </c:pt>
                <c:pt idx="2425">
                  <c:v>1568.88</c:v>
                </c:pt>
                <c:pt idx="2426">
                  <c:v>1569.36</c:v>
                </c:pt>
                <c:pt idx="2427">
                  <c:v>1569.84</c:v>
                </c:pt>
                <c:pt idx="2428">
                  <c:v>1570.32</c:v>
                </c:pt>
                <c:pt idx="2429">
                  <c:v>1570.8</c:v>
                </c:pt>
                <c:pt idx="2430">
                  <c:v>1571.29</c:v>
                </c:pt>
                <c:pt idx="2431">
                  <c:v>1571.77</c:v>
                </c:pt>
                <c:pt idx="2432">
                  <c:v>1572.25</c:v>
                </c:pt>
                <c:pt idx="2433">
                  <c:v>1572.73</c:v>
                </c:pt>
                <c:pt idx="2434">
                  <c:v>1573.21</c:v>
                </c:pt>
                <c:pt idx="2435">
                  <c:v>1573.7</c:v>
                </c:pt>
                <c:pt idx="2436">
                  <c:v>1574.18</c:v>
                </c:pt>
                <c:pt idx="2437">
                  <c:v>1574.66</c:v>
                </c:pt>
                <c:pt idx="2438">
                  <c:v>1575.14</c:v>
                </c:pt>
                <c:pt idx="2439">
                  <c:v>1575.63</c:v>
                </c:pt>
                <c:pt idx="2440">
                  <c:v>1576.11</c:v>
                </c:pt>
                <c:pt idx="2441">
                  <c:v>1576.59</c:v>
                </c:pt>
                <c:pt idx="2442">
                  <c:v>1577.07</c:v>
                </c:pt>
                <c:pt idx="2443">
                  <c:v>1577.55</c:v>
                </c:pt>
                <c:pt idx="2444">
                  <c:v>1578.04</c:v>
                </c:pt>
                <c:pt idx="2445">
                  <c:v>1578.52</c:v>
                </c:pt>
                <c:pt idx="2446">
                  <c:v>1579</c:v>
                </c:pt>
                <c:pt idx="2447">
                  <c:v>1579.48</c:v>
                </c:pt>
                <c:pt idx="2448">
                  <c:v>1579.96</c:v>
                </c:pt>
                <c:pt idx="2449">
                  <c:v>1580.45</c:v>
                </c:pt>
                <c:pt idx="2450">
                  <c:v>1580.93</c:v>
                </c:pt>
                <c:pt idx="2451">
                  <c:v>1581.41</c:v>
                </c:pt>
                <c:pt idx="2452">
                  <c:v>1581.89</c:v>
                </c:pt>
                <c:pt idx="2453">
                  <c:v>1582.38</c:v>
                </c:pt>
                <c:pt idx="2454">
                  <c:v>1582.86</c:v>
                </c:pt>
                <c:pt idx="2455">
                  <c:v>1583.34</c:v>
                </c:pt>
                <c:pt idx="2456">
                  <c:v>1583.82</c:v>
                </c:pt>
                <c:pt idx="2457">
                  <c:v>1584.3</c:v>
                </c:pt>
                <c:pt idx="2458">
                  <c:v>1584.79</c:v>
                </c:pt>
                <c:pt idx="2459">
                  <c:v>1585.27</c:v>
                </c:pt>
                <c:pt idx="2460">
                  <c:v>1585.75</c:v>
                </c:pt>
                <c:pt idx="2461">
                  <c:v>1586.23</c:v>
                </c:pt>
                <c:pt idx="2462">
                  <c:v>1586.71</c:v>
                </c:pt>
                <c:pt idx="2463">
                  <c:v>1587.2</c:v>
                </c:pt>
                <c:pt idx="2464">
                  <c:v>1587.68</c:v>
                </c:pt>
                <c:pt idx="2465">
                  <c:v>1588.16</c:v>
                </c:pt>
                <c:pt idx="2466">
                  <c:v>1588.64</c:v>
                </c:pt>
                <c:pt idx="2467">
                  <c:v>1589.12</c:v>
                </c:pt>
                <c:pt idx="2468">
                  <c:v>1589.61</c:v>
                </c:pt>
                <c:pt idx="2469">
                  <c:v>1590.09</c:v>
                </c:pt>
                <c:pt idx="2470">
                  <c:v>1590.57</c:v>
                </c:pt>
                <c:pt idx="2471">
                  <c:v>1591.05</c:v>
                </c:pt>
                <c:pt idx="2472">
                  <c:v>1591.54</c:v>
                </c:pt>
                <c:pt idx="2473">
                  <c:v>1592.02</c:v>
                </c:pt>
                <c:pt idx="2474">
                  <c:v>1592.5</c:v>
                </c:pt>
                <c:pt idx="2475">
                  <c:v>1592.98</c:v>
                </c:pt>
                <c:pt idx="2476">
                  <c:v>1593.46</c:v>
                </c:pt>
                <c:pt idx="2477">
                  <c:v>1593.95</c:v>
                </c:pt>
                <c:pt idx="2478">
                  <c:v>1594.43</c:v>
                </c:pt>
                <c:pt idx="2479">
                  <c:v>1594.91</c:v>
                </c:pt>
                <c:pt idx="2480">
                  <c:v>1595.39</c:v>
                </c:pt>
                <c:pt idx="2481">
                  <c:v>1595.87</c:v>
                </c:pt>
                <c:pt idx="2482">
                  <c:v>1596.36</c:v>
                </c:pt>
                <c:pt idx="2483">
                  <c:v>1596.84</c:v>
                </c:pt>
                <c:pt idx="2484">
                  <c:v>1597.32</c:v>
                </c:pt>
                <c:pt idx="2485">
                  <c:v>1597.8</c:v>
                </c:pt>
                <c:pt idx="2486">
                  <c:v>1598.29</c:v>
                </c:pt>
                <c:pt idx="2487">
                  <c:v>1598.77</c:v>
                </c:pt>
                <c:pt idx="2488">
                  <c:v>1599.25</c:v>
                </c:pt>
                <c:pt idx="2489">
                  <c:v>1599.73</c:v>
                </c:pt>
                <c:pt idx="2490">
                  <c:v>1600.21</c:v>
                </c:pt>
                <c:pt idx="2491">
                  <c:v>1600.7</c:v>
                </c:pt>
                <c:pt idx="2492">
                  <c:v>1601.18</c:v>
                </c:pt>
                <c:pt idx="2493">
                  <c:v>1601.66</c:v>
                </c:pt>
                <c:pt idx="2494">
                  <c:v>1602.14</c:v>
                </c:pt>
                <c:pt idx="2495">
                  <c:v>1602.62</c:v>
                </c:pt>
                <c:pt idx="2496">
                  <c:v>1603.11</c:v>
                </c:pt>
                <c:pt idx="2497">
                  <c:v>1603.59</c:v>
                </c:pt>
                <c:pt idx="2498">
                  <c:v>1604.07</c:v>
                </c:pt>
                <c:pt idx="2499">
                  <c:v>1604.55</c:v>
                </c:pt>
                <c:pt idx="2500">
                  <c:v>1605.04</c:v>
                </c:pt>
                <c:pt idx="2501">
                  <c:v>1605.52</c:v>
                </c:pt>
                <c:pt idx="2502">
                  <c:v>1606</c:v>
                </c:pt>
                <c:pt idx="2503">
                  <c:v>1606.48</c:v>
                </c:pt>
                <c:pt idx="2504">
                  <c:v>1606.96</c:v>
                </c:pt>
                <c:pt idx="2505">
                  <c:v>1607.45</c:v>
                </c:pt>
                <c:pt idx="2506">
                  <c:v>1607.93</c:v>
                </c:pt>
                <c:pt idx="2507">
                  <c:v>1608.41</c:v>
                </c:pt>
                <c:pt idx="2508">
                  <c:v>1608.89</c:v>
                </c:pt>
                <c:pt idx="2509">
                  <c:v>1609.37</c:v>
                </c:pt>
                <c:pt idx="2510">
                  <c:v>1609.86</c:v>
                </c:pt>
                <c:pt idx="2511">
                  <c:v>1610.34</c:v>
                </c:pt>
                <c:pt idx="2512">
                  <c:v>1610.82</c:v>
                </c:pt>
                <c:pt idx="2513">
                  <c:v>1611.3</c:v>
                </c:pt>
                <c:pt idx="2514">
                  <c:v>1611.79</c:v>
                </c:pt>
                <c:pt idx="2515">
                  <c:v>1612.27</c:v>
                </c:pt>
                <c:pt idx="2516">
                  <c:v>1612.75</c:v>
                </c:pt>
                <c:pt idx="2517">
                  <c:v>1613.23</c:v>
                </c:pt>
                <c:pt idx="2518">
                  <c:v>1613.71</c:v>
                </c:pt>
                <c:pt idx="2519">
                  <c:v>1614.2</c:v>
                </c:pt>
                <c:pt idx="2520">
                  <c:v>1614.68</c:v>
                </c:pt>
                <c:pt idx="2521">
                  <c:v>1615.16</c:v>
                </c:pt>
                <c:pt idx="2522">
                  <c:v>1615.64</c:v>
                </c:pt>
                <c:pt idx="2523">
                  <c:v>1616.12</c:v>
                </c:pt>
                <c:pt idx="2524">
                  <c:v>1616.61</c:v>
                </c:pt>
                <c:pt idx="2525">
                  <c:v>1617.09</c:v>
                </c:pt>
                <c:pt idx="2526">
                  <c:v>1617.57</c:v>
                </c:pt>
                <c:pt idx="2527">
                  <c:v>1618.05</c:v>
                </c:pt>
                <c:pt idx="2528">
                  <c:v>1618.54</c:v>
                </c:pt>
                <c:pt idx="2529">
                  <c:v>1619.02</c:v>
                </c:pt>
                <c:pt idx="2530">
                  <c:v>1619.5</c:v>
                </c:pt>
                <c:pt idx="2531">
                  <c:v>1619.98</c:v>
                </c:pt>
                <c:pt idx="2532">
                  <c:v>1620.46</c:v>
                </c:pt>
                <c:pt idx="2533">
                  <c:v>1620.95</c:v>
                </c:pt>
                <c:pt idx="2534">
                  <c:v>1621.43</c:v>
                </c:pt>
                <c:pt idx="2535">
                  <c:v>1621.91</c:v>
                </c:pt>
                <c:pt idx="2536">
                  <c:v>1622.39</c:v>
                </c:pt>
                <c:pt idx="2537">
                  <c:v>1622.87</c:v>
                </c:pt>
                <c:pt idx="2538">
                  <c:v>1623.36</c:v>
                </c:pt>
                <c:pt idx="2539">
                  <c:v>1623.84</c:v>
                </c:pt>
                <c:pt idx="2540">
                  <c:v>1624.32</c:v>
                </c:pt>
                <c:pt idx="2541">
                  <c:v>1624.8</c:v>
                </c:pt>
                <c:pt idx="2542">
                  <c:v>1625.29</c:v>
                </c:pt>
                <c:pt idx="2543">
                  <c:v>1625.77</c:v>
                </c:pt>
                <c:pt idx="2544">
                  <c:v>1626.25</c:v>
                </c:pt>
                <c:pt idx="2545">
                  <c:v>1626.73</c:v>
                </c:pt>
                <c:pt idx="2546">
                  <c:v>1627.21</c:v>
                </c:pt>
                <c:pt idx="2547">
                  <c:v>1627.7</c:v>
                </c:pt>
                <c:pt idx="2548">
                  <c:v>1628.18</c:v>
                </c:pt>
                <c:pt idx="2549">
                  <c:v>1628.66</c:v>
                </c:pt>
                <c:pt idx="2550">
                  <c:v>1629.14</c:v>
                </c:pt>
                <c:pt idx="2551">
                  <c:v>1629.62</c:v>
                </c:pt>
                <c:pt idx="2552">
                  <c:v>1630.11</c:v>
                </c:pt>
                <c:pt idx="2553">
                  <c:v>1630.59</c:v>
                </c:pt>
                <c:pt idx="2554">
                  <c:v>1631.07</c:v>
                </c:pt>
                <c:pt idx="2555">
                  <c:v>1631.55</c:v>
                </c:pt>
                <c:pt idx="2556">
                  <c:v>1632.04</c:v>
                </c:pt>
                <c:pt idx="2557">
                  <c:v>1632.52</c:v>
                </c:pt>
                <c:pt idx="2558">
                  <c:v>1633</c:v>
                </c:pt>
                <c:pt idx="2559">
                  <c:v>1633.48</c:v>
                </c:pt>
                <c:pt idx="2560">
                  <c:v>1633.96</c:v>
                </c:pt>
                <c:pt idx="2561">
                  <c:v>1634.45</c:v>
                </c:pt>
                <c:pt idx="2562">
                  <c:v>1634.93</c:v>
                </c:pt>
                <c:pt idx="2563">
                  <c:v>1635.41</c:v>
                </c:pt>
                <c:pt idx="2564">
                  <c:v>1635.89</c:v>
                </c:pt>
                <c:pt idx="2565">
                  <c:v>1636.37</c:v>
                </c:pt>
                <c:pt idx="2566">
                  <c:v>1636.86</c:v>
                </c:pt>
                <c:pt idx="2567">
                  <c:v>1637.34</c:v>
                </c:pt>
                <c:pt idx="2568">
                  <c:v>1637.82</c:v>
                </c:pt>
                <c:pt idx="2569">
                  <c:v>1638.3</c:v>
                </c:pt>
                <c:pt idx="2570">
                  <c:v>1638.79</c:v>
                </c:pt>
                <c:pt idx="2571">
                  <c:v>1639.27</c:v>
                </c:pt>
                <c:pt idx="2572">
                  <c:v>1639.75</c:v>
                </c:pt>
                <c:pt idx="2573">
                  <c:v>1640.23</c:v>
                </c:pt>
                <c:pt idx="2574">
                  <c:v>1640.71</c:v>
                </c:pt>
                <c:pt idx="2575">
                  <c:v>1641.2</c:v>
                </c:pt>
                <c:pt idx="2576">
                  <c:v>1641.68</c:v>
                </c:pt>
                <c:pt idx="2577">
                  <c:v>1642.16</c:v>
                </c:pt>
                <c:pt idx="2578">
                  <c:v>1642.64</c:v>
                </c:pt>
                <c:pt idx="2579">
                  <c:v>1643.12</c:v>
                </c:pt>
                <c:pt idx="2580">
                  <c:v>1643.61</c:v>
                </c:pt>
                <c:pt idx="2581">
                  <c:v>1644.09</c:v>
                </c:pt>
                <c:pt idx="2582">
                  <c:v>1644.57</c:v>
                </c:pt>
                <c:pt idx="2583">
                  <c:v>1645.05</c:v>
                </c:pt>
                <c:pt idx="2584">
                  <c:v>1645.53</c:v>
                </c:pt>
                <c:pt idx="2585">
                  <c:v>1646.02</c:v>
                </c:pt>
                <c:pt idx="2586">
                  <c:v>1646.5</c:v>
                </c:pt>
                <c:pt idx="2587">
                  <c:v>1646.98</c:v>
                </c:pt>
                <c:pt idx="2588">
                  <c:v>1647.46</c:v>
                </c:pt>
                <c:pt idx="2589">
                  <c:v>1647.95</c:v>
                </c:pt>
                <c:pt idx="2590">
                  <c:v>1648.43</c:v>
                </c:pt>
                <c:pt idx="2591">
                  <c:v>1648.91</c:v>
                </c:pt>
                <c:pt idx="2592">
                  <c:v>1649.39</c:v>
                </c:pt>
                <c:pt idx="2593">
                  <c:v>1649.87</c:v>
                </c:pt>
                <c:pt idx="2594">
                  <c:v>1650.36</c:v>
                </c:pt>
                <c:pt idx="2595">
                  <c:v>1650.84</c:v>
                </c:pt>
                <c:pt idx="2596">
                  <c:v>1651.32</c:v>
                </c:pt>
                <c:pt idx="2597">
                  <c:v>1651.8</c:v>
                </c:pt>
                <c:pt idx="2598">
                  <c:v>1652.28</c:v>
                </c:pt>
                <c:pt idx="2599">
                  <c:v>1652.77</c:v>
                </c:pt>
                <c:pt idx="2600">
                  <c:v>1653.25</c:v>
                </c:pt>
                <c:pt idx="2601">
                  <c:v>1653.73</c:v>
                </c:pt>
                <c:pt idx="2602">
                  <c:v>1654.21</c:v>
                </c:pt>
                <c:pt idx="2603">
                  <c:v>1654.7</c:v>
                </c:pt>
                <c:pt idx="2604">
                  <c:v>1655.18</c:v>
                </c:pt>
                <c:pt idx="2605">
                  <c:v>1655.66</c:v>
                </c:pt>
                <c:pt idx="2606">
                  <c:v>1656.14</c:v>
                </c:pt>
                <c:pt idx="2607">
                  <c:v>1656.62</c:v>
                </c:pt>
                <c:pt idx="2608">
                  <c:v>1657.11</c:v>
                </c:pt>
                <c:pt idx="2609">
                  <c:v>1657.59</c:v>
                </c:pt>
                <c:pt idx="2610">
                  <c:v>1658.07</c:v>
                </c:pt>
                <c:pt idx="2611">
                  <c:v>1658.55</c:v>
                </c:pt>
                <c:pt idx="2612">
                  <c:v>1659.03</c:v>
                </c:pt>
                <c:pt idx="2613">
                  <c:v>1659.52</c:v>
                </c:pt>
                <c:pt idx="2614">
                  <c:v>1660</c:v>
                </c:pt>
                <c:pt idx="2615">
                  <c:v>1660.48</c:v>
                </c:pt>
                <c:pt idx="2616">
                  <c:v>1660.96</c:v>
                </c:pt>
                <c:pt idx="2617">
                  <c:v>1661.45</c:v>
                </c:pt>
                <c:pt idx="2618">
                  <c:v>1661.93</c:v>
                </c:pt>
                <c:pt idx="2619">
                  <c:v>1662.41</c:v>
                </c:pt>
                <c:pt idx="2620">
                  <c:v>1662.89</c:v>
                </c:pt>
                <c:pt idx="2621">
                  <c:v>1663.37</c:v>
                </c:pt>
                <c:pt idx="2622">
                  <c:v>1663.86</c:v>
                </c:pt>
                <c:pt idx="2623">
                  <c:v>1664.34</c:v>
                </c:pt>
                <c:pt idx="2624">
                  <c:v>1664.82</c:v>
                </c:pt>
                <c:pt idx="2625">
                  <c:v>1665.3</c:v>
                </c:pt>
                <c:pt idx="2626">
                  <c:v>1665.78</c:v>
                </c:pt>
                <c:pt idx="2627">
                  <c:v>1666.27</c:v>
                </c:pt>
                <c:pt idx="2628">
                  <c:v>1666.75</c:v>
                </c:pt>
                <c:pt idx="2629">
                  <c:v>1667.23</c:v>
                </c:pt>
                <c:pt idx="2630">
                  <c:v>1667.71</c:v>
                </c:pt>
                <c:pt idx="2631">
                  <c:v>1668.2</c:v>
                </c:pt>
                <c:pt idx="2632">
                  <c:v>1668.68</c:v>
                </c:pt>
                <c:pt idx="2633">
                  <c:v>1669.16</c:v>
                </c:pt>
                <c:pt idx="2634">
                  <c:v>1669.64</c:v>
                </c:pt>
                <c:pt idx="2635">
                  <c:v>1670.12</c:v>
                </c:pt>
                <c:pt idx="2636">
                  <c:v>1670.61</c:v>
                </c:pt>
                <c:pt idx="2637">
                  <c:v>1671.09</c:v>
                </c:pt>
                <c:pt idx="2638">
                  <c:v>1671.57</c:v>
                </c:pt>
                <c:pt idx="2639">
                  <c:v>1672.05</c:v>
                </c:pt>
                <c:pt idx="2640">
                  <c:v>1672.53</c:v>
                </c:pt>
                <c:pt idx="2641">
                  <c:v>1673.02</c:v>
                </c:pt>
                <c:pt idx="2642">
                  <c:v>1673.5</c:v>
                </c:pt>
                <c:pt idx="2643">
                  <c:v>1673.98</c:v>
                </c:pt>
                <c:pt idx="2644">
                  <c:v>1674.46</c:v>
                </c:pt>
                <c:pt idx="2645">
                  <c:v>1674.95</c:v>
                </c:pt>
                <c:pt idx="2646">
                  <c:v>1675.43</c:v>
                </c:pt>
                <c:pt idx="2647">
                  <c:v>1675.91</c:v>
                </c:pt>
                <c:pt idx="2648">
                  <c:v>1676.39</c:v>
                </c:pt>
                <c:pt idx="2649">
                  <c:v>1676.87</c:v>
                </c:pt>
                <c:pt idx="2650">
                  <c:v>1677.36</c:v>
                </c:pt>
                <c:pt idx="2651">
                  <c:v>1677.84</c:v>
                </c:pt>
                <c:pt idx="2652">
                  <c:v>1678.32</c:v>
                </c:pt>
                <c:pt idx="2653">
                  <c:v>1678.8</c:v>
                </c:pt>
                <c:pt idx="2654">
                  <c:v>1679.28</c:v>
                </c:pt>
                <c:pt idx="2655">
                  <c:v>1679.77</c:v>
                </c:pt>
                <c:pt idx="2656">
                  <c:v>1680.25</c:v>
                </c:pt>
                <c:pt idx="2657">
                  <c:v>1680.73</c:v>
                </c:pt>
                <c:pt idx="2658">
                  <c:v>1681.21</c:v>
                </c:pt>
                <c:pt idx="2659">
                  <c:v>1681.7</c:v>
                </c:pt>
                <c:pt idx="2660">
                  <c:v>1682.18</c:v>
                </c:pt>
                <c:pt idx="2661">
                  <c:v>1682.66</c:v>
                </c:pt>
                <c:pt idx="2662">
                  <c:v>1683.14</c:v>
                </c:pt>
                <c:pt idx="2663">
                  <c:v>1683.62</c:v>
                </c:pt>
                <c:pt idx="2664">
                  <c:v>1684.11</c:v>
                </c:pt>
                <c:pt idx="2665">
                  <c:v>1684.59</c:v>
                </c:pt>
                <c:pt idx="2666">
                  <c:v>1685.07</c:v>
                </c:pt>
                <c:pt idx="2667">
                  <c:v>1685.55</c:v>
                </c:pt>
                <c:pt idx="2668">
                  <c:v>1686.03</c:v>
                </c:pt>
                <c:pt idx="2669">
                  <c:v>1686.52</c:v>
                </c:pt>
                <c:pt idx="2670">
                  <c:v>1687</c:v>
                </c:pt>
                <c:pt idx="2671">
                  <c:v>1687.48</c:v>
                </c:pt>
                <c:pt idx="2672">
                  <c:v>1687.96</c:v>
                </c:pt>
                <c:pt idx="2673">
                  <c:v>1688.45</c:v>
                </c:pt>
                <c:pt idx="2674">
                  <c:v>1688.93</c:v>
                </c:pt>
                <c:pt idx="2675">
                  <c:v>1689.41</c:v>
                </c:pt>
                <c:pt idx="2676">
                  <c:v>1689.89</c:v>
                </c:pt>
                <c:pt idx="2677">
                  <c:v>1690.37</c:v>
                </c:pt>
                <c:pt idx="2678">
                  <c:v>1690.86</c:v>
                </c:pt>
                <c:pt idx="2679">
                  <c:v>1691.34</c:v>
                </c:pt>
                <c:pt idx="2680">
                  <c:v>1691.82</c:v>
                </c:pt>
                <c:pt idx="2681">
                  <c:v>1692.3</c:v>
                </c:pt>
                <c:pt idx="2682">
                  <c:v>1692.78</c:v>
                </c:pt>
                <c:pt idx="2683">
                  <c:v>1693.27</c:v>
                </c:pt>
                <c:pt idx="2684">
                  <c:v>1693.75</c:v>
                </c:pt>
                <c:pt idx="2685">
                  <c:v>1694.23</c:v>
                </c:pt>
                <c:pt idx="2686">
                  <c:v>1694.71</c:v>
                </c:pt>
                <c:pt idx="2687">
                  <c:v>1695.2</c:v>
                </c:pt>
                <c:pt idx="2688">
                  <c:v>1695.68</c:v>
                </c:pt>
                <c:pt idx="2689">
                  <c:v>1696.16</c:v>
                </c:pt>
                <c:pt idx="2690">
                  <c:v>1696.64</c:v>
                </c:pt>
                <c:pt idx="2691">
                  <c:v>1697.12</c:v>
                </c:pt>
                <c:pt idx="2692">
                  <c:v>1697.61</c:v>
                </c:pt>
                <c:pt idx="2693">
                  <c:v>1698.09</c:v>
                </c:pt>
                <c:pt idx="2694">
                  <c:v>1698.57</c:v>
                </c:pt>
                <c:pt idx="2695">
                  <c:v>1699.05</c:v>
                </c:pt>
                <c:pt idx="2696">
                  <c:v>1699.53</c:v>
                </c:pt>
                <c:pt idx="2697">
                  <c:v>1700.02</c:v>
                </c:pt>
                <c:pt idx="2698">
                  <c:v>1700.5</c:v>
                </c:pt>
                <c:pt idx="2699">
                  <c:v>1700.98</c:v>
                </c:pt>
                <c:pt idx="2700">
                  <c:v>1701.46</c:v>
                </c:pt>
                <c:pt idx="2701">
                  <c:v>1701.95</c:v>
                </c:pt>
                <c:pt idx="2702">
                  <c:v>1702.43</c:v>
                </c:pt>
                <c:pt idx="2703">
                  <c:v>1702.91</c:v>
                </c:pt>
                <c:pt idx="2704">
                  <c:v>1703.39</c:v>
                </c:pt>
                <c:pt idx="2705">
                  <c:v>1703.87</c:v>
                </c:pt>
                <c:pt idx="2706">
                  <c:v>1704.36</c:v>
                </c:pt>
                <c:pt idx="2707">
                  <c:v>1704.84</c:v>
                </c:pt>
                <c:pt idx="2708">
                  <c:v>1705.32</c:v>
                </c:pt>
                <c:pt idx="2709">
                  <c:v>1705.8</c:v>
                </c:pt>
                <c:pt idx="2710">
                  <c:v>1706.28</c:v>
                </c:pt>
                <c:pt idx="2711">
                  <c:v>1706.77</c:v>
                </c:pt>
                <c:pt idx="2712">
                  <c:v>1707.25</c:v>
                </c:pt>
                <c:pt idx="2713">
                  <c:v>1707.73</c:v>
                </c:pt>
                <c:pt idx="2714">
                  <c:v>1708.21</c:v>
                </c:pt>
                <c:pt idx="2715">
                  <c:v>1708.69</c:v>
                </c:pt>
                <c:pt idx="2716">
                  <c:v>1709.18</c:v>
                </c:pt>
                <c:pt idx="2717">
                  <c:v>1709.66</c:v>
                </c:pt>
                <c:pt idx="2718">
                  <c:v>1710.14</c:v>
                </c:pt>
                <c:pt idx="2719">
                  <c:v>1710.62</c:v>
                </c:pt>
                <c:pt idx="2720">
                  <c:v>1711.11</c:v>
                </c:pt>
                <c:pt idx="2721">
                  <c:v>1711.59</c:v>
                </c:pt>
                <c:pt idx="2722">
                  <c:v>1712.07</c:v>
                </c:pt>
                <c:pt idx="2723">
                  <c:v>1712.55</c:v>
                </c:pt>
                <c:pt idx="2724">
                  <c:v>1713.03</c:v>
                </c:pt>
                <c:pt idx="2725">
                  <c:v>1713.52</c:v>
                </c:pt>
                <c:pt idx="2726">
                  <c:v>1714</c:v>
                </c:pt>
                <c:pt idx="2727">
                  <c:v>1714.48</c:v>
                </c:pt>
                <c:pt idx="2728">
                  <c:v>1714.96</c:v>
                </c:pt>
                <c:pt idx="2729">
                  <c:v>1715.44</c:v>
                </c:pt>
                <c:pt idx="2730">
                  <c:v>1715.93</c:v>
                </c:pt>
                <c:pt idx="2731">
                  <c:v>1716.41</c:v>
                </c:pt>
                <c:pt idx="2732">
                  <c:v>1716.89</c:v>
                </c:pt>
                <c:pt idx="2733">
                  <c:v>1717.37</c:v>
                </c:pt>
                <c:pt idx="2734">
                  <c:v>1717.86</c:v>
                </c:pt>
                <c:pt idx="2735">
                  <c:v>1718.34</c:v>
                </c:pt>
                <c:pt idx="2736">
                  <c:v>1718.82</c:v>
                </c:pt>
                <c:pt idx="2737">
                  <c:v>1719.3</c:v>
                </c:pt>
                <c:pt idx="2738">
                  <c:v>1719.78</c:v>
                </c:pt>
                <c:pt idx="2739">
                  <c:v>1720.27</c:v>
                </c:pt>
                <c:pt idx="2740">
                  <c:v>1720.75</c:v>
                </c:pt>
                <c:pt idx="2741">
                  <c:v>1721.23</c:v>
                </c:pt>
                <c:pt idx="2742">
                  <c:v>1721.71</c:v>
                </c:pt>
                <c:pt idx="2743">
                  <c:v>1722.19</c:v>
                </c:pt>
                <c:pt idx="2744">
                  <c:v>1722.68</c:v>
                </c:pt>
                <c:pt idx="2745">
                  <c:v>1723.16</c:v>
                </c:pt>
                <c:pt idx="2746">
                  <c:v>1723.64</c:v>
                </c:pt>
                <c:pt idx="2747">
                  <c:v>1724.12</c:v>
                </c:pt>
                <c:pt idx="2748">
                  <c:v>1724.61</c:v>
                </c:pt>
                <c:pt idx="2749">
                  <c:v>1725.09</c:v>
                </c:pt>
                <c:pt idx="2750">
                  <c:v>1725.57</c:v>
                </c:pt>
                <c:pt idx="2751">
                  <c:v>1726.05</c:v>
                </c:pt>
                <c:pt idx="2752">
                  <c:v>1726.53</c:v>
                </c:pt>
                <c:pt idx="2753">
                  <c:v>1727.02</c:v>
                </c:pt>
                <c:pt idx="2754">
                  <c:v>1727.5</c:v>
                </c:pt>
                <c:pt idx="2755">
                  <c:v>1727.98</c:v>
                </c:pt>
                <c:pt idx="2756">
                  <c:v>1728.46</c:v>
                </c:pt>
                <c:pt idx="2757">
                  <c:v>1728.94</c:v>
                </c:pt>
                <c:pt idx="2758">
                  <c:v>1729.43</c:v>
                </c:pt>
                <c:pt idx="2759">
                  <c:v>1729.91</c:v>
                </c:pt>
                <c:pt idx="2760">
                  <c:v>1730.39</c:v>
                </c:pt>
                <c:pt idx="2761">
                  <c:v>1730.87</c:v>
                </c:pt>
                <c:pt idx="2762">
                  <c:v>1731.36</c:v>
                </c:pt>
                <c:pt idx="2763">
                  <c:v>1731.84</c:v>
                </c:pt>
                <c:pt idx="2764">
                  <c:v>1732.32</c:v>
                </c:pt>
                <c:pt idx="2765">
                  <c:v>1732.8</c:v>
                </c:pt>
                <c:pt idx="2766">
                  <c:v>1733.28</c:v>
                </c:pt>
                <c:pt idx="2767">
                  <c:v>1733.77</c:v>
                </c:pt>
                <c:pt idx="2768">
                  <c:v>1734.25</c:v>
                </c:pt>
                <c:pt idx="2769">
                  <c:v>1734.73</c:v>
                </c:pt>
                <c:pt idx="2770">
                  <c:v>1735.21</c:v>
                </c:pt>
                <c:pt idx="2771">
                  <c:v>1735.69</c:v>
                </c:pt>
                <c:pt idx="2772">
                  <c:v>1736.18</c:v>
                </c:pt>
                <c:pt idx="2773">
                  <c:v>1736.66</c:v>
                </c:pt>
                <c:pt idx="2774">
                  <c:v>1737.14</c:v>
                </c:pt>
                <c:pt idx="2775">
                  <c:v>1737.62</c:v>
                </c:pt>
                <c:pt idx="2776">
                  <c:v>1738.11</c:v>
                </c:pt>
                <c:pt idx="2777">
                  <c:v>1738.59</c:v>
                </c:pt>
                <c:pt idx="2778">
                  <c:v>1739.07</c:v>
                </c:pt>
                <c:pt idx="2779">
                  <c:v>1739.55</c:v>
                </c:pt>
                <c:pt idx="2780">
                  <c:v>1740.03</c:v>
                </c:pt>
                <c:pt idx="2781">
                  <c:v>1740.52</c:v>
                </c:pt>
                <c:pt idx="2782">
                  <c:v>1741</c:v>
                </c:pt>
                <c:pt idx="2783">
                  <c:v>1741.48</c:v>
                </c:pt>
                <c:pt idx="2784">
                  <c:v>1741.96</c:v>
                </c:pt>
                <c:pt idx="2785">
                  <c:v>1742.44</c:v>
                </c:pt>
                <c:pt idx="2786">
                  <c:v>1742.93</c:v>
                </c:pt>
                <c:pt idx="2787">
                  <c:v>1743.41</c:v>
                </c:pt>
                <c:pt idx="2788">
                  <c:v>1743.89</c:v>
                </c:pt>
                <c:pt idx="2789">
                  <c:v>1744.37</c:v>
                </c:pt>
                <c:pt idx="2790">
                  <c:v>1744.86</c:v>
                </c:pt>
                <c:pt idx="2791">
                  <c:v>1745.34</c:v>
                </c:pt>
                <c:pt idx="2792">
                  <c:v>1745.82</c:v>
                </c:pt>
                <c:pt idx="2793">
                  <c:v>1746.3</c:v>
                </c:pt>
                <c:pt idx="2794">
                  <c:v>1746.78</c:v>
                </c:pt>
                <c:pt idx="2795">
                  <c:v>1747.27</c:v>
                </c:pt>
                <c:pt idx="2796">
                  <c:v>1747.75</c:v>
                </c:pt>
                <c:pt idx="2797">
                  <c:v>1748.23</c:v>
                </c:pt>
                <c:pt idx="2798">
                  <c:v>1748.71</c:v>
                </c:pt>
                <c:pt idx="2799">
                  <c:v>1749.19</c:v>
                </c:pt>
                <c:pt idx="2800">
                  <c:v>1749.68</c:v>
                </c:pt>
                <c:pt idx="2801">
                  <c:v>1750.16</c:v>
                </c:pt>
                <c:pt idx="2802">
                  <c:v>1750.64</c:v>
                </c:pt>
                <c:pt idx="2803">
                  <c:v>1751.12</c:v>
                </c:pt>
                <c:pt idx="2804">
                  <c:v>1751.61</c:v>
                </c:pt>
                <c:pt idx="2805">
                  <c:v>1752.09</c:v>
                </c:pt>
                <c:pt idx="2806">
                  <c:v>1752.57</c:v>
                </c:pt>
                <c:pt idx="2807">
                  <c:v>1753.05</c:v>
                </c:pt>
                <c:pt idx="2808">
                  <c:v>1753.53</c:v>
                </c:pt>
                <c:pt idx="2809">
                  <c:v>1754.02</c:v>
                </c:pt>
                <c:pt idx="2810">
                  <c:v>1754.5</c:v>
                </c:pt>
                <c:pt idx="2811">
                  <c:v>1754.98</c:v>
                </c:pt>
                <c:pt idx="2812">
                  <c:v>1755.46</c:v>
                </c:pt>
                <c:pt idx="2813">
                  <c:v>1755.94</c:v>
                </c:pt>
                <c:pt idx="2814">
                  <c:v>1756.43</c:v>
                </c:pt>
                <c:pt idx="2815">
                  <c:v>1756.91</c:v>
                </c:pt>
                <c:pt idx="2816">
                  <c:v>1757.39</c:v>
                </c:pt>
                <c:pt idx="2817">
                  <c:v>1757.87</c:v>
                </c:pt>
                <c:pt idx="2818">
                  <c:v>1758.36</c:v>
                </c:pt>
                <c:pt idx="2819">
                  <c:v>1758.84</c:v>
                </c:pt>
                <c:pt idx="2820">
                  <c:v>1759.32</c:v>
                </c:pt>
                <c:pt idx="2821">
                  <c:v>1759.8</c:v>
                </c:pt>
                <c:pt idx="2822">
                  <c:v>1760.28</c:v>
                </c:pt>
                <c:pt idx="2823">
                  <c:v>1760.77</c:v>
                </c:pt>
                <c:pt idx="2824">
                  <c:v>1761.25</c:v>
                </c:pt>
                <c:pt idx="2825">
                  <c:v>1761.73</c:v>
                </c:pt>
                <c:pt idx="2826">
                  <c:v>1762.21</c:v>
                </c:pt>
                <c:pt idx="2827">
                  <c:v>1762.69</c:v>
                </c:pt>
                <c:pt idx="2828">
                  <c:v>1763.18</c:v>
                </c:pt>
                <c:pt idx="2829">
                  <c:v>1763.66</c:v>
                </c:pt>
                <c:pt idx="2830">
                  <c:v>1764.14</c:v>
                </c:pt>
                <c:pt idx="2831">
                  <c:v>1764.62</c:v>
                </c:pt>
                <c:pt idx="2832">
                  <c:v>1765.1</c:v>
                </c:pt>
                <c:pt idx="2833">
                  <c:v>1765.59</c:v>
                </c:pt>
                <c:pt idx="2834">
                  <c:v>1766.07</c:v>
                </c:pt>
                <c:pt idx="2835">
                  <c:v>1766.55</c:v>
                </c:pt>
                <c:pt idx="2836">
                  <c:v>1767.03</c:v>
                </c:pt>
                <c:pt idx="2837">
                  <c:v>1767.52</c:v>
                </c:pt>
                <c:pt idx="2838">
                  <c:v>1768</c:v>
                </c:pt>
                <c:pt idx="2839">
                  <c:v>1768.48</c:v>
                </c:pt>
                <c:pt idx="2840">
                  <c:v>1768.96</c:v>
                </c:pt>
                <c:pt idx="2841">
                  <c:v>1769.44</c:v>
                </c:pt>
                <c:pt idx="2842">
                  <c:v>1769.93</c:v>
                </c:pt>
                <c:pt idx="2843">
                  <c:v>1770.41</c:v>
                </c:pt>
                <c:pt idx="2844">
                  <c:v>1770.89</c:v>
                </c:pt>
                <c:pt idx="2845">
                  <c:v>1771.37</c:v>
                </c:pt>
                <c:pt idx="2846">
                  <c:v>1771.85</c:v>
                </c:pt>
                <c:pt idx="2847">
                  <c:v>1772.34</c:v>
                </c:pt>
                <c:pt idx="2848">
                  <c:v>1772.82</c:v>
                </c:pt>
                <c:pt idx="2849">
                  <c:v>1773.3</c:v>
                </c:pt>
                <c:pt idx="2850">
                  <c:v>1773.78</c:v>
                </c:pt>
                <c:pt idx="2851">
                  <c:v>1774.27</c:v>
                </c:pt>
                <c:pt idx="2852">
                  <c:v>1774.75</c:v>
                </c:pt>
                <c:pt idx="2853">
                  <c:v>1775.23</c:v>
                </c:pt>
                <c:pt idx="2854">
                  <c:v>1775.71</c:v>
                </c:pt>
                <c:pt idx="2855">
                  <c:v>1776.19</c:v>
                </c:pt>
                <c:pt idx="2856">
                  <c:v>1776.68</c:v>
                </c:pt>
                <c:pt idx="2857">
                  <c:v>1777.16</c:v>
                </c:pt>
                <c:pt idx="2858">
                  <c:v>1777.64</c:v>
                </c:pt>
                <c:pt idx="2859">
                  <c:v>1778.12</c:v>
                </c:pt>
                <c:pt idx="2860">
                  <c:v>1778.6</c:v>
                </c:pt>
                <c:pt idx="2861">
                  <c:v>1779.09</c:v>
                </c:pt>
                <c:pt idx="2862">
                  <c:v>1779.57</c:v>
                </c:pt>
                <c:pt idx="2863">
                  <c:v>1780.05</c:v>
                </c:pt>
                <c:pt idx="2864">
                  <c:v>1780.53</c:v>
                </c:pt>
                <c:pt idx="2865">
                  <c:v>1781.02</c:v>
                </c:pt>
                <c:pt idx="2866">
                  <c:v>1781.5</c:v>
                </c:pt>
                <c:pt idx="2867">
                  <c:v>1781.98</c:v>
                </c:pt>
                <c:pt idx="2868">
                  <c:v>1782.46</c:v>
                </c:pt>
                <c:pt idx="2869">
                  <c:v>1782.94</c:v>
                </c:pt>
                <c:pt idx="2870">
                  <c:v>1783.43</c:v>
                </c:pt>
                <c:pt idx="2871">
                  <c:v>1783.91</c:v>
                </c:pt>
                <c:pt idx="2872">
                  <c:v>1784.39</c:v>
                </c:pt>
                <c:pt idx="2873">
                  <c:v>1784.87</c:v>
                </c:pt>
                <c:pt idx="2874">
                  <c:v>1785.35</c:v>
                </c:pt>
                <c:pt idx="2875">
                  <c:v>1785.84</c:v>
                </c:pt>
                <c:pt idx="2876">
                  <c:v>1786.32</c:v>
                </c:pt>
                <c:pt idx="2877">
                  <c:v>1786.8</c:v>
                </c:pt>
                <c:pt idx="2878">
                  <c:v>1787.28</c:v>
                </c:pt>
                <c:pt idx="2879">
                  <c:v>1787.77</c:v>
                </c:pt>
                <c:pt idx="2880">
                  <c:v>1788.25</c:v>
                </c:pt>
                <c:pt idx="2881">
                  <c:v>1788.73</c:v>
                </c:pt>
                <c:pt idx="2882">
                  <c:v>1789.21</c:v>
                </c:pt>
                <c:pt idx="2883">
                  <c:v>1789.69</c:v>
                </c:pt>
                <c:pt idx="2884">
                  <c:v>1790.18</c:v>
                </c:pt>
                <c:pt idx="2885">
                  <c:v>1790.66</c:v>
                </c:pt>
                <c:pt idx="2886">
                  <c:v>1791.14</c:v>
                </c:pt>
                <c:pt idx="2887">
                  <c:v>1791.62</c:v>
                </c:pt>
                <c:pt idx="2888">
                  <c:v>1792.1</c:v>
                </c:pt>
                <c:pt idx="2889">
                  <c:v>1792.59</c:v>
                </c:pt>
                <c:pt idx="2890">
                  <c:v>1793.07</c:v>
                </c:pt>
                <c:pt idx="2891">
                  <c:v>1793.55</c:v>
                </c:pt>
                <c:pt idx="2892">
                  <c:v>1794.03</c:v>
                </c:pt>
                <c:pt idx="2893">
                  <c:v>1794.52</c:v>
                </c:pt>
                <c:pt idx="2894">
                  <c:v>1795</c:v>
                </c:pt>
                <c:pt idx="2895">
                  <c:v>1795.48</c:v>
                </c:pt>
                <c:pt idx="2896">
                  <c:v>1795.96</c:v>
                </c:pt>
                <c:pt idx="2897">
                  <c:v>1796.44</c:v>
                </c:pt>
                <c:pt idx="2898">
                  <c:v>1796.93</c:v>
                </c:pt>
                <c:pt idx="2899">
                  <c:v>1797.41</c:v>
                </c:pt>
                <c:pt idx="2900">
                  <c:v>1797.89</c:v>
                </c:pt>
                <c:pt idx="2901">
                  <c:v>1798.37</c:v>
                </c:pt>
                <c:pt idx="2902">
                  <c:v>1798.85</c:v>
                </c:pt>
                <c:pt idx="2903">
                  <c:v>1799.34</c:v>
                </c:pt>
                <c:pt idx="2904">
                  <c:v>1799.82</c:v>
                </c:pt>
                <c:pt idx="2905">
                  <c:v>1800.3</c:v>
                </c:pt>
                <c:pt idx="2906">
                  <c:v>1800.78</c:v>
                </c:pt>
                <c:pt idx="2907">
                  <c:v>1801.27</c:v>
                </c:pt>
                <c:pt idx="2908">
                  <c:v>1801.75</c:v>
                </c:pt>
                <c:pt idx="2909">
                  <c:v>1802.23</c:v>
                </c:pt>
                <c:pt idx="2910">
                  <c:v>1802.71</c:v>
                </c:pt>
                <c:pt idx="2911">
                  <c:v>1803.19</c:v>
                </c:pt>
                <c:pt idx="2912">
                  <c:v>1803.68</c:v>
                </c:pt>
                <c:pt idx="2913">
                  <c:v>1804.16</c:v>
                </c:pt>
                <c:pt idx="2914">
                  <c:v>1804.64</c:v>
                </c:pt>
                <c:pt idx="2915">
                  <c:v>1805.12</c:v>
                </c:pt>
                <c:pt idx="2916">
                  <c:v>1805.6</c:v>
                </c:pt>
                <c:pt idx="2917">
                  <c:v>1806.09</c:v>
                </c:pt>
                <c:pt idx="2918">
                  <c:v>1806.57</c:v>
                </c:pt>
                <c:pt idx="2919">
                  <c:v>1807.05</c:v>
                </c:pt>
                <c:pt idx="2920">
                  <c:v>1807.53</c:v>
                </c:pt>
                <c:pt idx="2921">
                  <c:v>1808.02</c:v>
                </c:pt>
                <c:pt idx="2922">
                  <c:v>1808.5</c:v>
                </c:pt>
                <c:pt idx="2923">
                  <c:v>1808.98</c:v>
                </c:pt>
                <c:pt idx="2924">
                  <c:v>1809.46</c:v>
                </c:pt>
                <c:pt idx="2925">
                  <c:v>1809.94</c:v>
                </c:pt>
                <c:pt idx="2926">
                  <c:v>1810.43</c:v>
                </c:pt>
                <c:pt idx="2927">
                  <c:v>1810.91</c:v>
                </c:pt>
                <c:pt idx="2928">
                  <c:v>1811.39</c:v>
                </c:pt>
                <c:pt idx="2929">
                  <c:v>1811.87</c:v>
                </c:pt>
                <c:pt idx="2930">
                  <c:v>1812.35</c:v>
                </c:pt>
                <c:pt idx="2931">
                  <c:v>1812.84</c:v>
                </c:pt>
                <c:pt idx="2932">
                  <c:v>1813.32</c:v>
                </c:pt>
                <c:pt idx="2933">
                  <c:v>1813.8</c:v>
                </c:pt>
                <c:pt idx="2934">
                  <c:v>1814.28</c:v>
                </c:pt>
                <c:pt idx="2935">
                  <c:v>1814.77</c:v>
                </c:pt>
                <c:pt idx="2936">
                  <c:v>1815.25</c:v>
                </c:pt>
                <c:pt idx="2937">
                  <c:v>1815.73</c:v>
                </c:pt>
                <c:pt idx="2938">
                  <c:v>1816.21</c:v>
                </c:pt>
                <c:pt idx="2939">
                  <c:v>1816.69</c:v>
                </c:pt>
                <c:pt idx="2940">
                  <c:v>1817.18</c:v>
                </c:pt>
                <c:pt idx="2941">
                  <c:v>1817.66</c:v>
                </c:pt>
                <c:pt idx="2942">
                  <c:v>1818.14</c:v>
                </c:pt>
                <c:pt idx="2943">
                  <c:v>1818.62</c:v>
                </c:pt>
                <c:pt idx="2944">
                  <c:v>1819.1</c:v>
                </c:pt>
                <c:pt idx="2945">
                  <c:v>1819.59</c:v>
                </c:pt>
                <c:pt idx="2946">
                  <c:v>1820.07</c:v>
                </c:pt>
                <c:pt idx="2947">
                  <c:v>1820.55</c:v>
                </c:pt>
                <c:pt idx="2948">
                  <c:v>1821.03</c:v>
                </c:pt>
                <c:pt idx="2949">
                  <c:v>1821.52</c:v>
                </c:pt>
                <c:pt idx="2950">
                  <c:v>1822</c:v>
                </c:pt>
                <c:pt idx="2951">
                  <c:v>1822.48</c:v>
                </c:pt>
                <c:pt idx="2952">
                  <c:v>1822.96</c:v>
                </c:pt>
                <c:pt idx="2953">
                  <c:v>1823.44</c:v>
                </c:pt>
                <c:pt idx="2954">
                  <c:v>1823.93</c:v>
                </c:pt>
                <c:pt idx="2955">
                  <c:v>1824.41</c:v>
                </c:pt>
                <c:pt idx="2956">
                  <c:v>1824.89</c:v>
                </c:pt>
                <c:pt idx="2957">
                  <c:v>1825.37</c:v>
                </c:pt>
                <c:pt idx="2958">
                  <c:v>1825.85</c:v>
                </c:pt>
                <c:pt idx="2959">
                  <c:v>1826.34</c:v>
                </c:pt>
                <c:pt idx="2960">
                  <c:v>1826.82</c:v>
                </c:pt>
                <c:pt idx="2961">
                  <c:v>1827.3</c:v>
                </c:pt>
                <c:pt idx="2962">
                  <c:v>1827.78</c:v>
                </c:pt>
                <c:pt idx="2963">
                  <c:v>1828.27</c:v>
                </c:pt>
                <c:pt idx="2964">
                  <c:v>1828.75</c:v>
                </c:pt>
                <c:pt idx="2965">
                  <c:v>1829.23</c:v>
                </c:pt>
                <c:pt idx="2966">
                  <c:v>1829.71</c:v>
                </c:pt>
                <c:pt idx="2967">
                  <c:v>1830.19</c:v>
                </c:pt>
                <c:pt idx="2968">
                  <c:v>1830.68</c:v>
                </c:pt>
                <c:pt idx="2969">
                  <c:v>1831.16</c:v>
                </c:pt>
                <c:pt idx="2970">
                  <c:v>1831.64</c:v>
                </c:pt>
                <c:pt idx="2971">
                  <c:v>1832.12</c:v>
                </c:pt>
                <c:pt idx="2972">
                  <c:v>1832.6</c:v>
                </c:pt>
                <c:pt idx="2973">
                  <c:v>1833.09</c:v>
                </c:pt>
                <c:pt idx="2974">
                  <c:v>1833.57</c:v>
                </c:pt>
                <c:pt idx="2975">
                  <c:v>1834.05</c:v>
                </c:pt>
                <c:pt idx="2976">
                  <c:v>1834.53</c:v>
                </c:pt>
                <c:pt idx="2977">
                  <c:v>1835.01</c:v>
                </c:pt>
                <c:pt idx="2978">
                  <c:v>1835.5</c:v>
                </c:pt>
                <c:pt idx="2979">
                  <c:v>1835.98</c:v>
                </c:pt>
                <c:pt idx="2980">
                  <c:v>1836.46</c:v>
                </c:pt>
                <c:pt idx="2981">
                  <c:v>1836.94</c:v>
                </c:pt>
                <c:pt idx="2982">
                  <c:v>1837.43</c:v>
                </c:pt>
                <c:pt idx="2983">
                  <c:v>1837.91</c:v>
                </c:pt>
                <c:pt idx="2984">
                  <c:v>1838.39</c:v>
                </c:pt>
                <c:pt idx="2985">
                  <c:v>1838.87</c:v>
                </c:pt>
                <c:pt idx="2986">
                  <c:v>1839.35</c:v>
                </c:pt>
                <c:pt idx="2987">
                  <c:v>1839.84</c:v>
                </c:pt>
                <c:pt idx="2988">
                  <c:v>1840.32</c:v>
                </c:pt>
                <c:pt idx="2989">
                  <c:v>1840.8</c:v>
                </c:pt>
                <c:pt idx="2990">
                  <c:v>1841.28</c:v>
                </c:pt>
                <c:pt idx="2991">
                  <c:v>1841.76</c:v>
                </c:pt>
                <c:pt idx="2992">
                  <c:v>1842.25</c:v>
                </c:pt>
                <c:pt idx="2993">
                  <c:v>1842.73</c:v>
                </c:pt>
                <c:pt idx="2994">
                  <c:v>1843.21</c:v>
                </c:pt>
                <c:pt idx="2995">
                  <c:v>1843.69</c:v>
                </c:pt>
                <c:pt idx="2996">
                  <c:v>1844.18</c:v>
                </c:pt>
                <c:pt idx="2997">
                  <c:v>1844.66</c:v>
                </c:pt>
                <c:pt idx="2998">
                  <c:v>1845.14</c:v>
                </c:pt>
                <c:pt idx="2999">
                  <c:v>1845.62</c:v>
                </c:pt>
                <c:pt idx="3000">
                  <c:v>1846.1</c:v>
                </c:pt>
                <c:pt idx="3001">
                  <c:v>1846.59</c:v>
                </c:pt>
                <c:pt idx="3002">
                  <c:v>1847.07</c:v>
                </c:pt>
                <c:pt idx="3003">
                  <c:v>1847.55</c:v>
                </c:pt>
                <c:pt idx="3004">
                  <c:v>1848.03</c:v>
                </c:pt>
                <c:pt idx="3005">
                  <c:v>1848.51</c:v>
                </c:pt>
                <c:pt idx="3006">
                  <c:v>1849</c:v>
                </c:pt>
                <c:pt idx="3007">
                  <c:v>1849.48</c:v>
                </c:pt>
                <c:pt idx="3008">
                  <c:v>1849.96</c:v>
                </c:pt>
                <c:pt idx="3009">
                  <c:v>1850.44</c:v>
                </c:pt>
                <c:pt idx="3010">
                  <c:v>1850.93</c:v>
                </c:pt>
                <c:pt idx="3011">
                  <c:v>1851.41</c:v>
                </c:pt>
                <c:pt idx="3012">
                  <c:v>1851.89</c:v>
                </c:pt>
                <c:pt idx="3013">
                  <c:v>1852.37</c:v>
                </c:pt>
                <c:pt idx="3014">
                  <c:v>1852.85</c:v>
                </c:pt>
                <c:pt idx="3015">
                  <c:v>1853.34</c:v>
                </c:pt>
                <c:pt idx="3016">
                  <c:v>1853.82</c:v>
                </c:pt>
                <c:pt idx="3017">
                  <c:v>1854.3</c:v>
                </c:pt>
                <c:pt idx="3018">
                  <c:v>1854.78</c:v>
                </c:pt>
                <c:pt idx="3019">
                  <c:v>1855.26</c:v>
                </c:pt>
                <c:pt idx="3020">
                  <c:v>1855.75</c:v>
                </c:pt>
                <c:pt idx="3021">
                  <c:v>1856.23</c:v>
                </c:pt>
                <c:pt idx="3022">
                  <c:v>1856.71</c:v>
                </c:pt>
                <c:pt idx="3023">
                  <c:v>1857.19</c:v>
                </c:pt>
                <c:pt idx="3024">
                  <c:v>1857.68</c:v>
                </c:pt>
                <c:pt idx="3025">
                  <c:v>1858.16</c:v>
                </c:pt>
                <c:pt idx="3026">
                  <c:v>1858.64</c:v>
                </c:pt>
                <c:pt idx="3027">
                  <c:v>1859.12</c:v>
                </c:pt>
                <c:pt idx="3028">
                  <c:v>1859.6</c:v>
                </c:pt>
                <c:pt idx="3029">
                  <c:v>1860.09</c:v>
                </c:pt>
                <c:pt idx="3030">
                  <c:v>1860.57</c:v>
                </c:pt>
                <c:pt idx="3031">
                  <c:v>1861.05</c:v>
                </c:pt>
                <c:pt idx="3032">
                  <c:v>1861.53</c:v>
                </c:pt>
                <c:pt idx="3033">
                  <c:v>1862.01</c:v>
                </c:pt>
                <c:pt idx="3034">
                  <c:v>1862.5</c:v>
                </c:pt>
                <c:pt idx="3035">
                  <c:v>1862.98</c:v>
                </c:pt>
                <c:pt idx="3036">
                  <c:v>1863.46</c:v>
                </c:pt>
                <c:pt idx="3037">
                  <c:v>1863.94</c:v>
                </c:pt>
                <c:pt idx="3038">
                  <c:v>1864.43</c:v>
                </c:pt>
                <c:pt idx="3039">
                  <c:v>1864.91</c:v>
                </c:pt>
                <c:pt idx="3040">
                  <c:v>1865.39</c:v>
                </c:pt>
                <c:pt idx="3041">
                  <c:v>1865.87</c:v>
                </c:pt>
                <c:pt idx="3042">
                  <c:v>1866.35</c:v>
                </c:pt>
                <c:pt idx="3043">
                  <c:v>1866.84</c:v>
                </c:pt>
                <c:pt idx="3044">
                  <c:v>1867.32</c:v>
                </c:pt>
                <c:pt idx="3045">
                  <c:v>1867.8</c:v>
                </c:pt>
                <c:pt idx="3046">
                  <c:v>1868.28</c:v>
                </c:pt>
                <c:pt idx="3047">
                  <c:v>1868.76</c:v>
                </c:pt>
                <c:pt idx="3048">
                  <c:v>1869.25</c:v>
                </c:pt>
                <c:pt idx="3049">
                  <c:v>1869.73</c:v>
                </c:pt>
                <c:pt idx="3050">
                  <c:v>1870.21</c:v>
                </c:pt>
                <c:pt idx="3051">
                  <c:v>1870.69</c:v>
                </c:pt>
                <c:pt idx="3052">
                  <c:v>1871.18</c:v>
                </c:pt>
                <c:pt idx="3053">
                  <c:v>1871.66</c:v>
                </c:pt>
                <c:pt idx="3054">
                  <c:v>1872.14</c:v>
                </c:pt>
                <c:pt idx="3055">
                  <c:v>1872.62</c:v>
                </c:pt>
                <c:pt idx="3056">
                  <c:v>1873.1</c:v>
                </c:pt>
                <c:pt idx="3057">
                  <c:v>1873.59</c:v>
                </c:pt>
                <c:pt idx="3058">
                  <c:v>1874.07</c:v>
                </c:pt>
                <c:pt idx="3059">
                  <c:v>1874.55</c:v>
                </c:pt>
                <c:pt idx="3060">
                  <c:v>1875.03</c:v>
                </c:pt>
                <c:pt idx="3061">
                  <c:v>1875.51</c:v>
                </c:pt>
                <c:pt idx="3062">
                  <c:v>1876</c:v>
                </c:pt>
                <c:pt idx="3063">
                  <c:v>1876.48</c:v>
                </c:pt>
                <c:pt idx="3064">
                  <c:v>1876.96</c:v>
                </c:pt>
                <c:pt idx="3065">
                  <c:v>1877.44</c:v>
                </c:pt>
                <c:pt idx="3066">
                  <c:v>1877.93</c:v>
                </c:pt>
                <c:pt idx="3067">
                  <c:v>1878.41</c:v>
                </c:pt>
                <c:pt idx="3068">
                  <c:v>1878.89</c:v>
                </c:pt>
                <c:pt idx="3069">
                  <c:v>1879.37</c:v>
                </c:pt>
                <c:pt idx="3070">
                  <c:v>1879.85</c:v>
                </c:pt>
                <c:pt idx="3071">
                  <c:v>1880.34</c:v>
                </c:pt>
                <c:pt idx="3072">
                  <c:v>1880.82</c:v>
                </c:pt>
                <c:pt idx="3073">
                  <c:v>1881.3</c:v>
                </c:pt>
                <c:pt idx="3074">
                  <c:v>1881.78</c:v>
                </c:pt>
                <c:pt idx="3075">
                  <c:v>1882.26</c:v>
                </c:pt>
                <c:pt idx="3076">
                  <c:v>1882.75</c:v>
                </c:pt>
                <c:pt idx="3077">
                  <c:v>1883.23</c:v>
                </c:pt>
                <c:pt idx="3078">
                  <c:v>1883.71</c:v>
                </c:pt>
                <c:pt idx="3079">
                  <c:v>1884.19</c:v>
                </c:pt>
                <c:pt idx="3080">
                  <c:v>1884.68</c:v>
                </c:pt>
                <c:pt idx="3081">
                  <c:v>1885.16</c:v>
                </c:pt>
                <c:pt idx="3082">
                  <c:v>1885.64</c:v>
                </c:pt>
                <c:pt idx="3083">
                  <c:v>1886.12</c:v>
                </c:pt>
                <c:pt idx="3084">
                  <c:v>1886.6</c:v>
                </c:pt>
                <c:pt idx="3085">
                  <c:v>1887.09</c:v>
                </c:pt>
                <c:pt idx="3086">
                  <c:v>1887.57</c:v>
                </c:pt>
                <c:pt idx="3087">
                  <c:v>1888.05</c:v>
                </c:pt>
                <c:pt idx="3088">
                  <c:v>1888.53</c:v>
                </c:pt>
                <c:pt idx="3089">
                  <c:v>1889.01</c:v>
                </c:pt>
                <c:pt idx="3090">
                  <c:v>1889.5</c:v>
                </c:pt>
                <c:pt idx="3091">
                  <c:v>1889.98</c:v>
                </c:pt>
                <c:pt idx="3092">
                  <c:v>1890.46</c:v>
                </c:pt>
                <c:pt idx="3093">
                  <c:v>1890.94</c:v>
                </c:pt>
                <c:pt idx="3094">
                  <c:v>1891.42</c:v>
                </c:pt>
                <c:pt idx="3095">
                  <c:v>1891.91</c:v>
                </c:pt>
                <c:pt idx="3096">
                  <c:v>1892.39</c:v>
                </c:pt>
                <c:pt idx="3097">
                  <c:v>1892.87</c:v>
                </c:pt>
                <c:pt idx="3098">
                  <c:v>1893.35</c:v>
                </c:pt>
                <c:pt idx="3099">
                  <c:v>1893.84</c:v>
                </c:pt>
                <c:pt idx="3100">
                  <c:v>1894.32</c:v>
                </c:pt>
                <c:pt idx="3101">
                  <c:v>1894.8</c:v>
                </c:pt>
                <c:pt idx="3102">
                  <c:v>1895.28</c:v>
                </c:pt>
                <c:pt idx="3103">
                  <c:v>1895.76</c:v>
                </c:pt>
                <c:pt idx="3104">
                  <c:v>1896.25</c:v>
                </c:pt>
                <c:pt idx="3105">
                  <c:v>1896.73</c:v>
                </c:pt>
                <c:pt idx="3106">
                  <c:v>1897.21</c:v>
                </c:pt>
                <c:pt idx="3107">
                  <c:v>1897.69</c:v>
                </c:pt>
                <c:pt idx="3108">
                  <c:v>1898.17</c:v>
                </c:pt>
                <c:pt idx="3109">
                  <c:v>1898.66</c:v>
                </c:pt>
                <c:pt idx="3110">
                  <c:v>1899.14</c:v>
                </c:pt>
                <c:pt idx="3111">
                  <c:v>1899.62</c:v>
                </c:pt>
                <c:pt idx="3112">
                  <c:v>1900.1</c:v>
                </c:pt>
                <c:pt idx="3113">
                  <c:v>1900.59</c:v>
                </c:pt>
                <c:pt idx="3114">
                  <c:v>1901.07</c:v>
                </c:pt>
                <c:pt idx="3115">
                  <c:v>1901.55</c:v>
                </c:pt>
                <c:pt idx="3116">
                  <c:v>1902.03</c:v>
                </c:pt>
                <c:pt idx="3117">
                  <c:v>1902.51</c:v>
                </c:pt>
                <c:pt idx="3118">
                  <c:v>1903</c:v>
                </c:pt>
                <c:pt idx="3119">
                  <c:v>1903.48</c:v>
                </c:pt>
                <c:pt idx="3120">
                  <c:v>1903.96</c:v>
                </c:pt>
                <c:pt idx="3121">
                  <c:v>1904.44</c:v>
                </c:pt>
                <c:pt idx="3122">
                  <c:v>1904.92</c:v>
                </c:pt>
                <c:pt idx="3123">
                  <c:v>1905.41</c:v>
                </c:pt>
                <c:pt idx="3124">
                  <c:v>1905.89</c:v>
                </c:pt>
                <c:pt idx="3125">
                  <c:v>1906.37</c:v>
                </c:pt>
                <c:pt idx="3126">
                  <c:v>1906.85</c:v>
                </c:pt>
                <c:pt idx="3127">
                  <c:v>1907.34</c:v>
                </c:pt>
                <c:pt idx="3128">
                  <c:v>1907.82</c:v>
                </c:pt>
                <c:pt idx="3129">
                  <c:v>1908.3</c:v>
                </c:pt>
                <c:pt idx="3130">
                  <c:v>1908.78</c:v>
                </c:pt>
                <c:pt idx="3131">
                  <c:v>1909.26</c:v>
                </c:pt>
                <c:pt idx="3132">
                  <c:v>1909.75</c:v>
                </c:pt>
                <c:pt idx="3133">
                  <c:v>1910.23</c:v>
                </c:pt>
                <c:pt idx="3134">
                  <c:v>1910.71</c:v>
                </c:pt>
                <c:pt idx="3135">
                  <c:v>1911.19</c:v>
                </c:pt>
                <c:pt idx="3136">
                  <c:v>1911.67</c:v>
                </c:pt>
                <c:pt idx="3137">
                  <c:v>1912.16</c:v>
                </c:pt>
                <c:pt idx="3138">
                  <c:v>1912.64</c:v>
                </c:pt>
                <c:pt idx="3139">
                  <c:v>1913.12</c:v>
                </c:pt>
                <c:pt idx="3140">
                  <c:v>1913.6</c:v>
                </c:pt>
                <c:pt idx="3141">
                  <c:v>1914.09</c:v>
                </c:pt>
                <c:pt idx="3142">
                  <c:v>1914.57</c:v>
                </c:pt>
                <c:pt idx="3143">
                  <c:v>1915.05</c:v>
                </c:pt>
                <c:pt idx="3144">
                  <c:v>1915.53</c:v>
                </c:pt>
                <c:pt idx="3145">
                  <c:v>1916.01</c:v>
                </c:pt>
                <c:pt idx="3146">
                  <c:v>1916.5</c:v>
                </c:pt>
                <c:pt idx="3147">
                  <c:v>1916.98</c:v>
                </c:pt>
                <c:pt idx="3148">
                  <c:v>1917.46</c:v>
                </c:pt>
                <c:pt idx="3149">
                  <c:v>1917.94</c:v>
                </c:pt>
                <c:pt idx="3150">
                  <c:v>1918.42</c:v>
                </c:pt>
                <c:pt idx="3151">
                  <c:v>1918.91</c:v>
                </c:pt>
                <c:pt idx="3152">
                  <c:v>1919.39</c:v>
                </c:pt>
                <c:pt idx="3153">
                  <c:v>1919.87</c:v>
                </c:pt>
                <c:pt idx="3154">
                  <c:v>1920.35</c:v>
                </c:pt>
                <c:pt idx="3155">
                  <c:v>1920.84</c:v>
                </c:pt>
                <c:pt idx="3156">
                  <c:v>1921.32</c:v>
                </c:pt>
                <c:pt idx="3157">
                  <c:v>1921.8</c:v>
                </c:pt>
                <c:pt idx="3158">
                  <c:v>1922.28</c:v>
                </c:pt>
                <c:pt idx="3159">
                  <c:v>1922.76</c:v>
                </c:pt>
                <c:pt idx="3160">
                  <c:v>1923.25</c:v>
                </c:pt>
                <c:pt idx="3161">
                  <c:v>1923.73</c:v>
                </c:pt>
                <c:pt idx="3162">
                  <c:v>1924.21</c:v>
                </c:pt>
                <c:pt idx="3163">
                  <c:v>1924.69</c:v>
                </c:pt>
                <c:pt idx="3164">
                  <c:v>1925.17</c:v>
                </c:pt>
                <c:pt idx="3165">
                  <c:v>1925.66</c:v>
                </c:pt>
                <c:pt idx="3166">
                  <c:v>1926.14</c:v>
                </c:pt>
                <c:pt idx="3167">
                  <c:v>1926.62</c:v>
                </c:pt>
                <c:pt idx="3168">
                  <c:v>1927.1</c:v>
                </c:pt>
                <c:pt idx="3169">
                  <c:v>1927.59</c:v>
                </c:pt>
                <c:pt idx="3170">
                  <c:v>1928.07</c:v>
                </c:pt>
                <c:pt idx="3171">
                  <c:v>1928.55</c:v>
                </c:pt>
                <c:pt idx="3172">
                  <c:v>1929.03</c:v>
                </c:pt>
                <c:pt idx="3173">
                  <c:v>1929.51</c:v>
                </c:pt>
                <c:pt idx="3174">
                  <c:v>1930</c:v>
                </c:pt>
                <c:pt idx="3175">
                  <c:v>1930.48</c:v>
                </c:pt>
                <c:pt idx="3176">
                  <c:v>1930.96</c:v>
                </c:pt>
                <c:pt idx="3177">
                  <c:v>1931.44</c:v>
                </c:pt>
                <c:pt idx="3178">
                  <c:v>1931.92</c:v>
                </c:pt>
                <c:pt idx="3179">
                  <c:v>1932.41</c:v>
                </c:pt>
                <c:pt idx="3180">
                  <c:v>1932.89</c:v>
                </c:pt>
                <c:pt idx="3181">
                  <c:v>1933.37</c:v>
                </c:pt>
                <c:pt idx="3182">
                  <c:v>1933.85</c:v>
                </c:pt>
                <c:pt idx="3183">
                  <c:v>1934.34</c:v>
                </c:pt>
                <c:pt idx="3184">
                  <c:v>1934.82</c:v>
                </c:pt>
                <c:pt idx="3185">
                  <c:v>1935.3</c:v>
                </c:pt>
                <c:pt idx="3186">
                  <c:v>1935.78</c:v>
                </c:pt>
                <c:pt idx="3187">
                  <c:v>1936.26</c:v>
                </c:pt>
                <c:pt idx="3188">
                  <c:v>1936.75</c:v>
                </c:pt>
                <c:pt idx="3189">
                  <c:v>1937.23</c:v>
                </c:pt>
                <c:pt idx="3190">
                  <c:v>1937.71</c:v>
                </c:pt>
                <c:pt idx="3191">
                  <c:v>1938.19</c:v>
                </c:pt>
                <c:pt idx="3192">
                  <c:v>1938.67</c:v>
                </c:pt>
                <c:pt idx="3193">
                  <c:v>1939.16</c:v>
                </c:pt>
                <c:pt idx="3194">
                  <c:v>1939.64</c:v>
                </c:pt>
                <c:pt idx="3195">
                  <c:v>1940.12</c:v>
                </c:pt>
                <c:pt idx="3196">
                  <c:v>1940.6</c:v>
                </c:pt>
                <c:pt idx="3197">
                  <c:v>1941.09</c:v>
                </c:pt>
                <c:pt idx="3198">
                  <c:v>1941.57</c:v>
                </c:pt>
                <c:pt idx="3199">
                  <c:v>1942.05</c:v>
                </c:pt>
                <c:pt idx="3200">
                  <c:v>1942.53</c:v>
                </c:pt>
                <c:pt idx="3201">
                  <c:v>1943.01</c:v>
                </c:pt>
                <c:pt idx="3202">
                  <c:v>1943.5</c:v>
                </c:pt>
                <c:pt idx="3203">
                  <c:v>1943.98</c:v>
                </c:pt>
                <c:pt idx="3204">
                  <c:v>1944.46</c:v>
                </c:pt>
                <c:pt idx="3205">
                  <c:v>1944.94</c:v>
                </c:pt>
                <c:pt idx="3206">
                  <c:v>1945.42</c:v>
                </c:pt>
                <c:pt idx="3207">
                  <c:v>1945.91</c:v>
                </c:pt>
                <c:pt idx="3208">
                  <c:v>1946.39</c:v>
                </c:pt>
                <c:pt idx="3209">
                  <c:v>1946.87</c:v>
                </c:pt>
                <c:pt idx="3210">
                  <c:v>1947.35</c:v>
                </c:pt>
                <c:pt idx="3211">
                  <c:v>1947.83</c:v>
                </c:pt>
                <c:pt idx="3212">
                  <c:v>1948.32</c:v>
                </c:pt>
                <c:pt idx="3213">
                  <c:v>1948.8</c:v>
                </c:pt>
                <c:pt idx="3214">
                  <c:v>1949.28</c:v>
                </c:pt>
                <c:pt idx="3215">
                  <c:v>1949.76</c:v>
                </c:pt>
                <c:pt idx="3216">
                  <c:v>1950.25</c:v>
                </c:pt>
                <c:pt idx="3217">
                  <c:v>1950.73</c:v>
                </c:pt>
                <c:pt idx="3218">
                  <c:v>1951.21</c:v>
                </c:pt>
                <c:pt idx="3219">
                  <c:v>1951.69</c:v>
                </c:pt>
                <c:pt idx="3220">
                  <c:v>1952.17</c:v>
                </c:pt>
                <c:pt idx="3221">
                  <c:v>1952.66</c:v>
                </c:pt>
                <c:pt idx="3222">
                  <c:v>1953.14</c:v>
                </c:pt>
                <c:pt idx="3223">
                  <c:v>1953.62</c:v>
                </c:pt>
                <c:pt idx="3224">
                  <c:v>1954.1</c:v>
                </c:pt>
                <c:pt idx="3225">
                  <c:v>1954.58</c:v>
                </c:pt>
                <c:pt idx="3226">
                  <c:v>1955.07</c:v>
                </c:pt>
                <c:pt idx="3227">
                  <c:v>1955.55</c:v>
                </c:pt>
                <c:pt idx="3228">
                  <c:v>1956.03</c:v>
                </c:pt>
                <c:pt idx="3229">
                  <c:v>1956.51</c:v>
                </c:pt>
                <c:pt idx="3230">
                  <c:v>1957</c:v>
                </c:pt>
                <c:pt idx="3231">
                  <c:v>1957.48</c:v>
                </c:pt>
                <c:pt idx="3232">
                  <c:v>1957.96</c:v>
                </c:pt>
                <c:pt idx="3233">
                  <c:v>1958.44</c:v>
                </c:pt>
                <c:pt idx="3234">
                  <c:v>1958.92</c:v>
                </c:pt>
                <c:pt idx="3235">
                  <c:v>1959.41</c:v>
                </c:pt>
                <c:pt idx="3236">
                  <c:v>1959.89</c:v>
                </c:pt>
                <c:pt idx="3237">
                  <c:v>1960.37</c:v>
                </c:pt>
                <c:pt idx="3238">
                  <c:v>1960.85</c:v>
                </c:pt>
                <c:pt idx="3239">
                  <c:v>1961.33</c:v>
                </c:pt>
                <c:pt idx="3240">
                  <c:v>1961.82</c:v>
                </c:pt>
                <c:pt idx="3241">
                  <c:v>1962.3</c:v>
                </c:pt>
                <c:pt idx="3242">
                  <c:v>1962.78</c:v>
                </c:pt>
                <c:pt idx="3243">
                  <c:v>1963.26</c:v>
                </c:pt>
                <c:pt idx="3244">
                  <c:v>1963.75</c:v>
                </c:pt>
                <c:pt idx="3245">
                  <c:v>1964.23</c:v>
                </c:pt>
                <c:pt idx="3246">
                  <c:v>1964.71</c:v>
                </c:pt>
                <c:pt idx="3247">
                  <c:v>1965.19</c:v>
                </c:pt>
                <c:pt idx="3248">
                  <c:v>1965.67</c:v>
                </c:pt>
                <c:pt idx="3249">
                  <c:v>1966.16</c:v>
                </c:pt>
                <c:pt idx="3250">
                  <c:v>1966.64</c:v>
                </c:pt>
                <c:pt idx="3251">
                  <c:v>1967.12</c:v>
                </c:pt>
                <c:pt idx="3252">
                  <c:v>1967.6</c:v>
                </c:pt>
                <c:pt idx="3253">
                  <c:v>1968.08</c:v>
                </c:pt>
                <c:pt idx="3254">
                  <c:v>1968.57</c:v>
                </c:pt>
                <c:pt idx="3255">
                  <c:v>1969.05</c:v>
                </c:pt>
                <c:pt idx="3256">
                  <c:v>1969.53</c:v>
                </c:pt>
                <c:pt idx="3257">
                  <c:v>1970.01</c:v>
                </c:pt>
                <c:pt idx="3258">
                  <c:v>1970.5</c:v>
                </c:pt>
                <c:pt idx="3259">
                  <c:v>1970.98</c:v>
                </c:pt>
                <c:pt idx="3260">
                  <c:v>1971.46</c:v>
                </c:pt>
                <c:pt idx="3261">
                  <c:v>1971.94</c:v>
                </c:pt>
                <c:pt idx="3262">
                  <c:v>1972.42</c:v>
                </c:pt>
                <c:pt idx="3263">
                  <c:v>1972.91</c:v>
                </c:pt>
                <c:pt idx="3264">
                  <c:v>1973.39</c:v>
                </c:pt>
                <c:pt idx="3265">
                  <c:v>1973.87</c:v>
                </c:pt>
                <c:pt idx="3266">
                  <c:v>1974.35</c:v>
                </c:pt>
                <c:pt idx="3267">
                  <c:v>1974.83</c:v>
                </c:pt>
                <c:pt idx="3268">
                  <c:v>1975.32</c:v>
                </c:pt>
                <c:pt idx="3269">
                  <c:v>1975.8</c:v>
                </c:pt>
                <c:pt idx="3270">
                  <c:v>1976.28</c:v>
                </c:pt>
                <c:pt idx="3271">
                  <c:v>1976.76</c:v>
                </c:pt>
                <c:pt idx="3272">
                  <c:v>1977.25</c:v>
                </c:pt>
                <c:pt idx="3273">
                  <c:v>1977.73</c:v>
                </c:pt>
                <c:pt idx="3274">
                  <c:v>1978.21</c:v>
                </c:pt>
                <c:pt idx="3275">
                  <c:v>1978.69</c:v>
                </c:pt>
                <c:pt idx="3276">
                  <c:v>1979.17</c:v>
                </c:pt>
                <c:pt idx="3277">
                  <c:v>1979.66</c:v>
                </c:pt>
                <c:pt idx="3278">
                  <c:v>1980.14</c:v>
                </c:pt>
                <c:pt idx="3279">
                  <c:v>1980.62</c:v>
                </c:pt>
                <c:pt idx="3280">
                  <c:v>1981.1</c:v>
                </c:pt>
                <c:pt idx="3281">
                  <c:v>1981.58</c:v>
                </c:pt>
                <c:pt idx="3282">
                  <c:v>1982.07</c:v>
                </c:pt>
                <c:pt idx="3283">
                  <c:v>1982.55</c:v>
                </c:pt>
                <c:pt idx="3284">
                  <c:v>1983.03</c:v>
                </c:pt>
                <c:pt idx="3285">
                  <c:v>1983.51</c:v>
                </c:pt>
                <c:pt idx="3286">
                  <c:v>1984</c:v>
                </c:pt>
                <c:pt idx="3287">
                  <c:v>1984.48</c:v>
                </c:pt>
                <c:pt idx="3288">
                  <c:v>1984.96</c:v>
                </c:pt>
                <c:pt idx="3289">
                  <c:v>1985.44</c:v>
                </c:pt>
                <c:pt idx="3290">
                  <c:v>1985.92</c:v>
                </c:pt>
                <c:pt idx="3291">
                  <c:v>1986.41</c:v>
                </c:pt>
                <c:pt idx="3292">
                  <c:v>1986.89</c:v>
                </c:pt>
                <c:pt idx="3293">
                  <c:v>1987.37</c:v>
                </c:pt>
                <c:pt idx="3294">
                  <c:v>1987.85</c:v>
                </c:pt>
                <c:pt idx="3295">
                  <c:v>1988.33</c:v>
                </c:pt>
                <c:pt idx="3296">
                  <c:v>1988.82</c:v>
                </c:pt>
                <c:pt idx="3297">
                  <c:v>1989.3</c:v>
                </c:pt>
                <c:pt idx="3298">
                  <c:v>1989.78</c:v>
                </c:pt>
                <c:pt idx="3299">
                  <c:v>1990.26</c:v>
                </c:pt>
                <c:pt idx="3300">
                  <c:v>1990.75</c:v>
                </c:pt>
                <c:pt idx="3301">
                  <c:v>1991.23</c:v>
                </c:pt>
                <c:pt idx="3302">
                  <c:v>1991.71</c:v>
                </c:pt>
                <c:pt idx="3303">
                  <c:v>1992.19</c:v>
                </c:pt>
                <c:pt idx="3304">
                  <c:v>1992.67</c:v>
                </c:pt>
                <c:pt idx="3305">
                  <c:v>1993.16</c:v>
                </c:pt>
                <c:pt idx="3306">
                  <c:v>1993.64</c:v>
                </c:pt>
                <c:pt idx="3307">
                  <c:v>1994.12</c:v>
                </c:pt>
                <c:pt idx="3308">
                  <c:v>1994.6</c:v>
                </c:pt>
                <c:pt idx="3309">
                  <c:v>1995.08</c:v>
                </c:pt>
                <c:pt idx="3310">
                  <c:v>1995.57</c:v>
                </c:pt>
                <c:pt idx="3311">
                  <c:v>1996.05</c:v>
                </c:pt>
                <c:pt idx="3312">
                  <c:v>1996.53</c:v>
                </c:pt>
                <c:pt idx="3313">
                  <c:v>1997.01</c:v>
                </c:pt>
                <c:pt idx="3314">
                  <c:v>1997.5</c:v>
                </c:pt>
                <c:pt idx="3315">
                  <c:v>1997.98</c:v>
                </c:pt>
                <c:pt idx="3316">
                  <c:v>1998.46</c:v>
                </c:pt>
                <c:pt idx="3317">
                  <c:v>1998.94</c:v>
                </c:pt>
                <c:pt idx="3318">
                  <c:v>1999.42</c:v>
                </c:pt>
                <c:pt idx="3319">
                  <c:v>1999.91</c:v>
                </c:pt>
                <c:pt idx="3320">
                  <c:v>2000.39</c:v>
                </c:pt>
                <c:pt idx="3321">
                  <c:v>2000.87</c:v>
                </c:pt>
                <c:pt idx="3322">
                  <c:v>2001.35</c:v>
                </c:pt>
                <c:pt idx="3323">
                  <c:v>2001.83</c:v>
                </c:pt>
                <c:pt idx="3324">
                  <c:v>2002.32</c:v>
                </c:pt>
                <c:pt idx="3325">
                  <c:v>2002.8</c:v>
                </c:pt>
                <c:pt idx="3326">
                  <c:v>2003.28</c:v>
                </c:pt>
                <c:pt idx="3327">
                  <c:v>2003.76</c:v>
                </c:pt>
                <c:pt idx="3328">
                  <c:v>2004.25</c:v>
                </c:pt>
                <c:pt idx="3329">
                  <c:v>2004.73</c:v>
                </c:pt>
                <c:pt idx="3330">
                  <c:v>2005.21</c:v>
                </c:pt>
                <c:pt idx="3331">
                  <c:v>2005.69</c:v>
                </c:pt>
                <c:pt idx="3332">
                  <c:v>2006.17</c:v>
                </c:pt>
                <c:pt idx="3333">
                  <c:v>2006.66</c:v>
                </c:pt>
                <c:pt idx="3334">
                  <c:v>2007.14</c:v>
                </c:pt>
                <c:pt idx="3335">
                  <c:v>2007.62</c:v>
                </c:pt>
                <c:pt idx="3336">
                  <c:v>2008.1</c:v>
                </c:pt>
                <c:pt idx="3337">
                  <c:v>2008.58</c:v>
                </c:pt>
                <c:pt idx="3338">
                  <c:v>2009.07</c:v>
                </c:pt>
                <c:pt idx="3339">
                  <c:v>2009.55</c:v>
                </c:pt>
                <c:pt idx="3340">
                  <c:v>2010.03</c:v>
                </c:pt>
                <c:pt idx="3341">
                  <c:v>2010.51</c:v>
                </c:pt>
                <c:pt idx="3342">
                  <c:v>2011</c:v>
                </c:pt>
                <c:pt idx="3343">
                  <c:v>2011.48</c:v>
                </c:pt>
                <c:pt idx="3344">
                  <c:v>2011.96</c:v>
                </c:pt>
                <c:pt idx="3345">
                  <c:v>2012.44</c:v>
                </c:pt>
                <c:pt idx="3346">
                  <c:v>2012.92</c:v>
                </c:pt>
                <c:pt idx="3347">
                  <c:v>2013.41</c:v>
                </c:pt>
                <c:pt idx="3348">
                  <c:v>2013.89</c:v>
                </c:pt>
                <c:pt idx="3349">
                  <c:v>2014.37</c:v>
                </c:pt>
                <c:pt idx="3350">
                  <c:v>2014.85</c:v>
                </c:pt>
                <c:pt idx="3351">
                  <c:v>2015.33</c:v>
                </c:pt>
                <c:pt idx="3352">
                  <c:v>2015.82</c:v>
                </c:pt>
                <c:pt idx="3353">
                  <c:v>2016.3</c:v>
                </c:pt>
                <c:pt idx="3354">
                  <c:v>2016.78</c:v>
                </c:pt>
                <c:pt idx="3355">
                  <c:v>2017.26</c:v>
                </c:pt>
                <c:pt idx="3356">
                  <c:v>2017.74</c:v>
                </c:pt>
                <c:pt idx="3357">
                  <c:v>2018.23</c:v>
                </c:pt>
                <c:pt idx="3358">
                  <c:v>2018.71</c:v>
                </c:pt>
                <c:pt idx="3359">
                  <c:v>2019.19</c:v>
                </c:pt>
                <c:pt idx="3360">
                  <c:v>2019.67</c:v>
                </c:pt>
                <c:pt idx="3361">
                  <c:v>2020.16</c:v>
                </c:pt>
                <c:pt idx="3362">
                  <c:v>2020.64</c:v>
                </c:pt>
                <c:pt idx="3363">
                  <c:v>2021.12</c:v>
                </c:pt>
                <c:pt idx="3364">
                  <c:v>2021.6</c:v>
                </c:pt>
                <c:pt idx="3365">
                  <c:v>2022.08</c:v>
                </c:pt>
                <c:pt idx="3366">
                  <c:v>2022.57</c:v>
                </c:pt>
                <c:pt idx="3367">
                  <c:v>2023.05</c:v>
                </c:pt>
                <c:pt idx="3368">
                  <c:v>2023.53</c:v>
                </c:pt>
                <c:pt idx="3369">
                  <c:v>2024.01</c:v>
                </c:pt>
                <c:pt idx="3370">
                  <c:v>2024.49</c:v>
                </c:pt>
                <c:pt idx="3371">
                  <c:v>2024.98</c:v>
                </c:pt>
                <c:pt idx="3372">
                  <c:v>2025.46</c:v>
                </c:pt>
                <c:pt idx="3373">
                  <c:v>2025.94</c:v>
                </c:pt>
                <c:pt idx="3374">
                  <c:v>2026.42</c:v>
                </c:pt>
                <c:pt idx="3375">
                  <c:v>2026.91</c:v>
                </c:pt>
                <c:pt idx="3376">
                  <c:v>2027.39</c:v>
                </c:pt>
                <c:pt idx="3377">
                  <c:v>2027.87</c:v>
                </c:pt>
                <c:pt idx="3378">
                  <c:v>2028.35</c:v>
                </c:pt>
                <c:pt idx="3379">
                  <c:v>2028.83</c:v>
                </c:pt>
                <c:pt idx="3380">
                  <c:v>2029.32</c:v>
                </c:pt>
                <c:pt idx="3381">
                  <c:v>2029.8</c:v>
                </c:pt>
                <c:pt idx="3382">
                  <c:v>2030.28</c:v>
                </c:pt>
                <c:pt idx="3383">
                  <c:v>2030.76</c:v>
                </c:pt>
                <c:pt idx="3384">
                  <c:v>2031.24</c:v>
                </c:pt>
                <c:pt idx="3385">
                  <c:v>2031.73</c:v>
                </c:pt>
                <c:pt idx="3386">
                  <c:v>2032.21</c:v>
                </c:pt>
                <c:pt idx="3387">
                  <c:v>2032.69</c:v>
                </c:pt>
                <c:pt idx="3388">
                  <c:v>2033.17</c:v>
                </c:pt>
                <c:pt idx="3389">
                  <c:v>2033.66</c:v>
                </c:pt>
                <c:pt idx="3390">
                  <c:v>2034.14</c:v>
                </c:pt>
                <c:pt idx="3391">
                  <c:v>2034.62</c:v>
                </c:pt>
                <c:pt idx="3392">
                  <c:v>2035.1</c:v>
                </c:pt>
                <c:pt idx="3393">
                  <c:v>2035.58</c:v>
                </c:pt>
                <c:pt idx="3394">
                  <c:v>2036.07</c:v>
                </c:pt>
                <c:pt idx="3395">
                  <c:v>2036.55</c:v>
                </c:pt>
                <c:pt idx="3396">
                  <c:v>2037.03</c:v>
                </c:pt>
                <c:pt idx="3397">
                  <c:v>2037.51</c:v>
                </c:pt>
                <c:pt idx="3398">
                  <c:v>2037.99</c:v>
                </c:pt>
                <c:pt idx="3399">
                  <c:v>2038.48</c:v>
                </c:pt>
                <c:pt idx="3400">
                  <c:v>2038.96</c:v>
                </c:pt>
                <c:pt idx="3401">
                  <c:v>2039.44</c:v>
                </c:pt>
                <c:pt idx="3402">
                  <c:v>2039.92</c:v>
                </c:pt>
                <c:pt idx="3403">
                  <c:v>2040.41</c:v>
                </c:pt>
                <c:pt idx="3404">
                  <c:v>2040.89</c:v>
                </c:pt>
                <c:pt idx="3405">
                  <c:v>2041.37</c:v>
                </c:pt>
                <c:pt idx="3406">
                  <c:v>2041.85</c:v>
                </c:pt>
                <c:pt idx="3407">
                  <c:v>2042.33</c:v>
                </c:pt>
                <c:pt idx="3408">
                  <c:v>2042.82</c:v>
                </c:pt>
                <c:pt idx="3409">
                  <c:v>2043.3</c:v>
                </c:pt>
                <c:pt idx="3410">
                  <c:v>2043.78</c:v>
                </c:pt>
                <c:pt idx="3411">
                  <c:v>2044.26</c:v>
                </c:pt>
                <c:pt idx="3412">
                  <c:v>2044.74</c:v>
                </c:pt>
                <c:pt idx="3413">
                  <c:v>2045.23</c:v>
                </c:pt>
                <c:pt idx="3414">
                  <c:v>2045.71</c:v>
                </c:pt>
                <c:pt idx="3415">
                  <c:v>2046.19</c:v>
                </c:pt>
                <c:pt idx="3416">
                  <c:v>2046.67</c:v>
                </c:pt>
                <c:pt idx="3417">
                  <c:v>2047.16</c:v>
                </c:pt>
                <c:pt idx="3418">
                  <c:v>2047.64</c:v>
                </c:pt>
                <c:pt idx="3419">
                  <c:v>2048.12</c:v>
                </c:pt>
                <c:pt idx="3420">
                  <c:v>2048.6</c:v>
                </c:pt>
                <c:pt idx="3421">
                  <c:v>2049.08</c:v>
                </c:pt>
                <c:pt idx="3422">
                  <c:v>2049.5700000000002</c:v>
                </c:pt>
                <c:pt idx="3423">
                  <c:v>2050.0500000000002</c:v>
                </c:pt>
                <c:pt idx="3424">
                  <c:v>2050.5300000000002</c:v>
                </c:pt>
                <c:pt idx="3425">
                  <c:v>2051.0100000000002</c:v>
                </c:pt>
                <c:pt idx="3426">
                  <c:v>2051.4899999999998</c:v>
                </c:pt>
                <c:pt idx="3427">
                  <c:v>2051.98</c:v>
                </c:pt>
                <c:pt idx="3428">
                  <c:v>2052.46</c:v>
                </c:pt>
                <c:pt idx="3429">
                  <c:v>2052.94</c:v>
                </c:pt>
                <c:pt idx="3430">
                  <c:v>2053.42</c:v>
                </c:pt>
                <c:pt idx="3431">
                  <c:v>2053.91</c:v>
                </c:pt>
                <c:pt idx="3432">
                  <c:v>2054.39</c:v>
                </c:pt>
                <c:pt idx="3433">
                  <c:v>2054.87</c:v>
                </c:pt>
                <c:pt idx="3434">
                  <c:v>2055.35</c:v>
                </c:pt>
                <c:pt idx="3435">
                  <c:v>2055.83</c:v>
                </c:pt>
                <c:pt idx="3436">
                  <c:v>2056.3200000000002</c:v>
                </c:pt>
                <c:pt idx="3437">
                  <c:v>2056.8000000000002</c:v>
                </c:pt>
                <c:pt idx="3438">
                  <c:v>2057.2800000000002</c:v>
                </c:pt>
                <c:pt idx="3439">
                  <c:v>2057.7600000000002</c:v>
                </c:pt>
                <c:pt idx="3440">
                  <c:v>2058.2399999999998</c:v>
                </c:pt>
                <c:pt idx="3441">
                  <c:v>2058.73</c:v>
                </c:pt>
                <c:pt idx="3442">
                  <c:v>2059.21</c:v>
                </c:pt>
                <c:pt idx="3443">
                  <c:v>2059.69</c:v>
                </c:pt>
                <c:pt idx="3444">
                  <c:v>2060.17</c:v>
                </c:pt>
                <c:pt idx="3445">
                  <c:v>2060.66</c:v>
                </c:pt>
                <c:pt idx="3446">
                  <c:v>2061.14</c:v>
                </c:pt>
                <c:pt idx="3447">
                  <c:v>2061.62</c:v>
                </c:pt>
                <c:pt idx="3448">
                  <c:v>2062.1</c:v>
                </c:pt>
                <c:pt idx="3449">
                  <c:v>2062.58</c:v>
                </c:pt>
                <c:pt idx="3450">
                  <c:v>2063.0700000000002</c:v>
                </c:pt>
                <c:pt idx="3451">
                  <c:v>2063.5500000000002</c:v>
                </c:pt>
                <c:pt idx="3452">
                  <c:v>2064.0300000000002</c:v>
                </c:pt>
                <c:pt idx="3453">
                  <c:v>2064.5100000000002</c:v>
                </c:pt>
                <c:pt idx="3454">
                  <c:v>2064.9899999999998</c:v>
                </c:pt>
                <c:pt idx="3455">
                  <c:v>2065.48</c:v>
                </c:pt>
                <c:pt idx="3456">
                  <c:v>2065.96</c:v>
                </c:pt>
                <c:pt idx="3457">
                  <c:v>2066.44</c:v>
                </c:pt>
                <c:pt idx="3458">
                  <c:v>2066.92</c:v>
                </c:pt>
                <c:pt idx="3459">
                  <c:v>2067.41</c:v>
                </c:pt>
                <c:pt idx="3460">
                  <c:v>2067.89</c:v>
                </c:pt>
                <c:pt idx="3461">
                  <c:v>2068.37</c:v>
                </c:pt>
                <c:pt idx="3462">
                  <c:v>2068.85</c:v>
                </c:pt>
                <c:pt idx="3463">
                  <c:v>2069.33</c:v>
                </c:pt>
                <c:pt idx="3464">
                  <c:v>2069.8200000000002</c:v>
                </c:pt>
                <c:pt idx="3465">
                  <c:v>2070.3000000000002</c:v>
                </c:pt>
                <c:pt idx="3466">
                  <c:v>2070.7800000000002</c:v>
                </c:pt>
                <c:pt idx="3467">
                  <c:v>2071.2600000000002</c:v>
                </c:pt>
                <c:pt idx="3468">
                  <c:v>2071.7399999999998</c:v>
                </c:pt>
                <c:pt idx="3469">
                  <c:v>2072.23</c:v>
                </c:pt>
                <c:pt idx="3470">
                  <c:v>2072.71</c:v>
                </c:pt>
                <c:pt idx="3471">
                  <c:v>2073.19</c:v>
                </c:pt>
                <c:pt idx="3472">
                  <c:v>2073.67</c:v>
                </c:pt>
                <c:pt idx="3473">
                  <c:v>2074.16</c:v>
                </c:pt>
                <c:pt idx="3474">
                  <c:v>2074.64</c:v>
                </c:pt>
                <c:pt idx="3475">
                  <c:v>2075.12</c:v>
                </c:pt>
                <c:pt idx="3476">
                  <c:v>2075.6</c:v>
                </c:pt>
                <c:pt idx="3477">
                  <c:v>2076.08</c:v>
                </c:pt>
                <c:pt idx="3478">
                  <c:v>2076.5700000000002</c:v>
                </c:pt>
                <c:pt idx="3479">
                  <c:v>2077.0500000000002</c:v>
                </c:pt>
                <c:pt idx="3480">
                  <c:v>2077.5300000000002</c:v>
                </c:pt>
                <c:pt idx="3481">
                  <c:v>2078.0100000000002</c:v>
                </c:pt>
                <c:pt idx="3482">
                  <c:v>2078.4899999999998</c:v>
                </c:pt>
                <c:pt idx="3483">
                  <c:v>2078.98</c:v>
                </c:pt>
                <c:pt idx="3484">
                  <c:v>2079.46</c:v>
                </c:pt>
                <c:pt idx="3485">
                  <c:v>2079.94</c:v>
                </c:pt>
                <c:pt idx="3486">
                  <c:v>2080.42</c:v>
                </c:pt>
                <c:pt idx="3487">
                  <c:v>2080.9</c:v>
                </c:pt>
                <c:pt idx="3488">
                  <c:v>2081.39</c:v>
                </c:pt>
                <c:pt idx="3489">
                  <c:v>2081.87</c:v>
                </c:pt>
                <c:pt idx="3490">
                  <c:v>2082.35</c:v>
                </c:pt>
                <c:pt idx="3491">
                  <c:v>2082.83</c:v>
                </c:pt>
                <c:pt idx="3492">
                  <c:v>2083.3200000000002</c:v>
                </c:pt>
                <c:pt idx="3493">
                  <c:v>2083.8000000000002</c:v>
                </c:pt>
                <c:pt idx="3494">
                  <c:v>2084.2800000000002</c:v>
                </c:pt>
                <c:pt idx="3495">
                  <c:v>2084.7600000000002</c:v>
                </c:pt>
                <c:pt idx="3496">
                  <c:v>2085.2399999999998</c:v>
                </c:pt>
                <c:pt idx="3497">
                  <c:v>2085.73</c:v>
                </c:pt>
                <c:pt idx="3498">
                  <c:v>2086.21</c:v>
                </c:pt>
                <c:pt idx="3499">
                  <c:v>2086.69</c:v>
                </c:pt>
                <c:pt idx="3500">
                  <c:v>2087.17</c:v>
                </c:pt>
                <c:pt idx="3501">
                  <c:v>2087.65</c:v>
                </c:pt>
                <c:pt idx="3502">
                  <c:v>2088.14</c:v>
                </c:pt>
                <c:pt idx="3503">
                  <c:v>2088.62</c:v>
                </c:pt>
                <c:pt idx="3504">
                  <c:v>2089.1</c:v>
                </c:pt>
                <c:pt idx="3505">
                  <c:v>2089.58</c:v>
                </c:pt>
                <c:pt idx="3506">
                  <c:v>2090.0700000000002</c:v>
                </c:pt>
                <c:pt idx="3507">
                  <c:v>2090.5500000000002</c:v>
                </c:pt>
                <c:pt idx="3508">
                  <c:v>2091.0300000000002</c:v>
                </c:pt>
                <c:pt idx="3509">
                  <c:v>2091.5100000000002</c:v>
                </c:pt>
                <c:pt idx="3510">
                  <c:v>2091.9899999999998</c:v>
                </c:pt>
                <c:pt idx="3511">
                  <c:v>2092.48</c:v>
                </c:pt>
                <c:pt idx="3512">
                  <c:v>2092.96</c:v>
                </c:pt>
                <c:pt idx="3513">
                  <c:v>2093.44</c:v>
                </c:pt>
                <c:pt idx="3514">
                  <c:v>2093.92</c:v>
                </c:pt>
                <c:pt idx="3515">
                  <c:v>2094.4</c:v>
                </c:pt>
                <c:pt idx="3516">
                  <c:v>2094.89</c:v>
                </c:pt>
                <c:pt idx="3517">
                  <c:v>2095.37</c:v>
                </c:pt>
                <c:pt idx="3518">
                  <c:v>2095.85</c:v>
                </c:pt>
                <c:pt idx="3519">
                  <c:v>2096.33</c:v>
                </c:pt>
                <c:pt idx="3520">
                  <c:v>2096.8200000000002</c:v>
                </c:pt>
                <c:pt idx="3521">
                  <c:v>2097.3000000000002</c:v>
                </c:pt>
                <c:pt idx="3522">
                  <c:v>2097.7800000000002</c:v>
                </c:pt>
                <c:pt idx="3523">
                  <c:v>2098.2600000000002</c:v>
                </c:pt>
                <c:pt idx="3524">
                  <c:v>2098.7399999999998</c:v>
                </c:pt>
                <c:pt idx="3525">
                  <c:v>2099.23</c:v>
                </c:pt>
                <c:pt idx="3526">
                  <c:v>2099.71</c:v>
                </c:pt>
                <c:pt idx="3527">
                  <c:v>2100.19</c:v>
                </c:pt>
                <c:pt idx="3528">
                  <c:v>2100.67</c:v>
                </c:pt>
                <c:pt idx="3529">
                  <c:v>2101.15</c:v>
                </c:pt>
                <c:pt idx="3530">
                  <c:v>2101.64</c:v>
                </c:pt>
                <c:pt idx="3531">
                  <c:v>2102.12</c:v>
                </c:pt>
                <c:pt idx="3532">
                  <c:v>2102.6</c:v>
                </c:pt>
                <c:pt idx="3533">
                  <c:v>2103.08</c:v>
                </c:pt>
                <c:pt idx="3534">
                  <c:v>2103.5700000000002</c:v>
                </c:pt>
                <c:pt idx="3535">
                  <c:v>2104.0500000000002</c:v>
                </c:pt>
                <c:pt idx="3536">
                  <c:v>2104.5300000000002</c:v>
                </c:pt>
                <c:pt idx="3537">
                  <c:v>2105.0100000000002</c:v>
                </c:pt>
                <c:pt idx="3538">
                  <c:v>2105.4899999999998</c:v>
                </c:pt>
                <c:pt idx="3539">
                  <c:v>2105.98</c:v>
                </c:pt>
                <c:pt idx="3540">
                  <c:v>2106.46</c:v>
                </c:pt>
                <c:pt idx="3541">
                  <c:v>2106.94</c:v>
                </c:pt>
                <c:pt idx="3542">
                  <c:v>2107.42</c:v>
                </c:pt>
                <c:pt idx="3543">
                  <c:v>2107.9</c:v>
                </c:pt>
                <c:pt idx="3544">
                  <c:v>2108.39</c:v>
                </c:pt>
                <c:pt idx="3545">
                  <c:v>2108.87</c:v>
                </c:pt>
                <c:pt idx="3546">
                  <c:v>2109.35</c:v>
                </c:pt>
                <c:pt idx="3547">
                  <c:v>2109.83</c:v>
                </c:pt>
                <c:pt idx="3548">
                  <c:v>2110.3200000000002</c:v>
                </c:pt>
                <c:pt idx="3549">
                  <c:v>2110.8000000000002</c:v>
                </c:pt>
                <c:pt idx="3550">
                  <c:v>2111.2800000000002</c:v>
                </c:pt>
                <c:pt idx="3551">
                  <c:v>2111.7600000000002</c:v>
                </c:pt>
                <c:pt idx="3552">
                  <c:v>2112.2399999999998</c:v>
                </c:pt>
                <c:pt idx="3553">
                  <c:v>2112.73</c:v>
                </c:pt>
                <c:pt idx="3554">
                  <c:v>2113.21</c:v>
                </c:pt>
                <c:pt idx="3555">
                  <c:v>2113.69</c:v>
                </c:pt>
                <c:pt idx="3556">
                  <c:v>2114.17</c:v>
                </c:pt>
                <c:pt idx="3557">
                  <c:v>2114.65</c:v>
                </c:pt>
                <c:pt idx="3558">
                  <c:v>2115.14</c:v>
                </c:pt>
                <c:pt idx="3559">
                  <c:v>2115.62</c:v>
                </c:pt>
                <c:pt idx="3560">
                  <c:v>2116.1</c:v>
                </c:pt>
                <c:pt idx="3561">
                  <c:v>2116.58</c:v>
                </c:pt>
                <c:pt idx="3562">
                  <c:v>2117.0700000000002</c:v>
                </c:pt>
                <c:pt idx="3563">
                  <c:v>2117.5500000000002</c:v>
                </c:pt>
                <c:pt idx="3564">
                  <c:v>2118.0300000000002</c:v>
                </c:pt>
                <c:pt idx="3565">
                  <c:v>2118.5100000000002</c:v>
                </c:pt>
                <c:pt idx="3566">
                  <c:v>2118.9899999999998</c:v>
                </c:pt>
                <c:pt idx="3567">
                  <c:v>2119.48</c:v>
                </c:pt>
                <c:pt idx="3568">
                  <c:v>2119.96</c:v>
                </c:pt>
                <c:pt idx="3569">
                  <c:v>2120.44</c:v>
                </c:pt>
                <c:pt idx="3570">
                  <c:v>2120.92</c:v>
                </c:pt>
                <c:pt idx="3571">
                  <c:v>2121.4</c:v>
                </c:pt>
                <c:pt idx="3572">
                  <c:v>2121.89</c:v>
                </c:pt>
                <c:pt idx="3573">
                  <c:v>2122.37</c:v>
                </c:pt>
                <c:pt idx="3574">
                  <c:v>2122.85</c:v>
                </c:pt>
                <c:pt idx="3575">
                  <c:v>2123.33</c:v>
                </c:pt>
                <c:pt idx="3576">
                  <c:v>2123.81</c:v>
                </c:pt>
                <c:pt idx="3577">
                  <c:v>2124.3000000000002</c:v>
                </c:pt>
                <c:pt idx="3578">
                  <c:v>2124.7800000000002</c:v>
                </c:pt>
                <c:pt idx="3579">
                  <c:v>2125.2600000000002</c:v>
                </c:pt>
                <c:pt idx="3580">
                  <c:v>2125.7399999999998</c:v>
                </c:pt>
                <c:pt idx="3581">
                  <c:v>2126.23</c:v>
                </c:pt>
                <c:pt idx="3582">
                  <c:v>2126.71</c:v>
                </c:pt>
                <c:pt idx="3583">
                  <c:v>2127.19</c:v>
                </c:pt>
                <c:pt idx="3584">
                  <c:v>2127.67</c:v>
                </c:pt>
                <c:pt idx="3585">
                  <c:v>2128.15</c:v>
                </c:pt>
                <c:pt idx="3586">
                  <c:v>2128.64</c:v>
                </c:pt>
                <c:pt idx="3587">
                  <c:v>2129.12</c:v>
                </c:pt>
                <c:pt idx="3588">
                  <c:v>2129.6</c:v>
                </c:pt>
                <c:pt idx="3589">
                  <c:v>2130.08</c:v>
                </c:pt>
                <c:pt idx="3590">
                  <c:v>2130.56</c:v>
                </c:pt>
                <c:pt idx="3591">
                  <c:v>2131.0500000000002</c:v>
                </c:pt>
                <c:pt idx="3592">
                  <c:v>2131.5300000000002</c:v>
                </c:pt>
                <c:pt idx="3593">
                  <c:v>2132.0100000000002</c:v>
                </c:pt>
                <c:pt idx="3594">
                  <c:v>2132.4899999999998</c:v>
                </c:pt>
                <c:pt idx="3595">
                  <c:v>2132.98</c:v>
                </c:pt>
                <c:pt idx="3596">
                  <c:v>2133.46</c:v>
                </c:pt>
                <c:pt idx="3597">
                  <c:v>2133.94</c:v>
                </c:pt>
                <c:pt idx="3598">
                  <c:v>2134.42</c:v>
                </c:pt>
                <c:pt idx="3599">
                  <c:v>2134.9</c:v>
                </c:pt>
                <c:pt idx="3600">
                  <c:v>2135.39</c:v>
                </c:pt>
                <c:pt idx="3601">
                  <c:v>2135.87</c:v>
                </c:pt>
                <c:pt idx="3602">
                  <c:v>2136.35</c:v>
                </c:pt>
                <c:pt idx="3603">
                  <c:v>2136.83</c:v>
                </c:pt>
                <c:pt idx="3604">
                  <c:v>2137.31</c:v>
                </c:pt>
                <c:pt idx="3605">
                  <c:v>2137.8000000000002</c:v>
                </c:pt>
                <c:pt idx="3606">
                  <c:v>2138.2800000000002</c:v>
                </c:pt>
                <c:pt idx="3607">
                  <c:v>2138.7600000000002</c:v>
                </c:pt>
                <c:pt idx="3608">
                  <c:v>2139.2399999999998</c:v>
                </c:pt>
                <c:pt idx="3609">
                  <c:v>2139.73</c:v>
                </c:pt>
                <c:pt idx="3610">
                  <c:v>2140.21</c:v>
                </c:pt>
                <c:pt idx="3611">
                  <c:v>2140.69</c:v>
                </c:pt>
                <c:pt idx="3612">
                  <c:v>2141.17</c:v>
                </c:pt>
                <c:pt idx="3613">
                  <c:v>2141.65</c:v>
                </c:pt>
                <c:pt idx="3614">
                  <c:v>2142.14</c:v>
                </c:pt>
                <c:pt idx="3615">
                  <c:v>2142.62</c:v>
                </c:pt>
                <c:pt idx="3616">
                  <c:v>2143.1</c:v>
                </c:pt>
                <c:pt idx="3617">
                  <c:v>2143.58</c:v>
                </c:pt>
                <c:pt idx="3618">
                  <c:v>2144.06</c:v>
                </c:pt>
                <c:pt idx="3619">
                  <c:v>2144.5500000000002</c:v>
                </c:pt>
                <c:pt idx="3620">
                  <c:v>2145.0300000000002</c:v>
                </c:pt>
                <c:pt idx="3621">
                  <c:v>2145.5100000000002</c:v>
                </c:pt>
                <c:pt idx="3622">
                  <c:v>2145.9899999999998</c:v>
                </c:pt>
                <c:pt idx="3623">
                  <c:v>2146.48</c:v>
                </c:pt>
                <c:pt idx="3624">
                  <c:v>2146.96</c:v>
                </c:pt>
                <c:pt idx="3625">
                  <c:v>2147.44</c:v>
                </c:pt>
                <c:pt idx="3626">
                  <c:v>2147.92</c:v>
                </c:pt>
                <c:pt idx="3627">
                  <c:v>2148.4</c:v>
                </c:pt>
                <c:pt idx="3628">
                  <c:v>2148.89</c:v>
                </c:pt>
                <c:pt idx="3629">
                  <c:v>2149.37</c:v>
                </c:pt>
                <c:pt idx="3630">
                  <c:v>2149.85</c:v>
                </c:pt>
                <c:pt idx="3631">
                  <c:v>2150.33</c:v>
                </c:pt>
                <c:pt idx="3632">
                  <c:v>2150.81</c:v>
                </c:pt>
                <c:pt idx="3633">
                  <c:v>2151.3000000000002</c:v>
                </c:pt>
                <c:pt idx="3634">
                  <c:v>2151.7800000000002</c:v>
                </c:pt>
                <c:pt idx="3635">
                  <c:v>2152.2600000000002</c:v>
                </c:pt>
                <c:pt idx="3636">
                  <c:v>2152.7399999999998</c:v>
                </c:pt>
                <c:pt idx="3637">
                  <c:v>2153.23</c:v>
                </c:pt>
                <c:pt idx="3638">
                  <c:v>2153.71</c:v>
                </c:pt>
                <c:pt idx="3639">
                  <c:v>2154.19</c:v>
                </c:pt>
                <c:pt idx="3640">
                  <c:v>2154.67</c:v>
                </c:pt>
                <c:pt idx="3641">
                  <c:v>2155.15</c:v>
                </c:pt>
                <c:pt idx="3642">
                  <c:v>2155.64</c:v>
                </c:pt>
                <c:pt idx="3643">
                  <c:v>2156.12</c:v>
                </c:pt>
                <c:pt idx="3644">
                  <c:v>2156.6</c:v>
                </c:pt>
                <c:pt idx="3645">
                  <c:v>2157.08</c:v>
                </c:pt>
                <c:pt idx="3646">
                  <c:v>2157.56</c:v>
                </c:pt>
                <c:pt idx="3647">
                  <c:v>2158.0500000000002</c:v>
                </c:pt>
                <c:pt idx="3648">
                  <c:v>2158.5300000000002</c:v>
                </c:pt>
                <c:pt idx="3649">
                  <c:v>2159.0100000000002</c:v>
                </c:pt>
                <c:pt idx="3650">
                  <c:v>2159.4899999999998</c:v>
                </c:pt>
                <c:pt idx="3651">
                  <c:v>2159.98</c:v>
                </c:pt>
                <c:pt idx="3652">
                  <c:v>2160.46</c:v>
                </c:pt>
                <c:pt idx="3653">
                  <c:v>2160.94</c:v>
                </c:pt>
                <c:pt idx="3654">
                  <c:v>2161.42</c:v>
                </c:pt>
                <c:pt idx="3655">
                  <c:v>2161.9</c:v>
                </c:pt>
                <c:pt idx="3656">
                  <c:v>2162.39</c:v>
                </c:pt>
                <c:pt idx="3657">
                  <c:v>2162.87</c:v>
                </c:pt>
                <c:pt idx="3658">
                  <c:v>2163.35</c:v>
                </c:pt>
                <c:pt idx="3659">
                  <c:v>2163.83</c:v>
                </c:pt>
                <c:pt idx="3660">
                  <c:v>2164.31</c:v>
                </c:pt>
                <c:pt idx="3661">
                  <c:v>2164.8000000000002</c:v>
                </c:pt>
                <c:pt idx="3662">
                  <c:v>2165.2800000000002</c:v>
                </c:pt>
                <c:pt idx="3663">
                  <c:v>2165.7600000000002</c:v>
                </c:pt>
                <c:pt idx="3664">
                  <c:v>2166.2399999999998</c:v>
                </c:pt>
                <c:pt idx="3665">
                  <c:v>2166.73</c:v>
                </c:pt>
                <c:pt idx="3666">
                  <c:v>2167.21</c:v>
                </c:pt>
                <c:pt idx="3667">
                  <c:v>2167.69</c:v>
                </c:pt>
                <c:pt idx="3668">
                  <c:v>2168.17</c:v>
                </c:pt>
                <c:pt idx="3669">
                  <c:v>2168.65</c:v>
                </c:pt>
                <c:pt idx="3670">
                  <c:v>2169.14</c:v>
                </c:pt>
                <c:pt idx="3671">
                  <c:v>2169.62</c:v>
                </c:pt>
                <c:pt idx="3672">
                  <c:v>2170.1</c:v>
                </c:pt>
                <c:pt idx="3673">
                  <c:v>2170.58</c:v>
                </c:pt>
                <c:pt idx="3674">
                  <c:v>2171.06</c:v>
                </c:pt>
                <c:pt idx="3675">
                  <c:v>2171.5500000000002</c:v>
                </c:pt>
                <c:pt idx="3676">
                  <c:v>2172.0300000000002</c:v>
                </c:pt>
                <c:pt idx="3677">
                  <c:v>2172.5100000000002</c:v>
                </c:pt>
                <c:pt idx="3678">
                  <c:v>2172.9899999999998</c:v>
                </c:pt>
                <c:pt idx="3679">
                  <c:v>2173.48</c:v>
                </c:pt>
                <c:pt idx="3680">
                  <c:v>2173.96</c:v>
                </c:pt>
                <c:pt idx="3681">
                  <c:v>2174.44</c:v>
                </c:pt>
                <c:pt idx="3682">
                  <c:v>2174.92</c:v>
                </c:pt>
                <c:pt idx="3683">
                  <c:v>2175.4</c:v>
                </c:pt>
                <c:pt idx="3684">
                  <c:v>2175.89</c:v>
                </c:pt>
                <c:pt idx="3685">
                  <c:v>2176.37</c:v>
                </c:pt>
                <c:pt idx="3686">
                  <c:v>2176.85</c:v>
                </c:pt>
                <c:pt idx="3687">
                  <c:v>2177.33</c:v>
                </c:pt>
                <c:pt idx="3688">
                  <c:v>2177.81</c:v>
                </c:pt>
                <c:pt idx="3689">
                  <c:v>2178.3000000000002</c:v>
                </c:pt>
                <c:pt idx="3690">
                  <c:v>2178.7800000000002</c:v>
                </c:pt>
                <c:pt idx="3691">
                  <c:v>2179.2600000000002</c:v>
                </c:pt>
                <c:pt idx="3692">
                  <c:v>2179.7399999999998</c:v>
                </c:pt>
                <c:pt idx="3693">
                  <c:v>2180.23</c:v>
                </c:pt>
                <c:pt idx="3694">
                  <c:v>2180.71</c:v>
                </c:pt>
                <c:pt idx="3695">
                  <c:v>2181.19</c:v>
                </c:pt>
                <c:pt idx="3696">
                  <c:v>2181.67</c:v>
                </c:pt>
                <c:pt idx="3697">
                  <c:v>2182.15</c:v>
                </c:pt>
                <c:pt idx="3698">
                  <c:v>2182.64</c:v>
                </c:pt>
                <c:pt idx="3699">
                  <c:v>2183.12</c:v>
                </c:pt>
                <c:pt idx="3700">
                  <c:v>2183.6</c:v>
                </c:pt>
                <c:pt idx="3701">
                  <c:v>2184.08</c:v>
                </c:pt>
                <c:pt idx="3702">
                  <c:v>2184.56</c:v>
                </c:pt>
                <c:pt idx="3703">
                  <c:v>2185.0500000000002</c:v>
                </c:pt>
                <c:pt idx="3704">
                  <c:v>2185.5300000000002</c:v>
                </c:pt>
                <c:pt idx="3705">
                  <c:v>2186.0100000000002</c:v>
                </c:pt>
                <c:pt idx="3706">
                  <c:v>2186.4899999999998</c:v>
                </c:pt>
                <c:pt idx="3707">
                  <c:v>2186.98</c:v>
                </c:pt>
                <c:pt idx="3708">
                  <c:v>2187.46</c:v>
                </c:pt>
                <c:pt idx="3709">
                  <c:v>2187.94</c:v>
                </c:pt>
                <c:pt idx="3710">
                  <c:v>2188.42</c:v>
                </c:pt>
                <c:pt idx="3711">
                  <c:v>2188.9</c:v>
                </c:pt>
                <c:pt idx="3712">
                  <c:v>2189.39</c:v>
                </c:pt>
                <c:pt idx="3713">
                  <c:v>2189.87</c:v>
                </c:pt>
                <c:pt idx="3714">
                  <c:v>2190.35</c:v>
                </c:pt>
                <c:pt idx="3715">
                  <c:v>2190.83</c:v>
                </c:pt>
                <c:pt idx="3716">
                  <c:v>2191.31</c:v>
                </c:pt>
                <c:pt idx="3717">
                  <c:v>2191.8000000000002</c:v>
                </c:pt>
                <c:pt idx="3718">
                  <c:v>2192.2800000000002</c:v>
                </c:pt>
                <c:pt idx="3719">
                  <c:v>2192.7600000000002</c:v>
                </c:pt>
                <c:pt idx="3720">
                  <c:v>2193.2399999999998</c:v>
                </c:pt>
                <c:pt idx="3721">
                  <c:v>2193.7199999999998</c:v>
                </c:pt>
                <c:pt idx="3722">
                  <c:v>2194.21</c:v>
                </c:pt>
                <c:pt idx="3723">
                  <c:v>2194.69</c:v>
                </c:pt>
                <c:pt idx="3724">
                  <c:v>2195.17</c:v>
                </c:pt>
                <c:pt idx="3725">
                  <c:v>2195.65</c:v>
                </c:pt>
                <c:pt idx="3726">
                  <c:v>2196.14</c:v>
                </c:pt>
                <c:pt idx="3727">
                  <c:v>2196.62</c:v>
                </c:pt>
                <c:pt idx="3728">
                  <c:v>2197.1</c:v>
                </c:pt>
                <c:pt idx="3729">
                  <c:v>2197.58</c:v>
                </c:pt>
                <c:pt idx="3730">
                  <c:v>2198.06</c:v>
                </c:pt>
                <c:pt idx="3731">
                  <c:v>2198.5500000000002</c:v>
                </c:pt>
                <c:pt idx="3732">
                  <c:v>2199.0300000000002</c:v>
                </c:pt>
                <c:pt idx="3733">
                  <c:v>2199.5100000000002</c:v>
                </c:pt>
                <c:pt idx="3734">
                  <c:v>2199.9899999999998</c:v>
                </c:pt>
                <c:pt idx="3735">
                  <c:v>2200.4699999999998</c:v>
                </c:pt>
                <c:pt idx="3736">
                  <c:v>2200.96</c:v>
                </c:pt>
                <c:pt idx="3737">
                  <c:v>2201.44</c:v>
                </c:pt>
                <c:pt idx="3738">
                  <c:v>2201.92</c:v>
                </c:pt>
                <c:pt idx="3739">
                  <c:v>2202.4</c:v>
                </c:pt>
                <c:pt idx="3740">
                  <c:v>2202.89</c:v>
                </c:pt>
                <c:pt idx="3741">
                  <c:v>2203.37</c:v>
                </c:pt>
                <c:pt idx="3742">
                  <c:v>2203.85</c:v>
                </c:pt>
                <c:pt idx="3743">
                  <c:v>2204.33</c:v>
                </c:pt>
                <c:pt idx="3744">
                  <c:v>2204.81</c:v>
                </c:pt>
                <c:pt idx="3745">
                  <c:v>2205.3000000000002</c:v>
                </c:pt>
                <c:pt idx="3746">
                  <c:v>2205.7800000000002</c:v>
                </c:pt>
                <c:pt idx="3747">
                  <c:v>2206.2600000000002</c:v>
                </c:pt>
                <c:pt idx="3748">
                  <c:v>2206.7399999999998</c:v>
                </c:pt>
                <c:pt idx="3749">
                  <c:v>2207.2199999999998</c:v>
                </c:pt>
                <c:pt idx="3750">
                  <c:v>2207.71</c:v>
                </c:pt>
                <c:pt idx="3751">
                  <c:v>2208.19</c:v>
                </c:pt>
                <c:pt idx="3752">
                  <c:v>2208.67</c:v>
                </c:pt>
                <c:pt idx="3753">
                  <c:v>2209.15</c:v>
                </c:pt>
                <c:pt idx="3754">
                  <c:v>2209.64</c:v>
                </c:pt>
                <c:pt idx="3755">
                  <c:v>2210.12</c:v>
                </c:pt>
                <c:pt idx="3756">
                  <c:v>2210.6</c:v>
                </c:pt>
                <c:pt idx="3757">
                  <c:v>2211.08</c:v>
                </c:pt>
                <c:pt idx="3758">
                  <c:v>2211.56</c:v>
                </c:pt>
                <c:pt idx="3759">
                  <c:v>2212.0500000000002</c:v>
                </c:pt>
                <c:pt idx="3760">
                  <c:v>2212.5300000000002</c:v>
                </c:pt>
                <c:pt idx="3761">
                  <c:v>2213.0100000000002</c:v>
                </c:pt>
                <c:pt idx="3762">
                  <c:v>2213.4899999999998</c:v>
                </c:pt>
                <c:pt idx="3763">
                  <c:v>2213.9699999999998</c:v>
                </c:pt>
                <c:pt idx="3764">
                  <c:v>2214.46</c:v>
                </c:pt>
                <c:pt idx="3765">
                  <c:v>2214.94</c:v>
                </c:pt>
                <c:pt idx="3766">
                  <c:v>2215.42</c:v>
                </c:pt>
                <c:pt idx="3767">
                  <c:v>2215.9</c:v>
                </c:pt>
                <c:pt idx="3768">
                  <c:v>2216.39</c:v>
                </c:pt>
                <c:pt idx="3769">
                  <c:v>2216.87</c:v>
                </c:pt>
                <c:pt idx="3770">
                  <c:v>2217.35</c:v>
                </c:pt>
                <c:pt idx="3771">
                  <c:v>2217.83</c:v>
                </c:pt>
                <c:pt idx="3772">
                  <c:v>2218.31</c:v>
                </c:pt>
                <c:pt idx="3773">
                  <c:v>2218.8000000000002</c:v>
                </c:pt>
                <c:pt idx="3774">
                  <c:v>2219.2800000000002</c:v>
                </c:pt>
                <c:pt idx="3775">
                  <c:v>2219.7600000000002</c:v>
                </c:pt>
                <c:pt idx="3776">
                  <c:v>2220.2399999999998</c:v>
                </c:pt>
                <c:pt idx="3777">
                  <c:v>2220.7199999999998</c:v>
                </c:pt>
                <c:pt idx="3778">
                  <c:v>2221.21</c:v>
                </c:pt>
                <c:pt idx="3779">
                  <c:v>2221.69</c:v>
                </c:pt>
                <c:pt idx="3780">
                  <c:v>2222.17</c:v>
                </c:pt>
                <c:pt idx="3781">
                  <c:v>2222.65</c:v>
                </c:pt>
                <c:pt idx="3782">
                  <c:v>2223.14</c:v>
                </c:pt>
                <c:pt idx="3783">
                  <c:v>2223.62</c:v>
                </c:pt>
                <c:pt idx="3784">
                  <c:v>2224.1</c:v>
                </c:pt>
                <c:pt idx="3785">
                  <c:v>2224.58</c:v>
                </c:pt>
                <c:pt idx="3786">
                  <c:v>2225.06</c:v>
                </c:pt>
                <c:pt idx="3787">
                  <c:v>2225.5500000000002</c:v>
                </c:pt>
                <c:pt idx="3788">
                  <c:v>2226.0300000000002</c:v>
                </c:pt>
                <c:pt idx="3789">
                  <c:v>2226.5100000000002</c:v>
                </c:pt>
                <c:pt idx="3790">
                  <c:v>2226.9899999999998</c:v>
                </c:pt>
                <c:pt idx="3791">
                  <c:v>2227.4699999999998</c:v>
                </c:pt>
                <c:pt idx="3792">
                  <c:v>2227.96</c:v>
                </c:pt>
                <c:pt idx="3793">
                  <c:v>2228.44</c:v>
                </c:pt>
                <c:pt idx="3794">
                  <c:v>2228.92</c:v>
                </c:pt>
                <c:pt idx="3795">
                  <c:v>2229.4</c:v>
                </c:pt>
                <c:pt idx="3796">
                  <c:v>2229.89</c:v>
                </c:pt>
                <c:pt idx="3797">
                  <c:v>2230.37</c:v>
                </c:pt>
                <c:pt idx="3798">
                  <c:v>2230.85</c:v>
                </c:pt>
                <c:pt idx="3799">
                  <c:v>2231.33</c:v>
                </c:pt>
                <c:pt idx="3800">
                  <c:v>2231.81</c:v>
                </c:pt>
                <c:pt idx="3801">
                  <c:v>2232.3000000000002</c:v>
                </c:pt>
                <c:pt idx="3802">
                  <c:v>2232.7800000000002</c:v>
                </c:pt>
                <c:pt idx="3803">
                  <c:v>2233.2600000000002</c:v>
                </c:pt>
                <c:pt idx="3804">
                  <c:v>2233.7399999999998</c:v>
                </c:pt>
                <c:pt idx="3805">
                  <c:v>2234.2199999999998</c:v>
                </c:pt>
                <c:pt idx="3806">
                  <c:v>2234.71</c:v>
                </c:pt>
                <c:pt idx="3807">
                  <c:v>2235.19</c:v>
                </c:pt>
                <c:pt idx="3808">
                  <c:v>2235.67</c:v>
                </c:pt>
                <c:pt idx="3809">
                  <c:v>2236.15</c:v>
                </c:pt>
                <c:pt idx="3810">
                  <c:v>2236.64</c:v>
                </c:pt>
                <c:pt idx="3811">
                  <c:v>2237.12</c:v>
                </c:pt>
                <c:pt idx="3812">
                  <c:v>2237.6</c:v>
                </c:pt>
                <c:pt idx="3813">
                  <c:v>2238.08</c:v>
                </c:pt>
                <c:pt idx="3814">
                  <c:v>2238.56</c:v>
                </c:pt>
                <c:pt idx="3815">
                  <c:v>2239.0500000000002</c:v>
                </c:pt>
                <c:pt idx="3816">
                  <c:v>2239.5300000000002</c:v>
                </c:pt>
                <c:pt idx="3817">
                  <c:v>2240.0100000000002</c:v>
                </c:pt>
                <c:pt idx="3818">
                  <c:v>2240.4899999999998</c:v>
                </c:pt>
                <c:pt idx="3819">
                  <c:v>2240.9699999999998</c:v>
                </c:pt>
                <c:pt idx="3820">
                  <c:v>2241.46</c:v>
                </c:pt>
                <c:pt idx="3821">
                  <c:v>2241.94</c:v>
                </c:pt>
                <c:pt idx="3822">
                  <c:v>2242.42</c:v>
                </c:pt>
                <c:pt idx="3823">
                  <c:v>2242.9</c:v>
                </c:pt>
                <c:pt idx="3824">
                  <c:v>2243.39</c:v>
                </c:pt>
                <c:pt idx="3825">
                  <c:v>2243.87</c:v>
                </c:pt>
                <c:pt idx="3826">
                  <c:v>2244.35</c:v>
                </c:pt>
                <c:pt idx="3827">
                  <c:v>2244.83</c:v>
                </c:pt>
                <c:pt idx="3828">
                  <c:v>2245.31</c:v>
                </c:pt>
                <c:pt idx="3829">
                  <c:v>2245.8000000000002</c:v>
                </c:pt>
                <c:pt idx="3830">
                  <c:v>2246.2800000000002</c:v>
                </c:pt>
                <c:pt idx="3831">
                  <c:v>2246.7600000000002</c:v>
                </c:pt>
                <c:pt idx="3832">
                  <c:v>2247.2399999999998</c:v>
                </c:pt>
                <c:pt idx="3833">
                  <c:v>2247.7199999999998</c:v>
                </c:pt>
                <c:pt idx="3834">
                  <c:v>2248.21</c:v>
                </c:pt>
                <c:pt idx="3835">
                  <c:v>2248.69</c:v>
                </c:pt>
                <c:pt idx="3836">
                  <c:v>2249.17</c:v>
                </c:pt>
                <c:pt idx="3837">
                  <c:v>2249.65</c:v>
                </c:pt>
                <c:pt idx="3838">
                  <c:v>2250.14</c:v>
                </c:pt>
                <c:pt idx="3839">
                  <c:v>2250.62</c:v>
                </c:pt>
                <c:pt idx="3840">
                  <c:v>2251.1</c:v>
                </c:pt>
                <c:pt idx="3841">
                  <c:v>2251.58</c:v>
                </c:pt>
                <c:pt idx="3842">
                  <c:v>2252.06</c:v>
                </c:pt>
                <c:pt idx="3843">
                  <c:v>2252.5500000000002</c:v>
                </c:pt>
                <c:pt idx="3844">
                  <c:v>2253.0300000000002</c:v>
                </c:pt>
                <c:pt idx="3845">
                  <c:v>2253.5100000000002</c:v>
                </c:pt>
                <c:pt idx="3846">
                  <c:v>2253.9899999999998</c:v>
                </c:pt>
                <c:pt idx="3847">
                  <c:v>2254.4699999999998</c:v>
                </c:pt>
                <c:pt idx="3848">
                  <c:v>2254.96</c:v>
                </c:pt>
                <c:pt idx="3849">
                  <c:v>2255.44</c:v>
                </c:pt>
                <c:pt idx="3850">
                  <c:v>2255.92</c:v>
                </c:pt>
                <c:pt idx="3851">
                  <c:v>2256.4</c:v>
                </c:pt>
                <c:pt idx="3852">
                  <c:v>2256.89</c:v>
                </c:pt>
                <c:pt idx="3853">
                  <c:v>2257.37</c:v>
                </c:pt>
                <c:pt idx="3854">
                  <c:v>2257.85</c:v>
                </c:pt>
                <c:pt idx="3855">
                  <c:v>2258.33</c:v>
                </c:pt>
                <c:pt idx="3856">
                  <c:v>2258.81</c:v>
                </c:pt>
                <c:pt idx="3857">
                  <c:v>2259.3000000000002</c:v>
                </c:pt>
                <c:pt idx="3858">
                  <c:v>2259.7800000000002</c:v>
                </c:pt>
                <c:pt idx="3859">
                  <c:v>2260.2600000000002</c:v>
                </c:pt>
                <c:pt idx="3860">
                  <c:v>2260.7399999999998</c:v>
                </c:pt>
                <c:pt idx="3861">
                  <c:v>2261.2199999999998</c:v>
                </c:pt>
                <c:pt idx="3862">
                  <c:v>2261.71</c:v>
                </c:pt>
                <c:pt idx="3863">
                  <c:v>2262.19</c:v>
                </c:pt>
                <c:pt idx="3864">
                  <c:v>2262.67</c:v>
                </c:pt>
                <c:pt idx="3865">
                  <c:v>2263.15</c:v>
                </c:pt>
                <c:pt idx="3866">
                  <c:v>2263.63</c:v>
                </c:pt>
                <c:pt idx="3867">
                  <c:v>2264.12</c:v>
                </c:pt>
                <c:pt idx="3868">
                  <c:v>2264.6</c:v>
                </c:pt>
                <c:pt idx="3869">
                  <c:v>2265.08</c:v>
                </c:pt>
                <c:pt idx="3870">
                  <c:v>2265.56</c:v>
                </c:pt>
                <c:pt idx="3871">
                  <c:v>2266.0500000000002</c:v>
                </c:pt>
                <c:pt idx="3872">
                  <c:v>2266.5300000000002</c:v>
                </c:pt>
                <c:pt idx="3873">
                  <c:v>2267.0100000000002</c:v>
                </c:pt>
                <c:pt idx="3874">
                  <c:v>2267.4899999999998</c:v>
                </c:pt>
                <c:pt idx="3875">
                  <c:v>2267.9699999999998</c:v>
                </c:pt>
                <c:pt idx="3876">
                  <c:v>2268.46</c:v>
                </c:pt>
                <c:pt idx="3877">
                  <c:v>2268.94</c:v>
                </c:pt>
                <c:pt idx="3878">
                  <c:v>2269.42</c:v>
                </c:pt>
                <c:pt idx="3879">
                  <c:v>2269.9</c:v>
                </c:pt>
                <c:pt idx="3880">
                  <c:v>2270.38</c:v>
                </c:pt>
                <c:pt idx="3881">
                  <c:v>2270.87</c:v>
                </c:pt>
                <c:pt idx="3882">
                  <c:v>2271.35</c:v>
                </c:pt>
                <c:pt idx="3883">
                  <c:v>2271.83</c:v>
                </c:pt>
                <c:pt idx="3884">
                  <c:v>2272.31</c:v>
                </c:pt>
                <c:pt idx="3885">
                  <c:v>2272.8000000000002</c:v>
                </c:pt>
                <c:pt idx="3886">
                  <c:v>2273.2800000000002</c:v>
                </c:pt>
                <c:pt idx="3887">
                  <c:v>2273.7600000000002</c:v>
                </c:pt>
                <c:pt idx="3888">
                  <c:v>2274.2399999999998</c:v>
                </c:pt>
                <c:pt idx="3889">
                  <c:v>2274.7199999999998</c:v>
                </c:pt>
                <c:pt idx="3890">
                  <c:v>2275.21</c:v>
                </c:pt>
                <c:pt idx="3891">
                  <c:v>2275.69</c:v>
                </c:pt>
                <c:pt idx="3892">
                  <c:v>2276.17</c:v>
                </c:pt>
                <c:pt idx="3893">
                  <c:v>2276.65</c:v>
                </c:pt>
                <c:pt idx="3894">
                  <c:v>2277.13</c:v>
                </c:pt>
                <c:pt idx="3895">
                  <c:v>2277.62</c:v>
                </c:pt>
                <c:pt idx="3896">
                  <c:v>2278.1</c:v>
                </c:pt>
                <c:pt idx="3897">
                  <c:v>2278.58</c:v>
                </c:pt>
                <c:pt idx="3898">
                  <c:v>2279.06</c:v>
                </c:pt>
                <c:pt idx="3899">
                  <c:v>2279.5500000000002</c:v>
                </c:pt>
                <c:pt idx="3900">
                  <c:v>2280.0300000000002</c:v>
                </c:pt>
                <c:pt idx="3901">
                  <c:v>2280.5100000000002</c:v>
                </c:pt>
                <c:pt idx="3902">
                  <c:v>2280.9899999999998</c:v>
                </c:pt>
                <c:pt idx="3903">
                  <c:v>2281.4699999999998</c:v>
                </c:pt>
                <c:pt idx="3904">
                  <c:v>2281.96</c:v>
                </c:pt>
                <c:pt idx="3905">
                  <c:v>2282.44</c:v>
                </c:pt>
                <c:pt idx="3906">
                  <c:v>2282.92</c:v>
                </c:pt>
                <c:pt idx="3907">
                  <c:v>2283.4</c:v>
                </c:pt>
                <c:pt idx="3908">
                  <c:v>2283.88</c:v>
                </c:pt>
                <c:pt idx="3909">
                  <c:v>2284.37</c:v>
                </c:pt>
                <c:pt idx="3910">
                  <c:v>2284.85</c:v>
                </c:pt>
                <c:pt idx="3911">
                  <c:v>2285.33</c:v>
                </c:pt>
                <c:pt idx="3912">
                  <c:v>2285.81</c:v>
                </c:pt>
                <c:pt idx="3913">
                  <c:v>2286.3000000000002</c:v>
                </c:pt>
                <c:pt idx="3914">
                  <c:v>2286.7800000000002</c:v>
                </c:pt>
                <c:pt idx="3915">
                  <c:v>2287.2600000000002</c:v>
                </c:pt>
                <c:pt idx="3916">
                  <c:v>2287.7399999999998</c:v>
                </c:pt>
                <c:pt idx="3917">
                  <c:v>2288.2199999999998</c:v>
                </c:pt>
                <c:pt idx="3918">
                  <c:v>2288.71</c:v>
                </c:pt>
                <c:pt idx="3919">
                  <c:v>2289.19</c:v>
                </c:pt>
                <c:pt idx="3920">
                  <c:v>2289.67</c:v>
                </c:pt>
                <c:pt idx="3921">
                  <c:v>2290.15</c:v>
                </c:pt>
                <c:pt idx="3922">
                  <c:v>2290.63</c:v>
                </c:pt>
                <c:pt idx="3923">
                  <c:v>2291.12</c:v>
                </c:pt>
                <c:pt idx="3924">
                  <c:v>2291.6</c:v>
                </c:pt>
                <c:pt idx="3925">
                  <c:v>2292.08</c:v>
                </c:pt>
                <c:pt idx="3926">
                  <c:v>2292.56</c:v>
                </c:pt>
                <c:pt idx="3927">
                  <c:v>2293.0500000000002</c:v>
                </c:pt>
                <c:pt idx="3928">
                  <c:v>2293.5300000000002</c:v>
                </c:pt>
                <c:pt idx="3929">
                  <c:v>2294.0100000000002</c:v>
                </c:pt>
                <c:pt idx="3930">
                  <c:v>2294.4899999999998</c:v>
                </c:pt>
                <c:pt idx="3931">
                  <c:v>2294.9699999999998</c:v>
                </c:pt>
                <c:pt idx="3932">
                  <c:v>2295.46</c:v>
                </c:pt>
                <c:pt idx="3933">
                  <c:v>2295.94</c:v>
                </c:pt>
                <c:pt idx="3934">
                  <c:v>2296.42</c:v>
                </c:pt>
                <c:pt idx="3935">
                  <c:v>2296.9</c:v>
                </c:pt>
                <c:pt idx="3936">
                  <c:v>2297.38</c:v>
                </c:pt>
                <c:pt idx="3937">
                  <c:v>2297.87</c:v>
                </c:pt>
                <c:pt idx="3938">
                  <c:v>2298.35</c:v>
                </c:pt>
                <c:pt idx="3939">
                  <c:v>2298.83</c:v>
                </c:pt>
                <c:pt idx="3940">
                  <c:v>2299.31</c:v>
                </c:pt>
                <c:pt idx="3941">
                  <c:v>2299.8000000000002</c:v>
                </c:pt>
                <c:pt idx="3942">
                  <c:v>2300.2800000000002</c:v>
                </c:pt>
                <c:pt idx="3943">
                  <c:v>2300.7600000000002</c:v>
                </c:pt>
                <c:pt idx="3944">
                  <c:v>2301.2399999999998</c:v>
                </c:pt>
                <c:pt idx="3945">
                  <c:v>2301.7199999999998</c:v>
                </c:pt>
                <c:pt idx="3946">
                  <c:v>2302.21</c:v>
                </c:pt>
                <c:pt idx="3947">
                  <c:v>2302.69</c:v>
                </c:pt>
                <c:pt idx="3948">
                  <c:v>2303.17</c:v>
                </c:pt>
                <c:pt idx="3949">
                  <c:v>2303.65</c:v>
                </c:pt>
                <c:pt idx="3950">
                  <c:v>2304.13</c:v>
                </c:pt>
                <c:pt idx="3951">
                  <c:v>2304.62</c:v>
                </c:pt>
                <c:pt idx="3952">
                  <c:v>2305.1</c:v>
                </c:pt>
                <c:pt idx="3953">
                  <c:v>2305.58</c:v>
                </c:pt>
                <c:pt idx="3954">
                  <c:v>2306.06</c:v>
                </c:pt>
                <c:pt idx="3955">
                  <c:v>2306.5500000000002</c:v>
                </c:pt>
                <c:pt idx="3956">
                  <c:v>2307.0300000000002</c:v>
                </c:pt>
                <c:pt idx="3957">
                  <c:v>2307.5100000000002</c:v>
                </c:pt>
                <c:pt idx="3958">
                  <c:v>2307.9899999999998</c:v>
                </c:pt>
                <c:pt idx="3959">
                  <c:v>2308.4699999999998</c:v>
                </c:pt>
                <c:pt idx="3960">
                  <c:v>2308.96</c:v>
                </c:pt>
                <c:pt idx="3961">
                  <c:v>2309.44</c:v>
                </c:pt>
                <c:pt idx="3962">
                  <c:v>2309.92</c:v>
                </c:pt>
                <c:pt idx="3963">
                  <c:v>2310.4</c:v>
                </c:pt>
                <c:pt idx="3964">
                  <c:v>2310.88</c:v>
                </c:pt>
                <c:pt idx="3965">
                  <c:v>2311.37</c:v>
                </c:pt>
                <c:pt idx="3966">
                  <c:v>2311.85</c:v>
                </c:pt>
                <c:pt idx="3967">
                  <c:v>2312.33</c:v>
                </c:pt>
                <c:pt idx="3968">
                  <c:v>2312.81</c:v>
                </c:pt>
                <c:pt idx="3969">
                  <c:v>2313.29</c:v>
                </c:pt>
                <c:pt idx="3970">
                  <c:v>2313.7800000000002</c:v>
                </c:pt>
                <c:pt idx="3971">
                  <c:v>2314.2600000000002</c:v>
                </c:pt>
                <c:pt idx="3972">
                  <c:v>2314.7399999999998</c:v>
                </c:pt>
                <c:pt idx="3973">
                  <c:v>2315.2199999999998</c:v>
                </c:pt>
                <c:pt idx="3974">
                  <c:v>2315.71</c:v>
                </c:pt>
                <c:pt idx="3975">
                  <c:v>2316.19</c:v>
                </c:pt>
                <c:pt idx="3976">
                  <c:v>2316.67</c:v>
                </c:pt>
                <c:pt idx="3977">
                  <c:v>2317.15</c:v>
                </c:pt>
                <c:pt idx="3978">
                  <c:v>2317.63</c:v>
                </c:pt>
                <c:pt idx="3979">
                  <c:v>2318.12</c:v>
                </c:pt>
                <c:pt idx="3980">
                  <c:v>2318.6</c:v>
                </c:pt>
                <c:pt idx="3981">
                  <c:v>2319.08</c:v>
                </c:pt>
                <c:pt idx="3982">
                  <c:v>2319.56</c:v>
                </c:pt>
                <c:pt idx="3983">
                  <c:v>2320.04</c:v>
                </c:pt>
                <c:pt idx="3984">
                  <c:v>2320.5300000000002</c:v>
                </c:pt>
                <c:pt idx="3985">
                  <c:v>2321.0100000000002</c:v>
                </c:pt>
                <c:pt idx="3986">
                  <c:v>2321.4899999999998</c:v>
                </c:pt>
                <c:pt idx="3987">
                  <c:v>2321.9699999999998</c:v>
                </c:pt>
                <c:pt idx="3988">
                  <c:v>2322.46</c:v>
                </c:pt>
                <c:pt idx="3989">
                  <c:v>2322.94</c:v>
                </c:pt>
                <c:pt idx="3990">
                  <c:v>2323.42</c:v>
                </c:pt>
                <c:pt idx="3991">
                  <c:v>2323.9</c:v>
                </c:pt>
                <c:pt idx="3992">
                  <c:v>2324.38</c:v>
                </c:pt>
                <c:pt idx="3993">
                  <c:v>2324.87</c:v>
                </c:pt>
                <c:pt idx="3994">
                  <c:v>2325.35</c:v>
                </c:pt>
                <c:pt idx="3995">
                  <c:v>2325.83</c:v>
                </c:pt>
                <c:pt idx="3996">
                  <c:v>2326.31</c:v>
                </c:pt>
                <c:pt idx="3997">
                  <c:v>2326.79</c:v>
                </c:pt>
                <c:pt idx="3998">
                  <c:v>2327.2800000000002</c:v>
                </c:pt>
                <c:pt idx="3999">
                  <c:v>2327.7600000000002</c:v>
                </c:pt>
                <c:pt idx="4000">
                  <c:v>2328.2399999999998</c:v>
                </c:pt>
                <c:pt idx="4001">
                  <c:v>2328.7199999999998</c:v>
                </c:pt>
                <c:pt idx="4002">
                  <c:v>2329.21</c:v>
                </c:pt>
                <c:pt idx="4003">
                  <c:v>2329.69</c:v>
                </c:pt>
                <c:pt idx="4004">
                  <c:v>2330.17</c:v>
                </c:pt>
                <c:pt idx="4005">
                  <c:v>2330.65</c:v>
                </c:pt>
                <c:pt idx="4006">
                  <c:v>2331.13</c:v>
                </c:pt>
                <c:pt idx="4007">
                  <c:v>2331.62</c:v>
                </c:pt>
                <c:pt idx="4008">
                  <c:v>2332.1</c:v>
                </c:pt>
                <c:pt idx="4009">
                  <c:v>2332.58</c:v>
                </c:pt>
                <c:pt idx="4010">
                  <c:v>2333.06</c:v>
                </c:pt>
                <c:pt idx="4011">
                  <c:v>2333.54</c:v>
                </c:pt>
                <c:pt idx="4012">
                  <c:v>2334.0300000000002</c:v>
                </c:pt>
                <c:pt idx="4013">
                  <c:v>2334.5100000000002</c:v>
                </c:pt>
                <c:pt idx="4014">
                  <c:v>2334.9899999999998</c:v>
                </c:pt>
                <c:pt idx="4015">
                  <c:v>2335.4699999999998</c:v>
                </c:pt>
                <c:pt idx="4016">
                  <c:v>2335.96</c:v>
                </c:pt>
                <c:pt idx="4017">
                  <c:v>2336.44</c:v>
                </c:pt>
                <c:pt idx="4018">
                  <c:v>2336.92</c:v>
                </c:pt>
                <c:pt idx="4019">
                  <c:v>2337.4</c:v>
                </c:pt>
                <c:pt idx="4020">
                  <c:v>2337.88</c:v>
                </c:pt>
                <c:pt idx="4021">
                  <c:v>2338.37</c:v>
                </c:pt>
                <c:pt idx="4022">
                  <c:v>2338.85</c:v>
                </c:pt>
                <c:pt idx="4023">
                  <c:v>2339.33</c:v>
                </c:pt>
                <c:pt idx="4024">
                  <c:v>2339.81</c:v>
                </c:pt>
                <c:pt idx="4025">
                  <c:v>2340.29</c:v>
                </c:pt>
                <c:pt idx="4026">
                  <c:v>2340.7800000000002</c:v>
                </c:pt>
                <c:pt idx="4027">
                  <c:v>2341.2600000000002</c:v>
                </c:pt>
                <c:pt idx="4028">
                  <c:v>2341.7399999999998</c:v>
                </c:pt>
                <c:pt idx="4029">
                  <c:v>2342.2199999999998</c:v>
                </c:pt>
                <c:pt idx="4030">
                  <c:v>2342.71</c:v>
                </c:pt>
                <c:pt idx="4031">
                  <c:v>2343.19</c:v>
                </c:pt>
                <c:pt idx="4032">
                  <c:v>2343.67</c:v>
                </c:pt>
                <c:pt idx="4033">
                  <c:v>2344.15</c:v>
                </c:pt>
                <c:pt idx="4034">
                  <c:v>2344.63</c:v>
                </c:pt>
                <c:pt idx="4035">
                  <c:v>2345.12</c:v>
                </c:pt>
                <c:pt idx="4036">
                  <c:v>2345.6</c:v>
                </c:pt>
                <c:pt idx="4037">
                  <c:v>2346.08</c:v>
                </c:pt>
                <c:pt idx="4038">
                  <c:v>2346.56</c:v>
                </c:pt>
                <c:pt idx="4039">
                  <c:v>2347.04</c:v>
                </c:pt>
                <c:pt idx="4040">
                  <c:v>2347.5300000000002</c:v>
                </c:pt>
                <c:pt idx="4041">
                  <c:v>2348.0100000000002</c:v>
                </c:pt>
                <c:pt idx="4042">
                  <c:v>2348.4899999999998</c:v>
                </c:pt>
                <c:pt idx="4043">
                  <c:v>2348.9699999999998</c:v>
                </c:pt>
                <c:pt idx="4044">
                  <c:v>2349.46</c:v>
                </c:pt>
                <c:pt idx="4045">
                  <c:v>2349.94</c:v>
                </c:pt>
                <c:pt idx="4046">
                  <c:v>2350.42</c:v>
                </c:pt>
                <c:pt idx="4047">
                  <c:v>2350.9</c:v>
                </c:pt>
                <c:pt idx="4048">
                  <c:v>2351.38</c:v>
                </c:pt>
                <c:pt idx="4049">
                  <c:v>2351.87</c:v>
                </c:pt>
                <c:pt idx="4050">
                  <c:v>2352.35</c:v>
                </c:pt>
                <c:pt idx="4051">
                  <c:v>2352.83</c:v>
                </c:pt>
                <c:pt idx="4052">
                  <c:v>2353.31</c:v>
                </c:pt>
                <c:pt idx="4053">
                  <c:v>2353.79</c:v>
                </c:pt>
                <c:pt idx="4054">
                  <c:v>2354.2800000000002</c:v>
                </c:pt>
                <c:pt idx="4055">
                  <c:v>2354.7600000000002</c:v>
                </c:pt>
                <c:pt idx="4056">
                  <c:v>2355.2399999999998</c:v>
                </c:pt>
                <c:pt idx="4057">
                  <c:v>2355.7199999999998</c:v>
                </c:pt>
                <c:pt idx="4058">
                  <c:v>2356.21</c:v>
                </c:pt>
                <c:pt idx="4059">
                  <c:v>2356.69</c:v>
                </c:pt>
                <c:pt idx="4060">
                  <c:v>2357.17</c:v>
                </c:pt>
                <c:pt idx="4061">
                  <c:v>2357.65</c:v>
                </c:pt>
                <c:pt idx="4062">
                  <c:v>2358.13</c:v>
                </c:pt>
                <c:pt idx="4063">
                  <c:v>2358.62</c:v>
                </c:pt>
                <c:pt idx="4064">
                  <c:v>2359.1</c:v>
                </c:pt>
                <c:pt idx="4065">
                  <c:v>2359.58</c:v>
                </c:pt>
                <c:pt idx="4066">
                  <c:v>2360.06</c:v>
                </c:pt>
                <c:pt idx="4067">
                  <c:v>2360.54</c:v>
                </c:pt>
                <c:pt idx="4068">
                  <c:v>2361.0300000000002</c:v>
                </c:pt>
                <c:pt idx="4069">
                  <c:v>2361.5100000000002</c:v>
                </c:pt>
                <c:pt idx="4070">
                  <c:v>2361.9899999999998</c:v>
                </c:pt>
                <c:pt idx="4071">
                  <c:v>2362.4699999999998</c:v>
                </c:pt>
                <c:pt idx="4072">
                  <c:v>2362.96</c:v>
                </c:pt>
                <c:pt idx="4073">
                  <c:v>2363.44</c:v>
                </c:pt>
                <c:pt idx="4074">
                  <c:v>2363.92</c:v>
                </c:pt>
                <c:pt idx="4075">
                  <c:v>2364.4</c:v>
                </c:pt>
                <c:pt idx="4076">
                  <c:v>2364.88</c:v>
                </c:pt>
                <c:pt idx="4077">
                  <c:v>2365.37</c:v>
                </c:pt>
                <c:pt idx="4078">
                  <c:v>2365.85</c:v>
                </c:pt>
                <c:pt idx="4079">
                  <c:v>2366.33</c:v>
                </c:pt>
                <c:pt idx="4080">
                  <c:v>2366.81</c:v>
                </c:pt>
                <c:pt idx="4081">
                  <c:v>2367.29</c:v>
                </c:pt>
                <c:pt idx="4082">
                  <c:v>2367.7800000000002</c:v>
                </c:pt>
                <c:pt idx="4083">
                  <c:v>2368.2600000000002</c:v>
                </c:pt>
                <c:pt idx="4084">
                  <c:v>2368.7399999999998</c:v>
                </c:pt>
                <c:pt idx="4085">
                  <c:v>2369.2199999999998</c:v>
                </c:pt>
                <c:pt idx="4086">
                  <c:v>2369.71</c:v>
                </c:pt>
                <c:pt idx="4087">
                  <c:v>2370.19</c:v>
                </c:pt>
                <c:pt idx="4088">
                  <c:v>2370.67</c:v>
                </c:pt>
                <c:pt idx="4089">
                  <c:v>2371.15</c:v>
                </c:pt>
                <c:pt idx="4090">
                  <c:v>2371.63</c:v>
                </c:pt>
                <c:pt idx="4091">
                  <c:v>2372.12</c:v>
                </c:pt>
                <c:pt idx="4092">
                  <c:v>2372.6</c:v>
                </c:pt>
                <c:pt idx="4093">
                  <c:v>2373.08</c:v>
                </c:pt>
                <c:pt idx="4094">
                  <c:v>2373.56</c:v>
                </c:pt>
                <c:pt idx="4095">
                  <c:v>2374.04</c:v>
                </c:pt>
                <c:pt idx="4096">
                  <c:v>2374.5300000000002</c:v>
                </c:pt>
                <c:pt idx="4097">
                  <c:v>2375.0100000000002</c:v>
                </c:pt>
                <c:pt idx="4098">
                  <c:v>2375.4899999999998</c:v>
                </c:pt>
                <c:pt idx="4099">
                  <c:v>2375.9699999999998</c:v>
                </c:pt>
                <c:pt idx="4100">
                  <c:v>2376.46</c:v>
                </c:pt>
                <c:pt idx="4101">
                  <c:v>2376.94</c:v>
                </c:pt>
                <c:pt idx="4102">
                  <c:v>2377.42</c:v>
                </c:pt>
                <c:pt idx="4103">
                  <c:v>2377.9</c:v>
                </c:pt>
                <c:pt idx="4104">
                  <c:v>2378.38</c:v>
                </c:pt>
                <c:pt idx="4105">
                  <c:v>2378.87</c:v>
                </c:pt>
                <c:pt idx="4106">
                  <c:v>2379.35</c:v>
                </c:pt>
                <c:pt idx="4107">
                  <c:v>2379.83</c:v>
                </c:pt>
                <c:pt idx="4108">
                  <c:v>2380.31</c:v>
                </c:pt>
                <c:pt idx="4109">
                  <c:v>2380.79</c:v>
                </c:pt>
                <c:pt idx="4110">
                  <c:v>2381.2800000000002</c:v>
                </c:pt>
                <c:pt idx="4111">
                  <c:v>2381.7600000000002</c:v>
                </c:pt>
                <c:pt idx="4112">
                  <c:v>2382.2399999999998</c:v>
                </c:pt>
                <c:pt idx="4113">
                  <c:v>2382.7199999999998</c:v>
                </c:pt>
                <c:pt idx="4114">
                  <c:v>2383.1999999999998</c:v>
                </c:pt>
                <c:pt idx="4115">
                  <c:v>2383.69</c:v>
                </c:pt>
                <c:pt idx="4116">
                  <c:v>2384.17</c:v>
                </c:pt>
                <c:pt idx="4117">
                  <c:v>2384.65</c:v>
                </c:pt>
                <c:pt idx="4118">
                  <c:v>2385.13</c:v>
                </c:pt>
                <c:pt idx="4119">
                  <c:v>2385.62</c:v>
                </c:pt>
                <c:pt idx="4120">
                  <c:v>2386.1</c:v>
                </c:pt>
                <c:pt idx="4121">
                  <c:v>2386.58</c:v>
                </c:pt>
                <c:pt idx="4122">
                  <c:v>2387.06</c:v>
                </c:pt>
                <c:pt idx="4123">
                  <c:v>2387.54</c:v>
                </c:pt>
                <c:pt idx="4124">
                  <c:v>2388.0300000000002</c:v>
                </c:pt>
                <c:pt idx="4125">
                  <c:v>2388.5100000000002</c:v>
                </c:pt>
                <c:pt idx="4126">
                  <c:v>2388.9899999999998</c:v>
                </c:pt>
                <c:pt idx="4127">
                  <c:v>2389.4699999999998</c:v>
                </c:pt>
                <c:pt idx="4128">
                  <c:v>2389.9499999999998</c:v>
                </c:pt>
                <c:pt idx="4129">
                  <c:v>2390.44</c:v>
                </c:pt>
                <c:pt idx="4130">
                  <c:v>2390.92</c:v>
                </c:pt>
                <c:pt idx="4131">
                  <c:v>2391.4</c:v>
                </c:pt>
                <c:pt idx="4132">
                  <c:v>2391.88</c:v>
                </c:pt>
                <c:pt idx="4133">
                  <c:v>2392.37</c:v>
                </c:pt>
                <c:pt idx="4134">
                  <c:v>2392.85</c:v>
                </c:pt>
                <c:pt idx="4135">
                  <c:v>2393.33</c:v>
                </c:pt>
                <c:pt idx="4136">
                  <c:v>2393.81</c:v>
                </c:pt>
                <c:pt idx="4137">
                  <c:v>2394.29</c:v>
                </c:pt>
                <c:pt idx="4138">
                  <c:v>2394.7800000000002</c:v>
                </c:pt>
                <c:pt idx="4139">
                  <c:v>2395.2600000000002</c:v>
                </c:pt>
                <c:pt idx="4140">
                  <c:v>2395.7399999999998</c:v>
                </c:pt>
                <c:pt idx="4141">
                  <c:v>2396.2199999999998</c:v>
                </c:pt>
                <c:pt idx="4142">
                  <c:v>2396.6999999999998</c:v>
                </c:pt>
                <c:pt idx="4143">
                  <c:v>2397.19</c:v>
                </c:pt>
                <c:pt idx="4144">
                  <c:v>2397.67</c:v>
                </c:pt>
                <c:pt idx="4145">
                  <c:v>2398.15</c:v>
                </c:pt>
                <c:pt idx="4146">
                  <c:v>2398.63</c:v>
                </c:pt>
                <c:pt idx="4147">
                  <c:v>2399.12</c:v>
                </c:pt>
                <c:pt idx="4148">
                  <c:v>2399.6</c:v>
                </c:pt>
                <c:pt idx="4149">
                  <c:v>2400.08</c:v>
                </c:pt>
                <c:pt idx="4150">
                  <c:v>2400.56</c:v>
                </c:pt>
                <c:pt idx="4151">
                  <c:v>2401.04</c:v>
                </c:pt>
                <c:pt idx="4152">
                  <c:v>2401.5300000000002</c:v>
                </c:pt>
                <c:pt idx="4153">
                  <c:v>2402.0100000000002</c:v>
                </c:pt>
                <c:pt idx="4154">
                  <c:v>2402.4899999999998</c:v>
                </c:pt>
                <c:pt idx="4155">
                  <c:v>2402.9699999999998</c:v>
                </c:pt>
                <c:pt idx="4156">
                  <c:v>2403.4499999999998</c:v>
                </c:pt>
                <c:pt idx="4157">
                  <c:v>2403.94</c:v>
                </c:pt>
                <c:pt idx="4158">
                  <c:v>2404.42</c:v>
                </c:pt>
                <c:pt idx="4159">
                  <c:v>2404.9</c:v>
                </c:pt>
                <c:pt idx="4160">
                  <c:v>2405.38</c:v>
                </c:pt>
                <c:pt idx="4161">
                  <c:v>2405.87</c:v>
                </c:pt>
                <c:pt idx="4162">
                  <c:v>2406.35</c:v>
                </c:pt>
                <c:pt idx="4163">
                  <c:v>2406.83</c:v>
                </c:pt>
                <c:pt idx="4164">
                  <c:v>2407.31</c:v>
                </c:pt>
                <c:pt idx="4165">
                  <c:v>2407.79</c:v>
                </c:pt>
                <c:pt idx="4166">
                  <c:v>2408.2800000000002</c:v>
                </c:pt>
                <c:pt idx="4167">
                  <c:v>2408.7600000000002</c:v>
                </c:pt>
                <c:pt idx="4168">
                  <c:v>2409.2399999999998</c:v>
                </c:pt>
                <c:pt idx="4169">
                  <c:v>2409.7199999999998</c:v>
                </c:pt>
                <c:pt idx="4170">
                  <c:v>2410.1999999999998</c:v>
                </c:pt>
                <c:pt idx="4171">
                  <c:v>2410.69</c:v>
                </c:pt>
                <c:pt idx="4172">
                  <c:v>2411.17</c:v>
                </c:pt>
                <c:pt idx="4173">
                  <c:v>2411.65</c:v>
                </c:pt>
                <c:pt idx="4174">
                  <c:v>2412.13</c:v>
                </c:pt>
                <c:pt idx="4175">
                  <c:v>2412.62</c:v>
                </c:pt>
                <c:pt idx="4176">
                  <c:v>2413.1</c:v>
                </c:pt>
                <c:pt idx="4177">
                  <c:v>2413.58</c:v>
                </c:pt>
                <c:pt idx="4178">
                  <c:v>2414.06</c:v>
                </c:pt>
                <c:pt idx="4179">
                  <c:v>2414.54</c:v>
                </c:pt>
                <c:pt idx="4180">
                  <c:v>2415.0300000000002</c:v>
                </c:pt>
                <c:pt idx="4181">
                  <c:v>2415.5100000000002</c:v>
                </c:pt>
                <c:pt idx="4182">
                  <c:v>2415.9899999999998</c:v>
                </c:pt>
                <c:pt idx="4183">
                  <c:v>2416.4699999999998</c:v>
                </c:pt>
                <c:pt idx="4184">
                  <c:v>2416.9499999999998</c:v>
                </c:pt>
                <c:pt idx="4185">
                  <c:v>2417.44</c:v>
                </c:pt>
                <c:pt idx="4186">
                  <c:v>2417.92</c:v>
                </c:pt>
                <c:pt idx="4187">
                  <c:v>2418.4</c:v>
                </c:pt>
                <c:pt idx="4188">
                  <c:v>2418.88</c:v>
                </c:pt>
                <c:pt idx="4189">
                  <c:v>2419.37</c:v>
                </c:pt>
                <c:pt idx="4190">
                  <c:v>2419.85</c:v>
                </c:pt>
                <c:pt idx="4191">
                  <c:v>2420.33</c:v>
                </c:pt>
                <c:pt idx="4192">
                  <c:v>2420.81</c:v>
                </c:pt>
                <c:pt idx="4193">
                  <c:v>2421.29</c:v>
                </c:pt>
                <c:pt idx="4194">
                  <c:v>2421.7800000000002</c:v>
                </c:pt>
                <c:pt idx="4195">
                  <c:v>2422.2600000000002</c:v>
                </c:pt>
                <c:pt idx="4196">
                  <c:v>2422.7399999999998</c:v>
                </c:pt>
                <c:pt idx="4197">
                  <c:v>2423.2199999999998</c:v>
                </c:pt>
                <c:pt idx="4198">
                  <c:v>2423.6999999999998</c:v>
                </c:pt>
                <c:pt idx="4199">
                  <c:v>2424.19</c:v>
                </c:pt>
                <c:pt idx="4200">
                  <c:v>2424.67</c:v>
                </c:pt>
                <c:pt idx="4201">
                  <c:v>2425.15</c:v>
                </c:pt>
                <c:pt idx="4202">
                  <c:v>2425.63</c:v>
                </c:pt>
                <c:pt idx="4203">
                  <c:v>2426.12</c:v>
                </c:pt>
                <c:pt idx="4204">
                  <c:v>2426.6</c:v>
                </c:pt>
                <c:pt idx="4205">
                  <c:v>2427.08</c:v>
                </c:pt>
                <c:pt idx="4206">
                  <c:v>2427.56</c:v>
                </c:pt>
                <c:pt idx="4207">
                  <c:v>2428.04</c:v>
                </c:pt>
                <c:pt idx="4208">
                  <c:v>2428.5300000000002</c:v>
                </c:pt>
                <c:pt idx="4209">
                  <c:v>2429.0100000000002</c:v>
                </c:pt>
                <c:pt idx="4210">
                  <c:v>2429.4899999999998</c:v>
                </c:pt>
                <c:pt idx="4211">
                  <c:v>2429.9699999999998</c:v>
                </c:pt>
                <c:pt idx="4212">
                  <c:v>2430.4499999999998</c:v>
                </c:pt>
                <c:pt idx="4213">
                  <c:v>2430.94</c:v>
                </c:pt>
                <c:pt idx="4214">
                  <c:v>2431.42</c:v>
                </c:pt>
                <c:pt idx="4215">
                  <c:v>2431.9</c:v>
                </c:pt>
                <c:pt idx="4216">
                  <c:v>2432.38</c:v>
                </c:pt>
                <c:pt idx="4217">
                  <c:v>2432.87</c:v>
                </c:pt>
                <c:pt idx="4218">
                  <c:v>2433.35</c:v>
                </c:pt>
                <c:pt idx="4219">
                  <c:v>2433.83</c:v>
                </c:pt>
                <c:pt idx="4220">
                  <c:v>2434.31</c:v>
                </c:pt>
                <c:pt idx="4221">
                  <c:v>2434.79</c:v>
                </c:pt>
                <c:pt idx="4222">
                  <c:v>2435.2800000000002</c:v>
                </c:pt>
                <c:pt idx="4223">
                  <c:v>2435.7600000000002</c:v>
                </c:pt>
                <c:pt idx="4224">
                  <c:v>2436.2399999999998</c:v>
                </c:pt>
                <c:pt idx="4225">
                  <c:v>2436.7199999999998</c:v>
                </c:pt>
                <c:pt idx="4226">
                  <c:v>2437.1999999999998</c:v>
                </c:pt>
                <c:pt idx="4227">
                  <c:v>2437.69</c:v>
                </c:pt>
                <c:pt idx="4228">
                  <c:v>2438.17</c:v>
                </c:pt>
                <c:pt idx="4229">
                  <c:v>2438.65</c:v>
                </c:pt>
                <c:pt idx="4230">
                  <c:v>2439.13</c:v>
                </c:pt>
                <c:pt idx="4231">
                  <c:v>2439.62</c:v>
                </c:pt>
                <c:pt idx="4232">
                  <c:v>2440.1</c:v>
                </c:pt>
                <c:pt idx="4233">
                  <c:v>2440.58</c:v>
                </c:pt>
                <c:pt idx="4234">
                  <c:v>2441.06</c:v>
                </c:pt>
                <c:pt idx="4235">
                  <c:v>2441.54</c:v>
                </c:pt>
                <c:pt idx="4236">
                  <c:v>2442.0300000000002</c:v>
                </c:pt>
                <c:pt idx="4237">
                  <c:v>2442.5100000000002</c:v>
                </c:pt>
                <c:pt idx="4238">
                  <c:v>2442.9899999999998</c:v>
                </c:pt>
                <c:pt idx="4239">
                  <c:v>2443.4699999999998</c:v>
                </c:pt>
                <c:pt idx="4240">
                  <c:v>2443.9499999999998</c:v>
                </c:pt>
                <c:pt idx="4241">
                  <c:v>2444.44</c:v>
                </c:pt>
                <c:pt idx="4242">
                  <c:v>2444.92</c:v>
                </c:pt>
                <c:pt idx="4243">
                  <c:v>2445.4</c:v>
                </c:pt>
                <c:pt idx="4244">
                  <c:v>2445.88</c:v>
                </c:pt>
                <c:pt idx="4245">
                  <c:v>2446.37</c:v>
                </c:pt>
                <c:pt idx="4246">
                  <c:v>2446.85</c:v>
                </c:pt>
                <c:pt idx="4247">
                  <c:v>2447.33</c:v>
                </c:pt>
                <c:pt idx="4248">
                  <c:v>2447.81</c:v>
                </c:pt>
                <c:pt idx="4249">
                  <c:v>2448.29</c:v>
                </c:pt>
                <c:pt idx="4250">
                  <c:v>2448.7800000000002</c:v>
                </c:pt>
                <c:pt idx="4251">
                  <c:v>2449.2600000000002</c:v>
                </c:pt>
                <c:pt idx="4252">
                  <c:v>2449.7399999999998</c:v>
                </c:pt>
                <c:pt idx="4253">
                  <c:v>2450.2199999999998</c:v>
                </c:pt>
                <c:pt idx="4254">
                  <c:v>2450.6999999999998</c:v>
                </c:pt>
                <c:pt idx="4255">
                  <c:v>2451.19</c:v>
                </c:pt>
                <c:pt idx="4256">
                  <c:v>2451.67</c:v>
                </c:pt>
                <c:pt idx="4257">
                  <c:v>2452.15</c:v>
                </c:pt>
                <c:pt idx="4258">
                  <c:v>2452.63</c:v>
                </c:pt>
                <c:pt idx="4259">
                  <c:v>2453.11</c:v>
                </c:pt>
                <c:pt idx="4260">
                  <c:v>2453.6</c:v>
                </c:pt>
                <c:pt idx="4261">
                  <c:v>2454.08</c:v>
                </c:pt>
                <c:pt idx="4262">
                  <c:v>2454.56</c:v>
                </c:pt>
                <c:pt idx="4263">
                  <c:v>2455.04</c:v>
                </c:pt>
                <c:pt idx="4264">
                  <c:v>2455.5300000000002</c:v>
                </c:pt>
                <c:pt idx="4265">
                  <c:v>2456.0100000000002</c:v>
                </c:pt>
                <c:pt idx="4266">
                  <c:v>2456.4899999999998</c:v>
                </c:pt>
                <c:pt idx="4267">
                  <c:v>2456.9699999999998</c:v>
                </c:pt>
                <c:pt idx="4268">
                  <c:v>2457.4499999999998</c:v>
                </c:pt>
                <c:pt idx="4269">
                  <c:v>2457.94</c:v>
                </c:pt>
                <c:pt idx="4270">
                  <c:v>2458.42</c:v>
                </c:pt>
                <c:pt idx="4271">
                  <c:v>2458.9</c:v>
                </c:pt>
                <c:pt idx="4272">
                  <c:v>2459.38</c:v>
                </c:pt>
                <c:pt idx="4273">
                  <c:v>2459.86</c:v>
                </c:pt>
                <c:pt idx="4274">
                  <c:v>2460.35</c:v>
                </c:pt>
                <c:pt idx="4275">
                  <c:v>2460.83</c:v>
                </c:pt>
                <c:pt idx="4276">
                  <c:v>2461.31</c:v>
                </c:pt>
                <c:pt idx="4277">
                  <c:v>2461.79</c:v>
                </c:pt>
                <c:pt idx="4278">
                  <c:v>2462.2800000000002</c:v>
                </c:pt>
                <c:pt idx="4279">
                  <c:v>2462.7600000000002</c:v>
                </c:pt>
                <c:pt idx="4280">
                  <c:v>2463.2399999999998</c:v>
                </c:pt>
                <c:pt idx="4281">
                  <c:v>2463.7199999999998</c:v>
                </c:pt>
                <c:pt idx="4282">
                  <c:v>2464.1999999999998</c:v>
                </c:pt>
                <c:pt idx="4283">
                  <c:v>2464.69</c:v>
                </c:pt>
                <c:pt idx="4284">
                  <c:v>2465.17</c:v>
                </c:pt>
                <c:pt idx="4285">
                  <c:v>2465.65</c:v>
                </c:pt>
                <c:pt idx="4286">
                  <c:v>2466.13</c:v>
                </c:pt>
                <c:pt idx="4287">
                  <c:v>2466.61</c:v>
                </c:pt>
                <c:pt idx="4288">
                  <c:v>2467.1</c:v>
                </c:pt>
                <c:pt idx="4289">
                  <c:v>2467.58</c:v>
                </c:pt>
                <c:pt idx="4290">
                  <c:v>2468.06</c:v>
                </c:pt>
                <c:pt idx="4291">
                  <c:v>2468.54</c:v>
                </c:pt>
                <c:pt idx="4292">
                  <c:v>2469.0300000000002</c:v>
                </c:pt>
                <c:pt idx="4293">
                  <c:v>2469.5100000000002</c:v>
                </c:pt>
                <c:pt idx="4294">
                  <c:v>2469.9899999999998</c:v>
                </c:pt>
                <c:pt idx="4295">
                  <c:v>2470.4699999999998</c:v>
                </c:pt>
                <c:pt idx="4296">
                  <c:v>2470.9499999999998</c:v>
                </c:pt>
                <c:pt idx="4297">
                  <c:v>2471.44</c:v>
                </c:pt>
                <c:pt idx="4298">
                  <c:v>2471.92</c:v>
                </c:pt>
                <c:pt idx="4299">
                  <c:v>2472.4</c:v>
                </c:pt>
                <c:pt idx="4300">
                  <c:v>2472.88</c:v>
                </c:pt>
                <c:pt idx="4301">
                  <c:v>2473.36</c:v>
                </c:pt>
                <c:pt idx="4302">
                  <c:v>2473.85</c:v>
                </c:pt>
                <c:pt idx="4303">
                  <c:v>2474.33</c:v>
                </c:pt>
                <c:pt idx="4304">
                  <c:v>2474.81</c:v>
                </c:pt>
                <c:pt idx="4305">
                  <c:v>2475.29</c:v>
                </c:pt>
                <c:pt idx="4306">
                  <c:v>2475.7800000000002</c:v>
                </c:pt>
                <c:pt idx="4307">
                  <c:v>2476.2600000000002</c:v>
                </c:pt>
                <c:pt idx="4308">
                  <c:v>2476.7399999999998</c:v>
                </c:pt>
                <c:pt idx="4309">
                  <c:v>2477.2199999999998</c:v>
                </c:pt>
                <c:pt idx="4310">
                  <c:v>2477.6999999999998</c:v>
                </c:pt>
                <c:pt idx="4311">
                  <c:v>2478.19</c:v>
                </c:pt>
                <c:pt idx="4312">
                  <c:v>2478.67</c:v>
                </c:pt>
                <c:pt idx="4313">
                  <c:v>2479.15</c:v>
                </c:pt>
                <c:pt idx="4314">
                  <c:v>2479.63</c:v>
                </c:pt>
                <c:pt idx="4315">
                  <c:v>2480.11</c:v>
                </c:pt>
                <c:pt idx="4316">
                  <c:v>2480.6</c:v>
                </c:pt>
                <c:pt idx="4317">
                  <c:v>2481.08</c:v>
                </c:pt>
                <c:pt idx="4318">
                  <c:v>2481.56</c:v>
                </c:pt>
                <c:pt idx="4319">
                  <c:v>2482.04</c:v>
                </c:pt>
                <c:pt idx="4320">
                  <c:v>2482.5300000000002</c:v>
                </c:pt>
                <c:pt idx="4321">
                  <c:v>2483.0100000000002</c:v>
                </c:pt>
                <c:pt idx="4322">
                  <c:v>2483.4899999999998</c:v>
                </c:pt>
                <c:pt idx="4323">
                  <c:v>2483.9699999999998</c:v>
                </c:pt>
                <c:pt idx="4324">
                  <c:v>2484.4499999999998</c:v>
                </c:pt>
                <c:pt idx="4325">
                  <c:v>2484.94</c:v>
                </c:pt>
                <c:pt idx="4326">
                  <c:v>2485.42</c:v>
                </c:pt>
                <c:pt idx="4327">
                  <c:v>2485.9</c:v>
                </c:pt>
                <c:pt idx="4328">
                  <c:v>2486.38</c:v>
                </c:pt>
                <c:pt idx="4329">
                  <c:v>2486.86</c:v>
                </c:pt>
                <c:pt idx="4330">
                  <c:v>2487.35</c:v>
                </c:pt>
                <c:pt idx="4331">
                  <c:v>2487.83</c:v>
                </c:pt>
                <c:pt idx="4332">
                  <c:v>2488.31</c:v>
                </c:pt>
                <c:pt idx="4333">
                  <c:v>2488.79</c:v>
                </c:pt>
                <c:pt idx="4334">
                  <c:v>2489.2800000000002</c:v>
                </c:pt>
                <c:pt idx="4335">
                  <c:v>2489.7600000000002</c:v>
                </c:pt>
                <c:pt idx="4336">
                  <c:v>2490.2399999999998</c:v>
                </c:pt>
                <c:pt idx="4337">
                  <c:v>2490.7199999999998</c:v>
                </c:pt>
                <c:pt idx="4338">
                  <c:v>2491.1999999999998</c:v>
                </c:pt>
                <c:pt idx="4339">
                  <c:v>2491.69</c:v>
                </c:pt>
                <c:pt idx="4340">
                  <c:v>2492.17</c:v>
                </c:pt>
                <c:pt idx="4341">
                  <c:v>2492.65</c:v>
                </c:pt>
                <c:pt idx="4342">
                  <c:v>2493.13</c:v>
                </c:pt>
                <c:pt idx="4343">
                  <c:v>2493.61</c:v>
                </c:pt>
                <c:pt idx="4344">
                  <c:v>2494.1</c:v>
                </c:pt>
                <c:pt idx="4345">
                  <c:v>2494.58</c:v>
                </c:pt>
                <c:pt idx="4346">
                  <c:v>2495.06</c:v>
                </c:pt>
                <c:pt idx="4347">
                  <c:v>2495.54</c:v>
                </c:pt>
                <c:pt idx="4348">
                  <c:v>2496.02</c:v>
                </c:pt>
                <c:pt idx="4349">
                  <c:v>2496.5100000000002</c:v>
                </c:pt>
                <c:pt idx="4350">
                  <c:v>2496.9899999999998</c:v>
                </c:pt>
                <c:pt idx="4351">
                  <c:v>2497.4699999999998</c:v>
                </c:pt>
                <c:pt idx="4352">
                  <c:v>2497.9499999999998</c:v>
                </c:pt>
                <c:pt idx="4353">
                  <c:v>2498.44</c:v>
                </c:pt>
                <c:pt idx="4354">
                  <c:v>2498.92</c:v>
                </c:pt>
                <c:pt idx="4355">
                  <c:v>2499.4</c:v>
                </c:pt>
                <c:pt idx="4356">
                  <c:v>2499.88</c:v>
                </c:pt>
                <c:pt idx="4357">
                  <c:v>2500.36</c:v>
                </c:pt>
                <c:pt idx="4358">
                  <c:v>2500.85</c:v>
                </c:pt>
                <c:pt idx="4359">
                  <c:v>2501.33</c:v>
                </c:pt>
                <c:pt idx="4360">
                  <c:v>2501.81</c:v>
                </c:pt>
                <c:pt idx="4361">
                  <c:v>2502.29</c:v>
                </c:pt>
                <c:pt idx="4362">
                  <c:v>2502.77</c:v>
                </c:pt>
                <c:pt idx="4363">
                  <c:v>2503.2600000000002</c:v>
                </c:pt>
                <c:pt idx="4364">
                  <c:v>2503.7399999999998</c:v>
                </c:pt>
                <c:pt idx="4365">
                  <c:v>2504.2199999999998</c:v>
                </c:pt>
                <c:pt idx="4366">
                  <c:v>2504.6999999999998</c:v>
                </c:pt>
                <c:pt idx="4367">
                  <c:v>2505.19</c:v>
                </c:pt>
                <c:pt idx="4368">
                  <c:v>2505.67</c:v>
                </c:pt>
                <c:pt idx="4369">
                  <c:v>2506.15</c:v>
                </c:pt>
                <c:pt idx="4370">
                  <c:v>2506.63</c:v>
                </c:pt>
                <c:pt idx="4371">
                  <c:v>2507.11</c:v>
                </c:pt>
                <c:pt idx="4372">
                  <c:v>2507.6</c:v>
                </c:pt>
                <c:pt idx="4373">
                  <c:v>2508.08</c:v>
                </c:pt>
                <c:pt idx="4374">
                  <c:v>2508.56</c:v>
                </c:pt>
                <c:pt idx="4375">
                  <c:v>2509.04</c:v>
                </c:pt>
                <c:pt idx="4376">
                  <c:v>2509.52</c:v>
                </c:pt>
                <c:pt idx="4377">
                  <c:v>2510.0100000000002</c:v>
                </c:pt>
                <c:pt idx="4378">
                  <c:v>2510.4899999999998</c:v>
                </c:pt>
                <c:pt idx="4379">
                  <c:v>2510.9699999999998</c:v>
                </c:pt>
                <c:pt idx="4380">
                  <c:v>2511.4499999999998</c:v>
                </c:pt>
                <c:pt idx="4381">
                  <c:v>2511.94</c:v>
                </c:pt>
                <c:pt idx="4382">
                  <c:v>2512.42</c:v>
                </c:pt>
                <c:pt idx="4383">
                  <c:v>2512.9</c:v>
                </c:pt>
                <c:pt idx="4384">
                  <c:v>2513.38</c:v>
                </c:pt>
                <c:pt idx="4385">
                  <c:v>2513.86</c:v>
                </c:pt>
                <c:pt idx="4386">
                  <c:v>2514.35</c:v>
                </c:pt>
                <c:pt idx="4387">
                  <c:v>2514.83</c:v>
                </c:pt>
                <c:pt idx="4388">
                  <c:v>2515.31</c:v>
                </c:pt>
                <c:pt idx="4389">
                  <c:v>2515.79</c:v>
                </c:pt>
                <c:pt idx="4390">
                  <c:v>2516.27</c:v>
                </c:pt>
                <c:pt idx="4391">
                  <c:v>2516.7600000000002</c:v>
                </c:pt>
                <c:pt idx="4392">
                  <c:v>2517.2399999999998</c:v>
                </c:pt>
                <c:pt idx="4393">
                  <c:v>2517.7199999999998</c:v>
                </c:pt>
                <c:pt idx="4394">
                  <c:v>2518.1999999999998</c:v>
                </c:pt>
                <c:pt idx="4395">
                  <c:v>2518.69</c:v>
                </c:pt>
                <c:pt idx="4396">
                  <c:v>2519.17</c:v>
                </c:pt>
                <c:pt idx="4397">
                  <c:v>2519.65</c:v>
                </c:pt>
                <c:pt idx="4398">
                  <c:v>2520.13</c:v>
                </c:pt>
                <c:pt idx="4399">
                  <c:v>2520.61</c:v>
                </c:pt>
                <c:pt idx="4400">
                  <c:v>2521.1</c:v>
                </c:pt>
                <c:pt idx="4401">
                  <c:v>2521.58</c:v>
                </c:pt>
                <c:pt idx="4402">
                  <c:v>2522.06</c:v>
                </c:pt>
                <c:pt idx="4403">
                  <c:v>2522.54</c:v>
                </c:pt>
                <c:pt idx="4404">
                  <c:v>2523.02</c:v>
                </c:pt>
                <c:pt idx="4405">
                  <c:v>2523.5100000000002</c:v>
                </c:pt>
                <c:pt idx="4406">
                  <c:v>2523.9899999999998</c:v>
                </c:pt>
                <c:pt idx="4407">
                  <c:v>2524.4699999999998</c:v>
                </c:pt>
                <c:pt idx="4408">
                  <c:v>2524.9499999999998</c:v>
                </c:pt>
                <c:pt idx="4409">
                  <c:v>2525.44</c:v>
                </c:pt>
                <c:pt idx="4410">
                  <c:v>2525.92</c:v>
                </c:pt>
                <c:pt idx="4411">
                  <c:v>2526.4</c:v>
                </c:pt>
                <c:pt idx="4412">
                  <c:v>2526.88</c:v>
                </c:pt>
                <c:pt idx="4413">
                  <c:v>2527.36</c:v>
                </c:pt>
                <c:pt idx="4414">
                  <c:v>2527.85</c:v>
                </c:pt>
                <c:pt idx="4415">
                  <c:v>2528.33</c:v>
                </c:pt>
                <c:pt idx="4416">
                  <c:v>2528.81</c:v>
                </c:pt>
                <c:pt idx="4417">
                  <c:v>2529.29</c:v>
                </c:pt>
                <c:pt idx="4418">
                  <c:v>2529.77</c:v>
                </c:pt>
                <c:pt idx="4419">
                  <c:v>2530.2600000000002</c:v>
                </c:pt>
                <c:pt idx="4420">
                  <c:v>2530.7399999999998</c:v>
                </c:pt>
                <c:pt idx="4421">
                  <c:v>2531.2199999999998</c:v>
                </c:pt>
                <c:pt idx="4422">
                  <c:v>2531.6999999999998</c:v>
                </c:pt>
                <c:pt idx="4423">
                  <c:v>2532.19</c:v>
                </c:pt>
                <c:pt idx="4424">
                  <c:v>2532.67</c:v>
                </c:pt>
                <c:pt idx="4425">
                  <c:v>2533.15</c:v>
                </c:pt>
                <c:pt idx="4426">
                  <c:v>2533.63</c:v>
                </c:pt>
                <c:pt idx="4427">
                  <c:v>2534.11</c:v>
                </c:pt>
                <c:pt idx="4428">
                  <c:v>2534.6</c:v>
                </c:pt>
                <c:pt idx="4429">
                  <c:v>2535.08</c:v>
                </c:pt>
                <c:pt idx="4430">
                  <c:v>2535.56</c:v>
                </c:pt>
                <c:pt idx="4431">
                  <c:v>2536.04</c:v>
                </c:pt>
                <c:pt idx="4432">
                  <c:v>2536.52</c:v>
                </c:pt>
                <c:pt idx="4433">
                  <c:v>2537.0100000000002</c:v>
                </c:pt>
                <c:pt idx="4434">
                  <c:v>2537.4899999999998</c:v>
                </c:pt>
                <c:pt idx="4435">
                  <c:v>2537.9699999999998</c:v>
                </c:pt>
                <c:pt idx="4436">
                  <c:v>2538.4499999999998</c:v>
                </c:pt>
                <c:pt idx="4437">
                  <c:v>2538.94</c:v>
                </c:pt>
                <c:pt idx="4438">
                  <c:v>2539.42</c:v>
                </c:pt>
                <c:pt idx="4439">
                  <c:v>2539.9</c:v>
                </c:pt>
                <c:pt idx="4440">
                  <c:v>2540.38</c:v>
                </c:pt>
                <c:pt idx="4441">
                  <c:v>2540.86</c:v>
                </c:pt>
                <c:pt idx="4442">
                  <c:v>2541.35</c:v>
                </c:pt>
                <c:pt idx="4443">
                  <c:v>2541.83</c:v>
                </c:pt>
                <c:pt idx="4444">
                  <c:v>2542.31</c:v>
                </c:pt>
                <c:pt idx="4445">
                  <c:v>2542.79</c:v>
                </c:pt>
                <c:pt idx="4446">
                  <c:v>2543.27</c:v>
                </c:pt>
                <c:pt idx="4447">
                  <c:v>2543.7600000000002</c:v>
                </c:pt>
                <c:pt idx="4448">
                  <c:v>2544.2399999999998</c:v>
                </c:pt>
                <c:pt idx="4449">
                  <c:v>2544.7199999999998</c:v>
                </c:pt>
                <c:pt idx="4450">
                  <c:v>2545.1999999999998</c:v>
                </c:pt>
                <c:pt idx="4451">
                  <c:v>2545.69</c:v>
                </c:pt>
                <c:pt idx="4452">
                  <c:v>2546.17</c:v>
                </c:pt>
                <c:pt idx="4453">
                  <c:v>2546.65</c:v>
                </c:pt>
                <c:pt idx="4454">
                  <c:v>2547.13</c:v>
                </c:pt>
                <c:pt idx="4455">
                  <c:v>2547.61</c:v>
                </c:pt>
                <c:pt idx="4456">
                  <c:v>2548.1</c:v>
                </c:pt>
                <c:pt idx="4457">
                  <c:v>2548.58</c:v>
                </c:pt>
                <c:pt idx="4458">
                  <c:v>2549.06</c:v>
                </c:pt>
                <c:pt idx="4459">
                  <c:v>2549.54</c:v>
                </c:pt>
                <c:pt idx="4460">
                  <c:v>2550.02</c:v>
                </c:pt>
                <c:pt idx="4461">
                  <c:v>2550.5100000000002</c:v>
                </c:pt>
                <c:pt idx="4462">
                  <c:v>2550.9899999999998</c:v>
                </c:pt>
                <c:pt idx="4463">
                  <c:v>2551.4699999999998</c:v>
                </c:pt>
                <c:pt idx="4464">
                  <c:v>2551.9499999999998</c:v>
                </c:pt>
                <c:pt idx="4465">
                  <c:v>2552.44</c:v>
                </c:pt>
                <c:pt idx="4466">
                  <c:v>2552.92</c:v>
                </c:pt>
                <c:pt idx="4467">
                  <c:v>2553.4</c:v>
                </c:pt>
                <c:pt idx="4468">
                  <c:v>2553.88</c:v>
                </c:pt>
                <c:pt idx="4469">
                  <c:v>2554.36</c:v>
                </c:pt>
                <c:pt idx="4470">
                  <c:v>2554.85</c:v>
                </c:pt>
                <c:pt idx="4471">
                  <c:v>2555.33</c:v>
                </c:pt>
                <c:pt idx="4472">
                  <c:v>2555.81</c:v>
                </c:pt>
                <c:pt idx="4473">
                  <c:v>2556.29</c:v>
                </c:pt>
                <c:pt idx="4474">
                  <c:v>2556.77</c:v>
                </c:pt>
                <c:pt idx="4475">
                  <c:v>2557.2600000000002</c:v>
                </c:pt>
                <c:pt idx="4476">
                  <c:v>2557.7399999999998</c:v>
                </c:pt>
                <c:pt idx="4477">
                  <c:v>2558.2199999999998</c:v>
                </c:pt>
                <c:pt idx="4478">
                  <c:v>2558.6999999999998</c:v>
                </c:pt>
                <c:pt idx="4479">
                  <c:v>2559.19</c:v>
                </c:pt>
                <c:pt idx="4480">
                  <c:v>2559.67</c:v>
                </c:pt>
                <c:pt idx="4481">
                  <c:v>2560.15</c:v>
                </c:pt>
                <c:pt idx="4482">
                  <c:v>2560.63</c:v>
                </c:pt>
                <c:pt idx="4483">
                  <c:v>2561.11</c:v>
                </c:pt>
                <c:pt idx="4484">
                  <c:v>2561.6</c:v>
                </c:pt>
                <c:pt idx="4485">
                  <c:v>2562.08</c:v>
                </c:pt>
                <c:pt idx="4486">
                  <c:v>2562.56</c:v>
                </c:pt>
                <c:pt idx="4487">
                  <c:v>2563.04</c:v>
                </c:pt>
                <c:pt idx="4488">
                  <c:v>2563.52</c:v>
                </c:pt>
                <c:pt idx="4489">
                  <c:v>2564.0100000000002</c:v>
                </c:pt>
                <c:pt idx="4490">
                  <c:v>2564.4899999999998</c:v>
                </c:pt>
                <c:pt idx="4491">
                  <c:v>2564.9699999999998</c:v>
                </c:pt>
                <c:pt idx="4492">
                  <c:v>2565.4499999999998</c:v>
                </c:pt>
                <c:pt idx="4493">
                  <c:v>2565.9299999999998</c:v>
                </c:pt>
                <c:pt idx="4494">
                  <c:v>2566.42</c:v>
                </c:pt>
                <c:pt idx="4495">
                  <c:v>2566.9</c:v>
                </c:pt>
                <c:pt idx="4496">
                  <c:v>2567.38</c:v>
                </c:pt>
                <c:pt idx="4497">
                  <c:v>2567.86</c:v>
                </c:pt>
                <c:pt idx="4498">
                  <c:v>2568.35</c:v>
                </c:pt>
                <c:pt idx="4499">
                  <c:v>2568.83</c:v>
                </c:pt>
                <c:pt idx="4500">
                  <c:v>2569.31</c:v>
                </c:pt>
                <c:pt idx="4501">
                  <c:v>2569.79</c:v>
                </c:pt>
                <c:pt idx="4502">
                  <c:v>2570.27</c:v>
                </c:pt>
                <c:pt idx="4503">
                  <c:v>2570.7600000000002</c:v>
                </c:pt>
                <c:pt idx="4504">
                  <c:v>2571.2399999999998</c:v>
                </c:pt>
                <c:pt idx="4505">
                  <c:v>2571.7199999999998</c:v>
                </c:pt>
                <c:pt idx="4506">
                  <c:v>2572.1999999999998</c:v>
                </c:pt>
                <c:pt idx="4507">
                  <c:v>2572.6799999999998</c:v>
                </c:pt>
                <c:pt idx="4508">
                  <c:v>2573.17</c:v>
                </c:pt>
                <c:pt idx="4509">
                  <c:v>2573.65</c:v>
                </c:pt>
                <c:pt idx="4510">
                  <c:v>2574.13</c:v>
                </c:pt>
                <c:pt idx="4511">
                  <c:v>2574.61</c:v>
                </c:pt>
                <c:pt idx="4512">
                  <c:v>2575.1</c:v>
                </c:pt>
                <c:pt idx="4513">
                  <c:v>2575.58</c:v>
                </c:pt>
                <c:pt idx="4514">
                  <c:v>2576.06</c:v>
                </c:pt>
                <c:pt idx="4515">
                  <c:v>2576.54</c:v>
                </c:pt>
                <c:pt idx="4516">
                  <c:v>2577.02</c:v>
                </c:pt>
                <c:pt idx="4517">
                  <c:v>2577.5100000000002</c:v>
                </c:pt>
                <c:pt idx="4518">
                  <c:v>2577.9899999999998</c:v>
                </c:pt>
                <c:pt idx="4519">
                  <c:v>2578.4699999999998</c:v>
                </c:pt>
                <c:pt idx="4520">
                  <c:v>2578.9499999999998</c:v>
                </c:pt>
                <c:pt idx="4521">
                  <c:v>2579.4299999999998</c:v>
                </c:pt>
                <c:pt idx="4522">
                  <c:v>2579.92</c:v>
                </c:pt>
                <c:pt idx="4523">
                  <c:v>2580.4</c:v>
                </c:pt>
                <c:pt idx="4524">
                  <c:v>2580.88</c:v>
                </c:pt>
                <c:pt idx="4525">
                  <c:v>2581.36</c:v>
                </c:pt>
                <c:pt idx="4526">
                  <c:v>2581.85</c:v>
                </c:pt>
                <c:pt idx="4527">
                  <c:v>2582.33</c:v>
                </c:pt>
                <c:pt idx="4528">
                  <c:v>2582.81</c:v>
                </c:pt>
                <c:pt idx="4529">
                  <c:v>2583.29</c:v>
                </c:pt>
                <c:pt idx="4530">
                  <c:v>2583.77</c:v>
                </c:pt>
                <c:pt idx="4531">
                  <c:v>2584.2600000000002</c:v>
                </c:pt>
                <c:pt idx="4532">
                  <c:v>2584.7399999999998</c:v>
                </c:pt>
                <c:pt idx="4533">
                  <c:v>2585.2199999999998</c:v>
                </c:pt>
                <c:pt idx="4534">
                  <c:v>2585.6999999999998</c:v>
                </c:pt>
                <c:pt idx="4535">
                  <c:v>2586.1799999999998</c:v>
                </c:pt>
                <c:pt idx="4536">
                  <c:v>2586.67</c:v>
                </c:pt>
                <c:pt idx="4537">
                  <c:v>2587.15</c:v>
                </c:pt>
                <c:pt idx="4538">
                  <c:v>2587.63</c:v>
                </c:pt>
                <c:pt idx="4539">
                  <c:v>2588.11</c:v>
                </c:pt>
                <c:pt idx="4540">
                  <c:v>2588.6</c:v>
                </c:pt>
                <c:pt idx="4541">
                  <c:v>2589.08</c:v>
                </c:pt>
                <c:pt idx="4542">
                  <c:v>2589.56</c:v>
                </c:pt>
                <c:pt idx="4543">
                  <c:v>2590.04</c:v>
                </c:pt>
                <c:pt idx="4544">
                  <c:v>2590.52</c:v>
                </c:pt>
                <c:pt idx="4545">
                  <c:v>2591.0100000000002</c:v>
                </c:pt>
                <c:pt idx="4546">
                  <c:v>2591.4899999999998</c:v>
                </c:pt>
                <c:pt idx="4547">
                  <c:v>2591.9699999999998</c:v>
                </c:pt>
                <c:pt idx="4548">
                  <c:v>2592.4499999999998</c:v>
                </c:pt>
                <c:pt idx="4549">
                  <c:v>2592.9299999999998</c:v>
                </c:pt>
                <c:pt idx="4550">
                  <c:v>2593.42</c:v>
                </c:pt>
                <c:pt idx="4551">
                  <c:v>2593.9</c:v>
                </c:pt>
                <c:pt idx="4552">
                  <c:v>2594.38</c:v>
                </c:pt>
                <c:pt idx="4553">
                  <c:v>2594.86</c:v>
                </c:pt>
                <c:pt idx="4554">
                  <c:v>2595.35</c:v>
                </c:pt>
                <c:pt idx="4555">
                  <c:v>2595.83</c:v>
                </c:pt>
                <c:pt idx="4556">
                  <c:v>2596.31</c:v>
                </c:pt>
                <c:pt idx="4557">
                  <c:v>2596.79</c:v>
                </c:pt>
                <c:pt idx="4558">
                  <c:v>2597.27</c:v>
                </c:pt>
                <c:pt idx="4559">
                  <c:v>2597.7600000000002</c:v>
                </c:pt>
                <c:pt idx="4560">
                  <c:v>2598.2399999999998</c:v>
                </c:pt>
                <c:pt idx="4561">
                  <c:v>2598.7199999999998</c:v>
                </c:pt>
                <c:pt idx="4562">
                  <c:v>2599.1999999999998</c:v>
                </c:pt>
                <c:pt idx="4563">
                  <c:v>2599.6799999999998</c:v>
                </c:pt>
                <c:pt idx="4564">
                  <c:v>2600.17</c:v>
                </c:pt>
                <c:pt idx="4565">
                  <c:v>2600.65</c:v>
                </c:pt>
                <c:pt idx="4566">
                  <c:v>2601.13</c:v>
                </c:pt>
                <c:pt idx="4567">
                  <c:v>2601.61</c:v>
                </c:pt>
                <c:pt idx="4568">
                  <c:v>2602.1</c:v>
                </c:pt>
                <c:pt idx="4569">
                  <c:v>2602.58</c:v>
                </c:pt>
                <c:pt idx="4570">
                  <c:v>2603.06</c:v>
                </c:pt>
                <c:pt idx="4571">
                  <c:v>2603.54</c:v>
                </c:pt>
                <c:pt idx="4572">
                  <c:v>2604.02</c:v>
                </c:pt>
                <c:pt idx="4573">
                  <c:v>2604.5100000000002</c:v>
                </c:pt>
                <c:pt idx="4574">
                  <c:v>2604.9899999999998</c:v>
                </c:pt>
                <c:pt idx="4575">
                  <c:v>2605.4699999999998</c:v>
                </c:pt>
                <c:pt idx="4576">
                  <c:v>2605.9499999999998</c:v>
                </c:pt>
                <c:pt idx="4577">
                  <c:v>2606.4299999999998</c:v>
                </c:pt>
                <c:pt idx="4578">
                  <c:v>2606.92</c:v>
                </c:pt>
                <c:pt idx="4579">
                  <c:v>2607.4</c:v>
                </c:pt>
                <c:pt idx="4580">
                  <c:v>2607.88</c:v>
                </c:pt>
                <c:pt idx="4581">
                  <c:v>2608.36</c:v>
                </c:pt>
                <c:pt idx="4582">
                  <c:v>2608.84</c:v>
                </c:pt>
                <c:pt idx="4583">
                  <c:v>2609.33</c:v>
                </c:pt>
                <c:pt idx="4584">
                  <c:v>2609.81</c:v>
                </c:pt>
                <c:pt idx="4585">
                  <c:v>2610.29</c:v>
                </c:pt>
                <c:pt idx="4586">
                  <c:v>2610.77</c:v>
                </c:pt>
                <c:pt idx="4587">
                  <c:v>2611.2600000000002</c:v>
                </c:pt>
                <c:pt idx="4588">
                  <c:v>2611.7399999999998</c:v>
                </c:pt>
                <c:pt idx="4589">
                  <c:v>2612.2199999999998</c:v>
                </c:pt>
                <c:pt idx="4590">
                  <c:v>2612.6999999999998</c:v>
                </c:pt>
                <c:pt idx="4591">
                  <c:v>2613.1799999999998</c:v>
                </c:pt>
                <c:pt idx="4592">
                  <c:v>2613.67</c:v>
                </c:pt>
                <c:pt idx="4593">
                  <c:v>2614.15</c:v>
                </c:pt>
                <c:pt idx="4594">
                  <c:v>2614.63</c:v>
                </c:pt>
                <c:pt idx="4595">
                  <c:v>2615.11</c:v>
                </c:pt>
                <c:pt idx="4596">
                  <c:v>2615.59</c:v>
                </c:pt>
                <c:pt idx="4597">
                  <c:v>2616.08</c:v>
                </c:pt>
                <c:pt idx="4598">
                  <c:v>2616.56</c:v>
                </c:pt>
                <c:pt idx="4599">
                  <c:v>2617.04</c:v>
                </c:pt>
                <c:pt idx="4600">
                  <c:v>2617.52</c:v>
                </c:pt>
                <c:pt idx="4601">
                  <c:v>2618.0100000000002</c:v>
                </c:pt>
                <c:pt idx="4602">
                  <c:v>2618.4899999999998</c:v>
                </c:pt>
                <c:pt idx="4603">
                  <c:v>2618.9699999999998</c:v>
                </c:pt>
                <c:pt idx="4604">
                  <c:v>2619.4499999999998</c:v>
                </c:pt>
                <c:pt idx="4605">
                  <c:v>2619.9299999999998</c:v>
                </c:pt>
                <c:pt idx="4606">
                  <c:v>2620.42</c:v>
                </c:pt>
                <c:pt idx="4607">
                  <c:v>2620.9</c:v>
                </c:pt>
                <c:pt idx="4608">
                  <c:v>2621.38</c:v>
                </c:pt>
                <c:pt idx="4609">
                  <c:v>2621.86</c:v>
                </c:pt>
                <c:pt idx="4610">
                  <c:v>2622.34</c:v>
                </c:pt>
                <c:pt idx="4611">
                  <c:v>2622.83</c:v>
                </c:pt>
                <c:pt idx="4612">
                  <c:v>2623.31</c:v>
                </c:pt>
                <c:pt idx="4613">
                  <c:v>2623.79</c:v>
                </c:pt>
                <c:pt idx="4614">
                  <c:v>2624.27</c:v>
                </c:pt>
                <c:pt idx="4615">
                  <c:v>2624.76</c:v>
                </c:pt>
                <c:pt idx="4616">
                  <c:v>2625.24</c:v>
                </c:pt>
                <c:pt idx="4617">
                  <c:v>2625.72</c:v>
                </c:pt>
                <c:pt idx="4618">
                  <c:v>2626.2</c:v>
                </c:pt>
                <c:pt idx="4619">
                  <c:v>2626.68</c:v>
                </c:pt>
                <c:pt idx="4620">
                  <c:v>2627.17</c:v>
                </c:pt>
                <c:pt idx="4621">
                  <c:v>2627.65</c:v>
                </c:pt>
                <c:pt idx="4622">
                  <c:v>2628.13</c:v>
                </c:pt>
                <c:pt idx="4623">
                  <c:v>2628.61</c:v>
                </c:pt>
                <c:pt idx="4624">
                  <c:v>2629.09</c:v>
                </c:pt>
                <c:pt idx="4625">
                  <c:v>2629.58</c:v>
                </c:pt>
                <c:pt idx="4626">
                  <c:v>2630.06</c:v>
                </c:pt>
                <c:pt idx="4627">
                  <c:v>2630.54</c:v>
                </c:pt>
                <c:pt idx="4628">
                  <c:v>2631.02</c:v>
                </c:pt>
                <c:pt idx="4629">
                  <c:v>2631.51</c:v>
                </c:pt>
                <c:pt idx="4630">
                  <c:v>2631.99</c:v>
                </c:pt>
                <c:pt idx="4631">
                  <c:v>2632.47</c:v>
                </c:pt>
                <c:pt idx="4632">
                  <c:v>2632.95</c:v>
                </c:pt>
                <c:pt idx="4633">
                  <c:v>2633.43</c:v>
                </c:pt>
                <c:pt idx="4634">
                  <c:v>2633.92</c:v>
                </c:pt>
                <c:pt idx="4635">
                  <c:v>2634.4</c:v>
                </c:pt>
                <c:pt idx="4636">
                  <c:v>2634.88</c:v>
                </c:pt>
                <c:pt idx="4637">
                  <c:v>2635.36</c:v>
                </c:pt>
                <c:pt idx="4638">
                  <c:v>2635.84</c:v>
                </c:pt>
                <c:pt idx="4639">
                  <c:v>2636.33</c:v>
                </c:pt>
                <c:pt idx="4640">
                  <c:v>2636.81</c:v>
                </c:pt>
                <c:pt idx="4641">
                  <c:v>2637.29</c:v>
                </c:pt>
                <c:pt idx="4642">
                  <c:v>2637.77</c:v>
                </c:pt>
                <c:pt idx="4643">
                  <c:v>2638.26</c:v>
                </c:pt>
                <c:pt idx="4644">
                  <c:v>2638.74</c:v>
                </c:pt>
                <c:pt idx="4645">
                  <c:v>2639.22</c:v>
                </c:pt>
                <c:pt idx="4646">
                  <c:v>2639.7</c:v>
                </c:pt>
                <c:pt idx="4647">
                  <c:v>2640.18</c:v>
                </c:pt>
                <c:pt idx="4648">
                  <c:v>2640.67</c:v>
                </c:pt>
                <c:pt idx="4649">
                  <c:v>2641.15</c:v>
                </c:pt>
                <c:pt idx="4650">
                  <c:v>2641.63</c:v>
                </c:pt>
                <c:pt idx="4651">
                  <c:v>2642.11</c:v>
                </c:pt>
                <c:pt idx="4652">
                  <c:v>2642.59</c:v>
                </c:pt>
                <c:pt idx="4653">
                  <c:v>2643.08</c:v>
                </c:pt>
                <c:pt idx="4654">
                  <c:v>2643.56</c:v>
                </c:pt>
                <c:pt idx="4655">
                  <c:v>2644.04</c:v>
                </c:pt>
                <c:pt idx="4656">
                  <c:v>2644.52</c:v>
                </c:pt>
                <c:pt idx="4657">
                  <c:v>2645.01</c:v>
                </c:pt>
                <c:pt idx="4658">
                  <c:v>2645.49</c:v>
                </c:pt>
                <c:pt idx="4659">
                  <c:v>2645.97</c:v>
                </c:pt>
                <c:pt idx="4660">
                  <c:v>2646.45</c:v>
                </c:pt>
                <c:pt idx="4661">
                  <c:v>2646.93</c:v>
                </c:pt>
                <c:pt idx="4662">
                  <c:v>2647.42</c:v>
                </c:pt>
                <c:pt idx="4663">
                  <c:v>2647.9</c:v>
                </c:pt>
                <c:pt idx="4664">
                  <c:v>2648.38</c:v>
                </c:pt>
                <c:pt idx="4665">
                  <c:v>2648.86</c:v>
                </c:pt>
                <c:pt idx="4666">
                  <c:v>2649.34</c:v>
                </c:pt>
                <c:pt idx="4667">
                  <c:v>2649.83</c:v>
                </c:pt>
                <c:pt idx="4668">
                  <c:v>2650.31</c:v>
                </c:pt>
                <c:pt idx="4669">
                  <c:v>2650.79</c:v>
                </c:pt>
                <c:pt idx="4670">
                  <c:v>2651.27</c:v>
                </c:pt>
                <c:pt idx="4671">
                  <c:v>2651.76</c:v>
                </c:pt>
                <c:pt idx="4672">
                  <c:v>2652.24</c:v>
                </c:pt>
                <c:pt idx="4673">
                  <c:v>2652.72</c:v>
                </c:pt>
                <c:pt idx="4674">
                  <c:v>2653.2</c:v>
                </c:pt>
                <c:pt idx="4675">
                  <c:v>2653.68</c:v>
                </c:pt>
                <c:pt idx="4676">
                  <c:v>2654.17</c:v>
                </c:pt>
                <c:pt idx="4677">
                  <c:v>2654.65</c:v>
                </c:pt>
                <c:pt idx="4678">
                  <c:v>2655.13</c:v>
                </c:pt>
                <c:pt idx="4679">
                  <c:v>2655.61</c:v>
                </c:pt>
                <c:pt idx="4680">
                  <c:v>2656.09</c:v>
                </c:pt>
                <c:pt idx="4681">
                  <c:v>2656.58</c:v>
                </c:pt>
                <c:pt idx="4682">
                  <c:v>2657.06</c:v>
                </c:pt>
                <c:pt idx="4683">
                  <c:v>2657.54</c:v>
                </c:pt>
                <c:pt idx="4684">
                  <c:v>2658.02</c:v>
                </c:pt>
                <c:pt idx="4685">
                  <c:v>2658.51</c:v>
                </c:pt>
                <c:pt idx="4686">
                  <c:v>2658.99</c:v>
                </c:pt>
                <c:pt idx="4687">
                  <c:v>2659.47</c:v>
                </c:pt>
                <c:pt idx="4688">
                  <c:v>2659.95</c:v>
                </c:pt>
                <c:pt idx="4689">
                  <c:v>2660.43</c:v>
                </c:pt>
                <c:pt idx="4690">
                  <c:v>2660.92</c:v>
                </c:pt>
                <c:pt idx="4691">
                  <c:v>2661.4</c:v>
                </c:pt>
                <c:pt idx="4692">
                  <c:v>2661.88</c:v>
                </c:pt>
                <c:pt idx="4693">
                  <c:v>2662.36</c:v>
                </c:pt>
                <c:pt idx="4694">
                  <c:v>2662.84</c:v>
                </c:pt>
                <c:pt idx="4695">
                  <c:v>2663.33</c:v>
                </c:pt>
                <c:pt idx="4696">
                  <c:v>2663.81</c:v>
                </c:pt>
                <c:pt idx="4697">
                  <c:v>2664.29</c:v>
                </c:pt>
                <c:pt idx="4698">
                  <c:v>2664.77</c:v>
                </c:pt>
                <c:pt idx="4699">
                  <c:v>2665.26</c:v>
                </c:pt>
                <c:pt idx="4700">
                  <c:v>2665.74</c:v>
                </c:pt>
                <c:pt idx="4701">
                  <c:v>2666.22</c:v>
                </c:pt>
                <c:pt idx="4702">
                  <c:v>2666.7</c:v>
                </c:pt>
                <c:pt idx="4703">
                  <c:v>2667.18</c:v>
                </c:pt>
                <c:pt idx="4704">
                  <c:v>2667.67</c:v>
                </c:pt>
                <c:pt idx="4705">
                  <c:v>2668.15</c:v>
                </c:pt>
                <c:pt idx="4706">
                  <c:v>2668.63</c:v>
                </c:pt>
                <c:pt idx="4707">
                  <c:v>2669.11</c:v>
                </c:pt>
                <c:pt idx="4708">
                  <c:v>2669.59</c:v>
                </c:pt>
                <c:pt idx="4709">
                  <c:v>2670.08</c:v>
                </c:pt>
                <c:pt idx="4710">
                  <c:v>2670.56</c:v>
                </c:pt>
                <c:pt idx="4711">
                  <c:v>2671.04</c:v>
                </c:pt>
                <c:pt idx="4712">
                  <c:v>2671.52</c:v>
                </c:pt>
                <c:pt idx="4713">
                  <c:v>2672.01</c:v>
                </c:pt>
                <c:pt idx="4714">
                  <c:v>2672.49</c:v>
                </c:pt>
                <c:pt idx="4715">
                  <c:v>2672.97</c:v>
                </c:pt>
                <c:pt idx="4716">
                  <c:v>2673.45</c:v>
                </c:pt>
                <c:pt idx="4717">
                  <c:v>2673.93</c:v>
                </c:pt>
                <c:pt idx="4718">
                  <c:v>2674.42</c:v>
                </c:pt>
                <c:pt idx="4719">
                  <c:v>2674.9</c:v>
                </c:pt>
                <c:pt idx="4720">
                  <c:v>2675.38</c:v>
                </c:pt>
                <c:pt idx="4721">
                  <c:v>2675.86</c:v>
                </c:pt>
                <c:pt idx="4722">
                  <c:v>2676.34</c:v>
                </c:pt>
                <c:pt idx="4723">
                  <c:v>2676.83</c:v>
                </c:pt>
                <c:pt idx="4724">
                  <c:v>2677.31</c:v>
                </c:pt>
                <c:pt idx="4725">
                  <c:v>2677.79</c:v>
                </c:pt>
                <c:pt idx="4726">
                  <c:v>2678.27</c:v>
                </c:pt>
                <c:pt idx="4727">
                  <c:v>2678.75</c:v>
                </c:pt>
                <c:pt idx="4728">
                  <c:v>2679.24</c:v>
                </c:pt>
                <c:pt idx="4729">
                  <c:v>2679.72</c:v>
                </c:pt>
                <c:pt idx="4730">
                  <c:v>2680.2</c:v>
                </c:pt>
                <c:pt idx="4731">
                  <c:v>2680.68</c:v>
                </c:pt>
                <c:pt idx="4732">
                  <c:v>2681.17</c:v>
                </c:pt>
                <c:pt idx="4733">
                  <c:v>2681.65</c:v>
                </c:pt>
                <c:pt idx="4734">
                  <c:v>2682.13</c:v>
                </c:pt>
                <c:pt idx="4735">
                  <c:v>2682.61</c:v>
                </c:pt>
                <c:pt idx="4736">
                  <c:v>2683.09</c:v>
                </c:pt>
                <c:pt idx="4737">
                  <c:v>2683.58</c:v>
                </c:pt>
                <c:pt idx="4738">
                  <c:v>2684.06</c:v>
                </c:pt>
                <c:pt idx="4739">
                  <c:v>2684.54</c:v>
                </c:pt>
                <c:pt idx="4740">
                  <c:v>2685.02</c:v>
                </c:pt>
                <c:pt idx="4741">
                  <c:v>2685.5</c:v>
                </c:pt>
                <c:pt idx="4742">
                  <c:v>2685.99</c:v>
                </c:pt>
                <c:pt idx="4743">
                  <c:v>2686.47</c:v>
                </c:pt>
                <c:pt idx="4744">
                  <c:v>2686.95</c:v>
                </c:pt>
                <c:pt idx="4745">
                  <c:v>2687.43</c:v>
                </c:pt>
                <c:pt idx="4746">
                  <c:v>2687.92</c:v>
                </c:pt>
                <c:pt idx="4747">
                  <c:v>2688.4</c:v>
                </c:pt>
                <c:pt idx="4748">
                  <c:v>2688.88</c:v>
                </c:pt>
                <c:pt idx="4749">
                  <c:v>2689.36</c:v>
                </c:pt>
                <c:pt idx="4750">
                  <c:v>2689.84</c:v>
                </c:pt>
                <c:pt idx="4751">
                  <c:v>2690.33</c:v>
                </c:pt>
                <c:pt idx="4752">
                  <c:v>2690.81</c:v>
                </c:pt>
                <c:pt idx="4753">
                  <c:v>2691.29</c:v>
                </c:pt>
                <c:pt idx="4754">
                  <c:v>2691.77</c:v>
                </c:pt>
                <c:pt idx="4755">
                  <c:v>2692.25</c:v>
                </c:pt>
                <c:pt idx="4756">
                  <c:v>2692.74</c:v>
                </c:pt>
                <c:pt idx="4757">
                  <c:v>2693.22</c:v>
                </c:pt>
                <c:pt idx="4758">
                  <c:v>2693.7</c:v>
                </c:pt>
                <c:pt idx="4759">
                  <c:v>2694.18</c:v>
                </c:pt>
                <c:pt idx="4760">
                  <c:v>2694.67</c:v>
                </c:pt>
                <c:pt idx="4761">
                  <c:v>2695.15</c:v>
                </c:pt>
                <c:pt idx="4762">
                  <c:v>2695.63</c:v>
                </c:pt>
                <c:pt idx="4763">
                  <c:v>2696.11</c:v>
                </c:pt>
                <c:pt idx="4764">
                  <c:v>2696.59</c:v>
                </c:pt>
                <c:pt idx="4765">
                  <c:v>2697.08</c:v>
                </c:pt>
                <c:pt idx="4766">
                  <c:v>2697.56</c:v>
                </c:pt>
                <c:pt idx="4767">
                  <c:v>2698.04</c:v>
                </c:pt>
                <c:pt idx="4768">
                  <c:v>2698.52</c:v>
                </c:pt>
                <c:pt idx="4769">
                  <c:v>2699</c:v>
                </c:pt>
                <c:pt idx="4770">
                  <c:v>2699.49</c:v>
                </c:pt>
                <c:pt idx="4771">
                  <c:v>2699.97</c:v>
                </c:pt>
                <c:pt idx="4772">
                  <c:v>2700.45</c:v>
                </c:pt>
                <c:pt idx="4773">
                  <c:v>2700.93</c:v>
                </c:pt>
                <c:pt idx="4774">
                  <c:v>2701.42</c:v>
                </c:pt>
                <c:pt idx="4775">
                  <c:v>2701.9</c:v>
                </c:pt>
                <c:pt idx="4776">
                  <c:v>2702.38</c:v>
                </c:pt>
                <c:pt idx="4777">
                  <c:v>2702.86</c:v>
                </c:pt>
                <c:pt idx="4778">
                  <c:v>2703.34</c:v>
                </c:pt>
                <c:pt idx="4779">
                  <c:v>2703.83</c:v>
                </c:pt>
                <c:pt idx="4780">
                  <c:v>2704.31</c:v>
                </c:pt>
                <c:pt idx="4781">
                  <c:v>2704.79</c:v>
                </c:pt>
                <c:pt idx="4782">
                  <c:v>2705.27</c:v>
                </c:pt>
                <c:pt idx="4783">
                  <c:v>2705.75</c:v>
                </c:pt>
                <c:pt idx="4784">
                  <c:v>2706.24</c:v>
                </c:pt>
                <c:pt idx="4785">
                  <c:v>2706.72</c:v>
                </c:pt>
                <c:pt idx="4786">
                  <c:v>2707.2</c:v>
                </c:pt>
                <c:pt idx="4787">
                  <c:v>2707.68</c:v>
                </c:pt>
                <c:pt idx="4788">
                  <c:v>2708.17</c:v>
                </c:pt>
                <c:pt idx="4789">
                  <c:v>2708.65</c:v>
                </c:pt>
                <c:pt idx="4790">
                  <c:v>2709.13</c:v>
                </c:pt>
                <c:pt idx="4791">
                  <c:v>2709.61</c:v>
                </c:pt>
                <c:pt idx="4792">
                  <c:v>2710.09</c:v>
                </c:pt>
                <c:pt idx="4793">
                  <c:v>2710.58</c:v>
                </c:pt>
                <c:pt idx="4794">
                  <c:v>2711.06</c:v>
                </c:pt>
                <c:pt idx="4795">
                  <c:v>2711.54</c:v>
                </c:pt>
                <c:pt idx="4796">
                  <c:v>2712.02</c:v>
                </c:pt>
                <c:pt idx="4797">
                  <c:v>2712.5</c:v>
                </c:pt>
                <c:pt idx="4798">
                  <c:v>2712.99</c:v>
                </c:pt>
                <c:pt idx="4799">
                  <c:v>2713.47</c:v>
                </c:pt>
                <c:pt idx="4800">
                  <c:v>2713.95</c:v>
                </c:pt>
                <c:pt idx="4801">
                  <c:v>2714.43</c:v>
                </c:pt>
                <c:pt idx="4802">
                  <c:v>2714.92</c:v>
                </c:pt>
                <c:pt idx="4803">
                  <c:v>2715.4</c:v>
                </c:pt>
                <c:pt idx="4804">
                  <c:v>2715.88</c:v>
                </c:pt>
                <c:pt idx="4805">
                  <c:v>2716.36</c:v>
                </c:pt>
                <c:pt idx="4806">
                  <c:v>2716.84</c:v>
                </c:pt>
                <c:pt idx="4807">
                  <c:v>2717.33</c:v>
                </c:pt>
                <c:pt idx="4808">
                  <c:v>2717.81</c:v>
                </c:pt>
                <c:pt idx="4809">
                  <c:v>2718.29</c:v>
                </c:pt>
                <c:pt idx="4810">
                  <c:v>2718.77</c:v>
                </c:pt>
                <c:pt idx="4811">
                  <c:v>2719.25</c:v>
                </c:pt>
                <c:pt idx="4812">
                  <c:v>2719.74</c:v>
                </c:pt>
                <c:pt idx="4813">
                  <c:v>2720.22</c:v>
                </c:pt>
                <c:pt idx="4814">
                  <c:v>2720.7</c:v>
                </c:pt>
                <c:pt idx="4815">
                  <c:v>2721.18</c:v>
                </c:pt>
                <c:pt idx="4816">
                  <c:v>2721.67</c:v>
                </c:pt>
                <c:pt idx="4817">
                  <c:v>2722.15</c:v>
                </c:pt>
                <c:pt idx="4818">
                  <c:v>2722.63</c:v>
                </c:pt>
                <c:pt idx="4819">
                  <c:v>2723.11</c:v>
                </c:pt>
                <c:pt idx="4820">
                  <c:v>2723.59</c:v>
                </c:pt>
                <c:pt idx="4821">
                  <c:v>2724.08</c:v>
                </c:pt>
                <c:pt idx="4822">
                  <c:v>2724.56</c:v>
                </c:pt>
                <c:pt idx="4823">
                  <c:v>2725.04</c:v>
                </c:pt>
                <c:pt idx="4824">
                  <c:v>2725.52</c:v>
                </c:pt>
                <c:pt idx="4825">
                  <c:v>2726</c:v>
                </c:pt>
                <c:pt idx="4826">
                  <c:v>2726.49</c:v>
                </c:pt>
                <c:pt idx="4827">
                  <c:v>2726.97</c:v>
                </c:pt>
                <c:pt idx="4828">
                  <c:v>2727.45</c:v>
                </c:pt>
                <c:pt idx="4829">
                  <c:v>2727.93</c:v>
                </c:pt>
                <c:pt idx="4830">
                  <c:v>2728.42</c:v>
                </c:pt>
                <c:pt idx="4831">
                  <c:v>2728.9</c:v>
                </c:pt>
                <c:pt idx="4832">
                  <c:v>2729.38</c:v>
                </c:pt>
                <c:pt idx="4833">
                  <c:v>2729.86</c:v>
                </c:pt>
                <c:pt idx="4834">
                  <c:v>2730.34</c:v>
                </c:pt>
                <c:pt idx="4835">
                  <c:v>2730.83</c:v>
                </c:pt>
                <c:pt idx="4836">
                  <c:v>2731.31</c:v>
                </c:pt>
                <c:pt idx="4837">
                  <c:v>2731.79</c:v>
                </c:pt>
                <c:pt idx="4838">
                  <c:v>2732.27</c:v>
                </c:pt>
                <c:pt idx="4839">
                  <c:v>2732.75</c:v>
                </c:pt>
                <c:pt idx="4840">
                  <c:v>2733.24</c:v>
                </c:pt>
                <c:pt idx="4841">
                  <c:v>2733.72</c:v>
                </c:pt>
                <c:pt idx="4842">
                  <c:v>2734.2</c:v>
                </c:pt>
                <c:pt idx="4843">
                  <c:v>2734.68</c:v>
                </c:pt>
                <c:pt idx="4844">
                  <c:v>2735.17</c:v>
                </c:pt>
                <c:pt idx="4845">
                  <c:v>2735.65</c:v>
                </c:pt>
                <c:pt idx="4846">
                  <c:v>2736.13</c:v>
                </c:pt>
                <c:pt idx="4847">
                  <c:v>2736.61</c:v>
                </c:pt>
                <c:pt idx="4848">
                  <c:v>2737.09</c:v>
                </c:pt>
                <c:pt idx="4849">
                  <c:v>2737.58</c:v>
                </c:pt>
                <c:pt idx="4850">
                  <c:v>2738.06</c:v>
                </c:pt>
                <c:pt idx="4851">
                  <c:v>2738.54</c:v>
                </c:pt>
                <c:pt idx="4852">
                  <c:v>2739.02</c:v>
                </c:pt>
                <c:pt idx="4853">
                  <c:v>2739.5</c:v>
                </c:pt>
                <c:pt idx="4854">
                  <c:v>2739.99</c:v>
                </c:pt>
                <c:pt idx="4855">
                  <c:v>2740.47</c:v>
                </c:pt>
                <c:pt idx="4856">
                  <c:v>2740.95</c:v>
                </c:pt>
                <c:pt idx="4857">
                  <c:v>2741.43</c:v>
                </c:pt>
                <c:pt idx="4858">
                  <c:v>2741.92</c:v>
                </c:pt>
                <c:pt idx="4859">
                  <c:v>2742.4</c:v>
                </c:pt>
                <c:pt idx="4860">
                  <c:v>2742.88</c:v>
                </c:pt>
                <c:pt idx="4861">
                  <c:v>2743.36</c:v>
                </c:pt>
                <c:pt idx="4862">
                  <c:v>2743.84</c:v>
                </c:pt>
                <c:pt idx="4863">
                  <c:v>2744.33</c:v>
                </c:pt>
                <c:pt idx="4864">
                  <c:v>2744.81</c:v>
                </c:pt>
                <c:pt idx="4865">
                  <c:v>2745.29</c:v>
                </c:pt>
                <c:pt idx="4866">
                  <c:v>2745.77</c:v>
                </c:pt>
                <c:pt idx="4867">
                  <c:v>2746.25</c:v>
                </c:pt>
                <c:pt idx="4868">
                  <c:v>2746.74</c:v>
                </c:pt>
                <c:pt idx="4869">
                  <c:v>2747.22</c:v>
                </c:pt>
                <c:pt idx="4870">
                  <c:v>2747.7</c:v>
                </c:pt>
                <c:pt idx="4871">
                  <c:v>2748.18</c:v>
                </c:pt>
                <c:pt idx="4872">
                  <c:v>2748.66</c:v>
                </c:pt>
                <c:pt idx="4873">
                  <c:v>2749.15</c:v>
                </c:pt>
                <c:pt idx="4874">
                  <c:v>2749.63</c:v>
                </c:pt>
                <c:pt idx="4875">
                  <c:v>2750.11</c:v>
                </c:pt>
                <c:pt idx="4876">
                  <c:v>2750.59</c:v>
                </c:pt>
                <c:pt idx="4877">
                  <c:v>2751.08</c:v>
                </c:pt>
                <c:pt idx="4878">
                  <c:v>2751.56</c:v>
                </c:pt>
                <c:pt idx="4879">
                  <c:v>2752.04</c:v>
                </c:pt>
                <c:pt idx="4880">
                  <c:v>2752.52</c:v>
                </c:pt>
                <c:pt idx="4881">
                  <c:v>2753</c:v>
                </c:pt>
                <c:pt idx="4882">
                  <c:v>2753.49</c:v>
                </c:pt>
                <c:pt idx="4883">
                  <c:v>2753.97</c:v>
                </c:pt>
                <c:pt idx="4884">
                  <c:v>2754.45</c:v>
                </c:pt>
                <c:pt idx="4885">
                  <c:v>2754.93</c:v>
                </c:pt>
                <c:pt idx="4886">
                  <c:v>2755.41</c:v>
                </c:pt>
                <c:pt idx="4887">
                  <c:v>2755.9</c:v>
                </c:pt>
                <c:pt idx="4888">
                  <c:v>2756.38</c:v>
                </c:pt>
                <c:pt idx="4889">
                  <c:v>2756.86</c:v>
                </c:pt>
                <c:pt idx="4890">
                  <c:v>2757.34</c:v>
                </c:pt>
                <c:pt idx="4891">
                  <c:v>2757.83</c:v>
                </c:pt>
                <c:pt idx="4892">
                  <c:v>2758.31</c:v>
                </c:pt>
                <c:pt idx="4893">
                  <c:v>2758.79</c:v>
                </c:pt>
                <c:pt idx="4894">
                  <c:v>2759.27</c:v>
                </c:pt>
                <c:pt idx="4895">
                  <c:v>2759.75</c:v>
                </c:pt>
                <c:pt idx="4896">
                  <c:v>2760.24</c:v>
                </c:pt>
                <c:pt idx="4897">
                  <c:v>2760.72</c:v>
                </c:pt>
                <c:pt idx="4898">
                  <c:v>2761.2</c:v>
                </c:pt>
                <c:pt idx="4899">
                  <c:v>2761.68</c:v>
                </c:pt>
                <c:pt idx="4900">
                  <c:v>2762.16</c:v>
                </c:pt>
                <c:pt idx="4901">
                  <c:v>2762.65</c:v>
                </c:pt>
                <c:pt idx="4902">
                  <c:v>2763.13</c:v>
                </c:pt>
                <c:pt idx="4903">
                  <c:v>2763.61</c:v>
                </c:pt>
                <c:pt idx="4904">
                  <c:v>2764.09</c:v>
                </c:pt>
                <c:pt idx="4905">
                  <c:v>2764.58</c:v>
                </c:pt>
                <c:pt idx="4906">
                  <c:v>2765.06</c:v>
                </c:pt>
                <c:pt idx="4907">
                  <c:v>2765.54</c:v>
                </c:pt>
                <c:pt idx="4908">
                  <c:v>2766.02</c:v>
                </c:pt>
                <c:pt idx="4909">
                  <c:v>2766.5</c:v>
                </c:pt>
                <c:pt idx="4910">
                  <c:v>2766.99</c:v>
                </c:pt>
                <c:pt idx="4911">
                  <c:v>2767.47</c:v>
                </c:pt>
                <c:pt idx="4912">
                  <c:v>2767.95</c:v>
                </c:pt>
                <c:pt idx="4913">
                  <c:v>2768.43</c:v>
                </c:pt>
                <c:pt idx="4914">
                  <c:v>2768.91</c:v>
                </c:pt>
                <c:pt idx="4915">
                  <c:v>2769.4</c:v>
                </c:pt>
                <c:pt idx="4916">
                  <c:v>2769.88</c:v>
                </c:pt>
                <c:pt idx="4917">
                  <c:v>2770.36</c:v>
                </c:pt>
                <c:pt idx="4918">
                  <c:v>2770.84</c:v>
                </c:pt>
                <c:pt idx="4919">
                  <c:v>2771.33</c:v>
                </c:pt>
                <c:pt idx="4920">
                  <c:v>2771.81</c:v>
                </c:pt>
                <c:pt idx="4921">
                  <c:v>2772.29</c:v>
                </c:pt>
                <c:pt idx="4922">
                  <c:v>2772.77</c:v>
                </c:pt>
                <c:pt idx="4923">
                  <c:v>2773.25</c:v>
                </c:pt>
                <c:pt idx="4924">
                  <c:v>2773.74</c:v>
                </c:pt>
                <c:pt idx="4925">
                  <c:v>2774.22</c:v>
                </c:pt>
                <c:pt idx="4926">
                  <c:v>2774.7</c:v>
                </c:pt>
                <c:pt idx="4927">
                  <c:v>2775.18</c:v>
                </c:pt>
                <c:pt idx="4928">
                  <c:v>2775.66</c:v>
                </c:pt>
                <c:pt idx="4929">
                  <c:v>2776.15</c:v>
                </c:pt>
                <c:pt idx="4930">
                  <c:v>2776.63</c:v>
                </c:pt>
                <c:pt idx="4931">
                  <c:v>2777.11</c:v>
                </c:pt>
                <c:pt idx="4932">
                  <c:v>2777.59</c:v>
                </c:pt>
                <c:pt idx="4933">
                  <c:v>2778.08</c:v>
                </c:pt>
                <c:pt idx="4934">
                  <c:v>2778.56</c:v>
                </c:pt>
                <c:pt idx="4935">
                  <c:v>2779.04</c:v>
                </c:pt>
                <c:pt idx="4936">
                  <c:v>2779.52</c:v>
                </c:pt>
                <c:pt idx="4937">
                  <c:v>2780</c:v>
                </c:pt>
                <c:pt idx="4938">
                  <c:v>2780.49</c:v>
                </c:pt>
                <c:pt idx="4939">
                  <c:v>2780.97</c:v>
                </c:pt>
                <c:pt idx="4940">
                  <c:v>2781.45</c:v>
                </c:pt>
                <c:pt idx="4941">
                  <c:v>2781.93</c:v>
                </c:pt>
                <c:pt idx="4942">
                  <c:v>2782.41</c:v>
                </c:pt>
                <c:pt idx="4943">
                  <c:v>2782.9</c:v>
                </c:pt>
                <c:pt idx="4944">
                  <c:v>2783.38</c:v>
                </c:pt>
                <c:pt idx="4945">
                  <c:v>2783.86</c:v>
                </c:pt>
                <c:pt idx="4946">
                  <c:v>2784.34</c:v>
                </c:pt>
                <c:pt idx="4947">
                  <c:v>2784.83</c:v>
                </c:pt>
                <c:pt idx="4948">
                  <c:v>2785.31</c:v>
                </c:pt>
                <c:pt idx="4949">
                  <c:v>2785.79</c:v>
                </c:pt>
                <c:pt idx="4950">
                  <c:v>2786.27</c:v>
                </c:pt>
                <c:pt idx="4951">
                  <c:v>2786.75</c:v>
                </c:pt>
                <c:pt idx="4952">
                  <c:v>2787.24</c:v>
                </c:pt>
                <c:pt idx="4953">
                  <c:v>2787.72</c:v>
                </c:pt>
                <c:pt idx="4954">
                  <c:v>2788.2</c:v>
                </c:pt>
                <c:pt idx="4955">
                  <c:v>2788.68</c:v>
                </c:pt>
                <c:pt idx="4956">
                  <c:v>2789.16</c:v>
                </c:pt>
                <c:pt idx="4957">
                  <c:v>2789.65</c:v>
                </c:pt>
                <c:pt idx="4958">
                  <c:v>2790.13</c:v>
                </c:pt>
                <c:pt idx="4959">
                  <c:v>2790.61</c:v>
                </c:pt>
                <c:pt idx="4960">
                  <c:v>2791.09</c:v>
                </c:pt>
                <c:pt idx="4961">
                  <c:v>2791.58</c:v>
                </c:pt>
                <c:pt idx="4962">
                  <c:v>2792.06</c:v>
                </c:pt>
                <c:pt idx="4963">
                  <c:v>2792.54</c:v>
                </c:pt>
                <c:pt idx="4964">
                  <c:v>2793.02</c:v>
                </c:pt>
                <c:pt idx="4965">
                  <c:v>2793.5</c:v>
                </c:pt>
                <c:pt idx="4966">
                  <c:v>2793.99</c:v>
                </c:pt>
                <c:pt idx="4967">
                  <c:v>2794.47</c:v>
                </c:pt>
                <c:pt idx="4968">
                  <c:v>2794.95</c:v>
                </c:pt>
                <c:pt idx="4969">
                  <c:v>2795.43</c:v>
                </c:pt>
                <c:pt idx="4970">
                  <c:v>2795.91</c:v>
                </c:pt>
                <c:pt idx="4971">
                  <c:v>2796.4</c:v>
                </c:pt>
                <c:pt idx="4972">
                  <c:v>2796.88</c:v>
                </c:pt>
                <c:pt idx="4973">
                  <c:v>2797.36</c:v>
                </c:pt>
                <c:pt idx="4974">
                  <c:v>2797.84</c:v>
                </c:pt>
                <c:pt idx="4975">
                  <c:v>2798.32</c:v>
                </c:pt>
                <c:pt idx="4976">
                  <c:v>2798.81</c:v>
                </c:pt>
                <c:pt idx="4977">
                  <c:v>2799.29</c:v>
                </c:pt>
                <c:pt idx="4978">
                  <c:v>2799.77</c:v>
                </c:pt>
                <c:pt idx="4979">
                  <c:v>2800.25</c:v>
                </c:pt>
                <c:pt idx="4980">
                  <c:v>2800.74</c:v>
                </c:pt>
                <c:pt idx="4981">
                  <c:v>2801.22</c:v>
                </c:pt>
                <c:pt idx="4982">
                  <c:v>2801.7</c:v>
                </c:pt>
                <c:pt idx="4983">
                  <c:v>2802.18</c:v>
                </c:pt>
                <c:pt idx="4984">
                  <c:v>2802.66</c:v>
                </c:pt>
                <c:pt idx="4985">
                  <c:v>2803.15</c:v>
                </c:pt>
                <c:pt idx="4986">
                  <c:v>2803.63</c:v>
                </c:pt>
                <c:pt idx="4987">
                  <c:v>2804.11</c:v>
                </c:pt>
                <c:pt idx="4988">
                  <c:v>2804.59</c:v>
                </c:pt>
                <c:pt idx="4989">
                  <c:v>2805.07</c:v>
                </c:pt>
                <c:pt idx="4990">
                  <c:v>2805.56</c:v>
                </c:pt>
                <c:pt idx="4991">
                  <c:v>2806.04</c:v>
                </c:pt>
                <c:pt idx="4992">
                  <c:v>2806.52</c:v>
                </c:pt>
                <c:pt idx="4993">
                  <c:v>2807</c:v>
                </c:pt>
                <c:pt idx="4994">
                  <c:v>2807.49</c:v>
                </c:pt>
                <c:pt idx="4995">
                  <c:v>2807.97</c:v>
                </c:pt>
                <c:pt idx="4996">
                  <c:v>2808.45</c:v>
                </c:pt>
                <c:pt idx="4997">
                  <c:v>2808.93</c:v>
                </c:pt>
                <c:pt idx="4998">
                  <c:v>2809.41</c:v>
                </c:pt>
                <c:pt idx="4999">
                  <c:v>2809.9</c:v>
                </c:pt>
                <c:pt idx="5000">
                  <c:v>2810.38</c:v>
                </c:pt>
                <c:pt idx="5001">
                  <c:v>2810.86</c:v>
                </c:pt>
                <c:pt idx="5002">
                  <c:v>2811.34</c:v>
                </c:pt>
                <c:pt idx="5003">
                  <c:v>2811.82</c:v>
                </c:pt>
                <c:pt idx="5004">
                  <c:v>2812.31</c:v>
                </c:pt>
                <c:pt idx="5005">
                  <c:v>2812.79</c:v>
                </c:pt>
                <c:pt idx="5006">
                  <c:v>2813.27</c:v>
                </c:pt>
                <c:pt idx="5007">
                  <c:v>2813.75</c:v>
                </c:pt>
                <c:pt idx="5008">
                  <c:v>2814.24</c:v>
                </c:pt>
                <c:pt idx="5009">
                  <c:v>2814.72</c:v>
                </c:pt>
                <c:pt idx="5010">
                  <c:v>2815.2</c:v>
                </c:pt>
                <c:pt idx="5011">
                  <c:v>2815.68</c:v>
                </c:pt>
                <c:pt idx="5012">
                  <c:v>2816.16</c:v>
                </c:pt>
                <c:pt idx="5013">
                  <c:v>2816.65</c:v>
                </c:pt>
                <c:pt idx="5014">
                  <c:v>2817.13</c:v>
                </c:pt>
                <c:pt idx="5015">
                  <c:v>2817.61</c:v>
                </c:pt>
                <c:pt idx="5016">
                  <c:v>2818.09</c:v>
                </c:pt>
                <c:pt idx="5017">
                  <c:v>2818.57</c:v>
                </c:pt>
                <c:pt idx="5018">
                  <c:v>2819.06</c:v>
                </c:pt>
                <c:pt idx="5019">
                  <c:v>2819.54</c:v>
                </c:pt>
                <c:pt idx="5020">
                  <c:v>2820.02</c:v>
                </c:pt>
                <c:pt idx="5021">
                  <c:v>2820.5</c:v>
                </c:pt>
                <c:pt idx="5022">
                  <c:v>2820.99</c:v>
                </c:pt>
                <c:pt idx="5023">
                  <c:v>2821.47</c:v>
                </c:pt>
                <c:pt idx="5024">
                  <c:v>2821.95</c:v>
                </c:pt>
                <c:pt idx="5025">
                  <c:v>2822.43</c:v>
                </c:pt>
                <c:pt idx="5026">
                  <c:v>2822.91</c:v>
                </c:pt>
                <c:pt idx="5027">
                  <c:v>2823.4</c:v>
                </c:pt>
                <c:pt idx="5028">
                  <c:v>2823.88</c:v>
                </c:pt>
                <c:pt idx="5029">
                  <c:v>2824.36</c:v>
                </c:pt>
                <c:pt idx="5030">
                  <c:v>2824.84</c:v>
                </c:pt>
                <c:pt idx="5031">
                  <c:v>2825.32</c:v>
                </c:pt>
                <c:pt idx="5032">
                  <c:v>2825.81</c:v>
                </c:pt>
                <c:pt idx="5033">
                  <c:v>2826.29</c:v>
                </c:pt>
                <c:pt idx="5034">
                  <c:v>2826.77</c:v>
                </c:pt>
                <c:pt idx="5035">
                  <c:v>2827.25</c:v>
                </c:pt>
                <c:pt idx="5036">
                  <c:v>2827.74</c:v>
                </c:pt>
                <c:pt idx="5037">
                  <c:v>2828.22</c:v>
                </c:pt>
                <c:pt idx="5038">
                  <c:v>2828.7</c:v>
                </c:pt>
                <c:pt idx="5039">
                  <c:v>2829.18</c:v>
                </c:pt>
                <c:pt idx="5040">
                  <c:v>2829.66</c:v>
                </c:pt>
                <c:pt idx="5041">
                  <c:v>2830.15</c:v>
                </c:pt>
                <c:pt idx="5042">
                  <c:v>2830.63</c:v>
                </c:pt>
                <c:pt idx="5043">
                  <c:v>2831.11</c:v>
                </c:pt>
                <c:pt idx="5044">
                  <c:v>2831.59</c:v>
                </c:pt>
                <c:pt idx="5045">
                  <c:v>2832.07</c:v>
                </c:pt>
                <c:pt idx="5046">
                  <c:v>2832.56</c:v>
                </c:pt>
                <c:pt idx="5047">
                  <c:v>2833.04</c:v>
                </c:pt>
                <c:pt idx="5048">
                  <c:v>2833.52</c:v>
                </c:pt>
                <c:pt idx="5049">
                  <c:v>2834</c:v>
                </c:pt>
                <c:pt idx="5050">
                  <c:v>2834.49</c:v>
                </c:pt>
                <c:pt idx="5051">
                  <c:v>2834.97</c:v>
                </c:pt>
                <c:pt idx="5052">
                  <c:v>2835.45</c:v>
                </c:pt>
                <c:pt idx="5053">
                  <c:v>2835.93</c:v>
                </c:pt>
                <c:pt idx="5054">
                  <c:v>2836.41</c:v>
                </c:pt>
                <c:pt idx="5055">
                  <c:v>2836.9</c:v>
                </c:pt>
                <c:pt idx="5056">
                  <c:v>2837.38</c:v>
                </c:pt>
                <c:pt idx="5057">
                  <c:v>2837.86</c:v>
                </c:pt>
                <c:pt idx="5058">
                  <c:v>2838.34</c:v>
                </c:pt>
                <c:pt idx="5059">
                  <c:v>2838.82</c:v>
                </c:pt>
                <c:pt idx="5060">
                  <c:v>2839.31</c:v>
                </c:pt>
                <c:pt idx="5061">
                  <c:v>2839.79</c:v>
                </c:pt>
                <c:pt idx="5062">
                  <c:v>2840.27</c:v>
                </c:pt>
                <c:pt idx="5063">
                  <c:v>2840.75</c:v>
                </c:pt>
                <c:pt idx="5064">
                  <c:v>2841.24</c:v>
                </c:pt>
                <c:pt idx="5065">
                  <c:v>2841.72</c:v>
                </c:pt>
                <c:pt idx="5066">
                  <c:v>2842.2</c:v>
                </c:pt>
                <c:pt idx="5067">
                  <c:v>2842.68</c:v>
                </c:pt>
                <c:pt idx="5068">
                  <c:v>2843.16</c:v>
                </c:pt>
                <c:pt idx="5069">
                  <c:v>2843.65</c:v>
                </c:pt>
                <c:pt idx="5070">
                  <c:v>2844.13</c:v>
                </c:pt>
                <c:pt idx="5071">
                  <c:v>2844.61</c:v>
                </c:pt>
                <c:pt idx="5072">
                  <c:v>2845.09</c:v>
                </c:pt>
                <c:pt idx="5073">
                  <c:v>2845.57</c:v>
                </c:pt>
                <c:pt idx="5074">
                  <c:v>2846.06</c:v>
                </c:pt>
                <c:pt idx="5075">
                  <c:v>2846.54</c:v>
                </c:pt>
                <c:pt idx="5076">
                  <c:v>2847.02</c:v>
                </c:pt>
                <c:pt idx="5077">
                  <c:v>2847.5</c:v>
                </c:pt>
                <c:pt idx="5078">
                  <c:v>2847.99</c:v>
                </c:pt>
                <c:pt idx="5079">
                  <c:v>2848.47</c:v>
                </c:pt>
                <c:pt idx="5080">
                  <c:v>2848.95</c:v>
                </c:pt>
                <c:pt idx="5081">
                  <c:v>2849.43</c:v>
                </c:pt>
                <c:pt idx="5082">
                  <c:v>2849.91</c:v>
                </c:pt>
                <c:pt idx="5083">
                  <c:v>2850.4</c:v>
                </c:pt>
                <c:pt idx="5084">
                  <c:v>2850.88</c:v>
                </c:pt>
                <c:pt idx="5085">
                  <c:v>2851.36</c:v>
                </c:pt>
                <c:pt idx="5086">
                  <c:v>2851.84</c:v>
                </c:pt>
                <c:pt idx="5087">
                  <c:v>2852.32</c:v>
                </c:pt>
                <c:pt idx="5088">
                  <c:v>2852.81</c:v>
                </c:pt>
                <c:pt idx="5089">
                  <c:v>2853.29</c:v>
                </c:pt>
                <c:pt idx="5090">
                  <c:v>2853.77</c:v>
                </c:pt>
                <c:pt idx="5091">
                  <c:v>2854.25</c:v>
                </c:pt>
                <c:pt idx="5092">
                  <c:v>2854.74</c:v>
                </c:pt>
                <c:pt idx="5093">
                  <c:v>2855.22</c:v>
                </c:pt>
                <c:pt idx="5094">
                  <c:v>2855.7</c:v>
                </c:pt>
                <c:pt idx="5095">
                  <c:v>2856.18</c:v>
                </c:pt>
                <c:pt idx="5096">
                  <c:v>2856.66</c:v>
                </c:pt>
                <c:pt idx="5097">
                  <c:v>2857.15</c:v>
                </c:pt>
                <c:pt idx="5098">
                  <c:v>2857.63</c:v>
                </c:pt>
                <c:pt idx="5099">
                  <c:v>2858.11</c:v>
                </c:pt>
                <c:pt idx="5100">
                  <c:v>2858.59</c:v>
                </c:pt>
                <c:pt idx="5101">
                  <c:v>2859.07</c:v>
                </c:pt>
                <c:pt idx="5102">
                  <c:v>2859.56</c:v>
                </c:pt>
                <c:pt idx="5103">
                  <c:v>2860.04</c:v>
                </c:pt>
                <c:pt idx="5104">
                  <c:v>2860.52</c:v>
                </c:pt>
                <c:pt idx="5105">
                  <c:v>2861</c:v>
                </c:pt>
                <c:pt idx="5106">
                  <c:v>2861.49</c:v>
                </c:pt>
                <c:pt idx="5107">
                  <c:v>2861.97</c:v>
                </c:pt>
                <c:pt idx="5108">
                  <c:v>2862.45</c:v>
                </c:pt>
                <c:pt idx="5109">
                  <c:v>2862.93</c:v>
                </c:pt>
                <c:pt idx="5110">
                  <c:v>2863.41</c:v>
                </c:pt>
                <c:pt idx="5111">
                  <c:v>2863.9</c:v>
                </c:pt>
                <c:pt idx="5112">
                  <c:v>2864.38</c:v>
                </c:pt>
                <c:pt idx="5113">
                  <c:v>2864.86</c:v>
                </c:pt>
                <c:pt idx="5114">
                  <c:v>2865.34</c:v>
                </c:pt>
                <c:pt idx="5115">
                  <c:v>2865.82</c:v>
                </c:pt>
                <c:pt idx="5116">
                  <c:v>2866.31</c:v>
                </c:pt>
                <c:pt idx="5117">
                  <c:v>2866.79</c:v>
                </c:pt>
                <c:pt idx="5118">
                  <c:v>2867.27</c:v>
                </c:pt>
                <c:pt idx="5119">
                  <c:v>2867.75</c:v>
                </c:pt>
                <c:pt idx="5120">
                  <c:v>2868.23</c:v>
                </c:pt>
                <c:pt idx="5121">
                  <c:v>2868.72</c:v>
                </c:pt>
                <c:pt idx="5122">
                  <c:v>2869.2</c:v>
                </c:pt>
                <c:pt idx="5123">
                  <c:v>2869.68</c:v>
                </c:pt>
                <c:pt idx="5124">
                  <c:v>2870.16</c:v>
                </c:pt>
                <c:pt idx="5125">
                  <c:v>2870.65</c:v>
                </c:pt>
                <c:pt idx="5126">
                  <c:v>2871.13</c:v>
                </c:pt>
                <c:pt idx="5127">
                  <c:v>2871.61</c:v>
                </c:pt>
                <c:pt idx="5128">
                  <c:v>2872.09</c:v>
                </c:pt>
                <c:pt idx="5129">
                  <c:v>2872.57</c:v>
                </c:pt>
                <c:pt idx="5130">
                  <c:v>2873.06</c:v>
                </c:pt>
                <c:pt idx="5131">
                  <c:v>2873.54</c:v>
                </c:pt>
                <c:pt idx="5132">
                  <c:v>2874.02</c:v>
                </c:pt>
                <c:pt idx="5133">
                  <c:v>2874.5</c:v>
                </c:pt>
                <c:pt idx="5134">
                  <c:v>2874.98</c:v>
                </c:pt>
                <c:pt idx="5135">
                  <c:v>2875.47</c:v>
                </c:pt>
                <c:pt idx="5136">
                  <c:v>2875.95</c:v>
                </c:pt>
                <c:pt idx="5137">
                  <c:v>2876.43</c:v>
                </c:pt>
                <c:pt idx="5138">
                  <c:v>2876.91</c:v>
                </c:pt>
                <c:pt idx="5139">
                  <c:v>2877.4</c:v>
                </c:pt>
                <c:pt idx="5140">
                  <c:v>2877.88</c:v>
                </c:pt>
                <c:pt idx="5141">
                  <c:v>2878.36</c:v>
                </c:pt>
                <c:pt idx="5142">
                  <c:v>2878.84</c:v>
                </c:pt>
                <c:pt idx="5143">
                  <c:v>2879.32</c:v>
                </c:pt>
                <c:pt idx="5144">
                  <c:v>2879.81</c:v>
                </c:pt>
                <c:pt idx="5145">
                  <c:v>2880.29</c:v>
                </c:pt>
                <c:pt idx="5146">
                  <c:v>2880.77</c:v>
                </c:pt>
                <c:pt idx="5147">
                  <c:v>2881.25</c:v>
                </c:pt>
                <c:pt idx="5148">
                  <c:v>2881.73</c:v>
                </c:pt>
                <c:pt idx="5149">
                  <c:v>2882.22</c:v>
                </c:pt>
                <c:pt idx="5150">
                  <c:v>2882.7</c:v>
                </c:pt>
                <c:pt idx="5151">
                  <c:v>2883.18</c:v>
                </c:pt>
                <c:pt idx="5152">
                  <c:v>2883.66</c:v>
                </c:pt>
                <c:pt idx="5153">
                  <c:v>2884.15</c:v>
                </c:pt>
                <c:pt idx="5154">
                  <c:v>2884.63</c:v>
                </c:pt>
                <c:pt idx="5155">
                  <c:v>2885.11</c:v>
                </c:pt>
                <c:pt idx="5156">
                  <c:v>2885.59</c:v>
                </c:pt>
                <c:pt idx="5157">
                  <c:v>2886.07</c:v>
                </c:pt>
                <c:pt idx="5158">
                  <c:v>2886.56</c:v>
                </c:pt>
                <c:pt idx="5159">
                  <c:v>2887.04</c:v>
                </c:pt>
                <c:pt idx="5160">
                  <c:v>2887.52</c:v>
                </c:pt>
                <c:pt idx="5161">
                  <c:v>2888</c:v>
                </c:pt>
                <c:pt idx="5162">
                  <c:v>2888.48</c:v>
                </c:pt>
                <c:pt idx="5163">
                  <c:v>2888.97</c:v>
                </c:pt>
                <c:pt idx="5164">
                  <c:v>2889.45</c:v>
                </c:pt>
                <c:pt idx="5165">
                  <c:v>2889.93</c:v>
                </c:pt>
                <c:pt idx="5166">
                  <c:v>2890.41</c:v>
                </c:pt>
                <c:pt idx="5167">
                  <c:v>2890.9</c:v>
                </c:pt>
                <c:pt idx="5168">
                  <c:v>2891.38</c:v>
                </c:pt>
                <c:pt idx="5169">
                  <c:v>2891.86</c:v>
                </c:pt>
                <c:pt idx="5170">
                  <c:v>2892.34</c:v>
                </c:pt>
                <c:pt idx="5171">
                  <c:v>2892.82</c:v>
                </c:pt>
                <c:pt idx="5172">
                  <c:v>2893.31</c:v>
                </c:pt>
                <c:pt idx="5173">
                  <c:v>2893.79</c:v>
                </c:pt>
                <c:pt idx="5174">
                  <c:v>2894.27</c:v>
                </c:pt>
                <c:pt idx="5175">
                  <c:v>2894.75</c:v>
                </c:pt>
                <c:pt idx="5176">
                  <c:v>2895.23</c:v>
                </c:pt>
                <c:pt idx="5177">
                  <c:v>2895.72</c:v>
                </c:pt>
                <c:pt idx="5178">
                  <c:v>2896.2</c:v>
                </c:pt>
                <c:pt idx="5179">
                  <c:v>2896.68</c:v>
                </c:pt>
                <c:pt idx="5180">
                  <c:v>2897.16</c:v>
                </c:pt>
                <c:pt idx="5181">
                  <c:v>2897.65</c:v>
                </c:pt>
                <c:pt idx="5182">
                  <c:v>2898.13</c:v>
                </c:pt>
                <c:pt idx="5183">
                  <c:v>2898.61</c:v>
                </c:pt>
                <c:pt idx="5184">
                  <c:v>2899.09</c:v>
                </c:pt>
                <c:pt idx="5185">
                  <c:v>2899.57</c:v>
                </c:pt>
                <c:pt idx="5186">
                  <c:v>2900.06</c:v>
                </c:pt>
                <c:pt idx="5187">
                  <c:v>2900.54</c:v>
                </c:pt>
                <c:pt idx="5188">
                  <c:v>2901.02</c:v>
                </c:pt>
                <c:pt idx="5189">
                  <c:v>2901.5</c:v>
                </c:pt>
                <c:pt idx="5190">
                  <c:v>2901.98</c:v>
                </c:pt>
                <c:pt idx="5191">
                  <c:v>2902.47</c:v>
                </c:pt>
                <c:pt idx="5192">
                  <c:v>2902.95</c:v>
                </c:pt>
                <c:pt idx="5193">
                  <c:v>2903.43</c:v>
                </c:pt>
                <c:pt idx="5194">
                  <c:v>2903.91</c:v>
                </c:pt>
                <c:pt idx="5195">
                  <c:v>2904.4</c:v>
                </c:pt>
                <c:pt idx="5196">
                  <c:v>2904.88</c:v>
                </c:pt>
                <c:pt idx="5197">
                  <c:v>2905.36</c:v>
                </c:pt>
                <c:pt idx="5198">
                  <c:v>2905.84</c:v>
                </c:pt>
                <c:pt idx="5199">
                  <c:v>2906.32</c:v>
                </c:pt>
                <c:pt idx="5200">
                  <c:v>2906.81</c:v>
                </c:pt>
                <c:pt idx="5201">
                  <c:v>2907.29</c:v>
                </c:pt>
                <c:pt idx="5202">
                  <c:v>2907.77</c:v>
                </c:pt>
                <c:pt idx="5203">
                  <c:v>2908.25</c:v>
                </c:pt>
                <c:pt idx="5204">
                  <c:v>2908.73</c:v>
                </c:pt>
                <c:pt idx="5205">
                  <c:v>2909.22</c:v>
                </c:pt>
                <c:pt idx="5206">
                  <c:v>2909.7</c:v>
                </c:pt>
                <c:pt idx="5207">
                  <c:v>2910.18</c:v>
                </c:pt>
                <c:pt idx="5208">
                  <c:v>2910.66</c:v>
                </c:pt>
                <c:pt idx="5209">
                  <c:v>2911.15</c:v>
                </c:pt>
                <c:pt idx="5210">
                  <c:v>2911.63</c:v>
                </c:pt>
                <c:pt idx="5211">
                  <c:v>2912.11</c:v>
                </c:pt>
                <c:pt idx="5212">
                  <c:v>2912.59</c:v>
                </c:pt>
                <c:pt idx="5213">
                  <c:v>2913.07</c:v>
                </c:pt>
                <c:pt idx="5214">
                  <c:v>2913.56</c:v>
                </c:pt>
                <c:pt idx="5215">
                  <c:v>2914.04</c:v>
                </c:pt>
                <c:pt idx="5216">
                  <c:v>2914.52</c:v>
                </c:pt>
                <c:pt idx="5217">
                  <c:v>2915</c:v>
                </c:pt>
                <c:pt idx="5218">
                  <c:v>2915.48</c:v>
                </c:pt>
                <c:pt idx="5219">
                  <c:v>2915.97</c:v>
                </c:pt>
                <c:pt idx="5220">
                  <c:v>2916.45</c:v>
                </c:pt>
                <c:pt idx="5221">
                  <c:v>2916.93</c:v>
                </c:pt>
                <c:pt idx="5222">
                  <c:v>2917.41</c:v>
                </c:pt>
                <c:pt idx="5223">
                  <c:v>2917.9</c:v>
                </c:pt>
                <c:pt idx="5224">
                  <c:v>2918.38</c:v>
                </c:pt>
                <c:pt idx="5225">
                  <c:v>2918.86</c:v>
                </c:pt>
                <c:pt idx="5226">
                  <c:v>2919.34</c:v>
                </c:pt>
                <c:pt idx="5227">
                  <c:v>2919.82</c:v>
                </c:pt>
                <c:pt idx="5228">
                  <c:v>2920.31</c:v>
                </c:pt>
                <c:pt idx="5229">
                  <c:v>2920.79</c:v>
                </c:pt>
                <c:pt idx="5230">
                  <c:v>2921.27</c:v>
                </c:pt>
                <c:pt idx="5231">
                  <c:v>2921.75</c:v>
                </c:pt>
                <c:pt idx="5232">
                  <c:v>2922.23</c:v>
                </c:pt>
                <c:pt idx="5233">
                  <c:v>2922.72</c:v>
                </c:pt>
                <c:pt idx="5234">
                  <c:v>2923.2</c:v>
                </c:pt>
                <c:pt idx="5235">
                  <c:v>2923.68</c:v>
                </c:pt>
                <c:pt idx="5236">
                  <c:v>2924.16</c:v>
                </c:pt>
                <c:pt idx="5237">
                  <c:v>2924.65</c:v>
                </c:pt>
                <c:pt idx="5238">
                  <c:v>2925.13</c:v>
                </c:pt>
                <c:pt idx="5239">
                  <c:v>2925.61</c:v>
                </c:pt>
                <c:pt idx="5240">
                  <c:v>2926.09</c:v>
                </c:pt>
                <c:pt idx="5241">
                  <c:v>2926.57</c:v>
                </c:pt>
                <c:pt idx="5242">
                  <c:v>2927.06</c:v>
                </c:pt>
                <c:pt idx="5243">
                  <c:v>2927.54</c:v>
                </c:pt>
                <c:pt idx="5244">
                  <c:v>2928.02</c:v>
                </c:pt>
                <c:pt idx="5245">
                  <c:v>2928.5</c:v>
                </c:pt>
                <c:pt idx="5246">
                  <c:v>2928.98</c:v>
                </c:pt>
                <c:pt idx="5247">
                  <c:v>2929.47</c:v>
                </c:pt>
                <c:pt idx="5248">
                  <c:v>2929.95</c:v>
                </c:pt>
                <c:pt idx="5249">
                  <c:v>2930.43</c:v>
                </c:pt>
                <c:pt idx="5250">
                  <c:v>2930.91</c:v>
                </c:pt>
                <c:pt idx="5251">
                  <c:v>2931.4</c:v>
                </c:pt>
                <c:pt idx="5252">
                  <c:v>2931.88</c:v>
                </c:pt>
                <c:pt idx="5253">
                  <c:v>2932.36</c:v>
                </c:pt>
                <c:pt idx="5254">
                  <c:v>2932.84</c:v>
                </c:pt>
                <c:pt idx="5255">
                  <c:v>2933.32</c:v>
                </c:pt>
                <c:pt idx="5256">
                  <c:v>2933.81</c:v>
                </c:pt>
                <c:pt idx="5257">
                  <c:v>2934.29</c:v>
                </c:pt>
                <c:pt idx="5258">
                  <c:v>2934.77</c:v>
                </c:pt>
                <c:pt idx="5259">
                  <c:v>2935.25</c:v>
                </c:pt>
                <c:pt idx="5260">
                  <c:v>2935.73</c:v>
                </c:pt>
                <c:pt idx="5261">
                  <c:v>2936.22</c:v>
                </c:pt>
                <c:pt idx="5262">
                  <c:v>2936.7</c:v>
                </c:pt>
                <c:pt idx="5263">
                  <c:v>2937.18</c:v>
                </c:pt>
                <c:pt idx="5264">
                  <c:v>2937.66</c:v>
                </c:pt>
                <c:pt idx="5265">
                  <c:v>2938.14</c:v>
                </c:pt>
                <c:pt idx="5266">
                  <c:v>2938.63</c:v>
                </c:pt>
                <c:pt idx="5267">
                  <c:v>2939.11</c:v>
                </c:pt>
                <c:pt idx="5268">
                  <c:v>2939.59</c:v>
                </c:pt>
                <c:pt idx="5269">
                  <c:v>2940.07</c:v>
                </c:pt>
                <c:pt idx="5270">
                  <c:v>2940.56</c:v>
                </c:pt>
                <c:pt idx="5271">
                  <c:v>2941.04</c:v>
                </c:pt>
                <c:pt idx="5272">
                  <c:v>2941.52</c:v>
                </c:pt>
                <c:pt idx="5273">
                  <c:v>2942</c:v>
                </c:pt>
                <c:pt idx="5274">
                  <c:v>2942.48</c:v>
                </c:pt>
                <c:pt idx="5275">
                  <c:v>2942.97</c:v>
                </c:pt>
                <c:pt idx="5276">
                  <c:v>2943.45</c:v>
                </c:pt>
                <c:pt idx="5277">
                  <c:v>2943.93</c:v>
                </c:pt>
                <c:pt idx="5278">
                  <c:v>2944.41</c:v>
                </c:pt>
                <c:pt idx="5279">
                  <c:v>2944.89</c:v>
                </c:pt>
                <c:pt idx="5280">
                  <c:v>2945.38</c:v>
                </c:pt>
                <c:pt idx="5281">
                  <c:v>2945.86</c:v>
                </c:pt>
                <c:pt idx="5282">
                  <c:v>2946.34</c:v>
                </c:pt>
                <c:pt idx="5283">
                  <c:v>2946.82</c:v>
                </c:pt>
                <c:pt idx="5284">
                  <c:v>2947.31</c:v>
                </c:pt>
                <c:pt idx="5285">
                  <c:v>2947.79</c:v>
                </c:pt>
                <c:pt idx="5286">
                  <c:v>2948.27</c:v>
                </c:pt>
                <c:pt idx="5287">
                  <c:v>2948.75</c:v>
                </c:pt>
                <c:pt idx="5288">
                  <c:v>2949.23</c:v>
                </c:pt>
                <c:pt idx="5289">
                  <c:v>2949.72</c:v>
                </c:pt>
                <c:pt idx="5290">
                  <c:v>2950.2</c:v>
                </c:pt>
                <c:pt idx="5291">
                  <c:v>2950.68</c:v>
                </c:pt>
                <c:pt idx="5292">
                  <c:v>2951.16</c:v>
                </c:pt>
                <c:pt idx="5293">
                  <c:v>2951.64</c:v>
                </c:pt>
                <c:pt idx="5294">
                  <c:v>2952.13</c:v>
                </c:pt>
                <c:pt idx="5295">
                  <c:v>2952.61</c:v>
                </c:pt>
                <c:pt idx="5296">
                  <c:v>2953.09</c:v>
                </c:pt>
                <c:pt idx="5297">
                  <c:v>2953.57</c:v>
                </c:pt>
                <c:pt idx="5298">
                  <c:v>2954.06</c:v>
                </c:pt>
                <c:pt idx="5299">
                  <c:v>2954.54</c:v>
                </c:pt>
                <c:pt idx="5300">
                  <c:v>2955.02</c:v>
                </c:pt>
                <c:pt idx="5301">
                  <c:v>2955.5</c:v>
                </c:pt>
                <c:pt idx="5302">
                  <c:v>2955.98</c:v>
                </c:pt>
                <c:pt idx="5303">
                  <c:v>2956.47</c:v>
                </c:pt>
                <c:pt idx="5304">
                  <c:v>2956.95</c:v>
                </c:pt>
                <c:pt idx="5305">
                  <c:v>2957.43</c:v>
                </c:pt>
                <c:pt idx="5306">
                  <c:v>2957.91</c:v>
                </c:pt>
                <c:pt idx="5307">
                  <c:v>2958.39</c:v>
                </c:pt>
                <c:pt idx="5308">
                  <c:v>2958.88</c:v>
                </c:pt>
                <c:pt idx="5309">
                  <c:v>2959.36</c:v>
                </c:pt>
                <c:pt idx="5310">
                  <c:v>2959.84</c:v>
                </c:pt>
                <c:pt idx="5311">
                  <c:v>2960.32</c:v>
                </c:pt>
                <c:pt idx="5312">
                  <c:v>2960.81</c:v>
                </c:pt>
                <c:pt idx="5313">
                  <c:v>2961.29</c:v>
                </c:pt>
                <c:pt idx="5314">
                  <c:v>2961.77</c:v>
                </c:pt>
                <c:pt idx="5315">
                  <c:v>2962.25</c:v>
                </c:pt>
                <c:pt idx="5316">
                  <c:v>2962.73</c:v>
                </c:pt>
                <c:pt idx="5317">
                  <c:v>2963.22</c:v>
                </c:pt>
                <c:pt idx="5318">
                  <c:v>2963.7</c:v>
                </c:pt>
                <c:pt idx="5319">
                  <c:v>2964.18</c:v>
                </c:pt>
                <c:pt idx="5320">
                  <c:v>2964.66</c:v>
                </c:pt>
                <c:pt idx="5321">
                  <c:v>2965.14</c:v>
                </c:pt>
                <c:pt idx="5322">
                  <c:v>2965.63</c:v>
                </c:pt>
                <c:pt idx="5323">
                  <c:v>2966.11</c:v>
                </c:pt>
                <c:pt idx="5324">
                  <c:v>2966.59</c:v>
                </c:pt>
                <c:pt idx="5325">
                  <c:v>2967.07</c:v>
                </c:pt>
                <c:pt idx="5326">
                  <c:v>2967.56</c:v>
                </c:pt>
                <c:pt idx="5327">
                  <c:v>2968.04</c:v>
                </c:pt>
                <c:pt idx="5328">
                  <c:v>2968.52</c:v>
                </c:pt>
                <c:pt idx="5329">
                  <c:v>2969</c:v>
                </c:pt>
                <c:pt idx="5330">
                  <c:v>2969.48</c:v>
                </c:pt>
                <c:pt idx="5331">
                  <c:v>2969.97</c:v>
                </c:pt>
                <c:pt idx="5332">
                  <c:v>2970.45</c:v>
                </c:pt>
                <c:pt idx="5333">
                  <c:v>2970.93</c:v>
                </c:pt>
                <c:pt idx="5334">
                  <c:v>2971.41</c:v>
                </c:pt>
                <c:pt idx="5335">
                  <c:v>2971.89</c:v>
                </c:pt>
                <c:pt idx="5336">
                  <c:v>2972.38</c:v>
                </c:pt>
                <c:pt idx="5337">
                  <c:v>2972.86</c:v>
                </c:pt>
                <c:pt idx="5338">
                  <c:v>2973.34</c:v>
                </c:pt>
                <c:pt idx="5339">
                  <c:v>2973.82</c:v>
                </c:pt>
                <c:pt idx="5340">
                  <c:v>2974.31</c:v>
                </c:pt>
                <c:pt idx="5341">
                  <c:v>2974.79</c:v>
                </c:pt>
                <c:pt idx="5342">
                  <c:v>2975.27</c:v>
                </c:pt>
                <c:pt idx="5343">
                  <c:v>2975.75</c:v>
                </c:pt>
                <c:pt idx="5344">
                  <c:v>2976.23</c:v>
                </c:pt>
                <c:pt idx="5345">
                  <c:v>2976.72</c:v>
                </c:pt>
                <c:pt idx="5346">
                  <c:v>2977.2</c:v>
                </c:pt>
                <c:pt idx="5347">
                  <c:v>2977.68</c:v>
                </c:pt>
                <c:pt idx="5348">
                  <c:v>2978.16</c:v>
                </c:pt>
                <c:pt idx="5349">
                  <c:v>2978.64</c:v>
                </c:pt>
                <c:pt idx="5350">
                  <c:v>2979.13</c:v>
                </c:pt>
                <c:pt idx="5351">
                  <c:v>2979.61</c:v>
                </c:pt>
                <c:pt idx="5352">
                  <c:v>2980.09</c:v>
                </c:pt>
                <c:pt idx="5353">
                  <c:v>2980.57</c:v>
                </c:pt>
                <c:pt idx="5354">
                  <c:v>2981.05</c:v>
                </c:pt>
                <c:pt idx="5355">
                  <c:v>2981.54</c:v>
                </c:pt>
                <c:pt idx="5356">
                  <c:v>2982.02</c:v>
                </c:pt>
                <c:pt idx="5357">
                  <c:v>2982.5</c:v>
                </c:pt>
                <c:pt idx="5358">
                  <c:v>2982.98</c:v>
                </c:pt>
                <c:pt idx="5359">
                  <c:v>2983.47</c:v>
                </c:pt>
                <c:pt idx="5360">
                  <c:v>2983.95</c:v>
                </c:pt>
                <c:pt idx="5361">
                  <c:v>2984.43</c:v>
                </c:pt>
                <c:pt idx="5362">
                  <c:v>2984.91</c:v>
                </c:pt>
                <c:pt idx="5363">
                  <c:v>2985.39</c:v>
                </c:pt>
                <c:pt idx="5364">
                  <c:v>2985.88</c:v>
                </c:pt>
                <c:pt idx="5365">
                  <c:v>2986.36</c:v>
                </c:pt>
                <c:pt idx="5366">
                  <c:v>2986.84</c:v>
                </c:pt>
                <c:pt idx="5367">
                  <c:v>2987.32</c:v>
                </c:pt>
                <c:pt idx="5368">
                  <c:v>2987.8</c:v>
                </c:pt>
                <c:pt idx="5369">
                  <c:v>2988.29</c:v>
                </c:pt>
                <c:pt idx="5370">
                  <c:v>2988.77</c:v>
                </c:pt>
                <c:pt idx="5371">
                  <c:v>2989.25</c:v>
                </c:pt>
                <c:pt idx="5372">
                  <c:v>2989.73</c:v>
                </c:pt>
                <c:pt idx="5373">
                  <c:v>2990.22</c:v>
                </c:pt>
                <c:pt idx="5374">
                  <c:v>2990.7</c:v>
                </c:pt>
                <c:pt idx="5375">
                  <c:v>2991.18</c:v>
                </c:pt>
                <c:pt idx="5376">
                  <c:v>2991.66</c:v>
                </c:pt>
                <c:pt idx="5377">
                  <c:v>2992.14</c:v>
                </c:pt>
                <c:pt idx="5378">
                  <c:v>2992.63</c:v>
                </c:pt>
                <c:pt idx="5379">
                  <c:v>2993.11</c:v>
                </c:pt>
                <c:pt idx="5380">
                  <c:v>2993.59</c:v>
                </c:pt>
                <c:pt idx="5381">
                  <c:v>2994.07</c:v>
                </c:pt>
                <c:pt idx="5382">
                  <c:v>2994.55</c:v>
                </c:pt>
                <c:pt idx="5383">
                  <c:v>2995.04</c:v>
                </c:pt>
                <c:pt idx="5384">
                  <c:v>2995.52</c:v>
                </c:pt>
                <c:pt idx="5385">
                  <c:v>2996</c:v>
                </c:pt>
                <c:pt idx="5386">
                  <c:v>2996.48</c:v>
                </c:pt>
                <c:pt idx="5387">
                  <c:v>2996.97</c:v>
                </c:pt>
                <c:pt idx="5388">
                  <c:v>2997.45</c:v>
                </c:pt>
                <c:pt idx="5389">
                  <c:v>2997.93</c:v>
                </c:pt>
                <c:pt idx="5390">
                  <c:v>2998.41</c:v>
                </c:pt>
                <c:pt idx="5391">
                  <c:v>2998.89</c:v>
                </c:pt>
                <c:pt idx="5392">
                  <c:v>2999.38</c:v>
                </c:pt>
                <c:pt idx="5393">
                  <c:v>2999.86</c:v>
                </c:pt>
                <c:pt idx="5394">
                  <c:v>3000.34</c:v>
                </c:pt>
                <c:pt idx="5395">
                  <c:v>3000.82</c:v>
                </c:pt>
                <c:pt idx="5396">
                  <c:v>3001.3</c:v>
                </c:pt>
                <c:pt idx="5397">
                  <c:v>3001.79</c:v>
                </c:pt>
                <c:pt idx="5398">
                  <c:v>3002.27</c:v>
                </c:pt>
                <c:pt idx="5399">
                  <c:v>3002.75</c:v>
                </c:pt>
                <c:pt idx="5400">
                  <c:v>3003.23</c:v>
                </c:pt>
                <c:pt idx="5401">
                  <c:v>3003.72</c:v>
                </c:pt>
                <c:pt idx="5402">
                  <c:v>3004.2</c:v>
                </c:pt>
                <c:pt idx="5403">
                  <c:v>3004.68</c:v>
                </c:pt>
                <c:pt idx="5404">
                  <c:v>3005.16</c:v>
                </c:pt>
                <c:pt idx="5405">
                  <c:v>3005.64</c:v>
                </c:pt>
                <c:pt idx="5406">
                  <c:v>3006.13</c:v>
                </c:pt>
                <c:pt idx="5407">
                  <c:v>3006.61</c:v>
                </c:pt>
                <c:pt idx="5408">
                  <c:v>3007.09</c:v>
                </c:pt>
                <c:pt idx="5409">
                  <c:v>3007.57</c:v>
                </c:pt>
                <c:pt idx="5410">
                  <c:v>3008.05</c:v>
                </c:pt>
                <c:pt idx="5411">
                  <c:v>3008.54</c:v>
                </c:pt>
                <c:pt idx="5412">
                  <c:v>3009.02</c:v>
                </c:pt>
                <c:pt idx="5413">
                  <c:v>3009.5</c:v>
                </c:pt>
                <c:pt idx="5414">
                  <c:v>3009.98</c:v>
                </c:pt>
                <c:pt idx="5415">
                  <c:v>3010.47</c:v>
                </c:pt>
                <c:pt idx="5416">
                  <c:v>3010.95</c:v>
                </c:pt>
                <c:pt idx="5417">
                  <c:v>3011.43</c:v>
                </c:pt>
                <c:pt idx="5418">
                  <c:v>3011.91</c:v>
                </c:pt>
                <c:pt idx="5419">
                  <c:v>3012.39</c:v>
                </c:pt>
                <c:pt idx="5420">
                  <c:v>3012.88</c:v>
                </c:pt>
                <c:pt idx="5421">
                  <c:v>3013.36</c:v>
                </c:pt>
                <c:pt idx="5422">
                  <c:v>3013.84</c:v>
                </c:pt>
                <c:pt idx="5423">
                  <c:v>3014.32</c:v>
                </c:pt>
                <c:pt idx="5424">
                  <c:v>3014.8</c:v>
                </c:pt>
                <c:pt idx="5425">
                  <c:v>3015.29</c:v>
                </c:pt>
                <c:pt idx="5426">
                  <c:v>3015.77</c:v>
                </c:pt>
                <c:pt idx="5427">
                  <c:v>3016.25</c:v>
                </c:pt>
                <c:pt idx="5428">
                  <c:v>3016.73</c:v>
                </c:pt>
                <c:pt idx="5429">
                  <c:v>3017.22</c:v>
                </c:pt>
                <c:pt idx="5430">
                  <c:v>3017.7</c:v>
                </c:pt>
                <c:pt idx="5431">
                  <c:v>3018.18</c:v>
                </c:pt>
                <c:pt idx="5432">
                  <c:v>3018.66</c:v>
                </c:pt>
                <c:pt idx="5433">
                  <c:v>3019.14</c:v>
                </c:pt>
                <c:pt idx="5434">
                  <c:v>3019.63</c:v>
                </c:pt>
                <c:pt idx="5435">
                  <c:v>3020.11</c:v>
                </c:pt>
                <c:pt idx="5436">
                  <c:v>3020.59</c:v>
                </c:pt>
                <c:pt idx="5437">
                  <c:v>3021.07</c:v>
                </c:pt>
                <c:pt idx="5438">
                  <c:v>3021.55</c:v>
                </c:pt>
                <c:pt idx="5439">
                  <c:v>3022.04</c:v>
                </c:pt>
                <c:pt idx="5440">
                  <c:v>3022.52</c:v>
                </c:pt>
                <c:pt idx="5441">
                  <c:v>3023</c:v>
                </c:pt>
                <c:pt idx="5442">
                  <c:v>3023.48</c:v>
                </c:pt>
                <c:pt idx="5443">
                  <c:v>3023.97</c:v>
                </c:pt>
                <c:pt idx="5444">
                  <c:v>3024.45</c:v>
                </c:pt>
                <c:pt idx="5445">
                  <c:v>3024.93</c:v>
                </c:pt>
                <c:pt idx="5446">
                  <c:v>3025.41</c:v>
                </c:pt>
                <c:pt idx="5447">
                  <c:v>3025.89</c:v>
                </c:pt>
                <c:pt idx="5448">
                  <c:v>3026.38</c:v>
                </c:pt>
                <c:pt idx="5449">
                  <c:v>3026.86</c:v>
                </c:pt>
                <c:pt idx="5450">
                  <c:v>3027.34</c:v>
                </c:pt>
                <c:pt idx="5451">
                  <c:v>3027.82</c:v>
                </c:pt>
                <c:pt idx="5452">
                  <c:v>3028.3</c:v>
                </c:pt>
                <c:pt idx="5453">
                  <c:v>3028.79</c:v>
                </c:pt>
                <c:pt idx="5454">
                  <c:v>3029.27</c:v>
                </c:pt>
                <c:pt idx="5455">
                  <c:v>3029.75</c:v>
                </c:pt>
                <c:pt idx="5456">
                  <c:v>3030.23</c:v>
                </c:pt>
                <c:pt idx="5457">
                  <c:v>3030.72</c:v>
                </c:pt>
                <c:pt idx="5458">
                  <c:v>3031.2</c:v>
                </c:pt>
                <c:pt idx="5459">
                  <c:v>3031.68</c:v>
                </c:pt>
                <c:pt idx="5460">
                  <c:v>3032.16</c:v>
                </c:pt>
                <c:pt idx="5461">
                  <c:v>3032.64</c:v>
                </c:pt>
                <c:pt idx="5462">
                  <c:v>3033.13</c:v>
                </c:pt>
                <c:pt idx="5463">
                  <c:v>3033.61</c:v>
                </c:pt>
                <c:pt idx="5464">
                  <c:v>3034.09</c:v>
                </c:pt>
                <c:pt idx="5465">
                  <c:v>3034.57</c:v>
                </c:pt>
                <c:pt idx="5466">
                  <c:v>3035.05</c:v>
                </c:pt>
                <c:pt idx="5467">
                  <c:v>3035.54</c:v>
                </c:pt>
                <c:pt idx="5468">
                  <c:v>3036.02</c:v>
                </c:pt>
                <c:pt idx="5469">
                  <c:v>3036.5</c:v>
                </c:pt>
                <c:pt idx="5470">
                  <c:v>3036.98</c:v>
                </c:pt>
                <c:pt idx="5471">
                  <c:v>3037.47</c:v>
                </c:pt>
                <c:pt idx="5472">
                  <c:v>3037.95</c:v>
                </c:pt>
                <c:pt idx="5473">
                  <c:v>3038.43</c:v>
                </c:pt>
                <c:pt idx="5474">
                  <c:v>3038.91</c:v>
                </c:pt>
                <c:pt idx="5475">
                  <c:v>3039.39</c:v>
                </c:pt>
                <c:pt idx="5476">
                  <c:v>3039.88</c:v>
                </c:pt>
                <c:pt idx="5477">
                  <c:v>3040.36</c:v>
                </c:pt>
                <c:pt idx="5478">
                  <c:v>3040.84</c:v>
                </c:pt>
                <c:pt idx="5479">
                  <c:v>3041.32</c:v>
                </c:pt>
                <c:pt idx="5480">
                  <c:v>3041.8</c:v>
                </c:pt>
                <c:pt idx="5481">
                  <c:v>3042.29</c:v>
                </c:pt>
                <c:pt idx="5482">
                  <c:v>3042.77</c:v>
                </c:pt>
                <c:pt idx="5483">
                  <c:v>3043.25</c:v>
                </c:pt>
                <c:pt idx="5484">
                  <c:v>3043.73</c:v>
                </c:pt>
                <c:pt idx="5485">
                  <c:v>3044.22</c:v>
                </c:pt>
                <c:pt idx="5486">
                  <c:v>3044.7</c:v>
                </c:pt>
                <c:pt idx="5487">
                  <c:v>3045.18</c:v>
                </c:pt>
                <c:pt idx="5488">
                  <c:v>3045.66</c:v>
                </c:pt>
                <c:pt idx="5489">
                  <c:v>3046.14</c:v>
                </c:pt>
                <c:pt idx="5490">
                  <c:v>3046.63</c:v>
                </c:pt>
                <c:pt idx="5491">
                  <c:v>3047.11</c:v>
                </c:pt>
                <c:pt idx="5492">
                  <c:v>3047.59</c:v>
                </c:pt>
                <c:pt idx="5493">
                  <c:v>3048.07</c:v>
                </c:pt>
                <c:pt idx="5494">
                  <c:v>3048.55</c:v>
                </c:pt>
                <c:pt idx="5495">
                  <c:v>3049.04</c:v>
                </c:pt>
                <c:pt idx="5496">
                  <c:v>3049.52</c:v>
                </c:pt>
                <c:pt idx="5497">
                  <c:v>3050</c:v>
                </c:pt>
                <c:pt idx="5498">
                  <c:v>3050.48</c:v>
                </c:pt>
                <c:pt idx="5499">
                  <c:v>3050.96</c:v>
                </c:pt>
                <c:pt idx="5500">
                  <c:v>3051.45</c:v>
                </c:pt>
                <c:pt idx="5501">
                  <c:v>3051.93</c:v>
                </c:pt>
                <c:pt idx="5502">
                  <c:v>3052.41</c:v>
                </c:pt>
                <c:pt idx="5503">
                  <c:v>3052.89</c:v>
                </c:pt>
                <c:pt idx="5504">
                  <c:v>3053.38</c:v>
                </c:pt>
                <c:pt idx="5505">
                  <c:v>3053.86</c:v>
                </c:pt>
                <c:pt idx="5506">
                  <c:v>3054.34</c:v>
                </c:pt>
                <c:pt idx="5507">
                  <c:v>3054.82</c:v>
                </c:pt>
                <c:pt idx="5508">
                  <c:v>3055.3</c:v>
                </c:pt>
                <c:pt idx="5509">
                  <c:v>3055.79</c:v>
                </c:pt>
                <c:pt idx="5510">
                  <c:v>3056.27</c:v>
                </c:pt>
                <c:pt idx="5511">
                  <c:v>3056.75</c:v>
                </c:pt>
                <c:pt idx="5512">
                  <c:v>3057.23</c:v>
                </c:pt>
                <c:pt idx="5513">
                  <c:v>3057.71</c:v>
                </c:pt>
                <c:pt idx="5514">
                  <c:v>3058.2</c:v>
                </c:pt>
                <c:pt idx="5515">
                  <c:v>3058.68</c:v>
                </c:pt>
                <c:pt idx="5516">
                  <c:v>3059.16</c:v>
                </c:pt>
                <c:pt idx="5517">
                  <c:v>3059.64</c:v>
                </c:pt>
                <c:pt idx="5518">
                  <c:v>3060.13</c:v>
                </c:pt>
                <c:pt idx="5519">
                  <c:v>3060.61</c:v>
                </c:pt>
                <c:pt idx="5520">
                  <c:v>3061.09</c:v>
                </c:pt>
                <c:pt idx="5521">
                  <c:v>3061.57</c:v>
                </c:pt>
                <c:pt idx="5522">
                  <c:v>3062.05</c:v>
                </c:pt>
                <c:pt idx="5523">
                  <c:v>3062.54</c:v>
                </c:pt>
                <c:pt idx="5524">
                  <c:v>3063.02</c:v>
                </c:pt>
                <c:pt idx="5525">
                  <c:v>3063.5</c:v>
                </c:pt>
                <c:pt idx="5526">
                  <c:v>3063.98</c:v>
                </c:pt>
                <c:pt idx="5527">
                  <c:v>3064.46</c:v>
                </c:pt>
                <c:pt idx="5528">
                  <c:v>3064.95</c:v>
                </c:pt>
                <c:pt idx="5529">
                  <c:v>3065.43</c:v>
                </c:pt>
                <c:pt idx="5530">
                  <c:v>3065.91</c:v>
                </c:pt>
                <c:pt idx="5531">
                  <c:v>3066.39</c:v>
                </c:pt>
                <c:pt idx="5532">
                  <c:v>3066.88</c:v>
                </c:pt>
                <c:pt idx="5533">
                  <c:v>3067.36</c:v>
                </c:pt>
                <c:pt idx="5534">
                  <c:v>3067.84</c:v>
                </c:pt>
                <c:pt idx="5535">
                  <c:v>3068.32</c:v>
                </c:pt>
                <c:pt idx="5536">
                  <c:v>3068.8</c:v>
                </c:pt>
                <c:pt idx="5537">
                  <c:v>3069.29</c:v>
                </c:pt>
                <c:pt idx="5538">
                  <c:v>3069.77</c:v>
                </c:pt>
                <c:pt idx="5539">
                  <c:v>3070.25</c:v>
                </c:pt>
                <c:pt idx="5540">
                  <c:v>3070.73</c:v>
                </c:pt>
                <c:pt idx="5541">
                  <c:v>3071.21</c:v>
                </c:pt>
                <c:pt idx="5542">
                  <c:v>3071.7</c:v>
                </c:pt>
                <c:pt idx="5543">
                  <c:v>3072.18</c:v>
                </c:pt>
                <c:pt idx="5544">
                  <c:v>3072.66</c:v>
                </c:pt>
                <c:pt idx="5545">
                  <c:v>3073.14</c:v>
                </c:pt>
                <c:pt idx="5546">
                  <c:v>3073.63</c:v>
                </c:pt>
                <c:pt idx="5547">
                  <c:v>3074.11</c:v>
                </c:pt>
                <c:pt idx="5548">
                  <c:v>3074.59</c:v>
                </c:pt>
                <c:pt idx="5549">
                  <c:v>3075.07</c:v>
                </c:pt>
                <c:pt idx="5550">
                  <c:v>3075.55</c:v>
                </c:pt>
                <c:pt idx="5551">
                  <c:v>3076.04</c:v>
                </c:pt>
                <c:pt idx="5552">
                  <c:v>3076.52</c:v>
                </c:pt>
                <c:pt idx="5553">
                  <c:v>3077</c:v>
                </c:pt>
                <c:pt idx="5554">
                  <c:v>3077.48</c:v>
                </c:pt>
                <c:pt idx="5555">
                  <c:v>3077.96</c:v>
                </c:pt>
                <c:pt idx="5556">
                  <c:v>3078.45</c:v>
                </c:pt>
                <c:pt idx="5557">
                  <c:v>3078.93</c:v>
                </c:pt>
                <c:pt idx="5558">
                  <c:v>3079.41</c:v>
                </c:pt>
                <c:pt idx="5559">
                  <c:v>3079.89</c:v>
                </c:pt>
                <c:pt idx="5560">
                  <c:v>3080.38</c:v>
                </c:pt>
                <c:pt idx="5561">
                  <c:v>3080.86</c:v>
                </c:pt>
                <c:pt idx="5562">
                  <c:v>3081.34</c:v>
                </c:pt>
                <c:pt idx="5563">
                  <c:v>3081.82</c:v>
                </c:pt>
                <c:pt idx="5564">
                  <c:v>3082.3</c:v>
                </c:pt>
                <c:pt idx="5565">
                  <c:v>3082.79</c:v>
                </c:pt>
                <c:pt idx="5566">
                  <c:v>3083.27</c:v>
                </c:pt>
                <c:pt idx="5567">
                  <c:v>3083.75</c:v>
                </c:pt>
                <c:pt idx="5568">
                  <c:v>3084.23</c:v>
                </c:pt>
                <c:pt idx="5569">
                  <c:v>3084.71</c:v>
                </c:pt>
                <c:pt idx="5570">
                  <c:v>3085.2</c:v>
                </c:pt>
                <c:pt idx="5571">
                  <c:v>3085.68</c:v>
                </c:pt>
                <c:pt idx="5572">
                  <c:v>3086.16</c:v>
                </c:pt>
                <c:pt idx="5573">
                  <c:v>3086.64</c:v>
                </c:pt>
                <c:pt idx="5574">
                  <c:v>3087.13</c:v>
                </c:pt>
                <c:pt idx="5575">
                  <c:v>3087.61</c:v>
                </c:pt>
                <c:pt idx="5576">
                  <c:v>3088.09</c:v>
                </c:pt>
                <c:pt idx="5577">
                  <c:v>3088.57</c:v>
                </c:pt>
                <c:pt idx="5578">
                  <c:v>3089.05</c:v>
                </c:pt>
                <c:pt idx="5579">
                  <c:v>3089.54</c:v>
                </c:pt>
                <c:pt idx="5580">
                  <c:v>3090.02</c:v>
                </c:pt>
                <c:pt idx="5581">
                  <c:v>3090.5</c:v>
                </c:pt>
                <c:pt idx="5582">
                  <c:v>3090.98</c:v>
                </c:pt>
                <c:pt idx="5583">
                  <c:v>3091.46</c:v>
                </c:pt>
                <c:pt idx="5584">
                  <c:v>3091.95</c:v>
                </c:pt>
                <c:pt idx="5585">
                  <c:v>3092.43</c:v>
                </c:pt>
                <c:pt idx="5586">
                  <c:v>3092.91</c:v>
                </c:pt>
                <c:pt idx="5587">
                  <c:v>3093.39</c:v>
                </c:pt>
                <c:pt idx="5588">
                  <c:v>3093.88</c:v>
                </c:pt>
                <c:pt idx="5589">
                  <c:v>3094.36</c:v>
                </c:pt>
                <c:pt idx="5590">
                  <c:v>3094.84</c:v>
                </c:pt>
                <c:pt idx="5591">
                  <c:v>3095.32</c:v>
                </c:pt>
                <c:pt idx="5592">
                  <c:v>3095.8</c:v>
                </c:pt>
                <c:pt idx="5593">
                  <c:v>3096.29</c:v>
                </c:pt>
                <c:pt idx="5594">
                  <c:v>3096.77</c:v>
                </c:pt>
                <c:pt idx="5595">
                  <c:v>3097.25</c:v>
                </c:pt>
                <c:pt idx="5596">
                  <c:v>3097.73</c:v>
                </c:pt>
                <c:pt idx="5597">
                  <c:v>3098.21</c:v>
                </c:pt>
                <c:pt idx="5598">
                  <c:v>3098.7</c:v>
                </c:pt>
                <c:pt idx="5599">
                  <c:v>3099.18</c:v>
                </c:pt>
                <c:pt idx="5600">
                  <c:v>3099.66</c:v>
                </c:pt>
                <c:pt idx="5601">
                  <c:v>3100.14</c:v>
                </c:pt>
                <c:pt idx="5602">
                  <c:v>3100.63</c:v>
                </c:pt>
                <c:pt idx="5603">
                  <c:v>3101.11</c:v>
                </c:pt>
                <c:pt idx="5604">
                  <c:v>3101.59</c:v>
                </c:pt>
                <c:pt idx="5605">
                  <c:v>3102.07</c:v>
                </c:pt>
                <c:pt idx="5606">
                  <c:v>3102.55</c:v>
                </c:pt>
                <c:pt idx="5607">
                  <c:v>3103.04</c:v>
                </c:pt>
                <c:pt idx="5608">
                  <c:v>3103.52</c:v>
                </c:pt>
                <c:pt idx="5609">
                  <c:v>3104</c:v>
                </c:pt>
                <c:pt idx="5610">
                  <c:v>3104.48</c:v>
                </c:pt>
                <c:pt idx="5611">
                  <c:v>3104.96</c:v>
                </c:pt>
                <c:pt idx="5612">
                  <c:v>3105.45</c:v>
                </c:pt>
                <c:pt idx="5613">
                  <c:v>3105.93</c:v>
                </c:pt>
                <c:pt idx="5614">
                  <c:v>3106.41</c:v>
                </c:pt>
                <c:pt idx="5615">
                  <c:v>3106.89</c:v>
                </c:pt>
                <c:pt idx="5616">
                  <c:v>3107.38</c:v>
                </c:pt>
                <c:pt idx="5617">
                  <c:v>3107.86</c:v>
                </c:pt>
                <c:pt idx="5618">
                  <c:v>3108.34</c:v>
                </c:pt>
                <c:pt idx="5619">
                  <c:v>3108.82</c:v>
                </c:pt>
                <c:pt idx="5620">
                  <c:v>3109.3</c:v>
                </c:pt>
                <c:pt idx="5621">
                  <c:v>3109.79</c:v>
                </c:pt>
                <c:pt idx="5622">
                  <c:v>3110.27</c:v>
                </c:pt>
                <c:pt idx="5623">
                  <c:v>3110.75</c:v>
                </c:pt>
                <c:pt idx="5624">
                  <c:v>3111.23</c:v>
                </c:pt>
                <c:pt idx="5625">
                  <c:v>3111.71</c:v>
                </c:pt>
                <c:pt idx="5626">
                  <c:v>3112.2</c:v>
                </c:pt>
                <c:pt idx="5627">
                  <c:v>3112.68</c:v>
                </c:pt>
                <c:pt idx="5628">
                  <c:v>3113.16</c:v>
                </c:pt>
                <c:pt idx="5629">
                  <c:v>3113.64</c:v>
                </c:pt>
                <c:pt idx="5630">
                  <c:v>3114.13</c:v>
                </c:pt>
                <c:pt idx="5631">
                  <c:v>3114.61</c:v>
                </c:pt>
                <c:pt idx="5632">
                  <c:v>3115.09</c:v>
                </c:pt>
                <c:pt idx="5633">
                  <c:v>3115.57</c:v>
                </c:pt>
                <c:pt idx="5634">
                  <c:v>3116.05</c:v>
                </c:pt>
                <c:pt idx="5635">
                  <c:v>3116.54</c:v>
                </c:pt>
                <c:pt idx="5636">
                  <c:v>3117.02</c:v>
                </c:pt>
                <c:pt idx="5637">
                  <c:v>3117.5</c:v>
                </c:pt>
                <c:pt idx="5638">
                  <c:v>3117.98</c:v>
                </c:pt>
                <c:pt idx="5639">
                  <c:v>3118.46</c:v>
                </c:pt>
                <c:pt idx="5640">
                  <c:v>3118.95</c:v>
                </c:pt>
                <c:pt idx="5641">
                  <c:v>3119.43</c:v>
                </c:pt>
                <c:pt idx="5642">
                  <c:v>3119.91</c:v>
                </c:pt>
                <c:pt idx="5643">
                  <c:v>3120.39</c:v>
                </c:pt>
                <c:pt idx="5644">
                  <c:v>3120.87</c:v>
                </c:pt>
                <c:pt idx="5645">
                  <c:v>3121.36</c:v>
                </c:pt>
                <c:pt idx="5646">
                  <c:v>3121.84</c:v>
                </c:pt>
                <c:pt idx="5647">
                  <c:v>3122.32</c:v>
                </c:pt>
                <c:pt idx="5648">
                  <c:v>3122.8</c:v>
                </c:pt>
                <c:pt idx="5649">
                  <c:v>3123.29</c:v>
                </c:pt>
                <c:pt idx="5650">
                  <c:v>3123.77</c:v>
                </c:pt>
                <c:pt idx="5651">
                  <c:v>3124.25</c:v>
                </c:pt>
                <c:pt idx="5652">
                  <c:v>3124.73</c:v>
                </c:pt>
                <c:pt idx="5653">
                  <c:v>3125.21</c:v>
                </c:pt>
                <c:pt idx="5654">
                  <c:v>3125.7</c:v>
                </c:pt>
                <c:pt idx="5655">
                  <c:v>3126.18</c:v>
                </c:pt>
                <c:pt idx="5656">
                  <c:v>3126.66</c:v>
                </c:pt>
                <c:pt idx="5657">
                  <c:v>3127.14</c:v>
                </c:pt>
                <c:pt idx="5658">
                  <c:v>3127.62</c:v>
                </c:pt>
                <c:pt idx="5659">
                  <c:v>3128.11</c:v>
                </c:pt>
                <c:pt idx="5660">
                  <c:v>3128.59</c:v>
                </c:pt>
                <c:pt idx="5661">
                  <c:v>3129.07</c:v>
                </c:pt>
                <c:pt idx="5662">
                  <c:v>3129.55</c:v>
                </c:pt>
                <c:pt idx="5663">
                  <c:v>3130.04</c:v>
                </c:pt>
                <c:pt idx="5664">
                  <c:v>3130.52</c:v>
                </c:pt>
                <c:pt idx="5665">
                  <c:v>3131</c:v>
                </c:pt>
                <c:pt idx="5666">
                  <c:v>3131.48</c:v>
                </c:pt>
                <c:pt idx="5667">
                  <c:v>3131.96</c:v>
                </c:pt>
                <c:pt idx="5668">
                  <c:v>3132.45</c:v>
                </c:pt>
                <c:pt idx="5669">
                  <c:v>3132.93</c:v>
                </c:pt>
                <c:pt idx="5670">
                  <c:v>3133.41</c:v>
                </c:pt>
                <c:pt idx="5671">
                  <c:v>3133.89</c:v>
                </c:pt>
                <c:pt idx="5672">
                  <c:v>3134.37</c:v>
                </c:pt>
                <c:pt idx="5673">
                  <c:v>3134.86</c:v>
                </c:pt>
                <c:pt idx="5674">
                  <c:v>3135.34</c:v>
                </c:pt>
                <c:pt idx="5675">
                  <c:v>3135.82</c:v>
                </c:pt>
                <c:pt idx="5676">
                  <c:v>3136.3</c:v>
                </c:pt>
                <c:pt idx="5677">
                  <c:v>3136.79</c:v>
                </c:pt>
                <c:pt idx="5678">
                  <c:v>3137.27</c:v>
                </c:pt>
                <c:pt idx="5679">
                  <c:v>3137.75</c:v>
                </c:pt>
                <c:pt idx="5680">
                  <c:v>3138.23</c:v>
                </c:pt>
                <c:pt idx="5681">
                  <c:v>3138.71</c:v>
                </c:pt>
                <c:pt idx="5682">
                  <c:v>3139.2</c:v>
                </c:pt>
                <c:pt idx="5683">
                  <c:v>3139.68</c:v>
                </c:pt>
                <c:pt idx="5684">
                  <c:v>3140.16</c:v>
                </c:pt>
                <c:pt idx="5685">
                  <c:v>3140.64</c:v>
                </c:pt>
                <c:pt idx="5686">
                  <c:v>3141.12</c:v>
                </c:pt>
                <c:pt idx="5687">
                  <c:v>3141.61</c:v>
                </c:pt>
                <c:pt idx="5688">
                  <c:v>3142.09</c:v>
                </c:pt>
                <c:pt idx="5689">
                  <c:v>3142.57</c:v>
                </c:pt>
                <c:pt idx="5690">
                  <c:v>3143.05</c:v>
                </c:pt>
                <c:pt idx="5691">
                  <c:v>3143.54</c:v>
                </c:pt>
                <c:pt idx="5692">
                  <c:v>3144.02</c:v>
                </c:pt>
                <c:pt idx="5693">
                  <c:v>3144.5</c:v>
                </c:pt>
                <c:pt idx="5694">
                  <c:v>3144.98</c:v>
                </c:pt>
                <c:pt idx="5695">
                  <c:v>3145.46</c:v>
                </c:pt>
                <c:pt idx="5696">
                  <c:v>3145.95</c:v>
                </c:pt>
                <c:pt idx="5697">
                  <c:v>3146.43</c:v>
                </c:pt>
                <c:pt idx="5698">
                  <c:v>3146.91</c:v>
                </c:pt>
                <c:pt idx="5699">
                  <c:v>3147.39</c:v>
                </c:pt>
                <c:pt idx="5700">
                  <c:v>3147.87</c:v>
                </c:pt>
                <c:pt idx="5701">
                  <c:v>3148.36</c:v>
                </c:pt>
                <c:pt idx="5702">
                  <c:v>3148.84</c:v>
                </c:pt>
                <c:pt idx="5703">
                  <c:v>3149.32</c:v>
                </c:pt>
                <c:pt idx="5704">
                  <c:v>3149.8</c:v>
                </c:pt>
                <c:pt idx="5705">
                  <c:v>3150.29</c:v>
                </c:pt>
                <c:pt idx="5706">
                  <c:v>3150.77</c:v>
                </c:pt>
                <c:pt idx="5707">
                  <c:v>3151.25</c:v>
                </c:pt>
                <c:pt idx="5708">
                  <c:v>3151.73</c:v>
                </c:pt>
                <c:pt idx="5709">
                  <c:v>3152.21</c:v>
                </c:pt>
                <c:pt idx="5710">
                  <c:v>3152.7</c:v>
                </c:pt>
                <c:pt idx="5711">
                  <c:v>3153.18</c:v>
                </c:pt>
                <c:pt idx="5712">
                  <c:v>3153.66</c:v>
                </c:pt>
                <c:pt idx="5713">
                  <c:v>3154.14</c:v>
                </c:pt>
                <c:pt idx="5714">
                  <c:v>3154.62</c:v>
                </c:pt>
                <c:pt idx="5715">
                  <c:v>3155.11</c:v>
                </c:pt>
                <c:pt idx="5716">
                  <c:v>3155.59</c:v>
                </c:pt>
                <c:pt idx="5717">
                  <c:v>3156.07</c:v>
                </c:pt>
                <c:pt idx="5718">
                  <c:v>3156.55</c:v>
                </c:pt>
                <c:pt idx="5719">
                  <c:v>3157.04</c:v>
                </c:pt>
                <c:pt idx="5720">
                  <c:v>3157.52</c:v>
                </c:pt>
                <c:pt idx="5721">
                  <c:v>3158</c:v>
                </c:pt>
                <c:pt idx="5722">
                  <c:v>3158.48</c:v>
                </c:pt>
                <c:pt idx="5723">
                  <c:v>3158.96</c:v>
                </c:pt>
                <c:pt idx="5724">
                  <c:v>3159.45</c:v>
                </c:pt>
                <c:pt idx="5725">
                  <c:v>3159.93</c:v>
                </c:pt>
                <c:pt idx="5726">
                  <c:v>3160.41</c:v>
                </c:pt>
                <c:pt idx="5727">
                  <c:v>3160.89</c:v>
                </c:pt>
                <c:pt idx="5728">
                  <c:v>3161.37</c:v>
                </c:pt>
                <c:pt idx="5729">
                  <c:v>3161.86</c:v>
                </c:pt>
                <c:pt idx="5730">
                  <c:v>3162.34</c:v>
                </c:pt>
                <c:pt idx="5731">
                  <c:v>3162.82</c:v>
                </c:pt>
                <c:pt idx="5732">
                  <c:v>3163.3</c:v>
                </c:pt>
                <c:pt idx="5733">
                  <c:v>3163.79</c:v>
                </c:pt>
                <c:pt idx="5734">
                  <c:v>3164.27</c:v>
                </c:pt>
                <c:pt idx="5735">
                  <c:v>3164.75</c:v>
                </c:pt>
                <c:pt idx="5736">
                  <c:v>3165.23</c:v>
                </c:pt>
                <c:pt idx="5737">
                  <c:v>3165.71</c:v>
                </c:pt>
                <c:pt idx="5738">
                  <c:v>3166.2</c:v>
                </c:pt>
                <c:pt idx="5739">
                  <c:v>3166.68</c:v>
                </c:pt>
                <c:pt idx="5740">
                  <c:v>3167.16</c:v>
                </c:pt>
                <c:pt idx="5741">
                  <c:v>3167.64</c:v>
                </c:pt>
                <c:pt idx="5742">
                  <c:v>3168.12</c:v>
                </c:pt>
                <c:pt idx="5743">
                  <c:v>3168.61</c:v>
                </c:pt>
                <c:pt idx="5744">
                  <c:v>3169.09</c:v>
                </c:pt>
                <c:pt idx="5745">
                  <c:v>3169.57</c:v>
                </c:pt>
                <c:pt idx="5746">
                  <c:v>3170.05</c:v>
                </c:pt>
                <c:pt idx="5747">
                  <c:v>3170.53</c:v>
                </c:pt>
                <c:pt idx="5748">
                  <c:v>3171.02</c:v>
                </c:pt>
                <c:pt idx="5749">
                  <c:v>3171.5</c:v>
                </c:pt>
                <c:pt idx="5750">
                  <c:v>3171.98</c:v>
                </c:pt>
                <c:pt idx="5751">
                  <c:v>3172.46</c:v>
                </c:pt>
                <c:pt idx="5752">
                  <c:v>3172.95</c:v>
                </c:pt>
                <c:pt idx="5753">
                  <c:v>3173.43</c:v>
                </c:pt>
                <c:pt idx="5754">
                  <c:v>3173.91</c:v>
                </c:pt>
                <c:pt idx="5755">
                  <c:v>3174.39</c:v>
                </c:pt>
                <c:pt idx="5756">
                  <c:v>3174.87</c:v>
                </c:pt>
                <c:pt idx="5757">
                  <c:v>3175.36</c:v>
                </c:pt>
                <c:pt idx="5758">
                  <c:v>3175.84</c:v>
                </c:pt>
                <c:pt idx="5759">
                  <c:v>3176.32</c:v>
                </c:pt>
                <c:pt idx="5760">
                  <c:v>3176.8</c:v>
                </c:pt>
                <c:pt idx="5761">
                  <c:v>3177.28</c:v>
                </c:pt>
                <c:pt idx="5762">
                  <c:v>3177.77</c:v>
                </c:pt>
                <c:pt idx="5763">
                  <c:v>3178.25</c:v>
                </c:pt>
                <c:pt idx="5764">
                  <c:v>3178.73</c:v>
                </c:pt>
                <c:pt idx="5765">
                  <c:v>3179.21</c:v>
                </c:pt>
                <c:pt idx="5766">
                  <c:v>3179.7</c:v>
                </c:pt>
                <c:pt idx="5767">
                  <c:v>3180.18</c:v>
                </c:pt>
                <c:pt idx="5768">
                  <c:v>3180.66</c:v>
                </c:pt>
                <c:pt idx="5769">
                  <c:v>3181.14</c:v>
                </c:pt>
                <c:pt idx="5770">
                  <c:v>3181.62</c:v>
                </c:pt>
                <c:pt idx="5771">
                  <c:v>3182.11</c:v>
                </c:pt>
                <c:pt idx="5772">
                  <c:v>3182.59</c:v>
                </c:pt>
                <c:pt idx="5773">
                  <c:v>3183.07</c:v>
                </c:pt>
                <c:pt idx="5774">
                  <c:v>3183.55</c:v>
                </c:pt>
                <c:pt idx="5775">
                  <c:v>3184.03</c:v>
                </c:pt>
                <c:pt idx="5776">
                  <c:v>3184.52</c:v>
                </c:pt>
                <c:pt idx="5777">
                  <c:v>3185</c:v>
                </c:pt>
                <c:pt idx="5778">
                  <c:v>3185.48</c:v>
                </c:pt>
                <c:pt idx="5779">
                  <c:v>3185.96</c:v>
                </c:pt>
                <c:pt idx="5780">
                  <c:v>3186.45</c:v>
                </c:pt>
                <c:pt idx="5781">
                  <c:v>3186.93</c:v>
                </c:pt>
                <c:pt idx="5782">
                  <c:v>3187.41</c:v>
                </c:pt>
                <c:pt idx="5783">
                  <c:v>3187.89</c:v>
                </c:pt>
                <c:pt idx="5784">
                  <c:v>3188.37</c:v>
                </c:pt>
                <c:pt idx="5785">
                  <c:v>3188.86</c:v>
                </c:pt>
                <c:pt idx="5786">
                  <c:v>3189.34</c:v>
                </c:pt>
                <c:pt idx="5787">
                  <c:v>3189.82</c:v>
                </c:pt>
                <c:pt idx="5788">
                  <c:v>3190.3</c:v>
                </c:pt>
                <c:pt idx="5789">
                  <c:v>3190.78</c:v>
                </c:pt>
                <c:pt idx="5790">
                  <c:v>3191.27</c:v>
                </c:pt>
                <c:pt idx="5791">
                  <c:v>3191.75</c:v>
                </c:pt>
                <c:pt idx="5792">
                  <c:v>3192.23</c:v>
                </c:pt>
                <c:pt idx="5793">
                  <c:v>3192.71</c:v>
                </c:pt>
                <c:pt idx="5794">
                  <c:v>3193.2</c:v>
                </c:pt>
                <c:pt idx="5795">
                  <c:v>3193.68</c:v>
                </c:pt>
                <c:pt idx="5796">
                  <c:v>3194.16</c:v>
                </c:pt>
                <c:pt idx="5797">
                  <c:v>3194.64</c:v>
                </c:pt>
                <c:pt idx="5798">
                  <c:v>3195.12</c:v>
                </c:pt>
                <c:pt idx="5799">
                  <c:v>3195.61</c:v>
                </c:pt>
                <c:pt idx="5800">
                  <c:v>3196.09</c:v>
                </c:pt>
                <c:pt idx="5801">
                  <c:v>3196.57</c:v>
                </c:pt>
                <c:pt idx="5802">
                  <c:v>3197.05</c:v>
                </c:pt>
                <c:pt idx="5803">
                  <c:v>3197.53</c:v>
                </c:pt>
                <c:pt idx="5804">
                  <c:v>3198.02</c:v>
                </c:pt>
                <c:pt idx="5805">
                  <c:v>3198.5</c:v>
                </c:pt>
                <c:pt idx="5806">
                  <c:v>3198.98</c:v>
                </c:pt>
                <c:pt idx="5807">
                  <c:v>3199.46</c:v>
                </c:pt>
                <c:pt idx="5808">
                  <c:v>3199.95</c:v>
                </c:pt>
                <c:pt idx="5809">
                  <c:v>3200.43</c:v>
                </c:pt>
                <c:pt idx="5810">
                  <c:v>3200.91</c:v>
                </c:pt>
                <c:pt idx="5811">
                  <c:v>3201.39</c:v>
                </c:pt>
                <c:pt idx="5812">
                  <c:v>3201.87</c:v>
                </c:pt>
                <c:pt idx="5813">
                  <c:v>3202.36</c:v>
                </c:pt>
                <c:pt idx="5814">
                  <c:v>3202.84</c:v>
                </c:pt>
                <c:pt idx="5815">
                  <c:v>3203.32</c:v>
                </c:pt>
                <c:pt idx="5816">
                  <c:v>3203.8</c:v>
                </c:pt>
                <c:pt idx="5817">
                  <c:v>3204.28</c:v>
                </c:pt>
                <c:pt idx="5818">
                  <c:v>3204.77</c:v>
                </c:pt>
                <c:pt idx="5819">
                  <c:v>3205.25</c:v>
                </c:pt>
                <c:pt idx="5820">
                  <c:v>3205.73</c:v>
                </c:pt>
                <c:pt idx="5821">
                  <c:v>3206.21</c:v>
                </c:pt>
                <c:pt idx="5822">
                  <c:v>3206.7</c:v>
                </c:pt>
                <c:pt idx="5823">
                  <c:v>3207.18</c:v>
                </c:pt>
                <c:pt idx="5824">
                  <c:v>3207.66</c:v>
                </c:pt>
                <c:pt idx="5825">
                  <c:v>3208.14</c:v>
                </c:pt>
                <c:pt idx="5826">
                  <c:v>3208.62</c:v>
                </c:pt>
                <c:pt idx="5827">
                  <c:v>3209.11</c:v>
                </c:pt>
                <c:pt idx="5828">
                  <c:v>3209.59</c:v>
                </c:pt>
                <c:pt idx="5829">
                  <c:v>3210.07</c:v>
                </c:pt>
                <c:pt idx="5830">
                  <c:v>3210.55</c:v>
                </c:pt>
                <c:pt idx="5831">
                  <c:v>3211.03</c:v>
                </c:pt>
                <c:pt idx="5832">
                  <c:v>3211.52</c:v>
                </c:pt>
                <c:pt idx="5833">
                  <c:v>3212</c:v>
                </c:pt>
                <c:pt idx="5834">
                  <c:v>3212.48</c:v>
                </c:pt>
                <c:pt idx="5835">
                  <c:v>3212.96</c:v>
                </c:pt>
                <c:pt idx="5836">
                  <c:v>3213.45</c:v>
                </c:pt>
                <c:pt idx="5837">
                  <c:v>3213.93</c:v>
                </c:pt>
                <c:pt idx="5838">
                  <c:v>3214.41</c:v>
                </c:pt>
                <c:pt idx="5839">
                  <c:v>3214.89</c:v>
                </c:pt>
                <c:pt idx="5840">
                  <c:v>3215.37</c:v>
                </c:pt>
                <c:pt idx="5841">
                  <c:v>3215.86</c:v>
                </c:pt>
                <c:pt idx="5842">
                  <c:v>3216.34</c:v>
                </c:pt>
                <c:pt idx="5843">
                  <c:v>3216.82</c:v>
                </c:pt>
                <c:pt idx="5844">
                  <c:v>3217.3</c:v>
                </c:pt>
                <c:pt idx="5845">
                  <c:v>3217.78</c:v>
                </c:pt>
                <c:pt idx="5846">
                  <c:v>3218.27</c:v>
                </c:pt>
                <c:pt idx="5847">
                  <c:v>3218.75</c:v>
                </c:pt>
                <c:pt idx="5848">
                  <c:v>3219.23</c:v>
                </c:pt>
                <c:pt idx="5849">
                  <c:v>3219.71</c:v>
                </c:pt>
                <c:pt idx="5850">
                  <c:v>3220.2</c:v>
                </c:pt>
                <c:pt idx="5851">
                  <c:v>3220.68</c:v>
                </c:pt>
                <c:pt idx="5852">
                  <c:v>3221.16</c:v>
                </c:pt>
                <c:pt idx="5853">
                  <c:v>3221.64</c:v>
                </c:pt>
                <c:pt idx="5854">
                  <c:v>3222.12</c:v>
                </c:pt>
                <c:pt idx="5855">
                  <c:v>3222.61</c:v>
                </c:pt>
                <c:pt idx="5856">
                  <c:v>3223.09</c:v>
                </c:pt>
                <c:pt idx="5857">
                  <c:v>3223.57</c:v>
                </c:pt>
                <c:pt idx="5858">
                  <c:v>3224.05</c:v>
                </c:pt>
                <c:pt idx="5859">
                  <c:v>3224.53</c:v>
                </c:pt>
                <c:pt idx="5860">
                  <c:v>3225.02</c:v>
                </c:pt>
                <c:pt idx="5861">
                  <c:v>3225.5</c:v>
                </c:pt>
                <c:pt idx="5862">
                  <c:v>3225.98</c:v>
                </c:pt>
                <c:pt idx="5863">
                  <c:v>3226.46</c:v>
                </c:pt>
                <c:pt idx="5864">
                  <c:v>3226.95</c:v>
                </c:pt>
                <c:pt idx="5865">
                  <c:v>3227.43</c:v>
                </c:pt>
                <c:pt idx="5866">
                  <c:v>3227.91</c:v>
                </c:pt>
                <c:pt idx="5867">
                  <c:v>3228.39</c:v>
                </c:pt>
                <c:pt idx="5868">
                  <c:v>3228.87</c:v>
                </c:pt>
                <c:pt idx="5869">
                  <c:v>3229.36</c:v>
                </c:pt>
                <c:pt idx="5870">
                  <c:v>3229.84</c:v>
                </c:pt>
                <c:pt idx="5871">
                  <c:v>3230.32</c:v>
                </c:pt>
                <c:pt idx="5872">
                  <c:v>3230.8</c:v>
                </c:pt>
                <c:pt idx="5873">
                  <c:v>3231.28</c:v>
                </c:pt>
                <c:pt idx="5874">
                  <c:v>3231.77</c:v>
                </c:pt>
                <c:pt idx="5875">
                  <c:v>3232.25</c:v>
                </c:pt>
                <c:pt idx="5876">
                  <c:v>3232.73</c:v>
                </c:pt>
                <c:pt idx="5877">
                  <c:v>3233.21</c:v>
                </c:pt>
                <c:pt idx="5878">
                  <c:v>3233.7</c:v>
                </c:pt>
                <c:pt idx="5879">
                  <c:v>3234.18</c:v>
                </c:pt>
                <c:pt idx="5880">
                  <c:v>3234.66</c:v>
                </c:pt>
                <c:pt idx="5881">
                  <c:v>3235.14</c:v>
                </c:pt>
                <c:pt idx="5882">
                  <c:v>3235.62</c:v>
                </c:pt>
                <c:pt idx="5883">
                  <c:v>3236.11</c:v>
                </c:pt>
                <c:pt idx="5884">
                  <c:v>3236.59</c:v>
                </c:pt>
                <c:pt idx="5885">
                  <c:v>3237.07</c:v>
                </c:pt>
                <c:pt idx="5886">
                  <c:v>3237.55</c:v>
                </c:pt>
                <c:pt idx="5887">
                  <c:v>3238.03</c:v>
                </c:pt>
                <c:pt idx="5888">
                  <c:v>3238.52</c:v>
                </c:pt>
                <c:pt idx="5889">
                  <c:v>3239</c:v>
                </c:pt>
                <c:pt idx="5890">
                  <c:v>3239.48</c:v>
                </c:pt>
                <c:pt idx="5891">
                  <c:v>3239.96</c:v>
                </c:pt>
                <c:pt idx="5892">
                  <c:v>3240.44</c:v>
                </c:pt>
                <c:pt idx="5893">
                  <c:v>3240.93</c:v>
                </c:pt>
                <c:pt idx="5894">
                  <c:v>3241.41</c:v>
                </c:pt>
                <c:pt idx="5895">
                  <c:v>3241.89</c:v>
                </c:pt>
                <c:pt idx="5896">
                  <c:v>3242.37</c:v>
                </c:pt>
                <c:pt idx="5897">
                  <c:v>3242.86</c:v>
                </c:pt>
                <c:pt idx="5898">
                  <c:v>3243.34</c:v>
                </c:pt>
                <c:pt idx="5899">
                  <c:v>3243.82</c:v>
                </c:pt>
                <c:pt idx="5900">
                  <c:v>3244.3</c:v>
                </c:pt>
                <c:pt idx="5901">
                  <c:v>3244.78</c:v>
                </c:pt>
                <c:pt idx="5902">
                  <c:v>3245.27</c:v>
                </c:pt>
                <c:pt idx="5903">
                  <c:v>3245.75</c:v>
                </c:pt>
                <c:pt idx="5904">
                  <c:v>3246.23</c:v>
                </c:pt>
                <c:pt idx="5905">
                  <c:v>3246.71</c:v>
                </c:pt>
                <c:pt idx="5906">
                  <c:v>3247.19</c:v>
                </c:pt>
                <c:pt idx="5907">
                  <c:v>3247.68</c:v>
                </c:pt>
                <c:pt idx="5908">
                  <c:v>3248.16</c:v>
                </c:pt>
                <c:pt idx="5909">
                  <c:v>3248.64</c:v>
                </c:pt>
                <c:pt idx="5910">
                  <c:v>3249.12</c:v>
                </c:pt>
                <c:pt idx="5911">
                  <c:v>3249.61</c:v>
                </c:pt>
                <c:pt idx="5912">
                  <c:v>3250.09</c:v>
                </c:pt>
                <c:pt idx="5913">
                  <c:v>3250.57</c:v>
                </c:pt>
                <c:pt idx="5914">
                  <c:v>3251.05</c:v>
                </c:pt>
                <c:pt idx="5915">
                  <c:v>3251.53</c:v>
                </c:pt>
                <c:pt idx="5916">
                  <c:v>3252.02</c:v>
                </c:pt>
                <c:pt idx="5917">
                  <c:v>3252.5</c:v>
                </c:pt>
                <c:pt idx="5918">
                  <c:v>3252.98</c:v>
                </c:pt>
                <c:pt idx="5919">
                  <c:v>3253.46</c:v>
                </c:pt>
                <c:pt idx="5920">
                  <c:v>3253.94</c:v>
                </c:pt>
                <c:pt idx="5921">
                  <c:v>3254.43</c:v>
                </c:pt>
                <c:pt idx="5922">
                  <c:v>3254.91</c:v>
                </c:pt>
                <c:pt idx="5923">
                  <c:v>3255.39</c:v>
                </c:pt>
                <c:pt idx="5924">
                  <c:v>3255.87</c:v>
                </c:pt>
                <c:pt idx="5925">
                  <c:v>3256.36</c:v>
                </c:pt>
                <c:pt idx="5926">
                  <c:v>3256.84</c:v>
                </c:pt>
                <c:pt idx="5927">
                  <c:v>3257.32</c:v>
                </c:pt>
                <c:pt idx="5928">
                  <c:v>3257.8</c:v>
                </c:pt>
                <c:pt idx="5929">
                  <c:v>3258.28</c:v>
                </c:pt>
                <c:pt idx="5930">
                  <c:v>3258.77</c:v>
                </c:pt>
                <c:pt idx="5931">
                  <c:v>3259.25</c:v>
                </c:pt>
                <c:pt idx="5932">
                  <c:v>3259.73</c:v>
                </c:pt>
                <c:pt idx="5933">
                  <c:v>3260.21</c:v>
                </c:pt>
                <c:pt idx="5934">
                  <c:v>3260.69</c:v>
                </c:pt>
                <c:pt idx="5935">
                  <c:v>3261.18</c:v>
                </c:pt>
                <c:pt idx="5936">
                  <c:v>3261.66</c:v>
                </c:pt>
                <c:pt idx="5937">
                  <c:v>3262.14</c:v>
                </c:pt>
                <c:pt idx="5938">
                  <c:v>3262.62</c:v>
                </c:pt>
                <c:pt idx="5939">
                  <c:v>3263.11</c:v>
                </c:pt>
                <c:pt idx="5940">
                  <c:v>3263.59</c:v>
                </c:pt>
                <c:pt idx="5941">
                  <c:v>3264.07</c:v>
                </c:pt>
                <c:pt idx="5942">
                  <c:v>3264.55</c:v>
                </c:pt>
                <c:pt idx="5943">
                  <c:v>3265.03</c:v>
                </c:pt>
                <c:pt idx="5944">
                  <c:v>3265.52</c:v>
                </c:pt>
                <c:pt idx="5945">
                  <c:v>3266</c:v>
                </c:pt>
                <c:pt idx="5946">
                  <c:v>3266.48</c:v>
                </c:pt>
                <c:pt idx="5947">
                  <c:v>3266.96</c:v>
                </c:pt>
                <c:pt idx="5948">
                  <c:v>3267.44</c:v>
                </c:pt>
                <c:pt idx="5949">
                  <c:v>3267.93</c:v>
                </c:pt>
                <c:pt idx="5950">
                  <c:v>3268.41</c:v>
                </c:pt>
                <c:pt idx="5951">
                  <c:v>3268.89</c:v>
                </c:pt>
                <c:pt idx="5952">
                  <c:v>3269.37</c:v>
                </c:pt>
                <c:pt idx="5953">
                  <c:v>3269.86</c:v>
                </c:pt>
                <c:pt idx="5954">
                  <c:v>3270.34</c:v>
                </c:pt>
                <c:pt idx="5955">
                  <c:v>3270.82</c:v>
                </c:pt>
                <c:pt idx="5956">
                  <c:v>3271.3</c:v>
                </c:pt>
                <c:pt idx="5957">
                  <c:v>3271.78</c:v>
                </c:pt>
                <c:pt idx="5958">
                  <c:v>3272.27</c:v>
                </c:pt>
                <c:pt idx="5959">
                  <c:v>3272.75</c:v>
                </c:pt>
                <c:pt idx="5960">
                  <c:v>3273.23</c:v>
                </c:pt>
                <c:pt idx="5961">
                  <c:v>3273.71</c:v>
                </c:pt>
                <c:pt idx="5962">
                  <c:v>3274.19</c:v>
                </c:pt>
                <c:pt idx="5963">
                  <c:v>3274.68</c:v>
                </c:pt>
                <c:pt idx="5964">
                  <c:v>3275.16</c:v>
                </c:pt>
                <c:pt idx="5965">
                  <c:v>3275.64</c:v>
                </c:pt>
                <c:pt idx="5966">
                  <c:v>3276.12</c:v>
                </c:pt>
                <c:pt idx="5967">
                  <c:v>3276.61</c:v>
                </c:pt>
                <c:pt idx="5968">
                  <c:v>3277.09</c:v>
                </c:pt>
                <c:pt idx="5969">
                  <c:v>3277.57</c:v>
                </c:pt>
                <c:pt idx="5970">
                  <c:v>3278.05</c:v>
                </c:pt>
                <c:pt idx="5971">
                  <c:v>3278.53</c:v>
                </c:pt>
                <c:pt idx="5972">
                  <c:v>3279.02</c:v>
                </c:pt>
                <c:pt idx="5973">
                  <c:v>3279.5</c:v>
                </c:pt>
                <c:pt idx="5974">
                  <c:v>3279.98</c:v>
                </c:pt>
                <c:pt idx="5975">
                  <c:v>3280.46</c:v>
                </c:pt>
                <c:pt idx="5976">
                  <c:v>3280.94</c:v>
                </c:pt>
                <c:pt idx="5977">
                  <c:v>3281.43</c:v>
                </c:pt>
                <c:pt idx="5978">
                  <c:v>3281.91</c:v>
                </c:pt>
                <c:pt idx="5979">
                  <c:v>3282.39</c:v>
                </c:pt>
                <c:pt idx="5980">
                  <c:v>3282.87</c:v>
                </c:pt>
                <c:pt idx="5981">
                  <c:v>3283.36</c:v>
                </c:pt>
                <c:pt idx="5982">
                  <c:v>3283.84</c:v>
                </c:pt>
                <c:pt idx="5983">
                  <c:v>3284.32</c:v>
                </c:pt>
                <c:pt idx="5984">
                  <c:v>3284.8</c:v>
                </c:pt>
                <c:pt idx="5985">
                  <c:v>3285.28</c:v>
                </c:pt>
                <c:pt idx="5986">
                  <c:v>3285.77</c:v>
                </c:pt>
                <c:pt idx="5987">
                  <c:v>3286.25</c:v>
                </c:pt>
                <c:pt idx="5988">
                  <c:v>3286.73</c:v>
                </c:pt>
                <c:pt idx="5989">
                  <c:v>3287.21</c:v>
                </c:pt>
                <c:pt idx="5990">
                  <c:v>3287.69</c:v>
                </c:pt>
                <c:pt idx="5991">
                  <c:v>3288.18</c:v>
                </c:pt>
                <c:pt idx="5992">
                  <c:v>3288.66</c:v>
                </c:pt>
                <c:pt idx="5993">
                  <c:v>3289.14</c:v>
                </c:pt>
                <c:pt idx="5994">
                  <c:v>3289.62</c:v>
                </c:pt>
                <c:pt idx="5995">
                  <c:v>3290.1</c:v>
                </c:pt>
                <c:pt idx="5996">
                  <c:v>3290.59</c:v>
                </c:pt>
                <c:pt idx="5997">
                  <c:v>3291.07</c:v>
                </c:pt>
                <c:pt idx="5998">
                  <c:v>3291.55</c:v>
                </c:pt>
                <c:pt idx="5999">
                  <c:v>3292.03</c:v>
                </c:pt>
                <c:pt idx="6000">
                  <c:v>3292.52</c:v>
                </c:pt>
                <c:pt idx="6001">
                  <c:v>3293</c:v>
                </c:pt>
                <c:pt idx="6002">
                  <c:v>3293.48</c:v>
                </c:pt>
                <c:pt idx="6003">
                  <c:v>3293.96</c:v>
                </c:pt>
                <c:pt idx="6004">
                  <c:v>3294.44</c:v>
                </c:pt>
                <c:pt idx="6005">
                  <c:v>3294.93</c:v>
                </c:pt>
                <c:pt idx="6006">
                  <c:v>3295.41</c:v>
                </c:pt>
                <c:pt idx="6007">
                  <c:v>3295.89</c:v>
                </c:pt>
                <c:pt idx="6008">
                  <c:v>3296.37</c:v>
                </c:pt>
                <c:pt idx="6009">
                  <c:v>3296.85</c:v>
                </c:pt>
                <c:pt idx="6010">
                  <c:v>3297.34</c:v>
                </c:pt>
                <c:pt idx="6011">
                  <c:v>3297.82</c:v>
                </c:pt>
                <c:pt idx="6012">
                  <c:v>3298.3</c:v>
                </c:pt>
                <c:pt idx="6013">
                  <c:v>3298.78</c:v>
                </c:pt>
                <c:pt idx="6014">
                  <c:v>3299.27</c:v>
                </c:pt>
                <c:pt idx="6015">
                  <c:v>3299.75</c:v>
                </c:pt>
                <c:pt idx="6016">
                  <c:v>3300.23</c:v>
                </c:pt>
                <c:pt idx="6017">
                  <c:v>3300.71</c:v>
                </c:pt>
                <c:pt idx="6018">
                  <c:v>3301.19</c:v>
                </c:pt>
                <c:pt idx="6019">
                  <c:v>3301.68</c:v>
                </c:pt>
                <c:pt idx="6020">
                  <c:v>3302.16</c:v>
                </c:pt>
                <c:pt idx="6021">
                  <c:v>3302.64</c:v>
                </c:pt>
                <c:pt idx="6022">
                  <c:v>3303.12</c:v>
                </c:pt>
                <c:pt idx="6023">
                  <c:v>3303.6</c:v>
                </c:pt>
                <c:pt idx="6024">
                  <c:v>3304.09</c:v>
                </c:pt>
                <c:pt idx="6025">
                  <c:v>3304.57</c:v>
                </c:pt>
                <c:pt idx="6026">
                  <c:v>3305.05</c:v>
                </c:pt>
                <c:pt idx="6027">
                  <c:v>3305.53</c:v>
                </c:pt>
                <c:pt idx="6028">
                  <c:v>3306.02</c:v>
                </c:pt>
                <c:pt idx="6029">
                  <c:v>3306.5</c:v>
                </c:pt>
                <c:pt idx="6030">
                  <c:v>3306.98</c:v>
                </c:pt>
                <c:pt idx="6031">
                  <c:v>3307.46</c:v>
                </c:pt>
                <c:pt idx="6032">
                  <c:v>3307.94</c:v>
                </c:pt>
                <c:pt idx="6033">
                  <c:v>3308.43</c:v>
                </c:pt>
                <c:pt idx="6034">
                  <c:v>3308.91</c:v>
                </c:pt>
                <c:pt idx="6035">
                  <c:v>3309.39</c:v>
                </c:pt>
                <c:pt idx="6036">
                  <c:v>3309.87</c:v>
                </c:pt>
                <c:pt idx="6037">
                  <c:v>3310.35</c:v>
                </c:pt>
                <c:pt idx="6038">
                  <c:v>3310.84</c:v>
                </c:pt>
                <c:pt idx="6039">
                  <c:v>3311.32</c:v>
                </c:pt>
                <c:pt idx="6040">
                  <c:v>3311.8</c:v>
                </c:pt>
                <c:pt idx="6041">
                  <c:v>3312.28</c:v>
                </c:pt>
                <c:pt idx="6042">
                  <c:v>3312.77</c:v>
                </c:pt>
                <c:pt idx="6043">
                  <c:v>3313.25</c:v>
                </c:pt>
                <c:pt idx="6044">
                  <c:v>3313.73</c:v>
                </c:pt>
                <c:pt idx="6045">
                  <c:v>3314.21</c:v>
                </c:pt>
                <c:pt idx="6046">
                  <c:v>3314.69</c:v>
                </c:pt>
                <c:pt idx="6047">
                  <c:v>3315.18</c:v>
                </c:pt>
                <c:pt idx="6048">
                  <c:v>3315.66</c:v>
                </c:pt>
                <c:pt idx="6049">
                  <c:v>3316.14</c:v>
                </c:pt>
                <c:pt idx="6050">
                  <c:v>3316.62</c:v>
                </c:pt>
                <c:pt idx="6051">
                  <c:v>3317.1</c:v>
                </c:pt>
                <c:pt idx="6052">
                  <c:v>3317.59</c:v>
                </c:pt>
                <c:pt idx="6053">
                  <c:v>3318.07</c:v>
                </c:pt>
                <c:pt idx="6054">
                  <c:v>3318.55</c:v>
                </c:pt>
                <c:pt idx="6055">
                  <c:v>3319.03</c:v>
                </c:pt>
                <c:pt idx="6056">
                  <c:v>3319.52</c:v>
                </c:pt>
                <c:pt idx="6057">
                  <c:v>3320</c:v>
                </c:pt>
                <c:pt idx="6058">
                  <c:v>3320.48</c:v>
                </c:pt>
                <c:pt idx="6059">
                  <c:v>3320.96</c:v>
                </c:pt>
                <c:pt idx="6060">
                  <c:v>3321.44</c:v>
                </c:pt>
                <c:pt idx="6061">
                  <c:v>3321.93</c:v>
                </c:pt>
                <c:pt idx="6062">
                  <c:v>3322.41</c:v>
                </c:pt>
                <c:pt idx="6063">
                  <c:v>3322.89</c:v>
                </c:pt>
                <c:pt idx="6064">
                  <c:v>3323.37</c:v>
                </c:pt>
                <c:pt idx="6065">
                  <c:v>3323.85</c:v>
                </c:pt>
                <c:pt idx="6066">
                  <c:v>3324.34</c:v>
                </c:pt>
                <c:pt idx="6067">
                  <c:v>3324.82</c:v>
                </c:pt>
                <c:pt idx="6068">
                  <c:v>3325.3</c:v>
                </c:pt>
                <c:pt idx="6069">
                  <c:v>3325.78</c:v>
                </c:pt>
                <c:pt idx="6070">
                  <c:v>3326.27</c:v>
                </c:pt>
                <c:pt idx="6071">
                  <c:v>3326.75</c:v>
                </c:pt>
                <c:pt idx="6072">
                  <c:v>3327.23</c:v>
                </c:pt>
                <c:pt idx="6073">
                  <c:v>3327.71</c:v>
                </c:pt>
                <c:pt idx="6074">
                  <c:v>3328.19</c:v>
                </c:pt>
                <c:pt idx="6075">
                  <c:v>3328.68</c:v>
                </c:pt>
                <c:pt idx="6076">
                  <c:v>3329.16</c:v>
                </c:pt>
                <c:pt idx="6077">
                  <c:v>3329.64</c:v>
                </c:pt>
                <c:pt idx="6078">
                  <c:v>3330.12</c:v>
                </c:pt>
                <c:pt idx="6079">
                  <c:v>3330.6</c:v>
                </c:pt>
                <c:pt idx="6080">
                  <c:v>3331.09</c:v>
                </c:pt>
                <c:pt idx="6081">
                  <c:v>3331.57</c:v>
                </c:pt>
                <c:pt idx="6082">
                  <c:v>3332.05</c:v>
                </c:pt>
                <c:pt idx="6083">
                  <c:v>3332.53</c:v>
                </c:pt>
                <c:pt idx="6084">
                  <c:v>3333.02</c:v>
                </c:pt>
                <c:pt idx="6085">
                  <c:v>3333.5</c:v>
                </c:pt>
                <c:pt idx="6086">
                  <c:v>3333.98</c:v>
                </c:pt>
                <c:pt idx="6087">
                  <c:v>3334.46</c:v>
                </c:pt>
                <c:pt idx="6088">
                  <c:v>3334.94</c:v>
                </c:pt>
                <c:pt idx="6089">
                  <c:v>3335.43</c:v>
                </c:pt>
                <c:pt idx="6090">
                  <c:v>3335.91</c:v>
                </c:pt>
                <c:pt idx="6091">
                  <c:v>3336.39</c:v>
                </c:pt>
                <c:pt idx="6092">
                  <c:v>3336.87</c:v>
                </c:pt>
                <c:pt idx="6093">
                  <c:v>3337.35</c:v>
                </c:pt>
                <c:pt idx="6094">
                  <c:v>3337.84</c:v>
                </c:pt>
                <c:pt idx="6095">
                  <c:v>3338.32</c:v>
                </c:pt>
                <c:pt idx="6096">
                  <c:v>3338.8</c:v>
                </c:pt>
                <c:pt idx="6097">
                  <c:v>3339.28</c:v>
                </c:pt>
                <c:pt idx="6098">
                  <c:v>3339.77</c:v>
                </c:pt>
                <c:pt idx="6099">
                  <c:v>3340.25</c:v>
                </c:pt>
                <c:pt idx="6100">
                  <c:v>3340.73</c:v>
                </c:pt>
                <c:pt idx="6101">
                  <c:v>3341.21</c:v>
                </c:pt>
                <c:pt idx="6102">
                  <c:v>3341.69</c:v>
                </c:pt>
                <c:pt idx="6103">
                  <c:v>3342.18</c:v>
                </c:pt>
                <c:pt idx="6104">
                  <c:v>3342.66</c:v>
                </c:pt>
                <c:pt idx="6105">
                  <c:v>3343.14</c:v>
                </c:pt>
                <c:pt idx="6106">
                  <c:v>3343.62</c:v>
                </c:pt>
                <c:pt idx="6107">
                  <c:v>3344.1</c:v>
                </c:pt>
                <c:pt idx="6108">
                  <c:v>3344.59</c:v>
                </c:pt>
                <c:pt idx="6109">
                  <c:v>3345.07</c:v>
                </c:pt>
                <c:pt idx="6110">
                  <c:v>3345.55</c:v>
                </c:pt>
                <c:pt idx="6111">
                  <c:v>3346.03</c:v>
                </c:pt>
                <c:pt idx="6112">
                  <c:v>3346.52</c:v>
                </c:pt>
                <c:pt idx="6113">
                  <c:v>3347</c:v>
                </c:pt>
                <c:pt idx="6114">
                  <c:v>3347.48</c:v>
                </c:pt>
                <c:pt idx="6115">
                  <c:v>3347.96</c:v>
                </c:pt>
                <c:pt idx="6116">
                  <c:v>3348.44</c:v>
                </c:pt>
                <c:pt idx="6117">
                  <c:v>3348.93</c:v>
                </c:pt>
                <c:pt idx="6118">
                  <c:v>3349.41</c:v>
                </c:pt>
                <c:pt idx="6119">
                  <c:v>3349.89</c:v>
                </c:pt>
                <c:pt idx="6120">
                  <c:v>3350.37</c:v>
                </c:pt>
                <c:pt idx="6121">
                  <c:v>3350.85</c:v>
                </c:pt>
                <c:pt idx="6122">
                  <c:v>3351.34</c:v>
                </c:pt>
                <c:pt idx="6123">
                  <c:v>3351.82</c:v>
                </c:pt>
                <c:pt idx="6124">
                  <c:v>3352.3</c:v>
                </c:pt>
                <c:pt idx="6125">
                  <c:v>3352.78</c:v>
                </c:pt>
                <c:pt idx="6126">
                  <c:v>3353.26</c:v>
                </c:pt>
                <c:pt idx="6127">
                  <c:v>3353.75</c:v>
                </c:pt>
                <c:pt idx="6128">
                  <c:v>3354.23</c:v>
                </c:pt>
                <c:pt idx="6129">
                  <c:v>3354.71</c:v>
                </c:pt>
                <c:pt idx="6130">
                  <c:v>3355.19</c:v>
                </c:pt>
                <c:pt idx="6131">
                  <c:v>3355.68</c:v>
                </c:pt>
                <c:pt idx="6132">
                  <c:v>3356.16</c:v>
                </c:pt>
                <c:pt idx="6133">
                  <c:v>3356.64</c:v>
                </c:pt>
                <c:pt idx="6134">
                  <c:v>3357.12</c:v>
                </c:pt>
                <c:pt idx="6135">
                  <c:v>3357.6</c:v>
                </c:pt>
                <c:pt idx="6136">
                  <c:v>3358.09</c:v>
                </c:pt>
                <c:pt idx="6137">
                  <c:v>3358.57</c:v>
                </c:pt>
                <c:pt idx="6138">
                  <c:v>3359.05</c:v>
                </c:pt>
                <c:pt idx="6139">
                  <c:v>3359.53</c:v>
                </c:pt>
                <c:pt idx="6140">
                  <c:v>3360.01</c:v>
                </c:pt>
                <c:pt idx="6141">
                  <c:v>3360.5</c:v>
                </c:pt>
                <c:pt idx="6142">
                  <c:v>3360.98</c:v>
                </c:pt>
                <c:pt idx="6143">
                  <c:v>3361.46</c:v>
                </c:pt>
                <c:pt idx="6144">
                  <c:v>3361.94</c:v>
                </c:pt>
                <c:pt idx="6145">
                  <c:v>3362.43</c:v>
                </c:pt>
                <c:pt idx="6146">
                  <c:v>3362.91</c:v>
                </c:pt>
                <c:pt idx="6147">
                  <c:v>3363.39</c:v>
                </c:pt>
                <c:pt idx="6148">
                  <c:v>3363.87</c:v>
                </c:pt>
                <c:pt idx="6149">
                  <c:v>3364.35</c:v>
                </c:pt>
                <c:pt idx="6150">
                  <c:v>3364.84</c:v>
                </c:pt>
                <c:pt idx="6151">
                  <c:v>3365.32</c:v>
                </c:pt>
                <c:pt idx="6152">
                  <c:v>3365.8</c:v>
                </c:pt>
                <c:pt idx="6153">
                  <c:v>3366.28</c:v>
                </c:pt>
                <c:pt idx="6154">
                  <c:v>3366.76</c:v>
                </c:pt>
                <c:pt idx="6155">
                  <c:v>3367.25</c:v>
                </c:pt>
                <c:pt idx="6156">
                  <c:v>3367.73</c:v>
                </c:pt>
                <c:pt idx="6157">
                  <c:v>3368.21</c:v>
                </c:pt>
                <c:pt idx="6158">
                  <c:v>3368.69</c:v>
                </c:pt>
                <c:pt idx="6159">
                  <c:v>3369.18</c:v>
                </c:pt>
                <c:pt idx="6160">
                  <c:v>3369.66</c:v>
                </c:pt>
                <c:pt idx="6161">
                  <c:v>3370.14</c:v>
                </c:pt>
                <c:pt idx="6162">
                  <c:v>3370.62</c:v>
                </c:pt>
                <c:pt idx="6163">
                  <c:v>3371.1</c:v>
                </c:pt>
                <c:pt idx="6164">
                  <c:v>3371.59</c:v>
                </c:pt>
                <c:pt idx="6165">
                  <c:v>3372.07</c:v>
                </c:pt>
                <c:pt idx="6166">
                  <c:v>3372.55</c:v>
                </c:pt>
                <c:pt idx="6167">
                  <c:v>3373.03</c:v>
                </c:pt>
                <c:pt idx="6168">
                  <c:v>3373.51</c:v>
                </c:pt>
                <c:pt idx="6169">
                  <c:v>3374</c:v>
                </c:pt>
                <c:pt idx="6170">
                  <c:v>3374.48</c:v>
                </c:pt>
                <c:pt idx="6171">
                  <c:v>3374.96</c:v>
                </c:pt>
                <c:pt idx="6172">
                  <c:v>3375.44</c:v>
                </c:pt>
                <c:pt idx="6173">
                  <c:v>3375.93</c:v>
                </c:pt>
                <c:pt idx="6174">
                  <c:v>3376.41</c:v>
                </c:pt>
                <c:pt idx="6175">
                  <c:v>3376.89</c:v>
                </c:pt>
                <c:pt idx="6176">
                  <c:v>3377.37</c:v>
                </c:pt>
                <c:pt idx="6177">
                  <c:v>3377.85</c:v>
                </c:pt>
                <c:pt idx="6178">
                  <c:v>3378.34</c:v>
                </c:pt>
                <c:pt idx="6179">
                  <c:v>3378.82</c:v>
                </c:pt>
                <c:pt idx="6180">
                  <c:v>3379.3</c:v>
                </c:pt>
                <c:pt idx="6181">
                  <c:v>3379.78</c:v>
                </c:pt>
                <c:pt idx="6182">
                  <c:v>3380.26</c:v>
                </c:pt>
                <c:pt idx="6183">
                  <c:v>3380.75</c:v>
                </c:pt>
                <c:pt idx="6184">
                  <c:v>3381.23</c:v>
                </c:pt>
                <c:pt idx="6185">
                  <c:v>3381.71</c:v>
                </c:pt>
                <c:pt idx="6186">
                  <c:v>3382.19</c:v>
                </c:pt>
                <c:pt idx="6187">
                  <c:v>3382.68</c:v>
                </c:pt>
                <c:pt idx="6188">
                  <c:v>3383.16</c:v>
                </c:pt>
                <c:pt idx="6189">
                  <c:v>3383.64</c:v>
                </c:pt>
                <c:pt idx="6190">
                  <c:v>3384.12</c:v>
                </c:pt>
                <c:pt idx="6191">
                  <c:v>3384.6</c:v>
                </c:pt>
                <c:pt idx="6192">
                  <c:v>3385.09</c:v>
                </c:pt>
                <c:pt idx="6193">
                  <c:v>3385.57</c:v>
                </c:pt>
                <c:pt idx="6194">
                  <c:v>3386.05</c:v>
                </c:pt>
                <c:pt idx="6195">
                  <c:v>3386.53</c:v>
                </c:pt>
                <c:pt idx="6196">
                  <c:v>3387.01</c:v>
                </c:pt>
                <c:pt idx="6197">
                  <c:v>3387.5</c:v>
                </c:pt>
                <c:pt idx="6198">
                  <c:v>3387.98</c:v>
                </c:pt>
                <c:pt idx="6199">
                  <c:v>3388.46</c:v>
                </c:pt>
                <c:pt idx="6200">
                  <c:v>3388.94</c:v>
                </c:pt>
                <c:pt idx="6201">
                  <c:v>3389.43</c:v>
                </c:pt>
                <c:pt idx="6202">
                  <c:v>3389.91</c:v>
                </c:pt>
                <c:pt idx="6203">
                  <c:v>3390.39</c:v>
                </c:pt>
                <c:pt idx="6204">
                  <c:v>3390.87</c:v>
                </c:pt>
                <c:pt idx="6205">
                  <c:v>3391.35</c:v>
                </c:pt>
                <c:pt idx="6206">
                  <c:v>3391.84</c:v>
                </c:pt>
                <c:pt idx="6207">
                  <c:v>3392.32</c:v>
                </c:pt>
                <c:pt idx="6208">
                  <c:v>3392.8</c:v>
                </c:pt>
                <c:pt idx="6209">
                  <c:v>3393.28</c:v>
                </c:pt>
                <c:pt idx="6210">
                  <c:v>3393.76</c:v>
                </c:pt>
                <c:pt idx="6211">
                  <c:v>3394.25</c:v>
                </c:pt>
                <c:pt idx="6212">
                  <c:v>3394.73</c:v>
                </c:pt>
                <c:pt idx="6213">
                  <c:v>3395.21</c:v>
                </c:pt>
                <c:pt idx="6214">
                  <c:v>3395.69</c:v>
                </c:pt>
                <c:pt idx="6215">
                  <c:v>3396.18</c:v>
                </c:pt>
                <c:pt idx="6216">
                  <c:v>3396.66</c:v>
                </c:pt>
                <c:pt idx="6217">
                  <c:v>3397.14</c:v>
                </c:pt>
                <c:pt idx="6218">
                  <c:v>3397.62</c:v>
                </c:pt>
                <c:pt idx="6219">
                  <c:v>3398.1</c:v>
                </c:pt>
                <c:pt idx="6220">
                  <c:v>3398.59</c:v>
                </c:pt>
                <c:pt idx="6221">
                  <c:v>3399.07</c:v>
                </c:pt>
                <c:pt idx="6222">
                  <c:v>3399.55</c:v>
                </c:pt>
                <c:pt idx="6223">
                  <c:v>3400.03</c:v>
                </c:pt>
                <c:pt idx="6224">
                  <c:v>3400.51</c:v>
                </c:pt>
                <c:pt idx="6225">
                  <c:v>3401</c:v>
                </c:pt>
                <c:pt idx="6226">
                  <c:v>3401.48</c:v>
                </c:pt>
                <c:pt idx="6227">
                  <c:v>3401.96</c:v>
                </c:pt>
                <c:pt idx="6228">
                  <c:v>3402.44</c:v>
                </c:pt>
                <c:pt idx="6229">
                  <c:v>3402.93</c:v>
                </c:pt>
                <c:pt idx="6230">
                  <c:v>3403.41</c:v>
                </c:pt>
                <c:pt idx="6231">
                  <c:v>3403.89</c:v>
                </c:pt>
                <c:pt idx="6232">
                  <c:v>3404.37</c:v>
                </c:pt>
                <c:pt idx="6233">
                  <c:v>3404.85</c:v>
                </c:pt>
                <c:pt idx="6234">
                  <c:v>3405.34</c:v>
                </c:pt>
                <c:pt idx="6235">
                  <c:v>3405.82</c:v>
                </c:pt>
                <c:pt idx="6236">
                  <c:v>3406.3</c:v>
                </c:pt>
                <c:pt idx="6237">
                  <c:v>3406.78</c:v>
                </c:pt>
                <c:pt idx="6238">
                  <c:v>3407.26</c:v>
                </c:pt>
                <c:pt idx="6239">
                  <c:v>3407.75</c:v>
                </c:pt>
                <c:pt idx="6240">
                  <c:v>3408.23</c:v>
                </c:pt>
                <c:pt idx="6241">
                  <c:v>3408.71</c:v>
                </c:pt>
                <c:pt idx="6242">
                  <c:v>3409.19</c:v>
                </c:pt>
                <c:pt idx="6243">
                  <c:v>3409.68</c:v>
                </c:pt>
                <c:pt idx="6244">
                  <c:v>3410.16</c:v>
                </c:pt>
                <c:pt idx="6245">
                  <c:v>3410.64</c:v>
                </c:pt>
                <c:pt idx="6246">
                  <c:v>3411.12</c:v>
                </c:pt>
                <c:pt idx="6247">
                  <c:v>3411.6</c:v>
                </c:pt>
                <c:pt idx="6248">
                  <c:v>3412.09</c:v>
                </c:pt>
                <c:pt idx="6249">
                  <c:v>3412.57</c:v>
                </c:pt>
                <c:pt idx="6250">
                  <c:v>3413.05</c:v>
                </c:pt>
                <c:pt idx="6251">
                  <c:v>3413.53</c:v>
                </c:pt>
                <c:pt idx="6252">
                  <c:v>3414.01</c:v>
                </c:pt>
                <c:pt idx="6253">
                  <c:v>3414.5</c:v>
                </c:pt>
                <c:pt idx="6254">
                  <c:v>3414.98</c:v>
                </c:pt>
                <c:pt idx="6255">
                  <c:v>3415.46</c:v>
                </c:pt>
                <c:pt idx="6256">
                  <c:v>3415.94</c:v>
                </c:pt>
                <c:pt idx="6257">
                  <c:v>3416.43</c:v>
                </c:pt>
                <c:pt idx="6258">
                  <c:v>3416.91</c:v>
                </c:pt>
                <c:pt idx="6259">
                  <c:v>3417.39</c:v>
                </c:pt>
                <c:pt idx="6260">
                  <c:v>3417.87</c:v>
                </c:pt>
                <c:pt idx="6261">
                  <c:v>3418.35</c:v>
                </c:pt>
                <c:pt idx="6262">
                  <c:v>3418.84</c:v>
                </c:pt>
                <c:pt idx="6263">
                  <c:v>3419.32</c:v>
                </c:pt>
                <c:pt idx="6264">
                  <c:v>3419.8</c:v>
                </c:pt>
                <c:pt idx="6265">
                  <c:v>3420.28</c:v>
                </c:pt>
                <c:pt idx="6266">
                  <c:v>3420.76</c:v>
                </c:pt>
                <c:pt idx="6267">
                  <c:v>3421.25</c:v>
                </c:pt>
                <c:pt idx="6268">
                  <c:v>3421.73</c:v>
                </c:pt>
                <c:pt idx="6269">
                  <c:v>3422.21</c:v>
                </c:pt>
                <c:pt idx="6270">
                  <c:v>3422.69</c:v>
                </c:pt>
                <c:pt idx="6271">
                  <c:v>3423.17</c:v>
                </c:pt>
                <c:pt idx="6272">
                  <c:v>3423.66</c:v>
                </c:pt>
                <c:pt idx="6273">
                  <c:v>3424.14</c:v>
                </c:pt>
                <c:pt idx="6274">
                  <c:v>3424.62</c:v>
                </c:pt>
                <c:pt idx="6275">
                  <c:v>3425.1</c:v>
                </c:pt>
                <c:pt idx="6276">
                  <c:v>3425.59</c:v>
                </c:pt>
                <c:pt idx="6277">
                  <c:v>3426.07</c:v>
                </c:pt>
                <c:pt idx="6278">
                  <c:v>3426.55</c:v>
                </c:pt>
                <c:pt idx="6279">
                  <c:v>3427.03</c:v>
                </c:pt>
                <c:pt idx="6280">
                  <c:v>3427.51</c:v>
                </c:pt>
                <c:pt idx="6281">
                  <c:v>3428</c:v>
                </c:pt>
                <c:pt idx="6282">
                  <c:v>3428.48</c:v>
                </c:pt>
                <c:pt idx="6283">
                  <c:v>3428.96</c:v>
                </c:pt>
                <c:pt idx="6284">
                  <c:v>3429.44</c:v>
                </c:pt>
                <c:pt idx="6285">
                  <c:v>3429.92</c:v>
                </c:pt>
                <c:pt idx="6286">
                  <c:v>3430.41</c:v>
                </c:pt>
                <c:pt idx="6287">
                  <c:v>3430.89</c:v>
                </c:pt>
                <c:pt idx="6288">
                  <c:v>3431.37</c:v>
                </c:pt>
                <c:pt idx="6289">
                  <c:v>3431.85</c:v>
                </c:pt>
                <c:pt idx="6290">
                  <c:v>3432.34</c:v>
                </c:pt>
                <c:pt idx="6291">
                  <c:v>3432.82</c:v>
                </c:pt>
                <c:pt idx="6292">
                  <c:v>3433.3</c:v>
                </c:pt>
                <c:pt idx="6293">
                  <c:v>3433.78</c:v>
                </c:pt>
                <c:pt idx="6294">
                  <c:v>3434.26</c:v>
                </c:pt>
                <c:pt idx="6295">
                  <c:v>3434.75</c:v>
                </c:pt>
                <c:pt idx="6296">
                  <c:v>3435.23</c:v>
                </c:pt>
                <c:pt idx="6297">
                  <c:v>3435.71</c:v>
                </c:pt>
                <c:pt idx="6298">
                  <c:v>3436.19</c:v>
                </c:pt>
                <c:pt idx="6299">
                  <c:v>3436.67</c:v>
                </c:pt>
                <c:pt idx="6300">
                  <c:v>3437.16</c:v>
                </c:pt>
                <c:pt idx="6301">
                  <c:v>3437.64</c:v>
                </c:pt>
                <c:pt idx="6302">
                  <c:v>3438.12</c:v>
                </c:pt>
                <c:pt idx="6303">
                  <c:v>3438.6</c:v>
                </c:pt>
                <c:pt idx="6304">
                  <c:v>3439.09</c:v>
                </c:pt>
                <c:pt idx="6305">
                  <c:v>3439.57</c:v>
                </c:pt>
                <c:pt idx="6306">
                  <c:v>3440.05</c:v>
                </c:pt>
                <c:pt idx="6307">
                  <c:v>3440.53</c:v>
                </c:pt>
                <c:pt idx="6308">
                  <c:v>3441.01</c:v>
                </c:pt>
                <c:pt idx="6309">
                  <c:v>3441.5</c:v>
                </c:pt>
                <c:pt idx="6310">
                  <c:v>3441.98</c:v>
                </c:pt>
                <c:pt idx="6311">
                  <c:v>3442.46</c:v>
                </c:pt>
                <c:pt idx="6312">
                  <c:v>3442.94</c:v>
                </c:pt>
                <c:pt idx="6313">
                  <c:v>3443.42</c:v>
                </c:pt>
                <c:pt idx="6314">
                  <c:v>3443.91</c:v>
                </c:pt>
                <c:pt idx="6315">
                  <c:v>3444.39</c:v>
                </c:pt>
                <c:pt idx="6316">
                  <c:v>3444.87</c:v>
                </c:pt>
                <c:pt idx="6317">
                  <c:v>3445.35</c:v>
                </c:pt>
                <c:pt idx="6318">
                  <c:v>3445.84</c:v>
                </c:pt>
                <c:pt idx="6319">
                  <c:v>3446.32</c:v>
                </c:pt>
                <c:pt idx="6320">
                  <c:v>3446.8</c:v>
                </c:pt>
                <c:pt idx="6321">
                  <c:v>3447.28</c:v>
                </c:pt>
                <c:pt idx="6322">
                  <c:v>3447.76</c:v>
                </c:pt>
                <c:pt idx="6323">
                  <c:v>3448.25</c:v>
                </c:pt>
                <c:pt idx="6324">
                  <c:v>3448.73</c:v>
                </c:pt>
                <c:pt idx="6325">
                  <c:v>3449.21</c:v>
                </c:pt>
                <c:pt idx="6326">
                  <c:v>3449.69</c:v>
                </c:pt>
                <c:pt idx="6327">
                  <c:v>3450.17</c:v>
                </c:pt>
                <c:pt idx="6328">
                  <c:v>3450.66</c:v>
                </c:pt>
                <c:pt idx="6329">
                  <c:v>3451.14</c:v>
                </c:pt>
                <c:pt idx="6330">
                  <c:v>3451.62</c:v>
                </c:pt>
                <c:pt idx="6331">
                  <c:v>3452.1</c:v>
                </c:pt>
                <c:pt idx="6332">
                  <c:v>3452.59</c:v>
                </c:pt>
                <c:pt idx="6333">
                  <c:v>3453.07</c:v>
                </c:pt>
                <c:pt idx="6334">
                  <c:v>3453.55</c:v>
                </c:pt>
                <c:pt idx="6335">
                  <c:v>3454.03</c:v>
                </c:pt>
                <c:pt idx="6336">
                  <c:v>3454.51</c:v>
                </c:pt>
                <c:pt idx="6337">
                  <c:v>3455</c:v>
                </c:pt>
                <c:pt idx="6338">
                  <c:v>3455.48</c:v>
                </c:pt>
                <c:pt idx="6339">
                  <c:v>3455.96</c:v>
                </c:pt>
                <c:pt idx="6340">
                  <c:v>3456.44</c:v>
                </c:pt>
                <c:pt idx="6341">
                  <c:v>3456.92</c:v>
                </c:pt>
                <c:pt idx="6342">
                  <c:v>3457.41</c:v>
                </c:pt>
                <c:pt idx="6343">
                  <c:v>3457.89</c:v>
                </c:pt>
                <c:pt idx="6344">
                  <c:v>3458.37</c:v>
                </c:pt>
                <c:pt idx="6345">
                  <c:v>3458.85</c:v>
                </c:pt>
                <c:pt idx="6346">
                  <c:v>3459.34</c:v>
                </c:pt>
                <c:pt idx="6347">
                  <c:v>3459.82</c:v>
                </c:pt>
                <c:pt idx="6348">
                  <c:v>3460.3</c:v>
                </c:pt>
                <c:pt idx="6349">
                  <c:v>3460.78</c:v>
                </c:pt>
                <c:pt idx="6350">
                  <c:v>3461.26</c:v>
                </c:pt>
                <c:pt idx="6351">
                  <c:v>3461.75</c:v>
                </c:pt>
                <c:pt idx="6352">
                  <c:v>3462.23</c:v>
                </c:pt>
                <c:pt idx="6353">
                  <c:v>3462.71</c:v>
                </c:pt>
                <c:pt idx="6354">
                  <c:v>3463.19</c:v>
                </c:pt>
                <c:pt idx="6355">
                  <c:v>3463.67</c:v>
                </c:pt>
                <c:pt idx="6356">
                  <c:v>3464.16</c:v>
                </c:pt>
                <c:pt idx="6357">
                  <c:v>3464.64</c:v>
                </c:pt>
                <c:pt idx="6358">
                  <c:v>3465.12</c:v>
                </c:pt>
                <c:pt idx="6359">
                  <c:v>3465.6</c:v>
                </c:pt>
                <c:pt idx="6360">
                  <c:v>3466.09</c:v>
                </c:pt>
                <c:pt idx="6361">
                  <c:v>3466.57</c:v>
                </c:pt>
                <c:pt idx="6362">
                  <c:v>3467.05</c:v>
                </c:pt>
                <c:pt idx="6363">
                  <c:v>3467.53</c:v>
                </c:pt>
                <c:pt idx="6364">
                  <c:v>3468.01</c:v>
                </c:pt>
                <c:pt idx="6365">
                  <c:v>3468.5</c:v>
                </c:pt>
                <c:pt idx="6366">
                  <c:v>3468.98</c:v>
                </c:pt>
                <c:pt idx="6367">
                  <c:v>3469.46</c:v>
                </c:pt>
                <c:pt idx="6368">
                  <c:v>3469.94</c:v>
                </c:pt>
                <c:pt idx="6369">
                  <c:v>3470.42</c:v>
                </c:pt>
                <c:pt idx="6370">
                  <c:v>3470.91</c:v>
                </c:pt>
                <c:pt idx="6371">
                  <c:v>3471.39</c:v>
                </c:pt>
                <c:pt idx="6372">
                  <c:v>3471.87</c:v>
                </c:pt>
                <c:pt idx="6373">
                  <c:v>3472.35</c:v>
                </c:pt>
                <c:pt idx="6374">
                  <c:v>3472.83</c:v>
                </c:pt>
                <c:pt idx="6375">
                  <c:v>3473.32</c:v>
                </c:pt>
                <c:pt idx="6376">
                  <c:v>3473.8</c:v>
                </c:pt>
                <c:pt idx="6377">
                  <c:v>3474.28</c:v>
                </c:pt>
                <c:pt idx="6378">
                  <c:v>3474.76</c:v>
                </c:pt>
                <c:pt idx="6379">
                  <c:v>3475.25</c:v>
                </c:pt>
                <c:pt idx="6380">
                  <c:v>3475.73</c:v>
                </c:pt>
                <c:pt idx="6381">
                  <c:v>3476.21</c:v>
                </c:pt>
                <c:pt idx="6382">
                  <c:v>3476.69</c:v>
                </c:pt>
                <c:pt idx="6383">
                  <c:v>3477.17</c:v>
                </c:pt>
                <c:pt idx="6384">
                  <c:v>3477.66</c:v>
                </c:pt>
                <c:pt idx="6385">
                  <c:v>3478.14</c:v>
                </c:pt>
                <c:pt idx="6386">
                  <c:v>3478.62</c:v>
                </c:pt>
                <c:pt idx="6387">
                  <c:v>3479.1</c:v>
                </c:pt>
                <c:pt idx="6388">
                  <c:v>3479.58</c:v>
                </c:pt>
                <c:pt idx="6389">
                  <c:v>3480.07</c:v>
                </c:pt>
                <c:pt idx="6390">
                  <c:v>3480.55</c:v>
                </c:pt>
                <c:pt idx="6391">
                  <c:v>3481.03</c:v>
                </c:pt>
                <c:pt idx="6392">
                  <c:v>3481.51</c:v>
                </c:pt>
                <c:pt idx="6393">
                  <c:v>3482</c:v>
                </c:pt>
                <c:pt idx="6394">
                  <c:v>3482.48</c:v>
                </c:pt>
                <c:pt idx="6395">
                  <c:v>3482.96</c:v>
                </c:pt>
                <c:pt idx="6396">
                  <c:v>3483.44</c:v>
                </c:pt>
                <c:pt idx="6397">
                  <c:v>3483.92</c:v>
                </c:pt>
                <c:pt idx="6398">
                  <c:v>3484.41</c:v>
                </c:pt>
                <c:pt idx="6399">
                  <c:v>3484.89</c:v>
                </c:pt>
                <c:pt idx="6400">
                  <c:v>3485.37</c:v>
                </c:pt>
                <c:pt idx="6401">
                  <c:v>3485.85</c:v>
                </c:pt>
                <c:pt idx="6402">
                  <c:v>3486.33</c:v>
                </c:pt>
                <c:pt idx="6403">
                  <c:v>3486.82</c:v>
                </c:pt>
                <c:pt idx="6404">
                  <c:v>3487.3</c:v>
                </c:pt>
                <c:pt idx="6405">
                  <c:v>3487.78</c:v>
                </c:pt>
                <c:pt idx="6406">
                  <c:v>3488.26</c:v>
                </c:pt>
                <c:pt idx="6407">
                  <c:v>3488.75</c:v>
                </c:pt>
                <c:pt idx="6408">
                  <c:v>3489.23</c:v>
                </c:pt>
                <c:pt idx="6409">
                  <c:v>3489.71</c:v>
                </c:pt>
                <c:pt idx="6410">
                  <c:v>3490.19</c:v>
                </c:pt>
                <c:pt idx="6411">
                  <c:v>3490.67</c:v>
                </c:pt>
                <c:pt idx="6412">
                  <c:v>3491.16</c:v>
                </c:pt>
                <c:pt idx="6413">
                  <c:v>3491.64</c:v>
                </c:pt>
                <c:pt idx="6414">
                  <c:v>3492.12</c:v>
                </c:pt>
                <c:pt idx="6415">
                  <c:v>3492.6</c:v>
                </c:pt>
                <c:pt idx="6416">
                  <c:v>3493.08</c:v>
                </c:pt>
                <c:pt idx="6417">
                  <c:v>3493.57</c:v>
                </c:pt>
                <c:pt idx="6418">
                  <c:v>3494.05</c:v>
                </c:pt>
                <c:pt idx="6419">
                  <c:v>3494.53</c:v>
                </c:pt>
                <c:pt idx="6420">
                  <c:v>3495.01</c:v>
                </c:pt>
                <c:pt idx="6421">
                  <c:v>3495.5</c:v>
                </c:pt>
                <c:pt idx="6422">
                  <c:v>3495.98</c:v>
                </c:pt>
                <c:pt idx="6423">
                  <c:v>3496.46</c:v>
                </c:pt>
                <c:pt idx="6424">
                  <c:v>3496.94</c:v>
                </c:pt>
                <c:pt idx="6425">
                  <c:v>3497.42</c:v>
                </c:pt>
                <c:pt idx="6426">
                  <c:v>3497.91</c:v>
                </c:pt>
                <c:pt idx="6427">
                  <c:v>3498.39</c:v>
                </c:pt>
                <c:pt idx="6428">
                  <c:v>3498.87</c:v>
                </c:pt>
                <c:pt idx="6429">
                  <c:v>3499.35</c:v>
                </c:pt>
                <c:pt idx="6430">
                  <c:v>3499.83</c:v>
                </c:pt>
                <c:pt idx="6431">
                  <c:v>3500.32</c:v>
                </c:pt>
                <c:pt idx="6432">
                  <c:v>3500.8</c:v>
                </c:pt>
                <c:pt idx="6433">
                  <c:v>3501.28</c:v>
                </c:pt>
                <c:pt idx="6434">
                  <c:v>3501.76</c:v>
                </c:pt>
                <c:pt idx="6435">
                  <c:v>3502.25</c:v>
                </c:pt>
                <c:pt idx="6436">
                  <c:v>3502.73</c:v>
                </c:pt>
                <c:pt idx="6437">
                  <c:v>3503.21</c:v>
                </c:pt>
                <c:pt idx="6438">
                  <c:v>3503.69</c:v>
                </c:pt>
                <c:pt idx="6439">
                  <c:v>3504.17</c:v>
                </c:pt>
                <c:pt idx="6440">
                  <c:v>3504.66</c:v>
                </c:pt>
                <c:pt idx="6441">
                  <c:v>3505.14</c:v>
                </c:pt>
                <c:pt idx="6442">
                  <c:v>3505.62</c:v>
                </c:pt>
                <c:pt idx="6443">
                  <c:v>3506.1</c:v>
                </c:pt>
                <c:pt idx="6444">
                  <c:v>3506.58</c:v>
                </c:pt>
                <c:pt idx="6445">
                  <c:v>3507.07</c:v>
                </c:pt>
                <c:pt idx="6446">
                  <c:v>3507.55</c:v>
                </c:pt>
                <c:pt idx="6447">
                  <c:v>3508.03</c:v>
                </c:pt>
                <c:pt idx="6448">
                  <c:v>3508.51</c:v>
                </c:pt>
                <c:pt idx="6449">
                  <c:v>3509</c:v>
                </c:pt>
                <c:pt idx="6450">
                  <c:v>3509.48</c:v>
                </c:pt>
                <c:pt idx="6451">
                  <c:v>3509.96</c:v>
                </c:pt>
                <c:pt idx="6452">
                  <c:v>3510.44</c:v>
                </c:pt>
                <c:pt idx="6453">
                  <c:v>3510.92</c:v>
                </c:pt>
                <c:pt idx="6454">
                  <c:v>3511.41</c:v>
                </c:pt>
                <c:pt idx="6455">
                  <c:v>3511.89</c:v>
                </c:pt>
                <c:pt idx="6456">
                  <c:v>3512.37</c:v>
                </c:pt>
                <c:pt idx="6457">
                  <c:v>3512.85</c:v>
                </c:pt>
                <c:pt idx="6458">
                  <c:v>3513.33</c:v>
                </c:pt>
                <c:pt idx="6459">
                  <c:v>3513.82</c:v>
                </c:pt>
                <c:pt idx="6460">
                  <c:v>3514.3</c:v>
                </c:pt>
                <c:pt idx="6461">
                  <c:v>3514.78</c:v>
                </c:pt>
                <c:pt idx="6462">
                  <c:v>3515.26</c:v>
                </c:pt>
                <c:pt idx="6463">
                  <c:v>3515.75</c:v>
                </c:pt>
                <c:pt idx="6464">
                  <c:v>3516.23</c:v>
                </c:pt>
                <c:pt idx="6465">
                  <c:v>3516.71</c:v>
                </c:pt>
                <c:pt idx="6466">
                  <c:v>3517.19</c:v>
                </c:pt>
                <c:pt idx="6467">
                  <c:v>3517.67</c:v>
                </c:pt>
                <c:pt idx="6468">
                  <c:v>3518.16</c:v>
                </c:pt>
                <c:pt idx="6469">
                  <c:v>3518.64</c:v>
                </c:pt>
                <c:pt idx="6470">
                  <c:v>3519.12</c:v>
                </c:pt>
                <c:pt idx="6471">
                  <c:v>3519.6</c:v>
                </c:pt>
                <c:pt idx="6472">
                  <c:v>3520.08</c:v>
                </c:pt>
                <c:pt idx="6473">
                  <c:v>3520.57</c:v>
                </c:pt>
                <c:pt idx="6474">
                  <c:v>3521.05</c:v>
                </c:pt>
                <c:pt idx="6475">
                  <c:v>3521.53</c:v>
                </c:pt>
                <c:pt idx="6476">
                  <c:v>3522.01</c:v>
                </c:pt>
                <c:pt idx="6477">
                  <c:v>3522.5</c:v>
                </c:pt>
                <c:pt idx="6478">
                  <c:v>3522.98</c:v>
                </c:pt>
                <c:pt idx="6479">
                  <c:v>3523.46</c:v>
                </c:pt>
                <c:pt idx="6480">
                  <c:v>3523.94</c:v>
                </c:pt>
                <c:pt idx="6481">
                  <c:v>3524.42</c:v>
                </c:pt>
                <c:pt idx="6482">
                  <c:v>3524.91</c:v>
                </c:pt>
                <c:pt idx="6483">
                  <c:v>3525.39</c:v>
                </c:pt>
                <c:pt idx="6484">
                  <c:v>3525.87</c:v>
                </c:pt>
                <c:pt idx="6485">
                  <c:v>3526.35</c:v>
                </c:pt>
                <c:pt idx="6486">
                  <c:v>3526.83</c:v>
                </c:pt>
                <c:pt idx="6487">
                  <c:v>3527.32</c:v>
                </c:pt>
                <c:pt idx="6488">
                  <c:v>3527.8</c:v>
                </c:pt>
                <c:pt idx="6489">
                  <c:v>3528.28</c:v>
                </c:pt>
                <c:pt idx="6490">
                  <c:v>3528.76</c:v>
                </c:pt>
                <c:pt idx="6491">
                  <c:v>3529.25</c:v>
                </c:pt>
                <c:pt idx="6492">
                  <c:v>3529.73</c:v>
                </c:pt>
                <c:pt idx="6493">
                  <c:v>3530.21</c:v>
                </c:pt>
                <c:pt idx="6494">
                  <c:v>3530.69</c:v>
                </c:pt>
                <c:pt idx="6495">
                  <c:v>3531.17</c:v>
                </c:pt>
                <c:pt idx="6496">
                  <c:v>3531.66</c:v>
                </c:pt>
                <c:pt idx="6497">
                  <c:v>3532.14</c:v>
                </c:pt>
                <c:pt idx="6498">
                  <c:v>3532.62</c:v>
                </c:pt>
                <c:pt idx="6499">
                  <c:v>3533.1</c:v>
                </c:pt>
                <c:pt idx="6500">
                  <c:v>3533.58</c:v>
                </c:pt>
                <c:pt idx="6501">
                  <c:v>3534.07</c:v>
                </c:pt>
                <c:pt idx="6502">
                  <c:v>3534.55</c:v>
                </c:pt>
                <c:pt idx="6503">
                  <c:v>3535.03</c:v>
                </c:pt>
                <c:pt idx="6504">
                  <c:v>3535.51</c:v>
                </c:pt>
                <c:pt idx="6505">
                  <c:v>3536</c:v>
                </c:pt>
                <c:pt idx="6506">
                  <c:v>3536.48</c:v>
                </c:pt>
                <c:pt idx="6507">
                  <c:v>3536.96</c:v>
                </c:pt>
                <c:pt idx="6508">
                  <c:v>3537.44</c:v>
                </c:pt>
                <c:pt idx="6509">
                  <c:v>3537.92</c:v>
                </c:pt>
                <c:pt idx="6510">
                  <c:v>3538.41</c:v>
                </c:pt>
                <c:pt idx="6511">
                  <c:v>3538.89</c:v>
                </c:pt>
                <c:pt idx="6512">
                  <c:v>3539.37</c:v>
                </c:pt>
                <c:pt idx="6513">
                  <c:v>3539.85</c:v>
                </c:pt>
                <c:pt idx="6514">
                  <c:v>3540.33</c:v>
                </c:pt>
                <c:pt idx="6515">
                  <c:v>3540.82</c:v>
                </c:pt>
                <c:pt idx="6516">
                  <c:v>3541.3</c:v>
                </c:pt>
                <c:pt idx="6517">
                  <c:v>3541.78</c:v>
                </c:pt>
                <c:pt idx="6518">
                  <c:v>3542.26</c:v>
                </c:pt>
                <c:pt idx="6519">
                  <c:v>3542.74</c:v>
                </c:pt>
                <c:pt idx="6520">
                  <c:v>3543.23</c:v>
                </c:pt>
                <c:pt idx="6521">
                  <c:v>3543.71</c:v>
                </c:pt>
                <c:pt idx="6522">
                  <c:v>3544.19</c:v>
                </c:pt>
                <c:pt idx="6523">
                  <c:v>3544.67</c:v>
                </c:pt>
                <c:pt idx="6524">
                  <c:v>3545.16</c:v>
                </c:pt>
                <c:pt idx="6525">
                  <c:v>3545.64</c:v>
                </c:pt>
                <c:pt idx="6526">
                  <c:v>3546.12</c:v>
                </c:pt>
                <c:pt idx="6527">
                  <c:v>3546.6</c:v>
                </c:pt>
                <c:pt idx="6528">
                  <c:v>3547.08</c:v>
                </c:pt>
                <c:pt idx="6529">
                  <c:v>3547.57</c:v>
                </c:pt>
                <c:pt idx="6530">
                  <c:v>3548.05</c:v>
                </c:pt>
                <c:pt idx="6531">
                  <c:v>3548.53</c:v>
                </c:pt>
                <c:pt idx="6532">
                  <c:v>3549.01</c:v>
                </c:pt>
                <c:pt idx="6533">
                  <c:v>3549.49</c:v>
                </c:pt>
                <c:pt idx="6534">
                  <c:v>3549.98</c:v>
                </c:pt>
                <c:pt idx="6535">
                  <c:v>3550.46</c:v>
                </c:pt>
                <c:pt idx="6536">
                  <c:v>3550.94</c:v>
                </c:pt>
                <c:pt idx="6537">
                  <c:v>3551.42</c:v>
                </c:pt>
                <c:pt idx="6538">
                  <c:v>3551.91</c:v>
                </c:pt>
                <c:pt idx="6539">
                  <c:v>3552.39</c:v>
                </c:pt>
                <c:pt idx="6540">
                  <c:v>3552.87</c:v>
                </c:pt>
                <c:pt idx="6541">
                  <c:v>3553.35</c:v>
                </c:pt>
                <c:pt idx="6542">
                  <c:v>3553.83</c:v>
                </c:pt>
                <c:pt idx="6543">
                  <c:v>3554.32</c:v>
                </c:pt>
                <c:pt idx="6544">
                  <c:v>3554.8</c:v>
                </c:pt>
                <c:pt idx="6545">
                  <c:v>3555.28</c:v>
                </c:pt>
                <c:pt idx="6546">
                  <c:v>3555.76</c:v>
                </c:pt>
                <c:pt idx="6547">
                  <c:v>3556.24</c:v>
                </c:pt>
                <c:pt idx="6548">
                  <c:v>3556.73</c:v>
                </c:pt>
                <c:pt idx="6549">
                  <c:v>3557.21</c:v>
                </c:pt>
                <c:pt idx="6550">
                  <c:v>3557.69</c:v>
                </c:pt>
                <c:pt idx="6551">
                  <c:v>3558.17</c:v>
                </c:pt>
                <c:pt idx="6552">
                  <c:v>3558.66</c:v>
                </c:pt>
                <c:pt idx="6553">
                  <c:v>3559.14</c:v>
                </c:pt>
                <c:pt idx="6554">
                  <c:v>3559.62</c:v>
                </c:pt>
                <c:pt idx="6555">
                  <c:v>3560.1</c:v>
                </c:pt>
                <c:pt idx="6556">
                  <c:v>3560.58</c:v>
                </c:pt>
                <c:pt idx="6557">
                  <c:v>3561.07</c:v>
                </c:pt>
                <c:pt idx="6558">
                  <c:v>3561.55</c:v>
                </c:pt>
                <c:pt idx="6559">
                  <c:v>3562.03</c:v>
                </c:pt>
                <c:pt idx="6560">
                  <c:v>3562.51</c:v>
                </c:pt>
                <c:pt idx="6561">
                  <c:v>3562.99</c:v>
                </c:pt>
                <c:pt idx="6562">
                  <c:v>3563.48</c:v>
                </c:pt>
                <c:pt idx="6563">
                  <c:v>3563.96</c:v>
                </c:pt>
                <c:pt idx="6564">
                  <c:v>3564.44</c:v>
                </c:pt>
                <c:pt idx="6565">
                  <c:v>3564.92</c:v>
                </c:pt>
                <c:pt idx="6566">
                  <c:v>3565.41</c:v>
                </c:pt>
                <c:pt idx="6567">
                  <c:v>3565.89</c:v>
                </c:pt>
                <c:pt idx="6568">
                  <c:v>3566.37</c:v>
                </c:pt>
                <c:pt idx="6569">
                  <c:v>3566.85</c:v>
                </c:pt>
                <c:pt idx="6570">
                  <c:v>3567.33</c:v>
                </c:pt>
                <c:pt idx="6571">
                  <c:v>3567.82</c:v>
                </c:pt>
                <c:pt idx="6572">
                  <c:v>3568.3</c:v>
                </c:pt>
                <c:pt idx="6573">
                  <c:v>3568.78</c:v>
                </c:pt>
                <c:pt idx="6574">
                  <c:v>3569.26</c:v>
                </c:pt>
                <c:pt idx="6575">
                  <c:v>3569.74</c:v>
                </c:pt>
                <c:pt idx="6576">
                  <c:v>3570.23</c:v>
                </c:pt>
                <c:pt idx="6577">
                  <c:v>3570.71</c:v>
                </c:pt>
                <c:pt idx="6578">
                  <c:v>3571.19</c:v>
                </c:pt>
                <c:pt idx="6579">
                  <c:v>3571.67</c:v>
                </c:pt>
                <c:pt idx="6580">
                  <c:v>3572.16</c:v>
                </c:pt>
                <c:pt idx="6581">
                  <c:v>3572.64</c:v>
                </c:pt>
                <c:pt idx="6582">
                  <c:v>3573.12</c:v>
                </c:pt>
                <c:pt idx="6583">
                  <c:v>3573.6</c:v>
                </c:pt>
                <c:pt idx="6584">
                  <c:v>3574.08</c:v>
                </c:pt>
                <c:pt idx="6585">
                  <c:v>3574.57</c:v>
                </c:pt>
                <c:pt idx="6586">
                  <c:v>3575.05</c:v>
                </c:pt>
                <c:pt idx="6587">
                  <c:v>3575.53</c:v>
                </c:pt>
                <c:pt idx="6588">
                  <c:v>3576.01</c:v>
                </c:pt>
                <c:pt idx="6589">
                  <c:v>3576.49</c:v>
                </c:pt>
                <c:pt idx="6590">
                  <c:v>3576.98</c:v>
                </c:pt>
                <c:pt idx="6591">
                  <c:v>3577.46</c:v>
                </c:pt>
                <c:pt idx="6592">
                  <c:v>3577.94</c:v>
                </c:pt>
                <c:pt idx="6593">
                  <c:v>3578.42</c:v>
                </c:pt>
                <c:pt idx="6594">
                  <c:v>3578.91</c:v>
                </c:pt>
                <c:pt idx="6595">
                  <c:v>3579.39</c:v>
                </c:pt>
                <c:pt idx="6596">
                  <c:v>3579.87</c:v>
                </c:pt>
                <c:pt idx="6597">
                  <c:v>3580.35</c:v>
                </c:pt>
                <c:pt idx="6598">
                  <c:v>3580.83</c:v>
                </c:pt>
                <c:pt idx="6599">
                  <c:v>3581.32</c:v>
                </c:pt>
                <c:pt idx="6600">
                  <c:v>3581.8</c:v>
                </c:pt>
                <c:pt idx="6601">
                  <c:v>3582.28</c:v>
                </c:pt>
                <c:pt idx="6602">
                  <c:v>3582.76</c:v>
                </c:pt>
                <c:pt idx="6603">
                  <c:v>3583.24</c:v>
                </c:pt>
                <c:pt idx="6604">
                  <c:v>3583.73</c:v>
                </c:pt>
                <c:pt idx="6605">
                  <c:v>3584.21</c:v>
                </c:pt>
                <c:pt idx="6606">
                  <c:v>3584.69</c:v>
                </c:pt>
                <c:pt idx="6607">
                  <c:v>3585.17</c:v>
                </c:pt>
                <c:pt idx="6608">
                  <c:v>3585.66</c:v>
                </c:pt>
                <c:pt idx="6609">
                  <c:v>3586.14</c:v>
                </c:pt>
                <c:pt idx="6610">
                  <c:v>3586.62</c:v>
                </c:pt>
                <c:pt idx="6611">
                  <c:v>3587.1</c:v>
                </c:pt>
                <c:pt idx="6612">
                  <c:v>3587.58</c:v>
                </c:pt>
                <c:pt idx="6613">
                  <c:v>3588.07</c:v>
                </c:pt>
                <c:pt idx="6614">
                  <c:v>3588.55</c:v>
                </c:pt>
                <c:pt idx="6615">
                  <c:v>3589.03</c:v>
                </c:pt>
                <c:pt idx="6616">
                  <c:v>3589.51</c:v>
                </c:pt>
                <c:pt idx="6617">
                  <c:v>3589.99</c:v>
                </c:pt>
                <c:pt idx="6618">
                  <c:v>3590.48</c:v>
                </c:pt>
                <c:pt idx="6619">
                  <c:v>3590.96</c:v>
                </c:pt>
                <c:pt idx="6620">
                  <c:v>3591.44</c:v>
                </c:pt>
                <c:pt idx="6621">
                  <c:v>3591.92</c:v>
                </c:pt>
                <c:pt idx="6622">
                  <c:v>3592.41</c:v>
                </c:pt>
                <c:pt idx="6623">
                  <c:v>3592.89</c:v>
                </c:pt>
                <c:pt idx="6624">
                  <c:v>3593.37</c:v>
                </c:pt>
                <c:pt idx="6625">
                  <c:v>3593.85</c:v>
                </c:pt>
                <c:pt idx="6626">
                  <c:v>3594.33</c:v>
                </c:pt>
                <c:pt idx="6627">
                  <c:v>3594.82</c:v>
                </c:pt>
                <c:pt idx="6628">
                  <c:v>3595.3</c:v>
                </c:pt>
                <c:pt idx="6629">
                  <c:v>3595.78</c:v>
                </c:pt>
                <c:pt idx="6630">
                  <c:v>3596.26</c:v>
                </c:pt>
                <c:pt idx="6631">
                  <c:v>3596.74</c:v>
                </c:pt>
                <c:pt idx="6632">
                  <c:v>3597.23</c:v>
                </c:pt>
                <c:pt idx="6633">
                  <c:v>3597.71</c:v>
                </c:pt>
                <c:pt idx="6634">
                  <c:v>3598.19</c:v>
                </c:pt>
                <c:pt idx="6635">
                  <c:v>3598.67</c:v>
                </c:pt>
                <c:pt idx="6636">
                  <c:v>3599.16</c:v>
                </c:pt>
                <c:pt idx="6637">
                  <c:v>3599.64</c:v>
                </c:pt>
                <c:pt idx="6638">
                  <c:v>3600.12</c:v>
                </c:pt>
                <c:pt idx="6639">
                  <c:v>3600.6</c:v>
                </c:pt>
                <c:pt idx="6640">
                  <c:v>3601.08</c:v>
                </c:pt>
                <c:pt idx="6641">
                  <c:v>3601.57</c:v>
                </c:pt>
                <c:pt idx="6642">
                  <c:v>3602.05</c:v>
                </c:pt>
                <c:pt idx="6643">
                  <c:v>3602.53</c:v>
                </c:pt>
                <c:pt idx="6644">
                  <c:v>3603.01</c:v>
                </c:pt>
                <c:pt idx="6645">
                  <c:v>3603.49</c:v>
                </c:pt>
                <c:pt idx="6646">
                  <c:v>3603.98</c:v>
                </c:pt>
                <c:pt idx="6647">
                  <c:v>3604.46</c:v>
                </c:pt>
                <c:pt idx="6648">
                  <c:v>3604.94</c:v>
                </c:pt>
                <c:pt idx="6649">
                  <c:v>3605.42</c:v>
                </c:pt>
                <c:pt idx="6650">
                  <c:v>3605.91</c:v>
                </c:pt>
                <c:pt idx="6651">
                  <c:v>3606.39</c:v>
                </c:pt>
                <c:pt idx="6652">
                  <c:v>3606.87</c:v>
                </c:pt>
                <c:pt idx="6653">
                  <c:v>3607.35</c:v>
                </c:pt>
                <c:pt idx="6654">
                  <c:v>3607.83</c:v>
                </c:pt>
                <c:pt idx="6655">
                  <c:v>3608.32</c:v>
                </c:pt>
                <c:pt idx="6656">
                  <c:v>3608.8</c:v>
                </c:pt>
                <c:pt idx="6657">
                  <c:v>3609.28</c:v>
                </c:pt>
                <c:pt idx="6658">
                  <c:v>3609.76</c:v>
                </c:pt>
                <c:pt idx="6659">
                  <c:v>3610.24</c:v>
                </c:pt>
                <c:pt idx="6660">
                  <c:v>3610.73</c:v>
                </c:pt>
                <c:pt idx="6661">
                  <c:v>3611.21</c:v>
                </c:pt>
                <c:pt idx="6662">
                  <c:v>3611.69</c:v>
                </c:pt>
                <c:pt idx="6663">
                  <c:v>3612.17</c:v>
                </c:pt>
                <c:pt idx="6664">
                  <c:v>3612.65</c:v>
                </c:pt>
                <c:pt idx="6665">
                  <c:v>3613.14</c:v>
                </c:pt>
                <c:pt idx="6666">
                  <c:v>3613.62</c:v>
                </c:pt>
                <c:pt idx="6667">
                  <c:v>3614.1</c:v>
                </c:pt>
                <c:pt idx="6668">
                  <c:v>3614.58</c:v>
                </c:pt>
                <c:pt idx="6669">
                  <c:v>3615.07</c:v>
                </c:pt>
                <c:pt idx="6670">
                  <c:v>3615.55</c:v>
                </c:pt>
                <c:pt idx="6671">
                  <c:v>3616.03</c:v>
                </c:pt>
                <c:pt idx="6672">
                  <c:v>3616.51</c:v>
                </c:pt>
                <c:pt idx="6673">
                  <c:v>3616.99</c:v>
                </c:pt>
                <c:pt idx="6674">
                  <c:v>3617.48</c:v>
                </c:pt>
                <c:pt idx="6675">
                  <c:v>3617.96</c:v>
                </c:pt>
                <c:pt idx="6676">
                  <c:v>3618.44</c:v>
                </c:pt>
                <c:pt idx="6677">
                  <c:v>3618.92</c:v>
                </c:pt>
                <c:pt idx="6678">
                  <c:v>3619.4</c:v>
                </c:pt>
                <c:pt idx="6679">
                  <c:v>3619.89</c:v>
                </c:pt>
                <c:pt idx="6680">
                  <c:v>3620.37</c:v>
                </c:pt>
                <c:pt idx="6681">
                  <c:v>3620.85</c:v>
                </c:pt>
                <c:pt idx="6682">
                  <c:v>3621.33</c:v>
                </c:pt>
                <c:pt idx="6683">
                  <c:v>3621.82</c:v>
                </c:pt>
                <c:pt idx="6684">
                  <c:v>3622.3</c:v>
                </c:pt>
                <c:pt idx="6685">
                  <c:v>3622.78</c:v>
                </c:pt>
                <c:pt idx="6686">
                  <c:v>3623.26</c:v>
                </c:pt>
                <c:pt idx="6687">
                  <c:v>3623.74</c:v>
                </c:pt>
                <c:pt idx="6688">
                  <c:v>3624.23</c:v>
                </c:pt>
                <c:pt idx="6689">
                  <c:v>3624.71</c:v>
                </c:pt>
                <c:pt idx="6690">
                  <c:v>3625.19</c:v>
                </c:pt>
                <c:pt idx="6691">
                  <c:v>3625.67</c:v>
                </c:pt>
                <c:pt idx="6692">
                  <c:v>3626.15</c:v>
                </c:pt>
                <c:pt idx="6693">
                  <c:v>3626.64</c:v>
                </c:pt>
                <c:pt idx="6694">
                  <c:v>3627.12</c:v>
                </c:pt>
                <c:pt idx="6695">
                  <c:v>3627.6</c:v>
                </c:pt>
                <c:pt idx="6696">
                  <c:v>3628.08</c:v>
                </c:pt>
                <c:pt idx="6697">
                  <c:v>3628.57</c:v>
                </c:pt>
                <c:pt idx="6698">
                  <c:v>3629.05</c:v>
                </c:pt>
                <c:pt idx="6699">
                  <c:v>3629.53</c:v>
                </c:pt>
                <c:pt idx="6700">
                  <c:v>3630.01</c:v>
                </c:pt>
                <c:pt idx="6701">
                  <c:v>3630.49</c:v>
                </c:pt>
                <c:pt idx="6702">
                  <c:v>3630.98</c:v>
                </c:pt>
                <c:pt idx="6703">
                  <c:v>3631.46</c:v>
                </c:pt>
                <c:pt idx="6704">
                  <c:v>3631.94</c:v>
                </c:pt>
                <c:pt idx="6705">
                  <c:v>3632.42</c:v>
                </c:pt>
                <c:pt idx="6706">
                  <c:v>3632.9</c:v>
                </c:pt>
                <c:pt idx="6707">
                  <c:v>3633.39</c:v>
                </c:pt>
                <c:pt idx="6708">
                  <c:v>3633.87</c:v>
                </c:pt>
                <c:pt idx="6709">
                  <c:v>3634.35</c:v>
                </c:pt>
                <c:pt idx="6710">
                  <c:v>3634.83</c:v>
                </c:pt>
                <c:pt idx="6711">
                  <c:v>3635.32</c:v>
                </c:pt>
                <c:pt idx="6712">
                  <c:v>3635.8</c:v>
                </c:pt>
                <c:pt idx="6713">
                  <c:v>3636.28</c:v>
                </c:pt>
                <c:pt idx="6714">
                  <c:v>3636.76</c:v>
                </c:pt>
                <c:pt idx="6715">
                  <c:v>3637.24</c:v>
                </c:pt>
                <c:pt idx="6716">
                  <c:v>3637.73</c:v>
                </c:pt>
                <c:pt idx="6717">
                  <c:v>3638.21</c:v>
                </c:pt>
                <c:pt idx="6718">
                  <c:v>3638.69</c:v>
                </c:pt>
                <c:pt idx="6719">
                  <c:v>3639.17</c:v>
                </c:pt>
                <c:pt idx="6720">
                  <c:v>3639.65</c:v>
                </c:pt>
                <c:pt idx="6721">
                  <c:v>3640.14</c:v>
                </c:pt>
                <c:pt idx="6722">
                  <c:v>3640.62</c:v>
                </c:pt>
                <c:pt idx="6723">
                  <c:v>3641.1</c:v>
                </c:pt>
                <c:pt idx="6724">
                  <c:v>3641.58</c:v>
                </c:pt>
                <c:pt idx="6725">
                  <c:v>3642.07</c:v>
                </c:pt>
                <c:pt idx="6726">
                  <c:v>3642.55</c:v>
                </c:pt>
                <c:pt idx="6727">
                  <c:v>3643.03</c:v>
                </c:pt>
                <c:pt idx="6728">
                  <c:v>3643.51</c:v>
                </c:pt>
                <c:pt idx="6729">
                  <c:v>3643.99</c:v>
                </c:pt>
                <c:pt idx="6730">
                  <c:v>3644.48</c:v>
                </c:pt>
                <c:pt idx="6731">
                  <c:v>3644.96</c:v>
                </c:pt>
                <c:pt idx="6732">
                  <c:v>3645.44</c:v>
                </c:pt>
                <c:pt idx="6733">
                  <c:v>3645.92</c:v>
                </c:pt>
                <c:pt idx="6734">
                  <c:v>3646.4</c:v>
                </c:pt>
                <c:pt idx="6735">
                  <c:v>3646.89</c:v>
                </c:pt>
                <c:pt idx="6736">
                  <c:v>3647.37</c:v>
                </c:pt>
                <c:pt idx="6737">
                  <c:v>3647.85</c:v>
                </c:pt>
                <c:pt idx="6738">
                  <c:v>3648.33</c:v>
                </c:pt>
                <c:pt idx="6739">
                  <c:v>3648.82</c:v>
                </c:pt>
                <c:pt idx="6740">
                  <c:v>3649.3</c:v>
                </c:pt>
                <c:pt idx="6741">
                  <c:v>3649.78</c:v>
                </c:pt>
                <c:pt idx="6742">
                  <c:v>3650.26</c:v>
                </c:pt>
                <c:pt idx="6743">
                  <c:v>3650.74</c:v>
                </c:pt>
                <c:pt idx="6744">
                  <c:v>3651.23</c:v>
                </c:pt>
                <c:pt idx="6745">
                  <c:v>3651.71</c:v>
                </c:pt>
                <c:pt idx="6746">
                  <c:v>3652.19</c:v>
                </c:pt>
                <c:pt idx="6747">
                  <c:v>3652.67</c:v>
                </c:pt>
                <c:pt idx="6748">
                  <c:v>3653.15</c:v>
                </c:pt>
                <c:pt idx="6749">
                  <c:v>3653.64</c:v>
                </c:pt>
                <c:pt idx="6750">
                  <c:v>3654.12</c:v>
                </c:pt>
                <c:pt idx="6751">
                  <c:v>3654.6</c:v>
                </c:pt>
                <c:pt idx="6752">
                  <c:v>3655.08</c:v>
                </c:pt>
                <c:pt idx="6753">
                  <c:v>3655.57</c:v>
                </c:pt>
                <c:pt idx="6754">
                  <c:v>3656.05</c:v>
                </c:pt>
                <c:pt idx="6755">
                  <c:v>3656.53</c:v>
                </c:pt>
                <c:pt idx="6756">
                  <c:v>3657.01</c:v>
                </c:pt>
                <c:pt idx="6757">
                  <c:v>3657.49</c:v>
                </c:pt>
                <c:pt idx="6758">
                  <c:v>3657.98</c:v>
                </c:pt>
                <c:pt idx="6759">
                  <c:v>3658.46</c:v>
                </c:pt>
                <c:pt idx="6760">
                  <c:v>3658.94</c:v>
                </c:pt>
                <c:pt idx="6761">
                  <c:v>3659.42</c:v>
                </c:pt>
                <c:pt idx="6762">
                  <c:v>3659.9</c:v>
                </c:pt>
                <c:pt idx="6763">
                  <c:v>3660.39</c:v>
                </c:pt>
                <c:pt idx="6764">
                  <c:v>3660.87</c:v>
                </c:pt>
                <c:pt idx="6765">
                  <c:v>3661.35</c:v>
                </c:pt>
                <c:pt idx="6766">
                  <c:v>3661.83</c:v>
                </c:pt>
                <c:pt idx="6767">
                  <c:v>3662.31</c:v>
                </c:pt>
                <c:pt idx="6768">
                  <c:v>3662.8</c:v>
                </c:pt>
                <c:pt idx="6769">
                  <c:v>3663.28</c:v>
                </c:pt>
                <c:pt idx="6770">
                  <c:v>3663.76</c:v>
                </c:pt>
                <c:pt idx="6771">
                  <c:v>3664.24</c:v>
                </c:pt>
                <c:pt idx="6772">
                  <c:v>3664.73</c:v>
                </c:pt>
                <c:pt idx="6773">
                  <c:v>3665.21</c:v>
                </c:pt>
                <c:pt idx="6774">
                  <c:v>3665.69</c:v>
                </c:pt>
                <c:pt idx="6775">
                  <c:v>3666.17</c:v>
                </c:pt>
                <c:pt idx="6776">
                  <c:v>3666.65</c:v>
                </c:pt>
                <c:pt idx="6777">
                  <c:v>3667.14</c:v>
                </c:pt>
                <c:pt idx="6778">
                  <c:v>3667.62</c:v>
                </c:pt>
                <c:pt idx="6779">
                  <c:v>3668.1</c:v>
                </c:pt>
                <c:pt idx="6780">
                  <c:v>3668.58</c:v>
                </c:pt>
                <c:pt idx="6781">
                  <c:v>3669.06</c:v>
                </c:pt>
                <c:pt idx="6782">
                  <c:v>3669.55</c:v>
                </c:pt>
                <c:pt idx="6783">
                  <c:v>3670.03</c:v>
                </c:pt>
                <c:pt idx="6784">
                  <c:v>3670.51</c:v>
                </c:pt>
                <c:pt idx="6785">
                  <c:v>3670.99</c:v>
                </c:pt>
                <c:pt idx="6786">
                  <c:v>3671.48</c:v>
                </c:pt>
                <c:pt idx="6787">
                  <c:v>3671.96</c:v>
                </c:pt>
                <c:pt idx="6788">
                  <c:v>3672.44</c:v>
                </c:pt>
                <c:pt idx="6789">
                  <c:v>3672.92</c:v>
                </c:pt>
                <c:pt idx="6790">
                  <c:v>3673.4</c:v>
                </c:pt>
                <c:pt idx="6791">
                  <c:v>3673.89</c:v>
                </c:pt>
                <c:pt idx="6792">
                  <c:v>3674.37</c:v>
                </c:pt>
                <c:pt idx="6793">
                  <c:v>3674.85</c:v>
                </c:pt>
                <c:pt idx="6794">
                  <c:v>3675.33</c:v>
                </c:pt>
                <c:pt idx="6795">
                  <c:v>3675.81</c:v>
                </c:pt>
                <c:pt idx="6796">
                  <c:v>3676.3</c:v>
                </c:pt>
                <c:pt idx="6797">
                  <c:v>3676.78</c:v>
                </c:pt>
                <c:pt idx="6798">
                  <c:v>3677.26</c:v>
                </c:pt>
                <c:pt idx="6799">
                  <c:v>3677.74</c:v>
                </c:pt>
                <c:pt idx="6800">
                  <c:v>3678.23</c:v>
                </c:pt>
                <c:pt idx="6801">
                  <c:v>3678.71</c:v>
                </c:pt>
                <c:pt idx="6802">
                  <c:v>3679.19</c:v>
                </c:pt>
                <c:pt idx="6803">
                  <c:v>3679.67</c:v>
                </c:pt>
                <c:pt idx="6804">
                  <c:v>3680.15</c:v>
                </c:pt>
                <c:pt idx="6805">
                  <c:v>3680.64</c:v>
                </c:pt>
                <c:pt idx="6806">
                  <c:v>3681.12</c:v>
                </c:pt>
                <c:pt idx="6807">
                  <c:v>3681.6</c:v>
                </c:pt>
                <c:pt idx="6808">
                  <c:v>3682.08</c:v>
                </c:pt>
                <c:pt idx="6809">
                  <c:v>3682.56</c:v>
                </c:pt>
                <c:pt idx="6810">
                  <c:v>3683.05</c:v>
                </c:pt>
                <c:pt idx="6811">
                  <c:v>3683.53</c:v>
                </c:pt>
                <c:pt idx="6812">
                  <c:v>3684.01</c:v>
                </c:pt>
                <c:pt idx="6813">
                  <c:v>3684.49</c:v>
                </c:pt>
                <c:pt idx="6814">
                  <c:v>3684.98</c:v>
                </c:pt>
                <c:pt idx="6815">
                  <c:v>3685.46</c:v>
                </c:pt>
                <c:pt idx="6816">
                  <c:v>3685.94</c:v>
                </c:pt>
                <c:pt idx="6817">
                  <c:v>3686.42</c:v>
                </c:pt>
                <c:pt idx="6818">
                  <c:v>3686.9</c:v>
                </c:pt>
                <c:pt idx="6819">
                  <c:v>3687.39</c:v>
                </c:pt>
                <c:pt idx="6820">
                  <c:v>3687.87</c:v>
                </c:pt>
                <c:pt idx="6821">
                  <c:v>3688.35</c:v>
                </c:pt>
                <c:pt idx="6822">
                  <c:v>3688.83</c:v>
                </c:pt>
                <c:pt idx="6823">
                  <c:v>3689.31</c:v>
                </c:pt>
                <c:pt idx="6824">
                  <c:v>3689.8</c:v>
                </c:pt>
                <c:pt idx="6825">
                  <c:v>3690.28</c:v>
                </c:pt>
                <c:pt idx="6826">
                  <c:v>3690.76</c:v>
                </c:pt>
                <c:pt idx="6827">
                  <c:v>3691.24</c:v>
                </c:pt>
                <c:pt idx="6828">
                  <c:v>3691.73</c:v>
                </c:pt>
                <c:pt idx="6829">
                  <c:v>3692.21</c:v>
                </c:pt>
                <c:pt idx="6830">
                  <c:v>3692.69</c:v>
                </c:pt>
                <c:pt idx="6831">
                  <c:v>3693.17</c:v>
                </c:pt>
                <c:pt idx="6832">
                  <c:v>3693.65</c:v>
                </c:pt>
                <c:pt idx="6833">
                  <c:v>3694.14</c:v>
                </c:pt>
                <c:pt idx="6834">
                  <c:v>3694.62</c:v>
                </c:pt>
                <c:pt idx="6835">
                  <c:v>3695.1</c:v>
                </c:pt>
                <c:pt idx="6836">
                  <c:v>3695.58</c:v>
                </c:pt>
                <c:pt idx="6837">
                  <c:v>3696.06</c:v>
                </c:pt>
                <c:pt idx="6838">
                  <c:v>3696.55</c:v>
                </c:pt>
                <c:pt idx="6839">
                  <c:v>3697.03</c:v>
                </c:pt>
                <c:pt idx="6840">
                  <c:v>3697.51</c:v>
                </c:pt>
                <c:pt idx="6841">
                  <c:v>3697.99</c:v>
                </c:pt>
                <c:pt idx="6842">
                  <c:v>3698.48</c:v>
                </c:pt>
                <c:pt idx="6843">
                  <c:v>3698.96</c:v>
                </c:pt>
                <c:pt idx="6844">
                  <c:v>3699.44</c:v>
                </c:pt>
                <c:pt idx="6845">
                  <c:v>3699.92</c:v>
                </c:pt>
                <c:pt idx="6846">
                  <c:v>3700.4</c:v>
                </c:pt>
                <c:pt idx="6847">
                  <c:v>3700.89</c:v>
                </c:pt>
                <c:pt idx="6848">
                  <c:v>3701.37</c:v>
                </c:pt>
                <c:pt idx="6849">
                  <c:v>3701.85</c:v>
                </c:pt>
                <c:pt idx="6850">
                  <c:v>3702.33</c:v>
                </c:pt>
                <c:pt idx="6851">
                  <c:v>3702.81</c:v>
                </c:pt>
                <c:pt idx="6852">
                  <c:v>3703.3</c:v>
                </c:pt>
                <c:pt idx="6853">
                  <c:v>3703.78</c:v>
                </c:pt>
                <c:pt idx="6854">
                  <c:v>3704.26</c:v>
                </c:pt>
                <c:pt idx="6855">
                  <c:v>3704.74</c:v>
                </c:pt>
                <c:pt idx="6856">
                  <c:v>3705.23</c:v>
                </c:pt>
                <c:pt idx="6857">
                  <c:v>3705.71</c:v>
                </c:pt>
                <c:pt idx="6858">
                  <c:v>3706.19</c:v>
                </c:pt>
                <c:pt idx="6859">
                  <c:v>3706.67</c:v>
                </c:pt>
                <c:pt idx="6860">
                  <c:v>3707.15</c:v>
                </c:pt>
                <c:pt idx="6861">
                  <c:v>3707.64</c:v>
                </c:pt>
                <c:pt idx="6862">
                  <c:v>3708.12</c:v>
                </c:pt>
                <c:pt idx="6863">
                  <c:v>3708.6</c:v>
                </c:pt>
                <c:pt idx="6864">
                  <c:v>3709.08</c:v>
                </c:pt>
                <c:pt idx="6865">
                  <c:v>3709.56</c:v>
                </c:pt>
                <c:pt idx="6866">
                  <c:v>3710.05</c:v>
                </c:pt>
                <c:pt idx="6867">
                  <c:v>3710.53</c:v>
                </c:pt>
                <c:pt idx="6868">
                  <c:v>3711.01</c:v>
                </c:pt>
                <c:pt idx="6869">
                  <c:v>3711.49</c:v>
                </c:pt>
                <c:pt idx="6870">
                  <c:v>3711.98</c:v>
                </c:pt>
                <c:pt idx="6871">
                  <c:v>3712.46</c:v>
                </c:pt>
                <c:pt idx="6872">
                  <c:v>3712.94</c:v>
                </c:pt>
                <c:pt idx="6873">
                  <c:v>3713.42</c:v>
                </c:pt>
                <c:pt idx="6874">
                  <c:v>3713.9</c:v>
                </c:pt>
                <c:pt idx="6875">
                  <c:v>3714.39</c:v>
                </c:pt>
                <c:pt idx="6876">
                  <c:v>3714.87</c:v>
                </c:pt>
                <c:pt idx="6877">
                  <c:v>3715.35</c:v>
                </c:pt>
                <c:pt idx="6878">
                  <c:v>3715.83</c:v>
                </c:pt>
                <c:pt idx="6879">
                  <c:v>3716.31</c:v>
                </c:pt>
                <c:pt idx="6880">
                  <c:v>3716.8</c:v>
                </c:pt>
                <c:pt idx="6881">
                  <c:v>3717.28</c:v>
                </c:pt>
                <c:pt idx="6882">
                  <c:v>3717.76</c:v>
                </c:pt>
                <c:pt idx="6883">
                  <c:v>3718.24</c:v>
                </c:pt>
                <c:pt idx="6884">
                  <c:v>3718.73</c:v>
                </c:pt>
                <c:pt idx="6885">
                  <c:v>3719.21</c:v>
                </c:pt>
                <c:pt idx="6886">
                  <c:v>3719.69</c:v>
                </c:pt>
                <c:pt idx="6887">
                  <c:v>3720.17</c:v>
                </c:pt>
                <c:pt idx="6888">
                  <c:v>3720.65</c:v>
                </c:pt>
                <c:pt idx="6889">
                  <c:v>3721.14</c:v>
                </c:pt>
                <c:pt idx="6890">
                  <c:v>3721.62</c:v>
                </c:pt>
                <c:pt idx="6891">
                  <c:v>3722.1</c:v>
                </c:pt>
                <c:pt idx="6892">
                  <c:v>3722.58</c:v>
                </c:pt>
                <c:pt idx="6893">
                  <c:v>3723.06</c:v>
                </c:pt>
                <c:pt idx="6894">
                  <c:v>3723.55</c:v>
                </c:pt>
                <c:pt idx="6895">
                  <c:v>3724.03</c:v>
                </c:pt>
                <c:pt idx="6896">
                  <c:v>3724.51</c:v>
                </c:pt>
                <c:pt idx="6897">
                  <c:v>3724.99</c:v>
                </c:pt>
                <c:pt idx="6898">
                  <c:v>3725.48</c:v>
                </c:pt>
                <c:pt idx="6899">
                  <c:v>3725.96</c:v>
                </c:pt>
                <c:pt idx="6900">
                  <c:v>3726.44</c:v>
                </c:pt>
                <c:pt idx="6901">
                  <c:v>3726.92</c:v>
                </c:pt>
                <c:pt idx="6902">
                  <c:v>3727.4</c:v>
                </c:pt>
                <c:pt idx="6903">
                  <c:v>3727.89</c:v>
                </c:pt>
                <c:pt idx="6904">
                  <c:v>3728.37</c:v>
                </c:pt>
                <c:pt idx="6905">
                  <c:v>3728.85</c:v>
                </c:pt>
                <c:pt idx="6906">
                  <c:v>3729.33</c:v>
                </c:pt>
                <c:pt idx="6907">
                  <c:v>3729.81</c:v>
                </c:pt>
                <c:pt idx="6908">
                  <c:v>3730.3</c:v>
                </c:pt>
                <c:pt idx="6909">
                  <c:v>3730.78</c:v>
                </c:pt>
                <c:pt idx="6910">
                  <c:v>3731.26</c:v>
                </c:pt>
                <c:pt idx="6911">
                  <c:v>3731.74</c:v>
                </c:pt>
                <c:pt idx="6912">
                  <c:v>3732.22</c:v>
                </c:pt>
                <c:pt idx="6913">
                  <c:v>3732.71</c:v>
                </c:pt>
                <c:pt idx="6914">
                  <c:v>3733.19</c:v>
                </c:pt>
                <c:pt idx="6915">
                  <c:v>3733.67</c:v>
                </c:pt>
                <c:pt idx="6916">
                  <c:v>3734.15</c:v>
                </c:pt>
                <c:pt idx="6917">
                  <c:v>3734.64</c:v>
                </c:pt>
                <c:pt idx="6918">
                  <c:v>3735.12</c:v>
                </c:pt>
                <c:pt idx="6919">
                  <c:v>3735.6</c:v>
                </c:pt>
                <c:pt idx="6920">
                  <c:v>3736.08</c:v>
                </c:pt>
                <c:pt idx="6921">
                  <c:v>3736.56</c:v>
                </c:pt>
                <c:pt idx="6922">
                  <c:v>3737.05</c:v>
                </c:pt>
                <c:pt idx="6923">
                  <c:v>3737.53</c:v>
                </c:pt>
                <c:pt idx="6924">
                  <c:v>3738.01</c:v>
                </c:pt>
                <c:pt idx="6925">
                  <c:v>3738.49</c:v>
                </c:pt>
                <c:pt idx="6926">
                  <c:v>3738.97</c:v>
                </c:pt>
                <c:pt idx="6927">
                  <c:v>3739.46</c:v>
                </c:pt>
                <c:pt idx="6928">
                  <c:v>3739.94</c:v>
                </c:pt>
                <c:pt idx="6929">
                  <c:v>3740.42</c:v>
                </c:pt>
                <c:pt idx="6930">
                  <c:v>3740.9</c:v>
                </c:pt>
                <c:pt idx="6931">
                  <c:v>3741.39</c:v>
                </c:pt>
                <c:pt idx="6932">
                  <c:v>3741.87</c:v>
                </c:pt>
                <c:pt idx="6933">
                  <c:v>3742.35</c:v>
                </c:pt>
                <c:pt idx="6934">
                  <c:v>3742.83</c:v>
                </c:pt>
                <c:pt idx="6935">
                  <c:v>3743.31</c:v>
                </c:pt>
                <c:pt idx="6936">
                  <c:v>3743.8</c:v>
                </c:pt>
                <c:pt idx="6937">
                  <c:v>3744.28</c:v>
                </c:pt>
                <c:pt idx="6938">
                  <c:v>3744.76</c:v>
                </c:pt>
                <c:pt idx="6939">
                  <c:v>3745.24</c:v>
                </c:pt>
                <c:pt idx="6940">
                  <c:v>3745.72</c:v>
                </c:pt>
                <c:pt idx="6941">
                  <c:v>3746.21</c:v>
                </c:pt>
                <c:pt idx="6942">
                  <c:v>3746.69</c:v>
                </c:pt>
                <c:pt idx="6943">
                  <c:v>3747.17</c:v>
                </c:pt>
                <c:pt idx="6944">
                  <c:v>3747.65</c:v>
                </c:pt>
                <c:pt idx="6945">
                  <c:v>3748.14</c:v>
                </c:pt>
                <c:pt idx="6946">
                  <c:v>3748.62</c:v>
                </c:pt>
                <c:pt idx="6947">
                  <c:v>3749.1</c:v>
                </c:pt>
                <c:pt idx="6948">
                  <c:v>3749.58</c:v>
                </c:pt>
                <c:pt idx="6949">
                  <c:v>3750.06</c:v>
                </c:pt>
                <c:pt idx="6950">
                  <c:v>3750.55</c:v>
                </c:pt>
                <c:pt idx="6951">
                  <c:v>3751.03</c:v>
                </c:pt>
                <c:pt idx="6952">
                  <c:v>3751.51</c:v>
                </c:pt>
                <c:pt idx="6953">
                  <c:v>3751.99</c:v>
                </c:pt>
                <c:pt idx="6954">
                  <c:v>3752.47</c:v>
                </c:pt>
                <c:pt idx="6955">
                  <c:v>3752.96</c:v>
                </c:pt>
                <c:pt idx="6956">
                  <c:v>3753.44</c:v>
                </c:pt>
                <c:pt idx="6957">
                  <c:v>3753.92</c:v>
                </c:pt>
                <c:pt idx="6958">
                  <c:v>3754.4</c:v>
                </c:pt>
                <c:pt idx="6959">
                  <c:v>3754.89</c:v>
                </c:pt>
                <c:pt idx="6960">
                  <c:v>3755.37</c:v>
                </c:pt>
                <c:pt idx="6961">
                  <c:v>3755.85</c:v>
                </c:pt>
                <c:pt idx="6962">
                  <c:v>3756.33</c:v>
                </c:pt>
                <c:pt idx="6963">
                  <c:v>3756.81</c:v>
                </c:pt>
                <c:pt idx="6964">
                  <c:v>3757.3</c:v>
                </c:pt>
                <c:pt idx="6965">
                  <c:v>3757.78</c:v>
                </c:pt>
                <c:pt idx="6966">
                  <c:v>3758.26</c:v>
                </c:pt>
                <c:pt idx="6967">
                  <c:v>3758.74</c:v>
                </c:pt>
                <c:pt idx="6968">
                  <c:v>3759.22</c:v>
                </c:pt>
                <c:pt idx="6969">
                  <c:v>3759.71</c:v>
                </c:pt>
                <c:pt idx="6970">
                  <c:v>3760.19</c:v>
                </c:pt>
                <c:pt idx="6971">
                  <c:v>3760.67</c:v>
                </c:pt>
                <c:pt idx="6972">
                  <c:v>3761.15</c:v>
                </c:pt>
                <c:pt idx="6973">
                  <c:v>3761.64</c:v>
                </c:pt>
                <c:pt idx="6974">
                  <c:v>3762.12</c:v>
                </c:pt>
                <c:pt idx="6975">
                  <c:v>3762.6</c:v>
                </c:pt>
                <c:pt idx="6976">
                  <c:v>3763.08</c:v>
                </c:pt>
                <c:pt idx="6977">
                  <c:v>3763.56</c:v>
                </c:pt>
                <c:pt idx="6978">
                  <c:v>3764.05</c:v>
                </c:pt>
                <c:pt idx="6979">
                  <c:v>3764.53</c:v>
                </c:pt>
                <c:pt idx="6980">
                  <c:v>3765.01</c:v>
                </c:pt>
                <c:pt idx="6981">
                  <c:v>3765.49</c:v>
                </c:pt>
                <c:pt idx="6982">
                  <c:v>3765.97</c:v>
                </c:pt>
                <c:pt idx="6983">
                  <c:v>3766.46</c:v>
                </c:pt>
                <c:pt idx="6984">
                  <c:v>3766.94</c:v>
                </c:pt>
                <c:pt idx="6985">
                  <c:v>3767.42</c:v>
                </c:pt>
                <c:pt idx="6986">
                  <c:v>3767.9</c:v>
                </c:pt>
                <c:pt idx="6987">
                  <c:v>3768.39</c:v>
                </c:pt>
                <c:pt idx="6988">
                  <c:v>3768.87</c:v>
                </c:pt>
                <c:pt idx="6989">
                  <c:v>3769.35</c:v>
                </c:pt>
                <c:pt idx="6990">
                  <c:v>3769.83</c:v>
                </c:pt>
                <c:pt idx="6991">
                  <c:v>3770.31</c:v>
                </c:pt>
                <c:pt idx="6992">
                  <c:v>3770.8</c:v>
                </c:pt>
                <c:pt idx="6993">
                  <c:v>3771.28</c:v>
                </c:pt>
                <c:pt idx="6994">
                  <c:v>3771.76</c:v>
                </c:pt>
                <c:pt idx="6995">
                  <c:v>3772.24</c:v>
                </c:pt>
                <c:pt idx="6996">
                  <c:v>3772.72</c:v>
                </c:pt>
                <c:pt idx="6997">
                  <c:v>3773.21</c:v>
                </c:pt>
                <c:pt idx="6998">
                  <c:v>3773.69</c:v>
                </c:pt>
                <c:pt idx="6999">
                  <c:v>3774.17</c:v>
                </c:pt>
                <c:pt idx="7000">
                  <c:v>3774.65</c:v>
                </c:pt>
                <c:pt idx="7001">
                  <c:v>3775.14</c:v>
                </c:pt>
                <c:pt idx="7002">
                  <c:v>3775.62</c:v>
                </c:pt>
                <c:pt idx="7003">
                  <c:v>3776.1</c:v>
                </c:pt>
                <c:pt idx="7004">
                  <c:v>3776.58</c:v>
                </c:pt>
                <c:pt idx="7005">
                  <c:v>3777.06</c:v>
                </c:pt>
                <c:pt idx="7006">
                  <c:v>3777.55</c:v>
                </c:pt>
                <c:pt idx="7007">
                  <c:v>3778.03</c:v>
                </c:pt>
                <c:pt idx="7008">
                  <c:v>3778.51</c:v>
                </c:pt>
                <c:pt idx="7009">
                  <c:v>3778.99</c:v>
                </c:pt>
                <c:pt idx="7010">
                  <c:v>3779.47</c:v>
                </c:pt>
                <c:pt idx="7011">
                  <c:v>3779.96</c:v>
                </c:pt>
                <c:pt idx="7012">
                  <c:v>3780.44</c:v>
                </c:pt>
                <c:pt idx="7013">
                  <c:v>3780.92</c:v>
                </c:pt>
                <c:pt idx="7014">
                  <c:v>3781.4</c:v>
                </c:pt>
                <c:pt idx="7015">
                  <c:v>3781.89</c:v>
                </c:pt>
                <c:pt idx="7016">
                  <c:v>3782.37</c:v>
                </c:pt>
                <c:pt idx="7017">
                  <c:v>3782.85</c:v>
                </c:pt>
                <c:pt idx="7018">
                  <c:v>3783.33</c:v>
                </c:pt>
                <c:pt idx="7019">
                  <c:v>3783.81</c:v>
                </c:pt>
                <c:pt idx="7020">
                  <c:v>3784.3</c:v>
                </c:pt>
                <c:pt idx="7021">
                  <c:v>3784.78</c:v>
                </c:pt>
                <c:pt idx="7022">
                  <c:v>3785.26</c:v>
                </c:pt>
                <c:pt idx="7023">
                  <c:v>3785.74</c:v>
                </c:pt>
                <c:pt idx="7024">
                  <c:v>3786.22</c:v>
                </c:pt>
                <c:pt idx="7025">
                  <c:v>3786.71</c:v>
                </c:pt>
                <c:pt idx="7026">
                  <c:v>3787.19</c:v>
                </c:pt>
                <c:pt idx="7027">
                  <c:v>3787.67</c:v>
                </c:pt>
                <c:pt idx="7028">
                  <c:v>3788.15</c:v>
                </c:pt>
                <c:pt idx="7029">
                  <c:v>3788.64</c:v>
                </c:pt>
                <c:pt idx="7030">
                  <c:v>3789.12</c:v>
                </c:pt>
                <c:pt idx="7031">
                  <c:v>3789.6</c:v>
                </c:pt>
                <c:pt idx="7032">
                  <c:v>3790.08</c:v>
                </c:pt>
                <c:pt idx="7033">
                  <c:v>3790.56</c:v>
                </c:pt>
                <c:pt idx="7034">
                  <c:v>3791.05</c:v>
                </c:pt>
                <c:pt idx="7035">
                  <c:v>3791.53</c:v>
                </c:pt>
                <c:pt idx="7036">
                  <c:v>3792.01</c:v>
                </c:pt>
                <c:pt idx="7037">
                  <c:v>3792.49</c:v>
                </c:pt>
                <c:pt idx="7038">
                  <c:v>3792.97</c:v>
                </c:pt>
                <c:pt idx="7039">
                  <c:v>3793.46</c:v>
                </c:pt>
                <c:pt idx="7040">
                  <c:v>3793.94</c:v>
                </c:pt>
                <c:pt idx="7041">
                  <c:v>3794.42</c:v>
                </c:pt>
                <c:pt idx="7042">
                  <c:v>3794.9</c:v>
                </c:pt>
                <c:pt idx="7043">
                  <c:v>3795.38</c:v>
                </c:pt>
                <c:pt idx="7044">
                  <c:v>3795.87</c:v>
                </c:pt>
                <c:pt idx="7045">
                  <c:v>3796.35</c:v>
                </c:pt>
                <c:pt idx="7046">
                  <c:v>3796.83</c:v>
                </c:pt>
                <c:pt idx="7047">
                  <c:v>3797.31</c:v>
                </c:pt>
                <c:pt idx="7048">
                  <c:v>3797.8</c:v>
                </c:pt>
                <c:pt idx="7049">
                  <c:v>3798.28</c:v>
                </c:pt>
                <c:pt idx="7050">
                  <c:v>3798.76</c:v>
                </c:pt>
                <c:pt idx="7051">
                  <c:v>3799.24</c:v>
                </c:pt>
                <c:pt idx="7052">
                  <c:v>3799.72</c:v>
                </c:pt>
                <c:pt idx="7053">
                  <c:v>3800.21</c:v>
                </c:pt>
                <c:pt idx="7054">
                  <c:v>3800.69</c:v>
                </c:pt>
                <c:pt idx="7055">
                  <c:v>3801.17</c:v>
                </c:pt>
                <c:pt idx="7056">
                  <c:v>3801.65</c:v>
                </c:pt>
                <c:pt idx="7057">
                  <c:v>3802.13</c:v>
                </c:pt>
                <c:pt idx="7058">
                  <c:v>3802.62</c:v>
                </c:pt>
                <c:pt idx="7059">
                  <c:v>3803.1</c:v>
                </c:pt>
                <c:pt idx="7060">
                  <c:v>3803.58</c:v>
                </c:pt>
                <c:pt idx="7061">
                  <c:v>3804.06</c:v>
                </c:pt>
                <c:pt idx="7062">
                  <c:v>3804.55</c:v>
                </c:pt>
                <c:pt idx="7063">
                  <c:v>3805.03</c:v>
                </c:pt>
                <c:pt idx="7064">
                  <c:v>3805.51</c:v>
                </c:pt>
                <c:pt idx="7065">
                  <c:v>3805.99</c:v>
                </c:pt>
                <c:pt idx="7066">
                  <c:v>3806.47</c:v>
                </c:pt>
                <c:pt idx="7067">
                  <c:v>3806.96</c:v>
                </c:pt>
                <c:pt idx="7068">
                  <c:v>3807.44</c:v>
                </c:pt>
                <c:pt idx="7069">
                  <c:v>3807.92</c:v>
                </c:pt>
                <c:pt idx="7070">
                  <c:v>3808.4</c:v>
                </c:pt>
                <c:pt idx="7071">
                  <c:v>3808.88</c:v>
                </c:pt>
                <c:pt idx="7072">
                  <c:v>3809.37</c:v>
                </c:pt>
                <c:pt idx="7073">
                  <c:v>3809.85</c:v>
                </c:pt>
                <c:pt idx="7074">
                  <c:v>3810.33</c:v>
                </c:pt>
                <c:pt idx="7075">
                  <c:v>3810.81</c:v>
                </c:pt>
                <c:pt idx="7076">
                  <c:v>3811.3</c:v>
                </c:pt>
                <c:pt idx="7077">
                  <c:v>3811.78</c:v>
                </c:pt>
                <c:pt idx="7078">
                  <c:v>3812.26</c:v>
                </c:pt>
                <c:pt idx="7079">
                  <c:v>3812.74</c:v>
                </c:pt>
                <c:pt idx="7080">
                  <c:v>3813.22</c:v>
                </c:pt>
                <c:pt idx="7081">
                  <c:v>3813.71</c:v>
                </c:pt>
                <c:pt idx="7082">
                  <c:v>3814.19</c:v>
                </c:pt>
                <c:pt idx="7083">
                  <c:v>3814.67</c:v>
                </c:pt>
                <c:pt idx="7084">
                  <c:v>3815.15</c:v>
                </c:pt>
                <c:pt idx="7085">
                  <c:v>3815.63</c:v>
                </c:pt>
                <c:pt idx="7086">
                  <c:v>3816.12</c:v>
                </c:pt>
                <c:pt idx="7087">
                  <c:v>3816.6</c:v>
                </c:pt>
                <c:pt idx="7088">
                  <c:v>3817.08</c:v>
                </c:pt>
                <c:pt idx="7089">
                  <c:v>3817.56</c:v>
                </c:pt>
                <c:pt idx="7090">
                  <c:v>3818.05</c:v>
                </c:pt>
                <c:pt idx="7091">
                  <c:v>3818.53</c:v>
                </c:pt>
                <c:pt idx="7092">
                  <c:v>3819.01</c:v>
                </c:pt>
                <c:pt idx="7093">
                  <c:v>3819.49</c:v>
                </c:pt>
                <c:pt idx="7094">
                  <c:v>3819.97</c:v>
                </c:pt>
                <c:pt idx="7095">
                  <c:v>3820.46</c:v>
                </c:pt>
                <c:pt idx="7096">
                  <c:v>3820.94</c:v>
                </c:pt>
                <c:pt idx="7097">
                  <c:v>3821.42</c:v>
                </c:pt>
                <c:pt idx="7098">
                  <c:v>3821.9</c:v>
                </c:pt>
                <c:pt idx="7099">
                  <c:v>3822.38</c:v>
                </c:pt>
                <c:pt idx="7100">
                  <c:v>3822.87</c:v>
                </c:pt>
                <c:pt idx="7101">
                  <c:v>3823.35</c:v>
                </c:pt>
                <c:pt idx="7102">
                  <c:v>3823.83</c:v>
                </c:pt>
                <c:pt idx="7103">
                  <c:v>3824.31</c:v>
                </c:pt>
                <c:pt idx="7104">
                  <c:v>3824.8</c:v>
                </c:pt>
                <c:pt idx="7105">
                  <c:v>3825.28</c:v>
                </c:pt>
                <c:pt idx="7106">
                  <c:v>3825.76</c:v>
                </c:pt>
                <c:pt idx="7107">
                  <c:v>3826.24</c:v>
                </c:pt>
                <c:pt idx="7108">
                  <c:v>3826.72</c:v>
                </c:pt>
                <c:pt idx="7109">
                  <c:v>3827.21</c:v>
                </c:pt>
                <c:pt idx="7110">
                  <c:v>3827.69</c:v>
                </c:pt>
                <c:pt idx="7111">
                  <c:v>3828.17</c:v>
                </c:pt>
                <c:pt idx="7112">
                  <c:v>3828.65</c:v>
                </c:pt>
                <c:pt idx="7113">
                  <c:v>3829.13</c:v>
                </c:pt>
                <c:pt idx="7114">
                  <c:v>3829.62</c:v>
                </c:pt>
                <c:pt idx="7115">
                  <c:v>3830.1</c:v>
                </c:pt>
                <c:pt idx="7116">
                  <c:v>3830.58</c:v>
                </c:pt>
                <c:pt idx="7117">
                  <c:v>3831.06</c:v>
                </c:pt>
                <c:pt idx="7118">
                  <c:v>3831.55</c:v>
                </c:pt>
                <c:pt idx="7119">
                  <c:v>3832.03</c:v>
                </c:pt>
                <c:pt idx="7120">
                  <c:v>3832.51</c:v>
                </c:pt>
                <c:pt idx="7121">
                  <c:v>3832.99</c:v>
                </c:pt>
                <c:pt idx="7122">
                  <c:v>3833.47</c:v>
                </c:pt>
                <c:pt idx="7123">
                  <c:v>3833.96</c:v>
                </c:pt>
                <c:pt idx="7124">
                  <c:v>3834.44</c:v>
                </c:pt>
                <c:pt idx="7125">
                  <c:v>3834.92</c:v>
                </c:pt>
                <c:pt idx="7126">
                  <c:v>3835.4</c:v>
                </c:pt>
                <c:pt idx="7127">
                  <c:v>3835.88</c:v>
                </c:pt>
                <c:pt idx="7128">
                  <c:v>3836.37</c:v>
                </c:pt>
                <c:pt idx="7129">
                  <c:v>3836.85</c:v>
                </c:pt>
                <c:pt idx="7130">
                  <c:v>3837.33</c:v>
                </c:pt>
                <c:pt idx="7131">
                  <c:v>3837.81</c:v>
                </c:pt>
                <c:pt idx="7132">
                  <c:v>3838.3</c:v>
                </c:pt>
                <c:pt idx="7133">
                  <c:v>3838.78</c:v>
                </c:pt>
                <c:pt idx="7134">
                  <c:v>3839.26</c:v>
                </c:pt>
                <c:pt idx="7135">
                  <c:v>3839.74</c:v>
                </c:pt>
                <c:pt idx="7136">
                  <c:v>3840.22</c:v>
                </c:pt>
                <c:pt idx="7137">
                  <c:v>3840.71</c:v>
                </c:pt>
                <c:pt idx="7138">
                  <c:v>3841.19</c:v>
                </c:pt>
                <c:pt idx="7139">
                  <c:v>3841.67</c:v>
                </c:pt>
                <c:pt idx="7140">
                  <c:v>3842.15</c:v>
                </c:pt>
                <c:pt idx="7141">
                  <c:v>3842.63</c:v>
                </c:pt>
                <c:pt idx="7142">
                  <c:v>3843.12</c:v>
                </c:pt>
                <c:pt idx="7143">
                  <c:v>3843.6</c:v>
                </c:pt>
                <c:pt idx="7144">
                  <c:v>3844.08</c:v>
                </c:pt>
                <c:pt idx="7145">
                  <c:v>3844.56</c:v>
                </c:pt>
                <c:pt idx="7146">
                  <c:v>3845.04</c:v>
                </c:pt>
                <c:pt idx="7147">
                  <c:v>3845.53</c:v>
                </c:pt>
                <c:pt idx="7148">
                  <c:v>3846.01</c:v>
                </c:pt>
                <c:pt idx="7149">
                  <c:v>3846.49</c:v>
                </c:pt>
                <c:pt idx="7150">
                  <c:v>3846.97</c:v>
                </c:pt>
                <c:pt idx="7151">
                  <c:v>3847.46</c:v>
                </c:pt>
                <c:pt idx="7152">
                  <c:v>3847.94</c:v>
                </c:pt>
                <c:pt idx="7153">
                  <c:v>3848.42</c:v>
                </c:pt>
                <c:pt idx="7154">
                  <c:v>3848.9</c:v>
                </c:pt>
                <c:pt idx="7155">
                  <c:v>3849.38</c:v>
                </c:pt>
                <c:pt idx="7156">
                  <c:v>3849.87</c:v>
                </c:pt>
                <c:pt idx="7157">
                  <c:v>3850.35</c:v>
                </c:pt>
                <c:pt idx="7158">
                  <c:v>3850.83</c:v>
                </c:pt>
                <c:pt idx="7159">
                  <c:v>3851.31</c:v>
                </c:pt>
                <c:pt idx="7160">
                  <c:v>3851.79</c:v>
                </c:pt>
                <c:pt idx="7161">
                  <c:v>3852.28</c:v>
                </c:pt>
                <c:pt idx="7162">
                  <c:v>3852.76</c:v>
                </c:pt>
                <c:pt idx="7163">
                  <c:v>3853.24</c:v>
                </c:pt>
                <c:pt idx="7164">
                  <c:v>3853.72</c:v>
                </c:pt>
                <c:pt idx="7165">
                  <c:v>3854.21</c:v>
                </c:pt>
                <c:pt idx="7166">
                  <c:v>3854.69</c:v>
                </c:pt>
                <c:pt idx="7167">
                  <c:v>3855.17</c:v>
                </c:pt>
                <c:pt idx="7168">
                  <c:v>3855.65</c:v>
                </c:pt>
                <c:pt idx="7169">
                  <c:v>3856.13</c:v>
                </c:pt>
                <c:pt idx="7170">
                  <c:v>3856.62</c:v>
                </c:pt>
                <c:pt idx="7171">
                  <c:v>3857.1</c:v>
                </c:pt>
                <c:pt idx="7172">
                  <c:v>3857.58</c:v>
                </c:pt>
                <c:pt idx="7173">
                  <c:v>3858.06</c:v>
                </c:pt>
                <c:pt idx="7174">
                  <c:v>3858.54</c:v>
                </c:pt>
                <c:pt idx="7175">
                  <c:v>3859.03</c:v>
                </c:pt>
                <c:pt idx="7176">
                  <c:v>3859.51</c:v>
                </c:pt>
                <c:pt idx="7177">
                  <c:v>3859.99</c:v>
                </c:pt>
                <c:pt idx="7178">
                  <c:v>3860.47</c:v>
                </c:pt>
                <c:pt idx="7179">
                  <c:v>3860.96</c:v>
                </c:pt>
                <c:pt idx="7180">
                  <c:v>3861.44</c:v>
                </c:pt>
                <c:pt idx="7181">
                  <c:v>3861.92</c:v>
                </c:pt>
                <c:pt idx="7182">
                  <c:v>3862.4</c:v>
                </c:pt>
                <c:pt idx="7183">
                  <c:v>3862.88</c:v>
                </c:pt>
                <c:pt idx="7184">
                  <c:v>3863.37</c:v>
                </c:pt>
                <c:pt idx="7185">
                  <c:v>3863.85</c:v>
                </c:pt>
                <c:pt idx="7186">
                  <c:v>3864.33</c:v>
                </c:pt>
                <c:pt idx="7187">
                  <c:v>3864.81</c:v>
                </c:pt>
                <c:pt idx="7188">
                  <c:v>3865.29</c:v>
                </c:pt>
                <c:pt idx="7189">
                  <c:v>3865.78</c:v>
                </c:pt>
                <c:pt idx="7190">
                  <c:v>3866.26</c:v>
                </c:pt>
                <c:pt idx="7191">
                  <c:v>3866.74</c:v>
                </c:pt>
                <c:pt idx="7192">
                  <c:v>3867.22</c:v>
                </c:pt>
                <c:pt idx="7193">
                  <c:v>3867.71</c:v>
                </c:pt>
                <c:pt idx="7194">
                  <c:v>3868.19</c:v>
                </c:pt>
                <c:pt idx="7195">
                  <c:v>3868.67</c:v>
                </c:pt>
                <c:pt idx="7196">
                  <c:v>3869.15</c:v>
                </c:pt>
                <c:pt idx="7197">
                  <c:v>3869.63</c:v>
                </c:pt>
                <c:pt idx="7198">
                  <c:v>3870.12</c:v>
                </c:pt>
                <c:pt idx="7199">
                  <c:v>3870.6</c:v>
                </c:pt>
                <c:pt idx="7200">
                  <c:v>3871.08</c:v>
                </c:pt>
                <c:pt idx="7201">
                  <c:v>3871.56</c:v>
                </c:pt>
                <c:pt idx="7202">
                  <c:v>3872.04</c:v>
                </c:pt>
                <c:pt idx="7203">
                  <c:v>3872.53</c:v>
                </c:pt>
                <c:pt idx="7204">
                  <c:v>3873.01</c:v>
                </c:pt>
                <c:pt idx="7205">
                  <c:v>3873.49</c:v>
                </c:pt>
                <c:pt idx="7206">
                  <c:v>3873.97</c:v>
                </c:pt>
                <c:pt idx="7207">
                  <c:v>3874.46</c:v>
                </c:pt>
                <c:pt idx="7208">
                  <c:v>3874.94</c:v>
                </c:pt>
                <c:pt idx="7209">
                  <c:v>3875.42</c:v>
                </c:pt>
                <c:pt idx="7210">
                  <c:v>3875.9</c:v>
                </c:pt>
                <c:pt idx="7211">
                  <c:v>3876.38</c:v>
                </c:pt>
                <c:pt idx="7212">
                  <c:v>3876.87</c:v>
                </c:pt>
                <c:pt idx="7213">
                  <c:v>3877.35</c:v>
                </c:pt>
                <c:pt idx="7214">
                  <c:v>3877.83</c:v>
                </c:pt>
                <c:pt idx="7215">
                  <c:v>3878.31</c:v>
                </c:pt>
                <c:pt idx="7216">
                  <c:v>3878.79</c:v>
                </c:pt>
                <c:pt idx="7217">
                  <c:v>3879.28</c:v>
                </c:pt>
                <c:pt idx="7218">
                  <c:v>3879.76</c:v>
                </c:pt>
                <c:pt idx="7219">
                  <c:v>3880.24</c:v>
                </c:pt>
                <c:pt idx="7220">
                  <c:v>3880.72</c:v>
                </c:pt>
                <c:pt idx="7221">
                  <c:v>3881.21</c:v>
                </c:pt>
                <c:pt idx="7222">
                  <c:v>3881.69</c:v>
                </c:pt>
                <c:pt idx="7223">
                  <c:v>3882.17</c:v>
                </c:pt>
                <c:pt idx="7224">
                  <c:v>3882.65</c:v>
                </c:pt>
                <c:pt idx="7225">
                  <c:v>3883.13</c:v>
                </c:pt>
                <c:pt idx="7226">
                  <c:v>3883.62</c:v>
                </c:pt>
                <c:pt idx="7227">
                  <c:v>3884.1</c:v>
                </c:pt>
                <c:pt idx="7228">
                  <c:v>3884.58</c:v>
                </c:pt>
                <c:pt idx="7229">
                  <c:v>3885.06</c:v>
                </c:pt>
                <c:pt idx="7230">
                  <c:v>3885.54</c:v>
                </c:pt>
                <c:pt idx="7231">
                  <c:v>3886.03</c:v>
                </c:pt>
                <c:pt idx="7232">
                  <c:v>3886.51</c:v>
                </c:pt>
                <c:pt idx="7233">
                  <c:v>3886.99</c:v>
                </c:pt>
                <c:pt idx="7234">
                  <c:v>3887.47</c:v>
                </c:pt>
                <c:pt idx="7235">
                  <c:v>3887.96</c:v>
                </c:pt>
                <c:pt idx="7236">
                  <c:v>3888.44</c:v>
                </c:pt>
                <c:pt idx="7237">
                  <c:v>3888.92</c:v>
                </c:pt>
                <c:pt idx="7238">
                  <c:v>3889.4</c:v>
                </c:pt>
                <c:pt idx="7239">
                  <c:v>3889.88</c:v>
                </c:pt>
                <c:pt idx="7240">
                  <c:v>3890.37</c:v>
                </c:pt>
                <c:pt idx="7241">
                  <c:v>3890.85</c:v>
                </c:pt>
                <c:pt idx="7242">
                  <c:v>3891.33</c:v>
                </c:pt>
                <c:pt idx="7243">
                  <c:v>3891.81</c:v>
                </c:pt>
                <c:pt idx="7244">
                  <c:v>3892.29</c:v>
                </c:pt>
                <c:pt idx="7245">
                  <c:v>3892.78</c:v>
                </c:pt>
                <c:pt idx="7246">
                  <c:v>3893.26</c:v>
                </c:pt>
                <c:pt idx="7247">
                  <c:v>3893.74</c:v>
                </c:pt>
                <c:pt idx="7248">
                  <c:v>3894.22</c:v>
                </c:pt>
                <c:pt idx="7249">
                  <c:v>3894.71</c:v>
                </c:pt>
                <c:pt idx="7250">
                  <c:v>3895.19</c:v>
                </c:pt>
                <c:pt idx="7251">
                  <c:v>3895.67</c:v>
                </c:pt>
                <c:pt idx="7252">
                  <c:v>3896.15</c:v>
                </c:pt>
                <c:pt idx="7253">
                  <c:v>3896.63</c:v>
                </c:pt>
                <c:pt idx="7254">
                  <c:v>3897.12</c:v>
                </c:pt>
                <c:pt idx="7255">
                  <c:v>3897.6</c:v>
                </c:pt>
                <c:pt idx="7256">
                  <c:v>3898.08</c:v>
                </c:pt>
                <c:pt idx="7257">
                  <c:v>3898.56</c:v>
                </c:pt>
                <c:pt idx="7258">
                  <c:v>3899.04</c:v>
                </c:pt>
                <c:pt idx="7259">
                  <c:v>3899.53</c:v>
                </c:pt>
                <c:pt idx="7260">
                  <c:v>3900.01</c:v>
                </c:pt>
                <c:pt idx="7261">
                  <c:v>3900.49</c:v>
                </c:pt>
                <c:pt idx="7262">
                  <c:v>3900.97</c:v>
                </c:pt>
                <c:pt idx="7263">
                  <c:v>3901.46</c:v>
                </c:pt>
                <c:pt idx="7264">
                  <c:v>3901.94</c:v>
                </c:pt>
                <c:pt idx="7265">
                  <c:v>3902.42</c:v>
                </c:pt>
                <c:pt idx="7266">
                  <c:v>3902.9</c:v>
                </c:pt>
                <c:pt idx="7267">
                  <c:v>3903.38</c:v>
                </c:pt>
                <c:pt idx="7268">
                  <c:v>3903.87</c:v>
                </c:pt>
                <c:pt idx="7269">
                  <c:v>3904.35</c:v>
                </c:pt>
                <c:pt idx="7270">
                  <c:v>3904.83</c:v>
                </c:pt>
                <c:pt idx="7271">
                  <c:v>3905.31</c:v>
                </c:pt>
                <c:pt idx="7272">
                  <c:v>3905.79</c:v>
                </c:pt>
                <c:pt idx="7273">
                  <c:v>3906.28</c:v>
                </c:pt>
                <c:pt idx="7274">
                  <c:v>3906.76</c:v>
                </c:pt>
                <c:pt idx="7275">
                  <c:v>3907.24</c:v>
                </c:pt>
                <c:pt idx="7276">
                  <c:v>3907.72</c:v>
                </c:pt>
                <c:pt idx="7277">
                  <c:v>3908.21</c:v>
                </c:pt>
                <c:pt idx="7278">
                  <c:v>3908.69</c:v>
                </c:pt>
                <c:pt idx="7279">
                  <c:v>3909.17</c:v>
                </c:pt>
                <c:pt idx="7280">
                  <c:v>3909.65</c:v>
                </c:pt>
                <c:pt idx="7281">
                  <c:v>3910.13</c:v>
                </c:pt>
                <c:pt idx="7282">
                  <c:v>3910.62</c:v>
                </c:pt>
                <c:pt idx="7283">
                  <c:v>3911.1</c:v>
                </c:pt>
                <c:pt idx="7284">
                  <c:v>3911.58</c:v>
                </c:pt>
                <c:pt idx="7285">
                  <c:v>3912.06</c:v>
                </c:pt>
                <c:pt idx="7286">
                  <c:v>3912.54</c:v>
                </c:pt>
                <c:pt idx="7287">
                  <c:v>3913.03</c:v>
                </c:pt>
                <c:pt idx="7288">
                  <c:v>3913.51</c:v>
                </c:pt>
                <c:pt idx="7289">
                  <c:v>3913.99</c:v>
                </c:pt>
                <c:pt idx="7290">
                  <c:v>3914.47</c:v>
                </c:pt>
                <c:pt idx="7291">
                  <c:v>3914.95</c:v>
                </c:pt>
                <c:pt idx="7292">
                  <c:v>3915.44</c:v>
                </c:pt>
                <c:pt idx="7293">
                  <c:v>3915.92</c:v>
                </c:pt>
                <c:pt idx="7294">
                  <c:v>3916.4</c:v>
                </c:pt>
                <c:pt idx="7295">
                  <c:v>3916.88</c:v>
                </c:pt>
                <c:pt idx="7296">
                  <c:v>3917.37</c:v>
                </c:pt>
                <c:pt idx="7297">
                  <c:v>3917.85</c:v>
                </c:pt>
                <c:pt idx="7298">
                  <c:v>3918.33</c:v>
                </c:pt>
                <c:pt idx="7299">
                  <c:v>3918.81</c:v>
                </c:pt>
                <c:pt idx="7300">
                  <c:v>3919.29</c:v>
                </c:pt>
                <c:pt idx="7301">
                  <c:v>3919.78</c:v>
                </c:pt>
                <c:pt idx="7302">
                  <c:v>3920.26</c:v>
                </c:pt>
                <c:pt idx="7303">
                  <c:v>3920.74</c:v>
                </c:pt>
                <c:pt idx="7304">
                  <c:v>3921.22</c:v>
                </c:pt>
                <c:pt idx="7305">
                  <c:v>3921.7</c:v>
                </c:pt>
                <c:pt idx="7306">
                  <c:v>3922.19</c:v>
                </c:pt>
                <c:pt idx="7307">
                  <c:v>3922.67</c:v>
                </c:pt>
                <c:pt idx="7308">
                  <c:v>3923.15</c:v>
                </c:pt>
                <c:pt idx="7309">
                  <c:v>3923.63</c:v>
                </c:pt>
                <c:pt idx="7310">
                  <c:v>3924.12</c:v>
                </c:pt>
                <c:pt idx="7311">
                  <c:v>3924.6</c:v>
                </c:pt>
                <c:pt idx="7312">
                  <c:v>3925.08</c:v>
                </c:pt>
                <c:pt idx="7313">
                  <c:v>3925.56</c:v>
                </c:pt>
                <c:pt idx="7314">
                  <c:v>3926.04</c:v>
                </c:pt>
                <c:pt idx="7315">
                  <c:v>3926.53</c:v>
                </c:pt>
                <c:pt idx="7316">
                  <c:v>3927.01</c:v>
                </c:pt>
                <c:pt idx="7317">
                  <c:v>3927.49</c:v>
                </c:pt>
                <c:pt idx="7318">
                  <c:v>3927.97</c:v>
                </c:pt>
                <c:pt idx="7319">
                  <c:v>3928.45</c:v>
                </c:pt>
                <c:pt idx="7320">
                  <c:v>3928.94</c:v>
                </c:pt>
                <c:pt idx="7321">
                  <c:v>3929.42</c:v>
                </c:pt>
                <c:pt idx="7322">
                  <c:v>3929.9</c:v>
                </c:pt>
                <c:pt idx="7323">
                  <c:v>3930.38</c:v>
                </c:pt>
                <c:pt idx="7324">
                  <c:v>3930.87</c:v>
                </c:pt>
                <c:pt idx="7325">
                  <c:v>3931.35</c:v>
                </c:pt>
                <c:pt idx="7326">
                  <c:v>3931.83</c:v>
                </c:pt>
                <c:pt idx="7327">
                  <c:v>3932.31</c:v>
                </c:pt>
                <c:pt idx="7328">
                  <c:v>3932.79</c:v>
                </c:pt>
                <c:pt idx="7329">
                  <c:v>3933.28</c:v>
                </c:pt>
                <c:pt idx="7330">
                  <c:v>3933.76</c:v>
                </c:pt>
                <c:pt idx="7331">
                  <c:v>3934.24</c:v>
                </c:pt>
                <c:pt idx="7332">
                  <c:v>3934.72</c:v>
                </c:pt>
                <c:pt idx="7333">
                  <c:v>3935.2</c:v>
                </c:pt>
                <c:pt idx="7334">
                  <c:v>3935.69</c:v>
                </c:pt>
                <c:pt idx="7335">
                  <c:v>3936.17</c:v>
                </c:pt>
                <c:pt idx="7336">
                  <c:v>3936.65</c:v>
                </c:pt>
                <c:pt idx="7337">
                  <c:v>3937.13</c:v>
                </c:pt>
                <c:pt idx="7338">
                  <c:v>3937.62</c:v>
                </c:pt>
                <c:pt idx="7339">
                  <c:v>3938.1</c:v>
                </c:pt>
                <c:pt idx="7340">
                  <c:v>3938.58</c:v>
                </c:pt>
                <c:pt idx="7341">
                  <c:v>3939.06</c:v>
                </c:pt>
                <c:pt idx="7342">
                  <c:v>3939.54</c:v>
                </c:pt>
                <c:pt idx="7343">
                  <c:v>3940.03</c:v>
                </c:pt>
                <c:pt idx="7344">
                  <c:v>3940.51</c:v>
                </c:pt>
                <c:pt idx="7345">
                  <c:v>3940.99</c:v>
                </c:pt>
                <c:pt idx="7346">
                  <c:v>3941.47</c:v>
                </c:pt>
                <c:pt idx="7347">
                  <c:v>3941.95</c:v>
                </c:pt>
                <c:pt idx="7348">
                  <c:v>3942.44</c:v>
                </c:pt>
                <c:pt idx="7349">
                  <c:v>3942.92</c:v>
                </c:pt>
                <c:pt idx="7350">
                  <c:v>3943.4</c:v>
                </c:pt>
                <c:pt idx="7351">
                  <c:v>3943.88</c:v>
                </c:pt>
                <c:pt idx="7352">
                  <c:v>3944.37</c:v>
                </c:pt>
                <c:pt idx="7353">
                  <c:v>3944.85</c:v>
                </c:pt>
                <c:pt idx="7354">
                  <c:v>3945.33</c:v>
                </c:pt>
                <c:pt idx="7355">
                  <c:v>3945.81</c:v>
                </c:pt>
                <c:pt idx="7356">
                  <c:v>3946.29</c:v>
                </c:pt>
                <c:pt idx="7357">
                  <c:v>3946.78</c:v>
                </c:pt>
                <c:pt idx="7358">
                  <c:v>3947.26</c:v>
                </c:pt>
                <c:pt idx="7359">
                  <c:v>3947.74</c:v>
                </c:pt>
                <c:pt idx="7360">
                  <c:v>3948.22</c:v>
                </c:pt>
                <c:pt idx="7361">
                  <c:v>3948.7</c:v>
                </c:pt>
                <c:pt idx="7362">
                  <c:v>3949.19</c:v>
                </c:pt>
                <c:pt idx="7363">
                  <c:v>3949.67</c:v>
                </c:pt>
                <c:pt idx="7364">
                  <c:v>3950.15</c:v>
                </c:pt>
                <c:pt idx="7365">
                  <c:v>3950.63</c:v>
                </c:pt>
                <c:pt idx="7366">
                  <c:v>3951.12</c:v>
                </c:pt>
                <c:pt idx="7367">
                  <c:v>3951.6</c:v>
                </c:pt>
                <c:pt idx="7368">
                  <c:v>3952.08</c:v>
                </c:pt>
                <c:pt idx="7369">
                  <c:v>3952.56</c:v>
                </c:pt>
                <c:pt idx="7370">
                  <c:v>3953.04</c:v>
                </c:pt>
                <c:pt idx="7371">
                  <c:v>3953.53</c:v>
                </c:pt>
                <c:pt idx="7372">
                  <c:v>3954.01</c:v>
                </c:pt>
                <c:pt idx="7373">
                  <c:v>3954.49</c:v>
                </c:pt>
                <c:pt idx="7374">
                  <c:v>3954.97</c:v>
                </c:pt>
                <c:pt idx="7375">
                  <c:v>3955.45</c:v>
                </c:pt>
                <c:pt idx="7376">
                  <c:v>3955.94</c:v>
                </c:pt>
                <c:pt idx="7377">
                  <c:v>3956.42</c:v>
                </c:pt>
                <c:pt idx="7378">
                  <c:v>3956.9</c:v>
                </c:pt>
                <c:pt idx="7379">
                  <c:v>3957.38</c:v>
                </c:pt>
                <c:pt idx="7380">
                  <c:v>3957.87</c:v>
                </c:pt>
                <c:pt idx="7381">
                  <c:v>3958.35</c:v>
                </c:pt>
                <c:pt idx="7382">
                  <c:v>3958.83</c:v>
                </c:pt>
                <c:pt idx="7383">
                  <c:v>3959.31</c:v>
                </c:pt>
                <c:pt idx="7384">
                  <c:v>3959.79</c:v>
                </c:pt>
                <c:pt idx="7385">
                  <c:v>3960.28</c:v>
                </c:pt>
                <c:pt idx="7386">
                  <c:v>3960.76</c:v>
                </c:pt>
                <c:pt idx="7387">
                  <c:v>3961.24</c:v>
                </c:pt>
                <c:pt idx="7388">
                  <c:v>3961.72</c:v>
                </c:pt>
                <c:pt idx="7389">
                  <c:v>3962.2</c:v>
                </c:pt>
                <c:pt idx="7390">
                  <c:v>3962.69</c:v>
                </c:pt>
                <c:pt idx="7391">
                  <c:v>3963.17</c:v>
                </c:pt>
                <c:pt idx="7392">
                  <c:v>3963.65</c:v>
                </c:pt>
                <c:pt idx="7393">
                  <c:v>3964.13</c:v>
                </c:pt>
                <c:pt idx="7394">
                  <c:v>3964.62</c:v>
                </c:pt>
                <c:pt idx="7395">
                  <c:v>3965.1</c:v>
                </c:pt>
                <c:pt idx="7396">
                  <c:v>3965.58</c:v>
                </c:pt>
                <c:pt idx="7397">
                  <c:v>3966.06</c:v>
                </c:pt>
                <c:pt idx="7398">
                  <c:v>3966.54</c:v>
                </c:pt>
                <c:pt idx="7399">
                  <c:v>3967.03</c:v>
                </c:pt>
                <c:pt idx="7400">
                  <c:v>3967.51</c:v>
                </c:pt>
                <c:pt idx="7401">
                  <c:v>3967.99</c:v>
                </c:pt>
                <c:pt idx="7402">
                  <c:v>3968.47</c:v>
                </c:pt>
                <c:pt idx="7403">
                  <c:v>3968.95</c:v>
                </c:pt>
                <c:pt idx="7404">
                  <c:v>3969.44</c:v>
                </c:pt>
                <c:pt idx="7405">
                  <c:v>3969.92</c:v>
                </c:pt>
                <c:pt idx="7406">
                  <c:v>3970.4</c:v>
                </c:pt>
                <c:pt idx="7407">
                  <c:v>3970.88</c:v>
                </c:pt>
                <c:pt idx="7408">
                  <c:v>3971.37</c:v>
                </c:pt>
                <c:pt idx="7409">
                  <c:v>3971.85</c:v>
                </c:pt>
                <c:pt idx="7410">
                  <c:v>3972.33</c:v>
                </c:pt>
                <c:pt idx="7411">
                  <c:v>3972.81</c:v>
                </c:pt>
                <c:pt idx="7412">
                  <c:v>3973.29</c:v>
                </c:pt>
                <c:pt idx="7413">
                  <c:v>3973.78</c:v>
                </c:pt>
                <c:pt idx="7414">
                  <c:v>3974.26</c:v>
                </c:pt>
                <c:pt idx="7415">
                  <c:v>3974.74</c:v>
                </c:pt>
                <c:pt idx="7416">
                  <c:v>3975.22</c:v>
                </c:pt>
                <c:pt idx="7417">
                  <c:v>3975.7</c:v>
                </c:pt>
                <c:pt idx="7418">
                  <c:v>3976.19</c:v>
                </c:pt>
                <c:pt idx="7419">
                  <c:v>3976.67</c:v>
                </c:pt>
                <c:pt idx="7420">
                  <c:v>3977.15</c:v>
                </c:pt>
                <c:pt idx="7421">
                  <c:v>3977.63</c:v>
                </c:pt>
                <c:pt idx="7422">
                  <c:v>3978.12</c:v>
                </c:pt>
                <c:pt idx="7423">
                  <c:v>3978.6</c:v>
                </c:pt>
                <c:pt idx="7424">
                  <c:v>3979.08</c:v>
                </c:pt>
                <c:pt idx="7425">
                  <c:v>3979.56</c:v>
                </c:pt>
                <c:pt idx="7426">
                  <c:v>3980.04</c:v>
                </c:pt>
                <c:pt idx="7427">
                  <c:v>3980.53</c:v>
                </c:pt>
                <c:pt idx="7428">
                  <c:v>3981.01</c:v>
                </c:pt>
                <c:pt idx="7429">
                  <c:v>3981.49</c:v>
                </c:pt>
                <c:pt idx="7430">
                  <c:v>3981.97</c:v>
                </c:pt>
                <c:pt idx="7431">
                  <c:v>3982.45</c:v>
                </c:pt>
                <c:pt idx="7432">
                  <c:v>3982.94</c:v>
                </c:pt>
                <c:pt idx="7433">
                  <c:v>3983.42</c:v>
                </c:pt>
                <c:pt idx="7434">
                  <c:v>3983.9</c:v>
                </c:pt>
                <c:pt idx="7435">
                  <c:v>3984.38</c:v>
                </c:pt>
                <c:pt idx="7436">
                  <c:v>3984.86</c:v>
                </c:pt>
                <c:pt idx="7437">
                  <c:v>3985.35</c:v>
                </c:pt>
                <c:pt idx="7438">
                  <c:v>3985.83</c:v>
                </c:pt>
                <c:pt idx="7439">
                  <c:v>3986.31</c:v>
                </c:pt>
                <c:pt idx="7440">
                  <c:v>3986.79</c:v>
                </c:pt>
                <c:pt idx="7441">
                  <c:v>3987.28</c:v>
                </c:pt>
                <c:pt idx="7442">
                  <c:v>3987.76</c:v>
                </c:pt>
                <c:pt idx="7443">
                  <c:v>3988.24</c:v>
                </c:pt>
                <c:pt idx="7444">
                  <c:v>3988.72</c:v>
                </c:pt>
                <c:pt idx="7445">
                  <c:v>3989.2</c:v>
                </c:pt>
                <c:pt idx="7446">
                  <c:v>3989.69</c:v>
                </c:pt>
                <c:pt idx="7447">
                  <c:v>3990.17</c:v>
                </c:pt>
                <c:pt idx="7448">
                  <c:v>3990.65</c:v>
                </c:pt>
                <c:pt idx="7449">
                  <c:v>3991.13</c:v>
                </c:pt>
                <c:pt idx="7450">
                  <c:v>3991.61</c:v>
                </c:pt>
                <c:pt idx="7451">
                  <c:v>3992.1</c:v>
                </c:pt>
                <c:pt idx="7452">
                  <c:v>3992.58</c:v>
                </c:pt>
                <c:pt idx="7453">
                  <c:v>3993.06</c:v>
                </c:pt>
                <c:pt idx="7454">
                  <c:v>3993.54</c:v>
                </c:pt>
                <c:pt idx="7455">
                  <c:v>3994.03</c:v>
                </c:pt>
                <c:pt idx="7456">
                  <c:v>3994.51</c:v>
                </c:pt>
                <c:pt idx="7457">
                  <c:v>3994.99</c:v>
                </c:pt>
                <c:pt idx="7458">
                  <c:v>3995.47</c:v>
                </c:pt>
                <c:pt idx="7459">
                  <c:v>3995.95</c:v>
                </c:pt>
                <c:pt idx="7460">
                  <c:v>3996.44</c:v>
                </c:pt>
                <c:pt idx="7461">
                  <c:v>3996.92</c:v>
                </c:pt>
                <c:pt idx="7462">
                  <c:v>3997.4</c:v>
                </c:pt>
                <c:pt idx="7463">
                  <c:v>3997.88</c:v>
                </c:pt>
                <c:pt idx="7464">
                  <c:v>3998.36</c:v>
                </c:pt>
                <c:pt idx="7465">
                  <c:v>3998.85</c:v>
                </c:pt>
                <c:pt idx="7466">
                  <c:v>3999.33</c:v>
                </c:pt>
                <c:pt idx="7467">
                  <c:v>3999.81</c:v>
                </c:pt>
                <c:pt idx="7468">
                  <c:v>4000.29</c:v>
                </c:pt>
              </c:numCache>
            </c:numRef>
          </c:xVal>
          <c:yVal>
            <c:numRef>
              <c:f>'[HC_IR Data 4-6-18.xlsm]CD-COOH'!$C:$C</c:f>
              <c:numCache>
                <c:formatCode>0.0000000000</c:formatCode>
                <c:ptCount val="1048576"/>
                <c:pt idx="0">
                  <c:v>0</c:v>
                </c:pt>
                <c:pt idx="1">
                  <c:v>65</c:v>
                </c:pt>
                <c:pt idx="2">
                  <c:v>65</c:v>
                </c:pt>
                <c:pt idx="3">
                  <c:v>64.900000000000006</c:v>
                </c:pt>
                <c:pt idx="4">
                  <c:v>64.599999999999994</c:v>
                </c:pt>
                <c:pt idx="5">
                  <c:v>64.5</c:v>
                </c:pt>
                <c:pt idx="6">
                  <c:v>64.599999999999994</c:v>
                </c:pt>
                <c:pt idx="7">
                  <c:v>64.900000000000006</c:v>
                </c:pt>
                <c:pt idx="8">
                  <c:v>65.2</c:v>
                </c:pt>
                <c:pt idx="9">
                  <c:v>65.5</c:v>
                </c:pt>
                <c:pt idx="10">
                  <c:v>65.7</c:v>
                </c:pt>
                <c:pt idx="11">
                  <c:v>65.8</c:v>
                </c:pt>
                <c:pt idx="12">
                  <c:v>65.900000000000006</c:v>
                </c:pt>
                <c:pt idx="13">
                  <c:v>66.2</c:v>
                </c:pt>
                <c:pt idx="14">
                  <c:v>66.5</c:v>
                </c:pt>
                <c:pt idx="15">
                  <c:v>66.900000000000006</c:v>
                </c:pt>
                <c:pt idx="16">
                  <c:v>67.2</c:v>
                </c:pt>
                <c:pt idx="17">
                  <c:v>67.3</c:v>
                </c:pt>
                <c:pt idx="18">
                  <c:v>67.3</c:v>
                </c:pt>
                <c:pt idx="19">
                  <c:v>67.099999999999994</c:v>
                </c:pt>
                <c:pt idx="20">
                  <c:v>66.900000000000006</c:v>
                </c:pt>
                <c:pt idx="21">
                  <c:v>66.8</c:v>
                </c:pt>
                <c:pt idx="22">
                  <c:v>67</c:v>
                </c:pt>
                <c:pt idx="23">
                  <c:v>67.3</c:v>
                </c:pt>
                <c:pt idx="24">
                  <c:v>67.599999999999994</c:v>
                </c:pt>
                <c:pt idx="25">
                  <c:v>67.7</c:v>
                </c:pt>
                <c:pt idx="26">
                  <c:v>67.599999999999994</c:v>
                </c:pt>
                <c:pt idx="27">
                  <c:v>67.3</c:v>
                </c:pt>
                <c:pt idx="28">
                  <c:v>66.8</c:v>
                </c:pt>
                <c:pt idx="29">
                  <c:v>66.400000000000006</c:v>
                </c:pt>
                <c:pt idx="30">
                  <c:v>66.099999999999994</c:v>
                </c:pt>
                <c:pt idx="31">
                  <c:v>65.900000000000006</c:v>
                </c:pt>
                <c:pt idx="32">
                  <c:v>66</c:v>
                </c:pt>
                <c:pt idx="33">
                  <c:v>66.099999999999994</c:v>
                </c:pt>
                <c:pt idx="34">
                  <c:v>66.099999999999994</c:v>
                </c:pt>
                <c:pt idx="35">
                  <c:v>66</c:v>
                </c:pt>
                <c:pt idx="36">
                  <c:v>65.900000000000006</c:v>
                </c:pt>
                <c:pt idx="37">
                  <c:v>65.8</c:v>
                </c:pt>
                <c:pt idx="38">
                  <c:v>65.900000000000006</c:v>
                </c:pt>
                <c:pt idx="39">
                  <c:v>66.099999999999994</c:v>
                </c:pt>
                <c:pt idx="40">
                  <c:v>66.400000000000006</c:v>
                </c:pt>
                <c:pt idx="41">
                  <c:v>66.8</c:v>
                </c:pt>
                <c:pt idx="42">
                  <c:v>67</c:v>
                </c:pt>
                <c:pt idx="43">
                  <c:v>67.099999999999994</c:v>
                </c:pt>
                <c:pt idx="44">
                  <c:v>67.099999999999994</c:v>
                </c:pt>
                <c:pt idx="45">
                  <c:v>67</c:v>
                </c:pt>
                <c:pt idx="46">
                  <c:v>66.900000000000006</c:v>
                </c:pt>
                <c:pt idx="47">
                  <c:v>66.8</c:v>
                </c:pt>
                <c:pt idx="48">
                  <c:v>66.7</c:v>
                </c:pt>
                <c:pt idx="49">
                  <c:v>66.599999999999994</c:v>
                </c:pt>
                <c:pt idx="50">
                  <c:v>66.5</c:v>
                </c:pt>
                <c:pt idx="51">
                  <c:v>66.5</c:v>
                </c:pt>
                <c:pt idx="52">
                  <c:v>66.599999999999994</c:v>
                </c:pt>
                <c:pt idx="53">
                  <c:v>66.8</c:v>
                </c:pt>
                <c:pt idx="54">
                  <c:v>67.099999999999994</c:v>
                </c:pt>
                <c:pt idx="55">
                  <c:v>67.5</c:v>
                </c:pt>
                <c:pt idx="56">
                  <c:v>67.8</c:v>
                </c:pt>
                <c:pt idx="57">
                  <c:v>67.900000000000006</c:v>
                </c:pt>
                <c:pt idx="58">
                  <c:v>67.900000000000006</c:v>
                </c:pt>
                <c:pt idx="59">
                  <c:v>67.8</c:v>
                </c:pt>
                <c:pt idx="60">
                  <c:v>67.5</c:v>
                </c:pt>
                <c:pt idx="61">
                  <c:v>67.3</c:v>
                </c:pt>
                <c:pt idx="62">
                  <c:v>67.099999999999994</c:v>
                </c:pt>
                <c:pt idx="63">
                  <c:v>67</c:v>
                </c:pt>
                <c:pt idx="64">
                  <c:v>66.900000000000006</c:v>
                </c:pt>
                <c:pt idx="65">
                  <c:v>66.900000000000006</c:v>
                </c:pt>
                <c:pt idx="66">
                  <c:v>66.900000000000006</c:v>
                </c:pt>
                <c:pt idx="67">
                  <c:v>66.8</c:v>
                </c:pt>
                <c:pt idx="68">
                  <c:v>66.7</c:v>
                </c:pt>
                <c:pt idx="69">
                  <c:v>66.7</c:v>
                </c:pt>
                <c:pt idx="70">
                  <c:v>66.7</c:v>
                </c:pt>
                <c:pt idx="71">
                  <c:v>66.900000000000006</c:v>
                </c:pt>
                <c:pt idx="72">
                  <c:v>67.099999999999994</c:v>
                </c:pt>
                <c:pt idx="73">
                  <c:v>67.3</c:v>
                </c:pt>
                <c:pt idx="74">
                  <c:v>67.5</c:v>
                </c:pt>
                <c:pt idx="75">
                  <c:v>67.599999999999994</c:v>
                </c:pt>
                <c:pt idx="76">
                  <c:v>67.599999999999994</c:v>
                </c:pt>
                <c:pt idx="77">
                  <c:v>67.599999999999994</c:v>
                </c:pt>
                <c:pt idx="78">
                  <c:v>67.5</c:v>
                </c:pt>
                <c:pt idx="79">
                  <c:v>67.5</c:v>
                </c:pt>
                <c:pt idx="80">
                  <c:v>67.400000000000006</c:v>
                </c:pt>
                <c:pt idx="81">
                  <c:v>67.3</c:v>
                </c:pt>
                <c:pt idx="82">
                  <c:v>67.2</c:v>
                </c:pt>
                <c:pt idx="83">
                  <c:v>67.2</c:v>
                </c:pt>
                <c:pt idx="84">
                  <c:v>67</c:v>
                </c:pt>
                <c:pt idx="85">
                  <c:v>66.900000000000006</c:v>
                </c:pt>
                <c:pt idx="86">
                  <c:v>66.900000000000006</c:v>
                </c:pt>
                <c:pt idx="87">
                  <c:v>66.8</c:v>
                </c:pt>
                <c:pt idx="88">
                  <c:v>66.8</c:v>
                </c:pt>
                <c:pt idx="89">
                  <c:v>66.8</c:v>
                </c:pt>
                <c:pt idx="90">
                  <c:v>66.900000000000006</c:v>
                </c:pt>
                <c:pt idx="91">
                  <c:v>66.900000000000006</c:v>
                </c:pt>
                <c:pt idx="92">
                  <c:v>66.900000000000006</c:v>
                </c:pt>
                <c:pt idx="93">
                  <c:v>66.900000000000006</c:v>
                </c:pt>
                <c:pt idx="94">
                  <c:v>67</c:v>
                </c:pt>
                <c:pt idx="95">
                  <c:v>67.099999999999994</c:v>
                </c:pt>
                <c:pt idx="96">
                  <c:v>67.2</c:v>
                </c:pt>
                <c:pt idx="97">
                  <c:v>67.3</c:v>
                </c:pt>
                <c:pt idx="98">
                  <c:v>67.3</c:v>
                </c:pt>
                <c:pt idx="99">
                  <c:v>67.400000000000006</c:v>
                </c:pt>
                <c:pt idx="100">
                  <c:v>67.5</c:v>
                </c:pt>
                <c:pt idx="101">
                  <c:v>67.5</c:v>
                </c:pt>
                <c:pt idx="102">
                  <c:v>67.599999999999994</c:v>
                </c:pt>
                <c:pt idx="103">
                  <c:v>67.7</c:v>
                </c:pt>
                <c:pt idx="104">
                  <c:v>67.7</c:v>
                </c:pt>
                <c:pt idx="105">
                  <c:v>67.7</c:v>
                </c:pt>
                <c:pt idx="106">
                  <c:v>67.7</c:v>
                </c:pt>
                <c:pt idx="107">
                  <c:v>67.599999999999994</c:v>
                </c:pt>
                <c:pt idx="108">
                  <c:v>67.5</c:v>
                </c:pt>
                <c:pt idx="109">
                  <c:v>67.400000000000006</c:v>
                </c:pt>
                <c:pt idx="110">
                  <c:v>67.400000000000006</c:v>
                </c:pt>
                <c:pt idx="111">
                  <c:v>67.400000000000006</c:v>
                </c:pt>
                <c:pt idx="112">
                  <c:v>67.400000000000006</c:v>
                </c:pt>
                <c:pt idx="113">
                  <c:v>67.5</c:v>
                </c:pt>
                <c:pt idx="114">
                  <c:v>67.5</c:v>
                </c:pt>
                <c:pt idx="115">
                  <c:v>67.599999999999994</c:v>
                </c:pt>
                <c:pt idx="116">
                  <c:v>67.599999999999994</c:v>
                </c:pt>
                <c:pt idx="117">
                  <c:v>67.599999999999994</c:v>
                </c:pt>
                <c:pt idx="118">
                  <c:v>67.599999999999994</c:v>
                </c:pt>
                <c:pt idx="119">
                  <c:v>67.599999999999994</c:v>
                </c:pt>
                <c:pt idx="120">
                  <c:v>67.599999999999994</c:v>
                </c:pt>
                <c:pt idx="121">
                  <c:v>67.5</c:v>
                </c:pt>
                <c:pt idx="122">
                  <c:v>67.5</c:v>
                </c:pt>
                <c:pt idx="123">
                  <c:v>67.5</c:v>
                </c:pt>
                <c:pt idx="124">
                  <c:v>67.5</c:v>
                </c:pt>
                <c:pt idx="125">
                  <c:v>67.5</c:v>
                </c:pt>
                <c:pt idx="126">
                  <c:v>67.5</c:v>
                </c:pt>
                <c:pt idx="127">
                  <c:v>67.599999999999994</c:v>
                </c:pt>
                <c:pt idx="128">
                  <c:v>67.599999999999994</c:v>
                </c:pt>
                <c:pt idx="129">
                  <c:v>67.7</c:v>
                </c:pt>
                <c:pt idx="130">
                  <c:v>67.599999999999994</c:v>
                </c:pt>
                <c:pt idx="131">
                  <c:v>67.599999999999994</c:v>
                </c:pt>
                <c:pt idx="132">
                  <c:v>67.5</c:v>
                </c:pt>
                <c:pt idx="133">
                  <c:v>67.5</c:v>
                </c:pt>
                <c:pt idx="134">
                  <c:v>67.5</c:v>
                </c:pt>
                <c:pt idx="135">
                  <c:v>67.5</c:v>
                </c:pt>
                <c:pt idx="136">
                  <c:v>67.599999999999994</c:v>
                </c:pt>
                <c:pt idx="137">
                  <c:v>67.7</c:v>
                </c:pt>
                <c:pt idx="138">
                  <c:v>67.8</c:v>
                </c:pt>
                <c:pt idx="139">
                  <c:v>67.900000000000006</c:v>
                </c:pt>
                <c:pt idx="140">
                  <c:v>67.900000000000006</c:v>
                </c:pt>
                <c:pt idx="141">
                  <c:v>67.8</c:v>
                </c:pt>
                <c:pt idx="142">
                  <c:v>67.8</c:v>
                </c:pt>
                <c:pt idx="143">
                  <c:v>67.8</c:v>
                </c:pt>
                <c:pt idx="144">
                  <c:v>67.8</c:v>
                </c:pt>
                <c:pt idx="145">
                  <c:v>67.8</c:v>
                </c:pt>
                <c:pt idx="146">
                  <c:v>67.8</c:v>
                </c:pt>
                <c:pt idx="147">
                  <c:v>67.7</c:v>
                </c:pt>
                <c:pt idx="148">
                  <c:v>67.599999999999994</c:v>
                </c:pt>
                <c:pt idx="149">
                  <c:v>67.599999999999994</c:v>
                </c:pt>
                <c:pt idx="150">
                  <c:v>67.5</c:v>
                </c:pt>
                <c:pt idx="151">
                  <c:v>67.5</c:v>
                </c:pt>
                <c:pt idx="152">
                  <c:v>67.5</c:v>
                </c:pt>
                <c:pt idx="153">
                  <c:v>67.5</c:v>
                </c:pt>
                <c:pt idx="154">
                  <c:v>67.599999999999994</c:v>
                </c:pt>
                <c:pt idx="155">
                  <c:v>67.599999999999994</c:v>
                </c:pt>
                <c:pt idx="156">
                  <c:v>67.599999999999994</c:v>
                </c:pt>
                <c:pt idx="157">
                  <c:v>67.599999999999994</c:v>
                </c:pt>
                <c:pt idx="158">
                  <c:v>67.599999999999994</c:v>
                </c:pt>
                <c:pt idx="159">
                  <c:v>67.599999999999994</c:v>
                </c:pt>
                <c:pt idx="160">
                  <c:v>67.5</c:v>
                </c:pt>
                <c:pt idx="161">
                  <c:v>67.5</c:v>
                </c:pt>
                <c:pt idx="162">
                  <c:v>67.5</c:v>
                </c:pt>
                <c:pt idx="163">
                  <c:v>67.400000000000006</c:v>
                </c:pt>
                <c:pt idx="164">
                  <c:v>67.400000000000006</c:v>
                </c:pt>
                <c:pt idx="165">
                  <c:v>67.5</c:v>
                </c:pt>
                <c:pt idx="166">
                  <c:v>67.5</c:v>
                </c:pt>
                <c:pt idx="167">
                  <c:v>67.599999999999994</c:v>
                </c:pt>
                <c:pt idx="168">
                  <c:v>67.7</c:v>
                </c:pt>
                <c:pt idx="169">
                  <c:v>67.7</c:v>
                </c:pt>
                <c:pt idx="170">
                  <c:v>67.7</c:v>
                </c:pt>
                <c:pt idx="171">
                  <c:v>67.7</c:v>
                </c:pt>
                <c:pt idx="172">
                  <c:v>67.7</c:v>
                </c:pt>
                <c:pt idx="173">
                  <c:v>67.7</c:v>
                </c:pt>
                <c:pt idx="174">
                  <c:v>67.7</c:v>
                </c:pt>
                <c:pt idx="175">
                  <c:v>67.7</c:v>
                </c:pt>
                <c:pt idx="176">
                  <c:v>67.7</c:v>
                </c:pt>
                <c:pt idx="177">
                  <c:v>67.7</c:v>
                </c:pt>
                <c:pt idx="178">
                  <c:v>67.7</c:v>
                </c:pt>
                <c:pt idx="179">
                  <c:v>67.599999999999994</c:v>
                </c:pt>
                <c:pt idx="180">
                  <c:v>67.599999999999994</c:v>
                </c:pt>
                <c:pt idx="181">
                  <c:v>67.5</c:v>
                </c:pt>
                <c:pt idx="182">
                  <c:v>67.5</c:v>
                </c:pt>
                <c:pt idx="183">
                  <c:v>67.400000000000006</c:v>
                </c:pt>
                <c:pt idx="184">
                  <c:v>67.400000000000006</c:v>
                </c:pt>
                <c:pt idx="185">
                  <c:v>67.400000000000006</c:v>
                </c:pt>
                <c:pt idx="186">
                  <c:v>67.3</c:v>
                </c:pt>
                <c:pt idx="187">
                  <c:v>67.3</c:v>
                </c:pt>
                <c:pt idx="188">
                  <c:v>67.3</c:v>
                </c:pt>
                <c:pt idx="189">
                  <c:v>67.3</c:v>
                </c:pt>
                <c:pt idx="190">
                  <c:v>67.3</c:v>
                </c:pt>
                <c:pt idx="191">
                  <c:v>67.3</c:v>
                </c:pt>
                <c:pt idx="192">
                  <c:v>67.3</c:v>
                </c:pt>
                <c:pt idx="193">
                  <c:v>67.3</c:v>
                </c:pt>
                <c:pt idx="194">
                  <c:v>67.3</c:v>
                </c:pt>
                <c:pt idx="195">
                  <c:v>67.3</c:v>
                </c:pt>
                <c:pt idx="196">
                  <c:v>67.3</c:v>
                </c:pt>
                <c:pt idx="197">
                  <c:v>67.2</c:v>
                </c:pt>
                <c:pt idx="198">
                  <c:v>67.2</c:v>
                </c:pt>
                <c:pt idx="199">
                  <c:v>67.2</c:v>
                </c:pt>
                <c:pt idx="200">
                  <c:v>67.2</c:v>
                </c:pt>
                <c:pt idx="201">
                  <c:v>67.2</c:v>
                </c:pt>
                <c:pt idx="202">
                  <c:v>67.2</c:v>
                </c:pt>
                <c:pt idx="203">
                  <c:v>67.2</c:v>
                </c:pt>
                <c:pt idx="204">
                  <c:v>67.099999999999994</c:v>
                </c:pt>
                <c:pt idx="205">
                  <c:v>67</c:v>
                </c:pt>
                <c:pt idx="206">
                  <c:v>67</c:v>
                </c:pt>
                <c:pt idx="207">
                  <c:v>67</c:v>
                </c:pt>
                <c:pt idx="208">
                  <c:v>67</c:v>
                </c:pt>
                <c:pt idx="209">
                  <c:v>67</c:v>
                </c:pt>
                <c:pt idx="210">
                  <c:v>67</c:v>
                </c:pt>
                <c:pt idx="211">
                  <c:v>67</c:v>
                </c:pt>
                <c:pt idx="212">
                  <c:v>66.900000000000006</c:v>
                </c:pt>
                <c:pt idx="213">
                  <c:v>66.900000000000006</c:v>
                </c:pt>
                <c:pt idx="214">
                  <c:v>66.900000000000006</c:v>
                </c:pt>
                <c:pt idx="215">
                  <c:v>67</c:v>
                </c:pt>
                <c:pt idx="216">
                  <c:v>67</c:v>
                </c:pt>
                <c:pt idx="217">
                  <c:v>67</c:v>
                </c:pt>
                <c:pt idx="218">
                  <c:v>67</c:v>
                </c:pt>
                <c:pt idx="219">
                  <c:v>67</c:v>
                </c:pt>
                <c:pt idx="220">
                  <c:v>67</c:v>
                </c:pt>
                <c:pt idx="221">
                  <c:v>67</c:v>
                </c:pt>
                <c:pt idx="222">
                  <c:v>67</c:v>
                </c:pt>
                <c:pt idx="223">
                  <c:v>67</c:v>
                </c:pt>
                <c:pt idx="224">
                  <c:v>66.900000000000006</c:v>
                </c:pt>
                <c:pt idx="225">
                  <c:v>66.900000000000006</c:v>
                </c:pt>
                <c:pt idx="226">
                  <c:v>66.8</c:v>
                </c:pt>
                <c:pt idx="227">
                  <c:v>66.7</c:v>
                </c:pt>
                <c:pt idx="228">
                  <c:v>66.7</c:v>
                </c:pt>
                <c:pt idx="229">
                  <c:v>66.599999999999994</c:v>
                </c:pt>
                <c:pt idx="230">
                  <c:v>66.599999999999994</c:v>
                </c:pt>
                <c:pt idx="231">
                  <c:v>66.599999999999994</c:v>
                </c:pt>
                <c:pt idx="232">
                  <c:v>66.599999999999994</c:v>
                </c:pt>
                <c:pt idx="233">
                  <c:v>66.7</c:v>
                </c:pt>
                <c:pt idx="234">
                  <c:v>66.7</c:v>
                </c:pt>
                <c:pt idx="235">
                  <c:v>66.7</c:v>
                </c:pt>
                <c:pt idx="236">
                  <c:v>66.7</c:v>
                </c:pt>
                <c:pt idx="237">
                  <c:v>66.8</c:v>
                </c:pt>
                <c:pt idx="238">
                  <c:v>66.8</c:v>
                </c:pt>
                <c:pt idx="239">
                  <c:v>66.8</c:v>
                </c:pt>
                <c:pt idx="240">
                  <c:v>66.8</c:v>
                </c:pt>
                <c:pt idx="241">
                  <c:v>66.900000000000006</c:v>
                </c:pt>
                <c:pt idx="242">
                  <c:v>66.8</c:v>
                </c:pt>
                <c:pt idx="243">
                  <c:v>66.8</c:v>
                </c:pt>
                <c:pt idx="244">
                  <c:v>66.8</c:v>
                </c:pt>
                <c:pt idx="245">
                  <c:v>66.7</c:v>
                </c:pt>
                <c:pt idx="246">
                  <c:v>66.7</c:v>
                </c:pt>
                <c:pt idx="247">
                  <c:v>66.7</c:v>
                </c:pt>
                <c:pt idx="248">
                  <c:v>66.7</c:v>
                </c:pt>
                <c:pt idx="249">
                  <c:v>66.7</c:v>
                </c:pt>
                <c:pt idx="250">
                  <c:v>66.7</c:v>
                </c:pt>
                <c:pt idx="251">
                  <c:v>66.7</c:v>
                </c:pt>
                <c:pt idx="252">
                  <c:v>66.7</c:v>
                </c:pt>
                <c:pt idx="253">
                  <c:v>66.599999999999994</c:v>
                </c:pt>
                <c:pt idx="254">
                  <c:v>66.599999999999994</c:v>
                </c:pt>
                <c:pt idx="255">
                  <c:v>66.599999999999994</c:v>
                </c:pt>
                <c:pt idx="256">
                  <c:v>66.599999999999994</c:v>
                </c:pt>
                <c:pt idx="257">
                  <c:v>66.599999999999994</c:v>
                </c:pt>
                <c:pt idx="258">
                  <c:v>66.599999999999994</c:v>
                </c:pt>
                <c:pt idx="259">
                  <c:v>66.599999999999994</c:v>
                </c:pt>
                <c:pt idx="260">
                  <c:v>66.599999999999994</c:v>
                </c:pt>
                <c:pt idx="261">
                  <c:v>66.599999999999994</c:v>
                </c:pt>
                <c:pt idx="262">
                  <c:v>66.599999999999994</c:v>
                </c:pt>
                <c:pt idx="263">
                  <c:v>66.599999999999994</c:v>
                </c:pt>
                <c:pt idx="264">
                  <c:v>66.7</c:v>
                </c:pt>
                <c:pt idx="265">
                  <c:v>66.7</c:v>
                </c:pt>
                <c:pt idx="266">
                  <c:v>66.7</c:v>
                </c:pt>
                <c:pt idx="267">
                  <c:v>66.7</c:v>
                </c:pt>
                <c:pt idx="268">
                  <c:v>66.7</c:v>
                </c:pt>
                <c:pt idx="269">
                  <c:v>66.7</c:v>
                </c:pt>
                <c:pt idx="270">
                  <c:v>66.7</c:v>
                </c:pt>
                <c:pt idx="271">
                  <c:v>66.7</c:v>
                </c:pt>
                <c:pt idx="272">
                  <c:v>66.7</c:v>
                </c:pt>
                <c:pt idx="273">
                  <c:v>66.7</c:v>
                </c:pt>
                <c:pt idx="274">
                  <c:v>66.7</c:v>
                </c:pt>
                <c:pt idx="275">
                  <c:v>66.7</c:v>
                </c:pt>
                <c:pt idx="276">
                  <c:v>66.7</c:v>
                </c:pt>
                <c:pt idx="277">
                  <c:v>66.599999999999994</c:v>
                </c:pt>
                <c:pt idx="278">
                  <c:v>66.599999999999994</c:v>
                </c:pt>
                <c:pt idx="279">
                  <c:v>66.599999999999994</c:v>
                </c:pt>
                <c:pt idx="280">
                  <c:v>66.599999999999994</c:v>
                </c:pt>
                <c:pt idx="281">
                  <c:v>66.599999999999994</c:v>
                </c:pt>
                <c:pt idx="282">
                  <c:v>66.599999999999994</c:v>
                </c:pt>
                <c:pt idx="283">
                  <c:v>66.599999999999994</c:v>
                </c:pt>
                <c:pt idx="284">
                  <c:v>66.599999999999994</c:v>
                </c:pt>
                <c:pt idx="285">
                  <c:v>66.599999999999994</c:v>
                </c:pt>
                <c:pt idx="286">
                  <c:v>66.599999999999994</c:v>
                </c:pt>
                <c:pt idx="287">
                  <c:v>66.7</c:v>
                </c:pt>
                <c:pt idx="288">
                  <c:v>66.8</c:v>
                </c:pt>
                <c:pt idx="289">
                  <c:v>66.8</c:v>
                </c:pt>
                <c:pt idx="290">
                  <c:v>66.900000000000006</c:v>
                </c:pt>
                <c:pt idx="291">
                  <c:v>66.900000000000006</c:v>
                </c:pt>
                <c:pt idx="292">
                  <c:v>66.900000000000006</c:v>
                </c:pt>
                <c:pt idx="293">
                  <c:v>66.900000000000006</c:v>
                </c:pt>
                <c:pt idx="294">
                  <c:v>66.900000000000006</c:v>
                </c:pt>
                <c:pt idx="295">
                  <c:v>66.900000000000006</c:v>
                </c:pt>
                <c:pt idx="296">
                  <c:v>66.8</c:v>
                </c:pt>
                <c:pt idx="297">
                  <c:v>66.8</c:v>
                </c:pt>
                <c:pt idx="298">
                  <c:v>66.8</c:v>
                </c:pt>
                <c:pt idx="299">
                  <c:v>66.8</c:v>
                </c:pt>
                <c:pt idx="300">
                  <c:v>66.8</c:v>
                </c:pt>
                <c:pt idx="301">
                  <c:v>66.8</c:v>
                </c:pt>
                <c:pt idx="302">
                  <c:v>66.8</c:v>
                </c:pt>
                <c:pt idx="303">
                  <c:v>66.900000000000006</c:v>
                </c:pt>
                <c:pt idx="304">
                  <c:v>66.900000000000006</c:v>
                </c:pt>
                <c:pt idx="305">
                  <c:v>66.900000000000006</c:v>
                </c:pt>
                <c:pt idx="306">
                  <c:v>66.900000000000006</c:v>
                </c:pt>
                <c:pt idx="307">
                  <c:v>66.900000000000006</c:v>
                </c:pt>
                <c:pt idx="308">
                  <c:v>66.900000000000006</c:v>
                </c:pt>
                <c:pt idx="309">
                  <c:v>66.8</c:v>
                </c:pt>
                <c:pt idx="310">
                  <c:v>66.8</c:v>
                </c:pt>
                <c:pt idx="311">
                  <c:v>66.8</c:v>
                </c:pt>
                <c:pt idx="312">
                  <c:v>66.8</c:v>
                </c:pt>
                <c:pt idx="313">
                  <c:v>66.900000000000006</c:v>
                </c:pt>
                <c:pt idx="314">
                  <c:v>66.900000000000006</c:v>
                </c:pt>
                <c:pt idx="315">
                  <c:v>67</c:v>
                </c:pt>
                <c:pt idx="316">
                  <c:v>67</c:v>
                </c:pt>
                <c:pt idx="317">
                  <c:v>67.099999999999994</c:v>
                </c:pt>
                <c:pt idx="318">
                  <c:v>67.2</c:v>
                </c:pt>
                <c:pt idx="319">
                  <c:v>67.2</c:v>
                </c:pt>
                <c:pt idx="320">
                  <c:v>67.2</c:v>
                </c:pt>
                <c:pt idx="321">
                  <c:v>67.2</c:v>
                </c:pt>
                <c:pt idx="322">
                  <c:v>67.2</c:v>
                </c:pt>
                <c:pt idx="323">
                  <c:v>67.2</c:v>
                </c:pt>
                <c:pt idx="324">
                  <c:v>67.2</c:v>
                </c:pt>
                <c:pt idx="325">
                  <c:v>67.2</c:v>
                </c:pt>
                <c:pt idx="326">
                  <c:v>67.2</c:v>
                </c:pt>
                <c:pt idx="327">
                  <c:v>67.2</c:v>
                </c:pt>
                <c:pt idx="328">
                  <c:v>67.2</c:v>
                </c:pt>
                <c:pt idx="329">
                  <c:v>67.2</c:v>
                </c:pt>
                <c:pt idx="330">
                  <c:v>67.2</c:v>
                </c:pt>
                <c:pt idx="331">
                  <c:v>67.2</c:v>
                </c:pt>
                <c:pt idx="332">
                  <c:v>67.2</c:v>
                </c:pt>
                <c:pt idx="333">
                  <c:v>67.2</c:v>
                </c:pt>
                <c:pt idx="334">
                  <c:v>67.2</c:v>
                </c:pt>
                <c:pt idx="335">
                  <c:v>67.3</c:v>
                </c:pt>
                <c:pt idx="336">
                  <c:v>67.3</c:v>
                </c:pt>
                <c:pt idx="337">
                  <c:v>67.400000000000006</c:v>
                </c:pt>
                <c:pt idx="338">
                  <c:v>67.5</c:v>
                </c:pt>
                <c:pt idx="339">
                  <c:v>67.5</c:v>
                </c:pt>
                <c:pt idx="340">
                  <c:v>67.5</c:v>
                </c:pt>
                <c:pt idx="341">
                  <c:v>67.599999999999994</c:v>
                </c:pt>
                <c:pt idx="342">
                  <c:v>67.599999999999994</c:v>
                </c:pt>
                <c:pt idx="343">
                  <c:v>67.599999999999994</c:v>
                </c:pt>
                <c:pt idx="344">
                  <c:v>67.7</c:v>
                </c:pt>
                <c:pt idx="345">
                  <c:v>67.7</c:v>
                </c:pt>
                <c:pt idx="346">
                  <c:v>67.8</c:v>
                </c:pt>
                <c:pt idx="347">
                  <c:v>67.8</c:v>
                </c:pt>
                <c:pt idx="348">
                  <c:v>67.8</c:v>
                </c:pt>
                <c:pt idx="349">
                  <c:v>67.8</c:v>
                </c:pt>
                <c:pt idx="350">
                  <c:v>67.8</c:v>
                </c:pt>
                <c:pt idx="351">
                  <c:v>67.8</c:v>
                </c:pt>
                <c:pt idx="352">
                  <c:v>67.8</c:v>
                </c:pt>
                <c:pt idx="353">
                  <c:v>67.8</c:v>
                </c:pt>
                <c:pt idx="354">
                  <c:v>67.8</c:v>
                </c:pt>
                <c:pt idx="355">
                  <c:v>67.8</c:v>
                </c:pt>
                <c:pt idx="356">
                  <c:v>67.8</c:v>
                </c:pt>
                <c:pt idx="357">
                  <c:v>67.8</c:v>
                </c:pt>
                <c:pt idx="358">
                  <c:v>67.8</c:v>
                </c:pt>
                <c:pt idx="359">
                  <c:v>67.8</c:v>
                </c:pt>
                <c:pt idx="360">
                  <c:v>67.900000000000006</c:v>
                </c:pt>
                <c:pt idx="361">
                  <c:v>67.900000000000006</c:v>
                </c:pt>
                <c:pt idx="362">
                  <c:v>68</c:v>
                </c:pt>
                <c:pt idx="363">
                  <c:v>68</c:v>
                </c:pt>
                <c:pt idx="364">
                  <c:v>68.099999999999994</c:v>
                </c:pt>
                <c:pt idx="365">
                  <c:v>68.099999999999994</c:v>
                </c:pt>
                <c:pt idx="366">
                  <c:v>68.099999999999994</c:v>
                </c:pt>
                <c:pt idx="367">
                  <c:v>68.2</c:v>
                </c:pt>
                <c:pt idx="368">
                  <c:v>68.2</c:v>
                </c:pt>
                <c:pt idx="369">
                  <c:v>68.2</c:v>
                </c:pt>
                <c:pt idx="370">
                  <c:v>68.2</c:v>
                </c:pt>
                <c:pt idx="371">
                  <c:v>68.2</c:v>
                </c:pt>
                <c:pt idx="372">
                  <c:v>68.2</c:v>
                </c:pt>
                <c:pt idx="373">
                  <c:v>68.2</c:v>
                </c:pt>
                <c:pt idx="374">
                  <c:v>68.2</c:v>
                </c:pt>
                <c:pt idx="375">
                  <c:v>68.2</c:v>
                </c:pt>
                <c:pt idx="376">
                  <c:v>68.3</c:v>
                </c:pt>
                <c:pt idx="377">
                  <c:v>68.3</c:v>
                </c:pt>
                <c:pt idx="378">
                  <c:v>68.3</c:v>
                </c:pt>
                <c:pt idx="379">
                  <c:v>68.3</c:v>
                </c:pt>
                <c:pt idx="380">
                  <c:v>68.3</c:v>
                </c:pt>
                <c:pt idx="381">
                  <c:v>68.400000000000006</c:v>
                </c:pt>
                <c:pt idx="382">
                  <c:v>68.400000000000006</c:v>
                </c:pt>
                <c:pt idx="383">
                  <c:v>68.400000000000006</c:v>
                </c:pt>
                <c:pt idx="384">
                  <c:v>68.5</c:v>
                </c:pt>
                <c:pt idx="385">
                  <c:v>68.5</c:v>
                </c:pt>
                <c:pt idx="386">
                  <c:v>68.5</c:v>
                </c:pt>
                <c:pt idx="387">
                  <c:v>68.5</c:v>
                </c:pt>
                <c:pt idx="388">
                  <c:v>68.5</c:v>
                </c:pt>
                <c:pt idx="389">
                  <c:v>68.5</c:v>
                </c:pt>
                <c:pt idx="390">
                  <c:v>68.599999999999994</c:v>
                </c:pt>
                <c:pt idx="391">
                  <c:v>68.599999999999994</c:v>
                </c:pt>
                <c:pt idx="392">
                  <c:v>68.599999999999994</c:v>
                </c:pt>
                <c:pt idx="393">
                  <c:v>68.599999999999994</c:v>
                </c:pt>
                <c:pt idx="394">
                  <c:v>68.599999999999994</c:v>
                </c:pt>
                <c:pt idx="395">
                  <c:v>68.599999999999994</c:v>
                </c:pt>
                <c:pt idx="396">
                  <c:v>68.7</c:v>
                </c:pt>
                <c:pt idx="397">
                  <c:v>68.7</c:v>
                </c:pt>
                <c:pt idx="398">
                  <c:v>68.7</c:v>
                </c:pt>
                <c:pt idx="399">
                  <c:v>68.7</c:v>
                </c:pt>
                <c:pt idx="400">
                  <c:v>68.8</c:v>
                </c:pt>
                <c:pt idx="401">
                  <c:v>68.8</c:v>
                </c:pt>
                <c:pt idx="402">
                  <c:v>68.8</c:v>
                </c:pt>
                <c:pt idx="403">
                  <c:v>68.8</c:v>
                </c:pt>
                <c:pt idx="404">
                  <c:v>68.8</c:v>
                </c:pt>
                <c:pt idx="405">
                  <c:v>68.8</c:v>
                </c:pt>
                <c:pt idx="406">
                  <c:v>68.8</c:v>
                </c:pt>
                <c:pt idx="407">
                  <c:v>68.900000000000006</c:v>
                </c:pt>
                <c:pt idx="408">
                  <c:v>68.900000000000006</c:v>
                </c:pt>
                <c:pt idx="409">
                  <c:v>68.900000000000006</c:v>
                </c:pt>
                <c:pt idx="410">
                  <c:v>68.900000000000006</c:v>
                </c:pt>
                <c:pt idx="411">
                  <c:v>68.900000000000006</c:v>
                </c:pt>
                <c:pt idx="412">
                  <c:v>68.900000000000006</c:v>
                </c:pt>
                <c:pt idx="413">
                  <c:v>68.900000000000006</c:v>
                </c:pt>
                <c:pt idx="414">
                  <c:v>68.900000000000006</c:v>
                </c:pt>
                <c:pt idx="415">
                  <c:v>68.900000000000006</c:v>
                </c:pt>
                <c:pt idx="416">
                  <c:v>68.900000000000006</c:v>
                </c:pt>
                <c:pt idx="417">
                  <c:v>68.900000000000006</c:v>
                </c:pt>
                <c:pt idx="418">
                  <c:v>69</c:v>
                </c:pt>
                <c:pt idx="419">
                  <c:v>69</c:v>
                </c:pt>
                <c:pt idx="420">
                  <c:v>69</c:v>
                </c:pt>
                <c:pt idx="421">
                  <c:v>69</c:v>
                </c:pt>
                <c:pt idx="422">
                  <c:v>69</c:v>
                </c:pt>
                <c:pt idx="423">
                  <c:v>69</c:v>
                </c:pt>
                <c:pt idx="424">
                  <c:v>69.099999999999994</c:v>
                </c:pt>
                <c:pt idx="425">
                  <c:v>69.099999999999994</c:v>
                </c:pt>
                <c:pt idx="426">
                  <c:v>69.099999999999994</c:v>
                </c:pt>
                <c:pt idx="427">
                  <c:v>69.099999999999994</c:v>
                </c:pt>
                <c:pt idx="428">
                  <c:v>69.099999999999994</c:v>
                </c:pt>
                <c:pt idx="429">
                  <c:v>69.099999999999994</c:v>
                </c:pt>
                <c:pt idx="430">
                  <c:v>69.099999999999994</c:v>
                </c:pt>
                <c:pt idx="431">
                  <c:v>69.099999999999994</c:v>
                </c:pt>
                <c:pt idx="432">
                  <c:v>69.2</c:v>
                </c:pt>
                <c:pt idx="433">
                  <c:v>69.2</c:v>
                </c:pt>
                <c:pt idx="434">
                  <c:v>69.2</c:v>
                </c:pt>
                <c:pt idx="435">
                  <c:v>69.2</c:v>
                </c:pt>
                <c:pt idx="436">
                  <c:v>69.2</c:v>
                </c:pt>
                <c:pt idx="437">
                  <c:v>69.2</c:v>
                </c:pt>
                <c:pt idx="438">
                  <c:v>69.2</c:v>
                </c:pt>
                <c:pt idx="439">
                  <c:v>69.2</c:v>
                </c:pt>
                <c:pt idx="440">
                  <c:v>69.2</c:v>
                </c:pt>
                <c:pt idx="441">
                  <c:v>69.2</c:v>
                </c:pt>
                <c:pt idx="442">
                  <c:v>69.2</c:v>
                </c:pt>
                <c:pt idx="443">
                  <c:v>69.2</c:v>
                </c:pt>
                <c:pt idx="444">
                  <c:v>69.2</c:v>
                </c:pt>
                <c:pt idx="445">
                  <c:v>69.2</c:v>
                </c:pt>
                <c:pt idx="446">
                  <c:v>69.2</c:v>
                </c:pt>
                <c:pt idx="447">
                  <c:v>69.2</c:v>
                </c:pt>
                <c:pt idx="448">
                  <c:v>69.3</c:v>
                </c:pt>
                <c:pt idx="449">
                  <c:v>69.3</c:v>
                </c:pt>
                <c:pt idx="450">
                  <c:v>69.3</c:v>
                </c:pt>
                <c:pt idx="451">
                  <c:v>69.3</c:v>
                </c:pt>
                <c:pt idx="452">
                  <c:v>69.3</c:v>
                </c:pt>
                <c:pt idx="453">
                  <c:v>69.3</c:v>
                </c:pt>
                <c:pt idx="454">
                  <c:v>69.3</c:v>
                </c:pt>
                <c:pt idx="455">
                  <c:v>69.3</c:v>
                </c:pt>
                <c:pt idx="456">
                  <c:v>69.2</c:v>
                </c:pt>
                <c:pt idx="457">
                  <c:v>69.2</c:v>
                </c:pt>
                <c:pt idx="458">
                  <c:v>69.2</c:v>
                </c:pt>
                <c:pt idx="459">
                  <c:v>69.2</c:v>
                </c:pt>
                <c:pt idx="460">
                  <c:v>69.2</c:v>
                </c:pt>
                <c:pt idx="461">
                  <c:v>69.2</c:v>
                </c:pt>
                <c:pt idx="462">
                  <c:v>69.2</c:v>
                </c:pt>
                <c:pt idx="463">
                  <c:v>69.2</c:v>
                </c:pt>
                <c:pt idx="464">
                  <c:v>69.2</c:v>
                </c:pt>
                <c:pt idx="465">
                  <c:v>69.2</c:v>
                </c:pt>
                <c:pt idx="466">
                  <c:v>69.2</c:v>
                </c:pt>
                <c:pt idx="467">
                  <c:v>69.099999999999994</c:v>
                </c:pt>
                <c:pt idx="468">
                  <c:v>69.099999999999994</c:v>
                </c:pt>
                <c:pt idx="469">
                  <c:v>69.099999999999994</c:v>
                </c:pt>
                <c:pt idx="470">
                  <c:v>69.099999999999994</c:v>
                </c:pt>
                <c:pt idx="471">
                  <c:v>69.099999999999994</c:v>
                </c:pt>
                <c:pt idx="472">
                  <c:v>69.099999999999994</c:v>
                </c:pt>
                <c:pt idx="473">
                  <c:v>69.099999999999994</c:v>
                </c:pt>
                <c:pt idx="474">
                  <c:v>69.099999999999994</c:v>
                </c:pt>
                <c:pt idx="475">
                  <c:v>69.099999999999994</c:v>
                </c:pt>
                <c:pt idx="476">
                  <c:v>69.099999999999994</c:v>
                </c:pt>
                <c:pt idx="477">
                  <c:v>69.099999999999994</c:v>
                </c:pt>
                <c:pt idx="478">
                  <c:v>69.099999999999994</c:v>
                </c:pt>
                <c:pt idx="479">
                  <c:v>69.099999999999994</c:v>
                </c:pt>
                <c:pt idx="480">
                  <c:v>69.099999999999994</c:v>
                </c:pt>
                <c:pt idx="481">
                  <c:v>69.099999999999994</c:v>
                </c:pt>
                <c:pt idx="482">
                  <c:v>69.099999999999994</c:v>
                </c:pt>
                <c:pt idx="483">
                  <c:v>69</c:v>
                </c:pt>
                <c:pt idx="484">
                  <c:v>69</c:v>
                </c:pt>
                <c:pt idx="485">
                  <c:v>69</c:v>
                </c:pt>
                <c:pt idx="486">
                  <c:v>69</c:v>
                </c:pt>
                <c:pt idx="487">
                  <c:v>69</c:v>
                </c:pt>
                <c:pt idx="488">
                  <c:v>69</c:v>
                </c:pt>
                <c:pt idx="489">
                  <c:v>69</c:v>
                </c:pt>
                <c:pt idx="490">
                  <c:v>68.900000000000006</c:v>
                </c:pt>
                <c:pt idx="491">
                  <c:v>68.900000000000006</c:v>
                </c:pt>
                <c:pt idx="492">
                  <c:v>68.900000000000006</c:v>
                </c:pt>
                <c:pt idx="493">
                  <c:v>68.900000000000006</c:v>
                </c:pt>
                <c:pt idx="494">
                  <c:v>69</c:v>
                </c:pt>
                <c:pt idx="495">
                  <c:v>69</c:v>
                </c:pt>
                <c:pt idx="496">
                  <c:v>69</c:v>
                </c:pt>
                <c:pt idx="497">
                  <c:v>69</c:v>
                </c:pt>
                <c:pt idx="498">
                  <c:v>69</c:v>
                </c:pt>
                <c:pt idx="499">
                  <c:v>69</c:v>
                </c:pt>
                <c:pt idx="500">
                  <c:v>69</c:v>
                </c:pt>
                <c:pt idx="501">
                  <c:v>69.099999999999994</c:v>
                </c:pt>
                <c:pt idx="502">
                  <c:v>69.099999999999994</c:v>
                </c:pt>
                <c:pt idx="503">
                  <c:v>69.2</c:v>
                </c:pt>
                <c:pt idx="504">
                  <c:v>69.2</c:v>
                </c:pt>
                <c:pt idx="505">
                  <c:v>69.3</c:v>
                </c:pt>
                <c:pt idx="506">
                  <c:v>69.3</c:v>
                </c:pt>
                <c:pt idx="507">
                  <c:v>69.400000000000006</c:v>
                </c:pt>
                <c:pt idx="508">
                  <c:v>69.5</c:v>
                </c:pt>
                <c:pt idx="509">
                  <c:v>69.5</c:v>
                </c:pt>
                <c:pt idx="510">
                  <c:v>69.599999999999994</c:v>
                </c:pt>
                <c:pt idx="511">
                  <c:v>69.7</c:v>
                </c:pt>
                <c:pt idx="512">
                  <c:v>69.7</c:v>
                </c:pt>
                <c:pt idx="513">
                  <c:v>69.8</c:v>
                </c:pt>
                <c:pt idx="514">
                  <c:v>69.900000000000006</c:v>
                </c:pt>
                <c:pt idx="515">
                  <c:v>70</c:v>
                </c:pt>
                <c:pt idx="516">
                  <c:v>70.099999999999994</c:v>
                </c:pt>
                <c:pt idx="517">
                  <c:v>70.2</c:v>
                </c:pt>
                <c:pt idx="518">
                  <c:v>70.2</c:v>
                </c:pt>
                <c:pt idx="519">
                  <c:v>70.3</c:v>
                </c:pt>
                <c:pt idx="520">
                  <c:v>70.400000000000006</c:v>
                </c:pt>
                <c:pt idx="521">
                  <c:v>70.5</c:v>
                </c:pt>
                <c:pt idx="522">
                  <c:v>70.599999999999994</c:v>
                </c:pt>
                <c:pt idx="523">
                  <c:v>70.7</c:v>
                </c:pt>
                <c:pt idx="524">
                  <c:v>70.8</c:v>
                </c:pt>
                <c:pt idx="525">
                  <c:v>70.900000000000006</c:v>
                </c:pt>
                <c:pt idx="526">
                  <c:v>71</c:v>
                </c:pt>
                <c:pt idx="527">
                  <c:v>71.099999999999994</c:v>
                </c:pt>
                <c:pt idx="528">
                  <c:v>71.099999999999994</c:v>
                </c:pt>
                <c:pt idx="529">
                  <c:v>71.2</c:v>
                </c:pt>
                <c:pt idx="530">
                  <c:v>71.3</c:v>
                </c:pt>
                <c:pt idx="531">
                  <c:v>71.400000000000006</c:v>
                </c:pt>
                <c:pt idx="532">
                  <c:v>71.400000000000006</c:v>
                </c:pt>
                <c:pt idx="533">
                  <c:v>71.5</c:v>
                </c:pt>
                <c:pt idx="534">
                  <c:v>71.5</c:v>
                </c:pt>
                <c:pt idx="535">
                  <c:v>71.599999999999994</c:v>
                </c:pt>
                <c:pt idx="536">
                  <c:v>71.7</c:v>
                </c:pt>
                <c:pt idx="537">
                  <c:v>71.7</c:v>
                </c:pt>
                <c:pt idx="538">
                  <c:v>71.8</c:v>
                </c:pt>
                <c:pt idx="539">
                  <c:v>71.8</c:v>
                </c:pt>
                <c:pt idx="540">
                  <c:v>71.900000000000006</c:v>
                </c:pt>
                <c:pt idx="541">
                  <c:v>71.900000000000006</c:v>
                </c:pt>
                <c:pt idx="542">
                  <c:v>72</c:v>
                </c:pt>
                <c:pt idx="543">
                  <c:v>72</c:v>
                </c:pt>
                <c:pt idx="544">
                  <c:v>72</c:v>
                </c:pt>
                <c:pt idx="545">
                  <c:v>72.099999999999994</c:v>
                </c:pt>
                <c:pt idx="546">
                  <c:v>72.099999999999994</c:v>
                </c:pt>
                <c:pt idx="547">
                  <c:v>72.2</c:v>
                </c:pt>
                <c:pt idx="548">
                  <c:v>72.2</c:v>
                </c:pt>
                <c:pt idx="549">
                  <c:v>72.3</c:v>
                </c:pt>
                <c:pt idx="550">
                  <c:v>72.3</c:v>
                </c:pt>
                <c:pt idx="551">
                  <c:v>72.400000000000006</c:v>
                </c:pt>
                <c:pt idx="552">
                  <c:v>72.400000000000006</c:v>
                </c:pt>
                <c:pt idx="553">
                  <c:v>72.5</c:v>
                </c:pt>
                <c:pt idx="554">
                  <c:v>72.5</c:v>
                </c:pt>
                <c:pt idx="555">
                  <c:v>72.5</c:v>
                </c:pt>
                <c:pt idx="556">
                  <c:v>72.5</c:v>
                </c:pt>
                <c:pt idx="557">
                  <c:v>72.5</c:v>
                </c:pt>
                <c:pt idx="558">
                  <c:v>72.599999999999994</c:v>
                </c:pt>
                <c:pt idx="559">
                  <c:v>72.599999999999994</c:v>
                </c:pt>
                <c:pt idx="560">
                  <c:v>72.7</c:v>
                </c:pt>
                <c:pt idx="561">
                  <c:v>72.7</c:v>
                </c:pt>
                <c:pt idx="562">
                  <c:v>72.8</c:v>
                </c:pt>
                <c:pt idx="563">
                  <c:v>72.8</c:v>
                </c:pt>
                <c:pt idx="564">
                  <c:v>72.900000000000006</c:v>
                </c:pt>
                <c:pt idx="565">
                  <c:v>72.900000000000006</c:v>
                </c:pt>
                <c:pt idx="566">
                  <c:v>73</c:v>
                </c:pt>
                <c:pt idx="567">
                  <c:v>73</c:v>
                </c:pt>
                <c:pt idx="568">
                  <c:v>73</c:v>
                </c:pt>
                <c:pt idx="569">
                  <c:v>73.099999999999994</c:v>
                </c:pt>
                <c:pt idx="570">
                  <c:v>73.099999999999994</c:v>
                </c:pt>
                <c:pt idx="571">
                  <c:v>73.099999999999994</c:v>
                </c:pt>
                <c:pt idx="572">
                  <c:v>73.2</c:v>
                </c:pt>
                <c:pt idx="573">
                  <c:v>73.2</c:v>
                </c:pt>
                <c:pt idx="574">
                  <c:v>73.3</c:v>
                </c:pt>
                <c:pt idx="575">
                  <c:v>73.3</c:v>
                </c:pt>
                <c:pt idx="576">
                  <c:v>73.3</c:v>
                </c:pt>
                <c:pt idx="577">
                  <c:v>73.400000000000006</c:v>
                </c:pt>
                <c:pt idx="578">
                  <c:v>73.400000000000006</c:v>
                </c:pt>
                <c:pt idx="579">
                  <c:v>73.5</c:v>
                </c:pt>
                <c:pt idx="580">
                  <c:v>73.5</c:v>
                </c:pt>
                <c:pt idx="581">
                  <c:v>73.5</c:v>
                </c:pt>
                <c:pt idx="582">
                  <c:v>73.599999999999994</c:v>
                </c:pt>
                <c:pt idx="583">
                  <c:v>73.599999999999994</c:v>
                </c:pt>
                <c:pt idx="584">
                  <c:v>73.599999999999994</c:v>
                </c:pt>
                <c:pt idx="585">
                  <c:v>73.7</c:v>
                </c:pt>
                <c:pt idx="586">
                  <c:v>73.7</c:v>
                </c:pt>
                <c:pt idx="587">
                  <c:v>73.7</c:v>
                </c:pt>
                <c:pt idx="588">
                  <c:v>73.8</c:v>
                </c:pt>
                <c:pt idx="589">
                  <c:v>73.8</c:v>
                </c:pt>
                <c:pt idx="590">
                  <c:v>73.900000000000006</c:v>
                </c:pt>
                <c:pt idx="591">
                  <c:v>73.900000000000006</c:v>
                </c:pt>
                <c:pt idx="592">
                  <c:v>74</c:v>
                </c:pt>
                <c:pt idx="593">
                  <c:v>74</c:v>
                </c:pt>
                <c:pt idx="594">
                  <c:v>74.099999999999994</c:v>
                </c:pt>
                <c:pt idx="595">
                  <c:v>74.099999999999994</c:v>
                </c:pt>
                <c:pt idx="596">
                  <c:v>74.099999999999994</c:v>
                </c:pt>
                <c:pt idx="597">
                  <c:v>74.099999999999994</c:v>
                </c:pt>
                <c:pt idx="598">
                  <c:v>74.2</c:v>
                </c:pt>
                <c:pt idx="599">
                  <c:v>74.2</c:v>
                </c:pt>
                <c:pt idx="600">
                  <c:v>74.3</c:v>
                </c:pt>
                <c:pt idx="601">
                  <c:v>74.3</c:v>
                </c:pt>
                <c:pt idx="602">
                  <c:v>74.3</c:v>
                </c:pt>
                <c:pt idx="603">
                  <c:v>74.400000000000006</c:v>
                </c:pt>
                <c:pt idx="604">
                  <c:v>74.400000000000006</c:v>
                </c:pt>
                <c:pt idx="605">
                  <c:v>74.5</c:v>
                </c:pt>
                <c:pt idx="606">
                  <c:v>74.5</c:v>
                </c:pt>
                <c:pt idx="607">
                  <c:v>74.599999999999994</c:v>
                </c:pt>
                <c:pt idx="608">
                  <c:v>74.599999999999994</c:v>
                </c:pt>
                <c:pt idx="609">
                  <c:v>74.599999999999994</c:v>
                </c:pt>
                <c:pt idx="610">
                  <c:v>74.7</c:v>
                </c:pt>
                <c:pt idx="611">
                  <c:v>74.7</c:v>
                </c:pt>
                <c:pt idx="612">
                  <c:v>74.7</c:v>
                </c:pt>
                <c:pt idx="613">
                  <c:v>74.8</c:v>
                </c:pt>
                <c:pt idx="614">
                  <c:v>74.8</c:v>
                </c:pt>
                <c:pt idx="615">
                  <c:v>74.8</c:v>
                </c:pt>
                <c:pt idx="616">
                  <c:v>74.900000000000006</c:v>
                </c:pt>
                <c:pt idx="617">
                  <c:v>74.900000000000006</c:v>
                </c:pt>
                <c:pt idx="618">
                  <c:v>74.900000000000006</c:v>
                </c:pt>
                <c:pt idx="619">
                  <c:v>74.900000000000006</c:v>
                </c:pt>
                <c:pt idx="620">
                  <c:v>75</c:v>
                </c:pt>
                <c:pt idx="621">
                  <c:v>75</c:v>
                </c:pt>
                <c:pt idx="622">
                  <c:v>75</c:v>
                </c:pt>
                <c:pt idx="623">
                  <c:v>75</c:v>
                </c:pt>
                <c:pt idx="624">
                  <c:v>75</c:v>
                </c:pt>
                <c:pt idx="625">
                  <c:v>75.099999999999994</c:v>
                </c:pt>
                <c:pt idx="626">
                  <c:v>75.099999999999994</c:v>
                </c:pt>
                <c:pt idx="627">
                  <c:v>75.099999999999994</c:v>
                </c:pt>
                <c:pt idx="628">
                  <c:v>75.099999999999994</c:v>
                </c:pt>
                <c:pt idx="629">
                  <c:v>75.2</c:v>
                </c:pt>
                <c:pt idx="630">
                  <c:v>75.2</c:v>
                </c:pt>
                <c:pt idx="631">
                  <c:v>75.2</c:v>
                </c:pt>
                <c:pt idx="632">
                  <c:v>75.3</c:v>
                </c:pt>
                <c:pt idx="633">
                  <c:v>75.3</c:v>
                </c:pt>
                <c:pt idx="634">
                  <c:v>75.3</c:v>
                </c:pt>
                <c:pt idx="635">
                  <c:v>75.400000000000006</c:v>
                </c:pt>
                <c:pt idx="636">
                  <c:v>75.400000000000006</c:v>
                </c:pt>
                <c:pt idx="637">
                  <c:v>75.400000000000006</c:v>
                </c:pt>
                <c:pt idx="638">
                  <c:v>75.400000000000006</c:v>
                </c:pt>
                <c:pt idx="639">
                  <c:v>75.400000000000006</c:v>
                </c:pt>
                <c:pt idx="640">
                  <c:v>75.5</c:v>
                </c:pt>
                <c:pt idx="641">
                  <c:v>75.5</c:v>
                </c:pt>
                <c:pt idx="642">
                  <c:v>75.5</c:v>
                </c:pt>
                <c:pt idx="643">
                  <c:v>75.5</c:v>
                </c:pt>
                <c:pt idx="644">
                  <c:v>75.5</c:v>
                </c:pt>
                <c:pt idx="645">
                  <c:v>75.599999999999994</c:v>
                </c:pt>
                <c:pt idx="646">
                  <c:v>75.599999999999994</c:v>
                </c:pt>
                <c:pt idx="647">
                  <c:v>75.599999999999994</c:v>
                </c:pt>
                <c:pt idx="648">
                  <c:v>75.599999999999994</c:v>
                </c:pt>
                <c:pt idx="649">
                  <c:v>75.599999999999994</c:v>
                </c:pt>
                <c:pt idx="650">
                  <c:v>75.599999999999994</c:v>
                </c:pt>
                <c:pt idx="651">
                  <c:v>75.599999999999994</c:v>
                </c:pt>
                <c:pt idx="652">
                  <c:v>75.599999999999994</c:v>
                </c:pt>
                <c:pt idx="653">
                  <c:v>75.599999999999994</c:v>
                </c:pt>
                <c:pt idx="654">
                  <c:v>75.599999999999994</c:v>
                </c:pt>
                <c:pt idx="655">
                  <c:v>75.7</c:v>
                </c:pt>
                <c:pt idx="656">
                  <c:v>75.7</c:v>
                </c:pt>
                <c:pt idx="657">
                  <c:v>75.7</c:v>
                </c:pt>
                <c:pt idx="658">
                  <c:v>75.7</c:v>
                </c:pt>
                <c:pt idx="659">
                  <c:v>75.7</c:v>
                </c:pt>
                <c:pt idx="660">
                  <c:v>75.7</c:v>
                </c:pt>
                <c:pt idx="661">
                  <c:v>75.7</c:v>
                </c:pt>
                <c:pt idx="662">
                  <c:v>75.7</c:v>
                </c:pt>
                <c:pt idx="663">
                  <c:v>75.7</c:v>
                </c:pt>
                <c:pt idx="664">
                  <c:v>75.8</c:v>
                </c:pt>
                <c:pt idx="665">
                  <c:v>75.8</c:v>
                </c:pt>
                <c:pt idx="666">
                  <c:v>75.8</c:v>
                </c:pt>
                <c:pt idx="667">
                  <c:v>75.8</c:v>
                </c:pt>
                <c:pt idx="668">
                  <c:v>75.8</c:v>
                </c:pt>
                <c:pt idx="669">
                  <c:v>75.8</c:v>
                </c:pt>
                <c:pt idx="670">
                  <c:v>75.900000000000006</c:v>
                </c:pt>
                <c:pt idx="671">
                  <c:v>75.900000000000006</c:v>
                </c:pt>
                <c:pt idx="672">
                  <c:v>75.900000000000006</c:v>
                </c:pt>
                <c:pt idx="673">
                  <c:v>75.900000000000006</c:v>
                </c:pt>
                <c:pt idx="674">
                  <c:v>75.900000000000006</c:v>
                </c:pt>
                <c:pt idx="675">
                  <c:v>75.900000000000006</c:v>
                </c:pt>
                <c:pt idx="676">
                  <c:v>76</c:v>
                </c:pt>
                <c:pt idx="677">
                  <c:v>76</c:v>
                </c:pt>
                <c:pt idx="678">
                  <c:v>76</c:v>
                </c:pt>
                <c:pt idx="679">
                  <c:v>76</c:v>
                </c:pt>
                <c:pt idx="680">
                  <c:v>76</c:v>
                </c:pt>
                <c:pt idx="681">
                  <c:v>76.099999999999994</c:v>
                </c:pt>
                <c:pt idx="682">
                  <c:v>76.099999999999994</c:v>
                </c:pt>
                <c:pt idx="683">
                  <c:v>76.099999999999994</c:v>
                </c:pt>
                <c:pt idx="684">
                  <c:v>76.099999999999994</c:v>
                </c:pt>
                <c:pt idx="685">
                  <c:v>76.099999999999994</c:v>
                </c:pt>
                <c:pt idx="686">
                  <c:v>76.099999999999994</c:v>
                </c:pt>
                <c:pt idx="687">
                  <c:v>76.099999999999994</c:v>
                </c:pt>
                <c:pt idx="688">
                  <c:v>76.099999999999994</c:v>
                </c:pt>
                <c:pt idx="689">
                  <c:v>76.2</c:v>
                </c:pt>
                <c:pt idx="690">
                  <c:v>76.2</c:v>
                </c:pt>
                <c:pt idx="691">
                  <c:v>76.2</c:v>
                </c:pt>
                <c:pt idx="692">
                  <c:v>76.2</c:v>
                </c:pt>
                <c:pt idx="693">
                  <c:v>76.3</c:v>
                </c:pt>
                <c:pt idx="694">
                  <c:v>76.3</c:v>
                </c:pt>
                <c:pt idx="695">
                  <c:v>76.3</c:v>
                </c:pt>
                <c:pt idx="696">
                  <c:v>76.3</c:v>
                </c:pt>
                <c:pt idx="697">
                  <c:v>76.3</c:v>
                </c:pt>
                <c:pt idx="698">
                  <c:v>76.3</c:v>
                </c:pt>
                <c:pt idx="699">
                  <c:v>76.400000000000006</c:v>
                </c:pt>
                <c:pt idx="700">
                  <c:v>76.400000000000006</c:v>
                </c:pt>
                <c:pt idx="701">
                  <c:v>76.400000000000006</c:v>
                </c:pt>
                <c:pt idx="702">
                  <c:v>76.400000000000006</c:v>
                </c:pt>
                <c:pt idx="703">
                  <c:v>76.400000000000006</c:v>
                </c:pt>
                <c:pt idx="704">
                  <c:v>76.400000000000006</c:v>
                </c:pt>
                <c:pt idx="705">
                  <c:v>76.400000000000006</c:v>
                </c:pt>
                <c:pt idx="706">
                  <c:v>76.400000000000006</c:v>
                </c:pt>
                <c:pt idx="707">
                  <c:v>76.400000000000006</c:v>
                </c:pt>
                <c:pt idx="708">
                  <c:v>76.400000000000006</c:v>
                </c:pt>
                <c:pt idx="709">
                  <c:v>76.400000000000006</c:v>
                </c:pt>
                <c:pt idx="710">
                  <c:v>76.400000000000006</c:v>
                </c:pt>
                <c:pt idx="711">
                  <c:v>76.400000000000006</c:v>
                </c:pt>
                <c:pt idx="712">
                  <c:v>76.400000000000006</c:v>
                </c:pt>
                <c:pt idx="713">
                  <c:v>76.400000000000006</c:v>
                </c:pt>
                <c:pt idx="714">
                  <c:v>76.3</c:v>
                </c:pt>
                <c:pt idx="715">
                  <c:v>76.3</c:v>
                </c:pt>
                <c:pt idx="716">
                  <c:v>76.3</c:v>
                </c:pt>
                <c:pt idx="717">
                  <c:v>76.3</c:v>
                </c:pt>
                <c:pt idx="718">
                  <c:v>76.3</c:v>
                </c:pt>
                <c:pt idx="719">
                  <c:v>76.2</c:v>
                </c:pt>
                <c:pt idx="720">
                  <c:v>76.2</c:v>
                </c:pt>
                <c:pt idx="721">
                  <c:v>76.2</c:v>
                </c:pt>
                <c:pt idx="722">
                  <c:v>76.2</c:v>
                </c:pt>
                <c:pt idx="723">
                  <c:v>76.2</c:v>
                </c:pt>
                <c:pt idx="724">
                  <c:v>76.2</c:v>
                </c:pt>
                <c:pt idx="725">
                  <c:v>76.2</c:v>
                </c:pt>
                <c:pt idx="726">
                  <c:v>76.2</c:v>
                </c:pt>
                <c:pt idx="727">
                  <c:v>76.2</c:v>
                </c:pt>
                <c:pt idx="728">
                  <c:v>76.2</c:v>
                </c:pt>
                <c:pt idx="729">
                  <c:v>76.2</c:v>
                </c:pt>
                <c:pt idx="730">
                  <c:v>76.2</c:v>
                </c:pt>
                <c:pt idx="731">
                  <c:v>76.2</c:v>
                </c:pt>
                <c:pt idx="732">
                  <c:v>76.2</c:v>
                </c:pt>
                <c:pt idx="733">
                  <c:v>76.2</c:v>
                </c:pt>
                <c:pt idx="734">
                  <c:v>76.2</c:v>
                </c:pt>
                <c:pt idx="735">
                  <c:v>76.2</c:v>
                </c:pt>
                <c:pt idx="736">
                  <c:v>76.3</c:v>
                </c:pt>
                <c:pt idx="737">
                  <c:v>76.3</c:v>
                </c:pt>
                <c:pt idx="738">
                  <c:v>76.3</c:v>
                </c:pt>
                <c:pt idx="739">
                  <c:v>76.3</c:v>
                </c:pt>
                <c:pt idx="740">
                  <c:v>76.400000000000006</c:v>
                </c:pt>
                <c:pt idx="741">
                  <c:v>76.400000000000006</c:v>
                </c:pt>
                <c:pt idx="742">
                  <c:v>76.400000000000006</c:v>
                </c:pt>
                <c:pt idx="743">
                  <c:v>76.400000000000006</c:v>
                </c:pt>
                <c:pt idx="744">
                  <c:v>76.400000000000006</c:v>
                </c:pt>
                <c:pt idx="745">
                  <c:v>76.5</c:v>
                </c:pt>
                <c:pt idx="746">
                  <c:v>76.5</c:v>
                </c:pt>
                <c:pt idx="747">
                  <c:v>76.5</c:v>
                </c:pt>
                <c:pt idx="748">
                  <c:v>76.5</c:v>
                </c:pt>
                <c:pt idx="749">
                  <c:v>76.599999999999994</c:v>
                </c:pt>
                <c:pt idx="750">
                  <c:v>76.599999999999994</c:v>
                </c:pt>
                <c:pt idx="751">
                  <c:v>76.599999999999994</c:v>
                </c:pt>
                <c:pt idx="752">
                  <c:v>76.599999999999994</c:v>
                </c:pt>
                <c:pt idx="753">
                  <c:v>76.599999999999994</c:v>
                </c:pt>
                <c:pt idx="754">
                  <c:v>76.599999999999994</c:v>
                </c:pt>
                <c:pt idx="755">
                  <c:v>76.7</c:v>
                </c:pt>
                <c:pt idx="756">
                  <c:v>76.7</c:v>
                </c:pt>
                <c:pt idx="757">
                  <c:v>76.7</c:v>
                </c:pt>
                <c:pt idx="758">
                  <c:v>76.8</c:v>
                </c:pt>
                <c:pt idx="759">
                  <c:v>76.8</c:v>
                </c:pt>
                <c:pt idx="760">
                  <c:v>76.8</c:v>
                </c:pt>
                <c:pt idx="761">
                  <c:v>76.8</c:v>
                </c:pt>
                <c:pt idx="762">
                  <c:v>76.900000000000006</c:v>
                </c:pt>
                <c:pt idx="763">
                  <c:v>76.900000000000006</c:v>
                </c:pt>
                <c:pt idx="764">
                  <c:v>76.900000000000006</c:v>
                </c:pt>
                <c:pt idx="765">
                  <c:v>77</c:v>
                </c:pt>
                <c:pt idx="766">
                  <c:v>77</c:v>
                </c:pt>
                <c:pt idx="767">
                  <c:v>77</c:v>
                </c:pt>
                <c:pt idx="768">
                  <c:v>77.099999999999994</c:v>
                </c:pt>
                <c:pt idx="769">
                  <c:v>77.099999999999994</c:v>
                </c:pt>
                <c:pt idx="770">
                  <c:v>77.099999999999994</c:v>
                </c:pt>
                <c:pt idx="771">
                  <c:v>77.2</c:v>
                </c:pt>
                <c:pt idx="772">
                  <c:v>77.2</c:v>
                </c:pt>
                <c:pt idx="773">
                  <c:v>77.2</c:v>
                </c:pt>
                <c:pt idx="774">
                  <c:v>77.2</c:v>
                </c:pt>
                <c:pt idx="775">
                  <c:v>77.3</c:v>
                </c:pt>
                <c:pt idx="776">
                  <c:v>77.3</c:v>
                </c:pt>
                <c:pt idx="777">
                  <c:v>77.3</c:v>
                </c:pt>
                <c:pt idx="778">
                  <c:v>77.400000000000006</c:v>
                </c:pt>
                <c:pt idx="779">
                  <c:v>77.400000000000006</c:v>
                </c:pt>
                <c:pt idx="780">
                  <c:v>77.400000000000006</c:v>
                </c:pt>
                <c:pt idx="781">
                  <c:v>77.5</c:v>
                </c:pt>
                <c:pt idx="782">
                  <c:v>77.5</c:v>
                </c:pt>
                <c:pt idx="783">
                  <c:v>77.5</c:v>
                </c:pt>
                <c:pt idx="784">
                  <c:v>77.5</c:v>
                </c:pt>
                <c:pt idx="785">
                  <c:v>77.599999999999994</c:v>
                </c:pt>
                <c:pt idx="786">
                  <c:v>77.599999999999994</c:v>
                </c:pt>
                <c:pt idx="787">
                  <c:v>77.599999999999994</c:v>
                </c:pt>
                <c:pt idx="788">
                  <c:v>77.599999999999994</c:v>
                </c:pt>
                <c:pt idx="789">
                  <c:v>77.599999999999994</c:v>
                </c:pt>
                <c:pt idx="790">
                  <c:v>77.599999999999994</c:v>
                </c:pt>
                <c:pt idx="791">
                  <c:v>77.7</c:v>
                </c:pt>
                <c:pt idx="792">
                  <c:v>77.7</c:v>
                </c:pt>
                <c:pt idx="793">
                  <c:v>77.7</c:v>
                </c:pt>
                <c:pt idx="794">
                  <c:v>77.7</c:v>
                </c:pt>
                <c:pt idx="795">
                  <c:v>77.7</c:v>
                </c:pt>
                <c:pt idx="796">
                  <c:v>77.7</c:v>
                </c:pt>
                <c:pt idx="797">
                  <c:v>77.7</c:v>
                </c:pt>
                <c:pt idx="798">
                  <c:v>77.7</c:v>
                </c:pt>
                <c:pt idx="799">
                  <c:v>77.7</c:v>
                </c:pt>
                <c:pt idx="800">
                  <c:v>77.7</c:v>
                </c:pt>
                <c:pt idx="801">
                  <c:v>77.7</c:v>
                </c:pt>
                <c:pt idx="802">
                  <c:v>77.7</c:v>
                </c:pt>
                <c:pt idx="803">
                  <c:v>77.7</c:v>
                </c:pt>
                <c:pt idx="804">
                  <c:v>77.7</c:v>
                </c:pt>
                <c:pt idx="805">
                  <c:v>77.7</c:v>
                </c:pt>
                <c:pt idx="806">
                  <c:v>77.7</c:v>
                </c:pt>
                <c:pt idx="807">
                  <c:v>77.7</c:v>
                </c:pt>
                <c:pt idx="808">
                  <c:v>77.7</c:v>
                </c:pt>
                <c:pt idx="809">
                  <c:v>77.599999999999994</c:v>
                </c:pt>
                <c:pt idx="810">
                  <c:v>77.599999999999994</c:v>
                </c:pt>
                <c:pt idx="811">
                  <c:v>77.599999999999994</c:v>
                </c:pt>
                <c:pt idx="812">
                  <c:v>77.599999999999994</c:v>
                </c:pt>
                <c:pt idx="813">
                  <c:v>77.599999999999994</c:v>
                </c:pt>
                <c:pt idx="814">
                  <c:v>77.599999999999994</c:v>
                </c:pt>
                <c:pt idx="815">
                  <c:v>77.599999999999994</c:v>
                </c:pt>
                <c:pt idx="816">
                  <c:v>77.599999999999994</c:v>
                </c:pt>
                <c:pt idx="817">
                  <c:v>77.599999999999994</c:v>
                </c:pt>
                <c:pt idx="818">
                  <c:v>77.599999999999994</c:v>
                </c:pt>
                <c:pt idx="819">
                  <c:v>77.599999999999994</c:v>
                </c:pt>
                <c:pt idx="820">
                  <c:v>77.599999999999994</c:v>
                </c:pt>
                <c:pt idx="821">
                  <c:v>77.599999999999994</c:v>
                </c:pt>
                <c:pt idx="822">
                  <c:v>77.599999999999994</c:v>
                </c:pt>
                <c:pt idx="823">
                  <c:v>77.599999999999994</c:v>
                </c:pt>
                <c:pt idx="824">
                  <c:v>77.599999999999994</c:v>
                </c:pt>
                <c:pt idx="825">
                  <c:v>77.599999999999994</c:v>
                </c:pt>
                <c:pt idx="826">
                  <c:v>77.599999999999994</c:v>
                </c:pt>
                <c:pt idx="827">
                  <c:v>77.599999999999994</c:v>
                </c:pt>
                <c:pt idx="828">
                  <c:v>77.599999999999994</c:v>
                </c:pt>
                <c:pt idx="829">
                  <c:v>77.599999999999994</c:v>
                </c:pt>
                <c:pt idx="830">
                  <c:v>77.599999999999994</c:v>
                </c:pt>
                <c:pt idx="831">
                  <c:v>77.7</c:v>
                </c:pt>
                <c:pt idx="832">
                  <c:v>77.7</c:v>
                </c:pt>
                <c:pt idx="833">
                  <c:v>77.7</c:v>
                </c:pt>
                <c:pt idx="834">
                  <c:v>77.7</c:v>
                </c:pt>
                <c:pt idx="835">
                  <c:v>77.7</c:v>
                </c:pt>
                <c:pt idx="836">
                  <c:v>77.7</c:v>
                </c:pt>
                <c:pt idx="837">
                  <c:v>77.7</c:v>
                </c:pt>
                <c:pt idx="838">
                  <c:v>77.8</c:v>
                </c:pt>
                <c:pt idx="839">
                  <c:v>77.8</c:v>
                </c:pt>
                <c:pt idx="840">
                  <c:v>77.8</c:v>
                </c:pt>
                <c:pt idx="841">
                  <c:v>77.8</c:v>
                </c:pt>
                <c:pt idx="842">
                  <c:v>77.900000000000006</c:v>
                </c:pt>
                <c:pt idx="843">
                  <c:v>77.900000000000006</c:v>
                </c:pt>
                <c:pt idx="844">
                  <c:v>77.900000000000006</c:v>
                </c:pt>
                <c:pt idx="845">
                  <c:v>77.900000000000006</c:v>
                </c:pt>
                <c:pt idx="846">
                  <c:v>78</c:v>
                </c:pt>
                <c:pt idx="847">
                  <c:v>78</c:v>
                </c:pt>
                <c:pt idx="848">
                  <c:v>78</c:v>
                </c:pt>
                <c:pt idx="849">
                  <c:v>78.099999999999994</c:v>
                </c:pt>
                <c:pt idx="850">
                  <c:v>78.099999999999994</c:v>
                </c:pt>
                <c:pt idx="851">
                  <c:v>78.099999999999994</c:v>
                </c:pt>
                <c:pt idx="852">
                  <c:v>78.2</c:v>
                </c:pt>
                <c:pt idx="853">
                  <c:v>78.2</c:v>
                </c:pt>
                <c:pt idx="854">
                  <c:v>78.2</c:v>
                </c:pt>
                <c:pt idx="855">
                  <c:v>78.2</c:v>
                </c:pt>
                <c:pt idx="856">
                  <c:v>78.3</c:v>
                </c:pt>
                <c:pt idx="857">
                  <c:v>78.3</c:v>
                </c:pt>
                <c:pt idx="858">
                  <c:v>78.400000000000006</c:v>
                </c:pt>
                <c:pt idx="859">
                  <c:v>78.400000000000006</c:v>
                </c:pt>
                <c:pt idx="860">
                  <c:v>78.400000000000006</c:v>
                </c:pt>
                <c:pt idx="861">
                  <c:v>78.5</c:v>
                </c:pt>
                <c:pt idx="862">
                  <c:v>78.5</c:v>
                </c:pt>
                <c:pt idx="863">
                  <c:v>78.599999999999994</c:v>
                </c:pt>
                <c:pt idx="864">
                  <c:v>78.599999999999994</c:v>
                </c:pt>
                <c:pt idx="865">
                  <c:v>78.7</c:v>
                </c:pt>
                <c:pt idx="866">
                  <c:v>78.7</c:v>
                </c:pt>
                <c:pt idx="867">
                  <c:v>78.8</c:v>
                </c:pt>
                <c:pt idx="868">
                  <c:v>78.900000000000006</c:v>
                </c:pt>
                <c:pt idx="869">
                  <c:v>78.900000000000006</c:v>
                </c:pt>
                <c:pt idx="870">
                  <c:v>79</c:v>
                </c:pt>
                <c:pt idx="871">
                  <c:v>79.099999999999994</c:v>
                </c:pt>
                <c:pt idx="872">
                  <c:v>79.099999999999994</c:v>
                </c:pt>
                <c:pt idx="873">
                  <c:v>79.2</c:v>
                </c:pt>
                <c:pt idx="874">
                  <c:v>79.2</c:v>
                </c:pt>
                <c:pt idx="875">
                  <c:v>79.3</c:v>
                </c:pt>
                <c:pt idx="876">
                  <c:v>79.400000000000006</c:v>
                </c:pt>
                <c:pt idx="877">
                  <c:v>79.5</c:v>
                </c:pt>
                <c:pt idx="878">
                  <c:v>79.5</c:v>
                </c:pt>
                <c:pt idx="879">
                  <c:v>79.599999999999994</c:v>
                </c:pt>
                <c:pt idx="880">
                  <c:v>79.7</c:v>
                </c:pt>
                <c:pt idx="881">
                  <c:v>79.8</c:v>
                </c:pt>
                <c:pt idx="882">
                  <c:v>79.8</c:v>
                </c:pt>
                <c:pt idx="883">
                  <c:v>79.900000000000006</c:v>
                </c:pt>
                <c:pt idx="884">
                  <c:v>80</c:v>
                </c:pt>
                <c:pt idx="885">
                  <c:v>80.099999999999994</c:v>
                </c:pt>
                <c:pt idx="886">
                  <c:v>80.099999999999994</c:v>
                </c:pt>
                <c:pt idx="887">
                  <c:v>80.2</c:v>
                </c:pt>
                <c:pt idx="888">
                  <c:v>80.3</c:v>
                </c:pt>
                <c:pt idx="889">
                  <c:v>80.3</c:v>
                </c:pt>
                <c:pt idx="890">
                  <c:v>80.400000000000006</c:v>
                </c:pt>
                <c:pt idx="891">
                  <c:v>80.400000000000006</c:v>
                </c:pt>
                <c:pt idx="892">
                  <c:v>80.5</c:v>
                </c:pt>
                <c:pt idx="893">
                  <c:v>80.5</c:v>
                </c:pt>
                <c:pt idx="894">
                  <c:v>80.599999999999994</c:v>
                </c:pt>
                <c:pt idx="895">
                  <c:v>80.7</c:v>
                </c:pt>
                <c:pt idx="896">
                  <c:v>80.7</c:v>
                </c:pt>
                <c:pt idx="897">
                  <c:v>80.7</c:v>
                </c:pt>
                <c:pt idx="898">
                  <c:v>80.8</c:v>
                </c:pt>
                <c:pt idx="899">
                  <c:v>80.8</c:v>
                </c:pt>
                <c:pt idx="900">
                  <c:v>80.900000000000006</c:v>
                </c:pt>
                <c:pt idx="901">
                  <c:v>80.900000000000006</c:v>
                </c:pt>
                <c:pt idx="902">
                  <c:v>81</c:v>
                </c:pt>
                <c:pt idx="903">
                  <c:v>81</c:v>
                </c:pt>
                <c:pt idx="904">
                  <c:v>81</c:v>
                </c:pt>
                <c:pt idx="905">
                  <c:v>81.099999999999994</c:v>
                </c:pt>
                <c:pt idx="906">
                  <c:v>81.2</c:v>
                </c:pt>
                <c:pt idx="907">
                  <c:v>81.2</c:v>
                </c:pt>
                <c:pt idx="908">
                  <c:v>81.3</c:v>
                </c:pt>
                <c:pt idx="909">
                  <c:v>81.3</c:v>
                </c:pt>
                <c:pt idx="910">
                  <c:v>81.400000000000006</c:v>
                </c:pt>
                <c:pt idx="911">
                  <c:v>81.5</c:v>
                </c:pt>
                <c:pt idx="912">
                  <c:v>81.5</c:v>
                </c:pt>
                <c:pt idx="913">
                  <c:v>81.599999999999994</c:v>
                </c:pt>
                <c:pt idx="914">
                  <c:v>81.599999999999994</c:v>
                </c:pt>
                <c:pt idx="915">
                  <c:v>81.7</c:v>
                </c:pt>
                <c:pt idx="916">
                  <c:v>81.8</c:v>
                </c:pt>
                <c:pt idx="917">
                  <c:v>81.8</c:v>
                </c:pt>
                <c:pt idx="918">
                  <c:v>81.900000000000006</c:v>
                </c:pt>
                <c:pt idx="919">
                  <c:v>82</c:v>
                </c:pt>
                <c:pt idx="920">
                  <c:v>82</c:v>
                </c:pt>
                <c:pt idx="921">
                  <c:v>82.1</c:v>
                </c:pt>
                <c:pt idx="922">
                  <c:v>82.2</c:v>
                </c:pt>
                <c:pt idx="923">
                  <c:v>82.2</c:v>
                </c:pt>
                <c:pt idx="924">
                  <c:v>82.3</c:v>
                </c:pt>
                <c:pt idx="925">
                  <c:v>82.3</c:v>
                </c:pt>
                <c:pt idx="926">
                  <c:v>82.4</c:v>
                </c:pt>
                <c:pt idx="927">
                  <c:v>82.5</c:v>
                </c:pt>
                <c:pt idx="928">
                  <c:v>82.5</c:v>
                </c:pt>
                <c:pt idx="929">
                  <c:v>82.6</c:v>
                </c:pt>
                <c:pt idx="930">
                  <c:v>82.6</c:v>
                </c:pt>
                <c:pt idx="931">
                  <c:v>82.6</c:v>
                </c:pt>
                <c:pt idx="932">
                  <c:v>82.7</c:v>
                </c:pt>
                <c:pt idx="933">
                  <c:v>82.7</c:v>
                </c:pt>
                <c:pt idx="934">
                  <c:v>82.8</c:v>
                </c:pt>
                <c:pt idx="935">
                  <c:v>82.8</c:v>
                </c:pt>
                <c:pt idx="936">
                  <c:v>82.9</c:v>
                </c:pt>
                <c:pt idx="937">
                  <c:v>82.9</c:v>
                </c:pt>
                <c:pt idx="938">
                  <c:v>82.9</c:v>
                </c:pt>
                <c:pt idx="939">
                  <c:v>82.9</c:v>
                </c:pt>
                <c:pt idx="940">
                  <c:v>83</c:v>
                </c:pt>
                <c:pt idx="941">
                  <c:v>83</c:v>
                </c:pt>
                <c:pt idx="942">
                  <c:v>83</c:v>
                </c:pt>
                <c:pt idx="943">
                  <c:v>83</c:v>
                </c:pt>
                <c:pt idx="944">
                  <c:v>83</c:v>
                </c:pt>
                <c:pt idx="945">
                  <c:v>83.1</c:v>
                </c:pt>
                <c:pt idx="946">
                  <c:v>83.1</c:v>
                </c:pt>
                <c:pt idx="947">
                  <c:v>83.1</c:v>
                </c:pt>
                <c:pt idx="948">
                  <c:v>83.1</c:v>
                </c:pt>
                <c:pt idx="949">
                  <c:v>83.1</c:v>
                </c:pt>
                <c:pt idx="950">
                  <c:v>83.1</c:v>
                </c:pt>
                <c:pt idx="951">
                  <c:v>83.1</c:v>
                </c:pt>
                <c:pt idx="952">
                  <c:v>83.1</c:v>
                </c:pt>
                <c:pt idx="953">
                  <c:v>83.1</c:v>
                </c:pt>
                <c:pt idx="954">
                  <c:v>83.1</c:v>
                </c:pt>
                <c:pt idx="955">
                  <c:v>83.1</c:v>
                </c:pt>
                <c:pt idx="956">
                  <c:v>83.1</c:v>
                </c:pt>
                <c:pt idx="957">
                  <c:v>83.1</c:v>
                </c:pt>
                <c:pt idx="958">
                  <c:v>83.1</c:v>
                </c:pt>
                <c:pt idx="959">
                  <c:v>83.1</c:v>
                </c:pt>
                <c:pt idx="960">
                  <c:v>83.1</c:v>
                </c:pt>
                <c:pt idx="961">
                  <c:v>83.1</c:v>
                </c:pt>
                <c:pt idx="962">
                  <c:v>83.1</c:v>
                </c:pt>
                <c:pt idx="963">
                  <c:v>83.1</c:v>
                </c:pt>
                <c:pt idx="964">
                  <c:v>83.1</c:v>
                </c:pt>
                <c:pt idx="965">
                  <c:v>83.1</c:v>
                </c:pt>
                <c:pt idx="966">
                  <c:v>83.1</c:v>
                </c:pt>
                <c:pt idx="967">
                  <c:v>83.1</c:v>
                </c:pt>
                <c:pt idx="968">
                  <c:v>83.1</c:v>
                </c:pt>
                <c:pt idx="969">
                  <c:v>83.1</c:v>
                </c:pt>
                <c:pt idx="970">
                  <c:v>83.1</c:v>
                </c:pt>
                <c:pt idx="971">
                  <c:v>83.1</c:v>
                </c:pt>
                <c:pt idx="972">
                  <c:v>83.1</c:v>
                </c:pt>
                <c:pt idx="973">
                  <c:v>83.1</c:v>
                </c:pt>
                <c:pt idx="974">
                  <c:v>83.1</c:v>
                </c:pt>
                <c:pt idx="975">
                  <c:v>83.1</c:v>
                </c:pt>
                <c:pt idx="976">
                  <c:v>83.1</c:v>
                </c:pt>
                <c:pt idx="977">
                  <c:v>83.1</c:v>
                </c:pt>
                <c:pt idx="978">
                  <c:v>83.1</c:v>
                </c:pt>
                <c:pt idx="979">
                  <c:v>83.1</c:v>
                </c:pt>
                <c:pt idx="980">
                  <c:v>83.1</c:v>
                </c:pt>
                <c:pt idx="981">
                  <c:v>83.1</c:v>
                </c:pt>
                <c:pt idx="982">
                  <c:v>83.1</c:v>
                </c:pt>
                <c:pt idx="983">
                  <c:v>83.1</c:v>
                </c:pt>
                <c:pt idx="984">
                  <c:v>83.1</c:v>
                </c:pt>
                <c:pt idx="985">
                  <c:v>83.1</c:v>
                </c:pt>
                <c:pt idx="986">
                  <c:v>83.1</c:v>
                </c:pt>
                <c:pt idx="987">
                  <c:v>83.1</c:v>
                </c:pt>
                <c:pt idx="988">
                  <c:v>83.1</c:v>
                </c:pt>
                <c:pt idx="989">
                  <c:v>83.1</c:v>
                </c:pt>
                <c:pt idx="990">
                  <c:v>83.1</c:v>
                </c:pt>
                <c:pt idx="991">
                  <c:v>83.1</c:v>
                </c:pt>
                <c:pt idx="992">
                  <c:v>83.1</c:v>
                </c:pt>
                <c:pt idx="993">
                  <c:v>83.1</c:v>
                </c:pt>
                <c:pt idx="994">
                  <c:v>83.1</c:v>
                </c:pt>
                <c:pt idx="995">
                  <c:v>83.1</c:v>
                </c:pt>
                <c:pt idx="996">
                  <c:v>83.1</c:v>
                </c:pt>
                <c:pt idx="997">
                  <c:v>83.1</c:v>
                </c:pt>
                <c:pt idx="998">
                  <c:v>83.1</c:v>
                </c:pt>
                <c:pt idx="999">
                  <c:v>83.1</c:v>
                </c:pt>
                <c:pt idx="1000">
                  <c:v>83.1</c:v>
                </c:pt>
                <c:pt idx="1001">
                  <c:v>83.2</c:v>
                </c:pt>
                <c:pt idx="1002">
                  <c:v>83.2</c:v>
                </c:pt>
                <c:pt idx="1003">
                  <c:v>83.2</c:v>
                </c:pt>
                <c:pt idx="1004">
                  <c:v>83.2</c:v>
                </c:pt>
                <c:pt idx="1005">
                  <c:v>83.3</c:v>
                </c:pt>
                <c:pt idx="1006">
                  <c:v>83.3</c:v>
                </c:pt>
                <c:pt idx="1007">
                  <c:v>83.3</c:v>
                </c:pt>
                <c:pt idx="1008">
                  <c:v>83.3</c:v>
                </c:pt>
                <c:pt idx="1009">
                  <c:v>83.3</c:v>
                </c:pt>
                <c:pt idx="1010">
                  <c:v>83.4</c:v>
                </c:pt>
                <c:pt idx="1011">
                  <c:v>83.4</c:v>
                </c:pt>
                <c:pt idx="1012">
                  <c:v>83.4</c:v>
                </c:pt>
                <c:pt idx="1013">
                  <c:v>83.4</c:v>
                </c:pt>
                <c:pt idx="1014">
                  <c:v>83.4</c:v>
                </c:pt>
                <c:pt idx="1015">
                  <c:v>83.4</c:v>
                </c:pt>
                <c:pt idx="1016">
                  <c:v>83.4</c:v>
                </c:pt>
                <c:pt idx="1017">
                  <c:v>83.4</c:v>
                </c:pt>
                <c:pt idx="1018">
                  <c:v>83.4</c:v>
                </c:pt>
                <c:pt idx="1019">
                  <c:v>83.5</c:v>
                </c:pt>
                <c:pt idx="1020">
                  <c:v>83.5</c:v>
                </c:pt>
                <c:pt idx="1021">
                  <c:v>83.5</c:v>
                </c:pt>
                <c:pt idx="1022">
                  <c:v>83.5</c:v>
                </c:pt>
                <c:pt idx="1023">
                  <c:v>83.5</c:v>
                </c:pt>
                <c:pt idx="1024">
                  <c:v>83.5</c:v>
                </c:pt>
                <c:pt idx="1025">
                  <c:v>83.5</c:v>
                </c:pt>
                <c:pt idx="1026">
                  <c:v>83.5</c:v>
                </c:pt>
                <c:pt idx="1027">
                  <c:v>83.5</c:v>
                </c:pt>
                <c:pt idx="1028">
                  <c:v>83.5</c:v>
                </c:pt>
                <c:pt idx="1029">
                  <c:v>83.5</c:v>
                </c:pt>
                <c:pt idx="1030">
                  <c:v>83.6</c:v>
                </c:pt>
                <c:pt idx="1031">
                  <c:v>83.6</c:v>
                </c:pt>
                <c:pt idx="1032">
                  <c:v>83.6</c:v>
                </c:pt>
                <c:pt idx="1033">
                  <c:v>83.6</c:v>
                </c:pt>
                <c:pt idx="1034">
                  <c:v>83.6</c:v>
                </c:pt>
                <c:pt idx="1035">
                  <c:v>83.6</c:v>
                </c:pt>
                <c:pt idx="1036">
                  <c:v>83.6</c:v>
                </c:pt>
                <c:pt idx="1037">
                  <c:v>83.6</c:v>
                </c:pt>
                <c:pt idx="1038">
                  <c:v>83.6</c:v>
                </c:pt>
                <c:pt idx="1039">
                  <c:v>83.7</c:v>
                </c:pt>
                <c:pt idx="1040">
                  <c:v>83.7</c:v>
                </c:pt>
                <c:pt idx="1041">
                  <c:v>83.7</c:v>
                </c:pt>
                <c:pt idx="1042">
                  <c:v>83.7</c:v>
                </c:pt>
                <c:pt idx="1043">
                  <c:v>83.7</c:v>
                </c:pt>
                <c:pt idx="1044">
                  <c:v>83.7</c:v>
                </c:pt>
                <c:pt idx="1045">
                  <c:v>83.7</c:v>
                </c:pt>
                <c:pt idx="1046">
                  <c:v>83.7</c:v>
                </c:pt>
                <c:pt idx="1047">
                  <c:v>83.7</c:v>
                </c:pt>
                <c:pt idx="1048">
                  <c:v>83.8</c:v>
                </c:pt>
                <c:pt idx="1049">
                  <c:v>83.8</c:v>
                </c:pt>
                <c:pt idx="1050">
                  <c:v>83.8</c:v>
                </c:pt>
                <c:pt idx="1051">
                  <c:v>83.8</c:v>
                </c:pt>
                <c:pt idx="1052">
                  <c:v>83.8</c:v>
                </c:pt>
                <c:pt idx="1053">
                  <c:v>83.8</c:v>
                </c:pt>
                <c:pt idx="1054">
                  <c:v>83.8</c:v>
                </c:pt>
                <c:pt idx="1055">
                  <c:v>83.9</c:v>
                </c:pt>
                <c:pt idx="1056">
                  <c:v>83.9</c:v>
                </c:pt>
                <c:pt idx="1057">
                  <c:v>83.9</c:v>
                </c:pt>
                <c:pt idx="1058">
                  <c:v>83.9</c:v>
                </c:pt>
                <c:pt idx="1059">
                  <c:v>83.9</c:v>
                </c:pt>
                <c:pt idx="1060">
                  <c:v>84</c:v>
                </c:pt>
                <c:pt idx="1061">
                  <c:v>84</c:v>
                </c:pt>
                <c:pt idx="1062">
                  <c:v>84</c:v>
                </c:pt>
                <c:pt idx="1063">
                  <c:v>84</c:v>
                </c:pt>
                <c:pt idx="1064">
                  <c:v>84</c:v>
                </c:pt>
                <c:pt idx="1065">
                  <c:v>84</c:v>
                </c:pt>
                <c:pt idx="1066">
                  <c:v>84</c:v>
                </c:pt>
                <c:pt idx="1067">
                  <c:v>84</c:v>
                </c:pt>
                <c:pt idx="1068">
                  <c:v>84.1</c:v>
                </c:pt>
                <c:pt idx="1069">
                  <c:v>84.1</c:v>
                </c:pt>
                <c:pt idx="1070">
                  <c:v>84.1</c:v>
                </c:pt>
                <c:pt idx="1071">
                  <c:v>84.1</c:v>
                </c:pt>
                <c:pt idx="1072">
                  <c:v>84.1</c:v>
                </c:pt>
                <c:pt idx="1073">
                  <c:v>84.1</c:v>
                </c:pt>
                <c:pt idx="1074">
                  <c:v>84.1</c:v>
                </c:pt>
                <c:pt idx="1075">
                  <c:v>84.1</c:v>
                </c:pt>
                <c:pt idx="1076">
                  <c:v>84.1</c:v>
                </c:pt>
                <c:pt idx="1077">
                  <c:v>84.2</c:v>
                </c:pt>
                <c:pt idx="1078">
                  <c:v>84.2</c:v>
                </c:pt>
                <c:pt idx="1079">
                  <c:v>84.2</c:v>
                </c:pt>
                <c:pt idx="1080">
                  <c:v>84.2</c:v>
                </c:pt>
                <c:pt idx="1081">
                  <c:v>84.2</c:v>
                </c:pt>
                <c:pt idx="1082">
                  <c:v>84.2</c:v>
                </c:pt>
                <c:pt idx="1083">
                  <c:v>84.2</c:v>
                </c:pt>
                <c:pt idx="1084">
                  <c:v>84.2</c:v>
                </c:pt>
                <c:pt idx="1085">
                  <c:v>84.2</c:v>
                </c:pt>
                <c:pt idx="1086">
                  <c:v>84.2</c:v>
                </c:pt>
                <c:pt idx="1087">
                  <c:v>84.2</c:v>
                </c:pt>
                <c:pt idx="1088">
                  <c:v>84.2</c:v>
                </c:pt>
                <c:pt idx="1089">
                  <c:v>84.2</c:v>
                </c:pt>
                <c:pt idx="1090">
                  <c:v>84.2</c:v>
                </c:pt>
                <c:pt idx="1091">
                  <c:v>84.2</c:v>
                </c:pt>
                <c:pt idx="1092">
                  <c:v>84.3</c:v>
                </c:pt>
                <c:pt idx="1093">
                  <c:v>84.3</c:v>
                </c:pt>
                <c:pt idx="1094">
                  <c:v>84.3</c:v>
                </c:pt>
                <c:pt idx="1095">
                  <c:v>84.3</c:v>
                </c:pt>
                <c:pt idx="1096">
                  <c:v>84.3</c:v>
                </c:pt>
                <c:pt idx="1097">
                  <c:v>84.3</c:v>
                </c:pt>
                <c:pt idx="1098">
                  <c:v>84.3</c:v>
                </c:pt>
                <c:pt idx="1099">
                  <c:v>84.3</c:v>
                </c:pt>
                <c:pt idx="1100">
                  <c:v>84.3</c:v>
                </c:pt>
                <c:pt idx="1101">
                  <c:v>84.3</c:v>
                </c:pt>
                <c:pt idx="1102">
                  <c:v>84.3</c:v>
                </c:pt>
                <c:pt idx="1103">
                  <c:v>84.3</c:v>
                </c:pt>
                <c:pt idx="1104">
                  <c:v>84.3</c:v>
                </c:pt>
                <c:pt idx="1105">
                  <c:v>84.3</c:v>
                </c:pt>
                <c:pt idx="1106">
                  <c:v>84.3</c:v>
                </c:pt>
                <c:pt idx="1107">
                  <c:v>84.3</c:v>
                </c:pt>
                <c:pt idx="1108">
                  <c:v>84.3</c:v>
                </c:pt>
                <c:pt idx="1109">
                  <c:v>84.3</c:v>
                </c:pt>
                <c:pt idx="1110">
                  <c:v>84.3</c:v>
                </c:pt>
                <c:pt idx="1111">
                  <c:v>84.3</c:v>
                </c:pt>
                <c:pt idx="1112">
                  <c:v>84.3</c:v>
                </c:pt>
                <c:pt idx="1113">
                  <c:v>84.3</c:v>
                </c:pt>
                <c:pt idx="1114">
                  <c:v>84.3</c:v>
                </c:pt>
                <c:pt idx="1115">
                  <c:v>84.4</c:v>
                </c:pt>
                <c:pt idx="1116">
                  <c:v>84.4</c:v>
                </c:pt>
                <c:pt idx="1117">
                  <c:v>84.4</c:v>
                </c:pt>
                <c:pt idx="1118">
                  <c:v>84.4</c:v>
                </c:pt>
                <c:pt idx="1119">
                  <c:v>84.4</c:v>
                </c:pt>
                <c:pt idx="1120">
                  <c:v>84.4</c:v>
                </c:pt>
                <c:pt idx="1121">
                  <c:v>84.4</c:v>
                </c:pt>
                <c:pt idx="1122">
                  <c:v>84.4</c:v>
                </c:pt>
                <c:pt idx="1123">
                  <c:v>84.4</c:v>
                </c:pt>
                <c:pt idx="1124">
                  <c:v>84.4</c:v>
                </c:pt>
                <c:pt idx="1125">
                  <c:v>84.5</c:v>
                </c:pt>
                <c:pt idx="1126">
                  <c:v>84.5</c:v>
                </c:pt>
                <c:pt idx="1127">
                  <c:v>84.5</c:v>
                </c:pt>
                <c:pt idx="1128">
                  <c:v>84.5</c:v>
                </c:pt>
                <c:pt idx="1129">
                  <c:v>84.5</c:v>
                </c:pt>
                <c:pt idx="1130">
                  <c:v>84.5</c:v>
                </c:pt>
                <c:pt idx="1131">
                  <c:v>84.5</c:v>
                </c:pt>
                <c:pt idx="1132">
                  <c:v>84.5</c:v>
                </c:pt>
                <c:pt idx="1133">
                  <c:v>84.5</c:v>
                </c:pt>
                <c:pt idx="1134">
                  <c:v>84.5</c:v>
                </c:pt>
                <c:pt idx="1135">
                  <c:v>84.5</c:v>
                </c:pt>
                <c:pt idx="1136">
                  <c:v>84.5</c:v>
                </c:pt>
                <c:pt idx="1137">
                  <c:v>84.5</c:v>
                </c:pt>
                <c:pt idx="1138">
                  <c:v>84.5</c:v>
                </c:pt>
                <c:pt idx="1139">
                  <c:v>84.5</c:v>
                </c:pt>
                <c:pt idx="1140">
                  <c:v>84.5</c:v>
                </c:pt>
                <c:pt idx="1141">
                  <c:v>84.5</c:v>
                </c:pt>
                <c:pt idx="1142">
                  <c:v>84.5</c:v>
                </c:pt>
                <c:pt idx="1143">
                  <c:v>84.5</c:v>
                </c:pt>
                <c:pt idx="1144">
                  <c:v>84.5</c:v>
                </c:pt>
                <c:pt idx="1145">
                  <c:v>84.5</c:v>
                </c:pt>
                <c:pt idx="1146">
                  <c:v>84.5</c:v>
                </c:pt>
                <c:pt idx="1147">
                  <c:v>84.5</c:v>
                </c:pt>
                <c:pt idx="1148">
                  <c:v>84.5</c:v>
                </c:pt>
                <c:pt idx="1149">
                  <c:v>84.5</c:v>
                </c:pt>
                <c:pt idx="1150">
                  <c:v>84.5</c:v>
                </c:pt>
                <c:pt idx="1151">
                  <c:v>84.5</c:v>
                </c:pt>
                <c:pt idx="1152">
                  <c:v>84.5</c:v>
                </c:pt>
                <c:pt idx="1153">
                  <c:v>84.5</c:v>
                </c:pt>
                <c:pt idx="1154">
                  <c:v>84.5</c:v>
                </c:pt>
                <c:pt idx="1155">
                  <c:v>84.5</c:v>
                </c:pt>
                <c:pt idx="1156">
                  <c:v>84.5</c:v>
                </c:pt>
                <c:pt idx="1157">
                  <c:v>84.5</c:v>
                </c:pt>
                <c:pt idx="1158">
                  <c:v>84.5</c:v>
                </c:pt>
                <c:pt idx="1159">
                  <c:v>84.4</c:v>
                </c:pt>
                <c:pt idx="1160">
                  <c:v>84.4</c:v>
                </c:pt>
                <c:pt idx="1161">
                  <c:v>84.4</c:v>
                </c:pt>
                <c:pt idx="1162">
                  <c:v>84.4</c:v>
                </c:pt>
                <c:pt idx="1163">
                  <c:v>84.4</c:v>
                </c:pt>
                <c:pt idx="1164">
                  <c:v>84.4</c:v>
                </c:pt>
                <c:pt idx="1165">
                  <c:v>84.4</c:v>
                </c:pt>
                <c:pt idx="1166">
                  <c:v>84.4</c:v>
                </c:pt>
                <c:pt idx="1167">
                  <c:v>84.3</c:v>
                </c:pt>
                <c:pt idx="1168">
                  <c:v>84.3</c:v>
                </c:pt>
                <c:pt idx="1169">
                  <c:v>84.3</c:v>
                </c:pt>
                <c:pt idx="1170">
                  <c:v>84.3</c:v>
                </c:pt>
                <c:pt idx="1171">
                  <c:v>84.3</c:v>
                </c:pt>
                <c:pt idx="1172">
                  <c:v>84.3</c:v>
                </c:pt>
                <c:pt idx="1173">
                  <c:v>84.2</c:v>
                </c:pt>
                <c:pt idx="1174">
                  <c:v>84.2</c:v>
                </c:pt>
                <c:pt idx="1175">
                  <c:v>84.2</c:v>
                </c:pt>
                <c:pt idx="1176">
                  <c:v>84.2</c:v>
                </c:pt>
                <c:pt idx="1177">
                  <c:v>84.2</c:v>
                </c:pt>
                <c:pt idx="1178">
                  <c:v>84.2</c:v>
                </c:pt>
                <c:pt idx="1179">
                  <c:v>84.2</c:v>
                </c:pt>
                <c:pt idx="1180">
                  <c:v>84.1</c:v>
                </c:pt>
                <c:pt idx="1181">
                  <c:v>84.1</c:v>
                </c:pt>
                <c:pt idx="1182">
                  <c:v>84.1</c:v>
                </c:pt>
                <c:pt idx="1183">
                  <c:v>84.1</c:v>
                </c:pt>
                <c:pt idx="1184">
                  <c:v>84.1</c:v>
                </c:pt>
                <c:pt idx="1185">
                  <c:v>84.1</c:v>
                </c:pt>
                <c:pt idx="1186">
                  <c:v>84</c:v>
                </c:pt>
                <c:pt idx="1187">
                  <c:v>84</c:v>
                </c:pt>
                <c:pt idx="1188">
                  <c:v>84</c:v>
                </c:pt>
                <c:pt idx="1189">
                  <c:v>84</c:v>
                </c:pt>
                <c:pt idx="1190">
                  <c:v>84</c:v>
                </c:pt>
                <c:pt idx="1191">
                  <c:v>84</c:v>
                </c:pt>
                <c:pt idx="1192">
                  <c:v>84</c:v>
                </c:pt>
                <c:pt idx="1193">
                  <c:v>83.9</c:v>
                </c:pt>
                <c:pt idx="1194">
                  <c:v>83.9</c:v>
                </c:pt>
                <c:pt idx="1195">
                  <c:v>83.9</c:v>
                </c:pt>
                <c:pt idx="1196">
                  <c:v>83.9</c:v>
                </c:pt>
                <c:pt idx="1197">
                  <c:v>83.9</c:v>
                </c:pt>
                <c:pt idx="1198">
                  <c:v>83.8</c:v>
                </c:pt>
                <c:pt idx="1199">
                  <c:v>83.8</c:v>
                </c:pt>
                <c:pt idx="1200">
                  <c:v>83.8</c:v>
                </c:pt>
                <c:pt idx="1201">
                  <c:v>83.8</c:v>
                </c:pt>
                <c:pt idx="1202">
                  <c:v>83.8</c:v>
                </c:pt>
                <c:pt idx="1203">
                  <c:v>83.7</c:v>
                </c:pt>
                <c:pt idx="1204">
                  <c:v>83.7</c:v>
                </c:pt>
                <c:pt idx="1205">
                  <c:v>83.7</c:v>
                </c:pt>
                <c:pt idx="1206">
                  <c:v>83.7</c:v>
                </c:pt>
                <c:pt idx="1207">
                  <c:v>83.7</c:v>
                </c:pt>
                <c:pt idx="1208">
                  <c:v>83.6</c:v>
                </c:pt>
                <c:pt idx="1209">
                  <c:v>83.6</c:v>
                </c:pt>
                <c:pt idx="1210">
                  <c:v>83.6</c:v>
                </c:pt>
                <c:pt idx="1211">
                  <c:v>83.6</c:v>
                </c:pt>
                <c:pt idx="1212">
                  <c:v>83.5</c:v>
                </c:pt>
                <c:pt idx="1213">
                  <c:v>83.5</c:v>
                </c:pt>
                <c:pt idx="1214">
                  <c:v>83.5</c:v>
                </c:pt>
                <c:pt idx="1215">
                  <c:v>83.5</c:v>
                </c:pt>
                <c:pt idx="1216">
                  <c:v>83.5</c:v>
                </c:pt>
                <c:pt idx="1217">
                  <c:v>83.4</c:v>
                </c:pt>
                <c:pt idx="1218">
                  <c:v>83.4</c:v>
                </c:pt>
                <c:pt idx="1219">
                  <c:v>83.4</c:v>
                </c:pt>
                <c:pt idx="1220">
                  <c:v>83.3</c:v>
                </c:pt>
                <c:pt idx="1221">
                  <c:v>83.3</c:v>
                </c:pt>
                <c:pt idx="1222">
                  <c:v>83.3</c:v>
                </c:pt>
                <c:pt idx="1223">
                  <c:v>83.3</c:v>
                </c:pt>
                <c:pt idx="1224">
                  <c:v>83.2</c:v>
                </c:pt>
                <c:pt idx="1225">
                  <c:v>83.2</c:v>
                </c:pt>
                <c:pt idx="1226">
                  <c:v>83.2</c:v>
                </c:pt>
                <c:pt idx="1227">
                  <c:v>83.2</c:v>
                </c:pt>
                <c:pt idx="1228">
                  <c:v>83.1</c:v>
                </c:pt>
                <c:pt idx="1229">
                  <c:v>83.1</c:v>
                </c:pt>
                <c:pt idx="1230">
                  <c:v>83.1</c:v>
                </c:pt>
                <c:pt idx="1231">
                  <c:v>83.1</c:v>
                </c:pt>
                <c:pt idx="1232">
                  <c:v>83.1</c:v>
                </c:pt>
                <c:pt idx="1233">
                  <c:v>83</c:v>
                </c:pt>
                <c:pt idx="1234">
                  <c:v>83</c:v>
                </c:pt>
                <c:pt idx="1235">
                  <c:v>83</c:v>
                </c:pt>
                <c:pt idx="1236">
                  <c:v>83</c:v>
                </c:pt>
                <c:pt idx="1237">
                  <c:v>82.9</c:v>
                </c:pt>
                <c:pt idx="1238">
                  <c:v>82.9</c:v>
                </c:pt>
                <c:pt idx="1239">
                  <c:v>82.9</c:v>
                </c:pt>
                <c:pt idx="1240">
                  <c:v>82.8</c:v>
                </c:pt>
                <c:pt idx="1241">
                  <c:v>82.8</c:v>
                </c:pt>
                <c:pt idx="1242">
                  <c:v>82.8</c:v>
                </c:pt>
                <c:pt idx="1243">
                  <c:v>82.8</c:v>
                </c:pt>
                <c:pt idx="1244">
                  <c:v>82.7</c:v>
                </c:pt>
                <c:pt idx="1245">
                  <c:v>82.7</c:v>
                </c:pt>
                <c:pt idx="1246">
                  <c:v>82.7</c:v>
                </c:pt>
                <c:pt idx="1247">
                  <c:v>82.6</c:v>
                </c:pt>
                <c:pt idx="1248">
                  <c:v>82.6</c:v>
                </c:pt>
                <c:pt idx="1249">
                  <c:v>82.6</c:v>
                </c:pt>
                <c:pt idx="1250">
                  <c:v>82.6</c:v>
                </c:pt>
                <c:pt idx="1251">
                  <c:v>82.5</c:v>
                </c:pt>
                <c:pt idx="1252">
                  <c:v>82.5</c:v>
                </c:pt>
                <c:pt idx="1253">
                  <c:v>82.5</c:v>
                </c:pt>
                <c:pt idx="1254">
                  <c:v>82.4</c:v>
                </c:pt>
                <c:pt idx="1255">
                  <c:v>82.4</c:v>
                </c:pt>
                <c:pt idx="1256">
                  <c:v>82.4</c:v>
                </c:pt>
                <c:pt idx="1257">
                  <c:v>82.3</c:v>
                </c:pt>
                <c:pt idx="1258">
                  <c:v>82.3</c:v>
                </c:pt>
                <c:pt idx="1259">
                  <c:v>82.3</c:v>
                </c:pt>
                <c:pt idx="1260">
                  <c:v>82.2</c:v>
                </c:pt>
                <c:pt idx="1261">
                  <c:v>82.2</c:v>
                </c:pt>
                <c:pt idx="1262">
                  <c:v>82.2</c:v>
                </c:pt>
                <c:pt idx="1263">
                  <c:v>82.1</c:v>
                </c:pt>
                <c:pt idx="1264">
                  <c:v>82.1</c:v>
                </c:pt>
                <c:pt idx="1265">
                  <c:v>82</c:v>
                </c:pt>
                <c:pt idx="1266">
                  <c:v>82</c:v>
                </c:pt>
                <c:pt idx="1267">
                  <c:v>82</c:v>
                </c:pt>
                <c:pt idx="1268">
                  <c:v>81.900000000000006</c:v>
                </c:pt>
                <c:pt idx="1269">
                  <c:v>81.900000000000006</c:v>
                </c:pt>
                <c:pt idx="1270">
                  <c:v>81.900000000000006</c:v>
                </c:pt>
                <c:pt idx="1271">
                  <c:v>81.900000000000006</c:v>
                </c:pt>
                <c:pt idx="1272">
                  <c:v>81.8</c:v>
                </c:pt>
                <c:pt idx="1273">
                  <c:v>81.8</c:v>
                </c:pt>
                <c:pt idx="1274">
                  <c:v>81.7</c:v>
                </c:pt>
                <c:pt idx="1275">
                  <c:v>81.7</c:v>
                </c:pt>
                <c:pt idx="1276">
                  <c:v>81.7</c:v>
                </c:pt>
                <c:pt idx="1277">
                  <c:v>81.599999999999994</c:v>
                </c:pt>
                <c:pt idx="1278">
                  <c:v>81.599999999999994</c:v>
                </c:pt>
                <c:pt idx="1279">
                  <c:v>81.599999999999994</c:v>
                </c:pt>
                <c:pt idx="1280">
                  <c:v>81.5</c:v>
                </c:pt>
                <c:pt idx="1281">
                  <c:v>81.5</c:v>
                </c:pt>
                <c:pt idx="1282">
                  <c:v>81.5</c:v>
                </c:pt>
                <c:pt idx="1283">
                  <c:v>81.5</c:v>
                </c:pt>
                <c:pt idx="1284">
                  <c:v>81.400000000000006</c:v>
                </c:pt>
                <c:pt idx="1285">
                  <c:v>81.400000000000006</c:v>
                </c:pt>
                <c:pt idx="1286">
                  <c:v>81.400000000000006</c:v>
                </c:pt>
                <c:pt idx="1287">
                  <c:v>81.400000000000006</c:v>
                </c:pt>
                <c:pt idx="1288">
                  <c:v>81.400000000000006</c:v>
                </c:pt>
                <c:pt idx="1289">
                  <c:v>81.400000000000006</c:v>
                </c:pt>
                <c:pt idx="1290">
                  <c:v>81.400000000000006</c:v>
                </c:pt>
                <c:pt idx="1291">
                  <c:v>81.3</c:v>
                </c:pt>
                <c:pt idx="1292">
                  <c:v>81.3</c:v>
                </c:pt>
                <c:pt idx="1293">
                  <c:v>81.3</c:v>
                </c:pt>
                <c:pt idx="1294">
                  <c:v>81.3</c:v>
                </c:pt>
                <c:pt idx="1295">
                  <c:v>81.3</c:v>
                </c:pt>
                <c:pt idx="1296">
                  <c:v>81.3</c:v>
                </c:pt>
                <c:pt idx="1297">
                  <c:v>81.3</c:v>
                </c:pt>
                <c:pt idx="1298">
                  <c:v>81.3</c:v>
                </c:pt>
                <c:pt idx="1299">
                  <c:v>81.3</c:v>
                </c:pt>
                <c:pt idx="1300">
                  <c:v>81.2</c:v>
                </c:pt>
                <c:pt idx="1301">
                  <c:v>81.2</c:v>
                </c:pt>
                <c:pt idx="1302">
                  <c:v>81.2</c:v>
                </c:pt>
                <c:pt idx="1303">
                  <c:v>81.2</c:v>
                </c:pt>
                <c:pt idx="1304">
                  <c:v>81.2</c:v>
                </c:pt>
                <c:pt idx="1305">
                  <c:v>81.2</c:v>
                </c:pt>
                <c:pt idx="1306">
                  <c:v>81.099999999999994</c:v>
                </c:pt>
                <c:pt idx="1307">
                  <c:v>81.099999999999994</c:v>
                </c:pt>
                <c:pt idx="1308">
                  <c:v>81.099999999999994</c:v>
                </c:pt>
                <c:pt idx="1309">
                  <c:v>81.099999999999994</c:v>
                </c:pt>
                <c:pt idx="1310">
                  <c:v>81.099999999999994</c:v>
                </c:pt>
                <c:pt idx="1311">
                  <c:v>81</c:v>
                </c:pt>
                <c:pt idx="1312">
                  <c:v>81</c:v>
                </c:pt>
                <c:pt idx="1313">
                  <c:v>81</c:v>
                </c:pt>
                <c:pt idx="1314">
                  <c:v>81</c:v>
                </c:pt>
                <c:pt idx="1315">
                  <c:v>81</c:v>
                </c:pt>
                <c:pt idx="1316">
                  <c:v>80.900000000000006</c:v>
                </c:pt>
                <c:pt idx="1317">
                  <c:v>80.900000000000006</c:v>
                </c:pt>
                <c:pt idx="1318">
                  <c:v>80.900000000000006</c:v>
                </c:pt>
                <c:pt idx="1319">
                  <c:v>80.900000000000006</c:v>
                </c:pt>
                <c:pt idx="1320">
                  <c:v>80.900000000000006</c:v>
                </c:pt>
                <c:pt idx="1321">
                  <c:v>80.8</c:v>
                </c:pt>
                <c:pt idx="1322">
                  <c:v>80.8</c:v>
                </c:pt>
                <c:pt idx="1323">
                  <c:v>80.8</c:v>
                </c:pt>
                <c:pt idx="1324">
                  <c:v>80.8</c:v>
                </c:pt>
                <c:pt idx="1325">
                  <c:v>80.8</c:v>
                </c:pt>
                <c:pt idx="1326">
                  <c:v>80.7</c:v>
                </c:pt>
                <c:pt idx="1327">
                  <c:v>80.7</c:v>
                </c:pt>
                <c:pt idx="1328">
                  <c:v>80.7</c:v>
                </c:pt>
                <c:pt idx="1329">
                  <c:v>80.7</c:v>
                </c:pt>
                <c:pt idx="1330">
                  <c:v>80.7</c:v>
                </c:pt>
                <c:pt idx="1331">
                  <c:v>80.7</c:v>
                </c:pt>
                <c:pt idx="1332">
                  <c:v>80.599999999999994</c:v>
                </c:pt>
                <c:pt idx="1333">
                  <c:v>80.599999999999994</c:v>
                </c:pt>
                <c:pt idx="1334">
                  <c:v>80.599999999999994</c:v>
                </c:pt>
                <c:pt idx="1335">
                  <c:v>80.599999999999994</c:v>
                </c:pt>
                <c:pt idx="1336">
                  <c:v>80.599999999999994</c:v>
                </c:pt>
                <c:pt idx="1337">
                  <c:v>80.599999999999994</c:v>
                </c:pt>
                <c:pt idx="1338">
                  <c:v>80.599999999999994</c:v>
                </c:pt>
                <c:pt idx="1339">
                  <c:v>80.599999999999994</c:v>
                </c:pt>
                <c:pt idx="1340">
                  <c:v>80.5</c:v>
                </c:pt>
                <c:pt idx="1341">
                  <c:v>80.5</c:v>
                </c:pt>
                <c:pt idx="1342">
                  <c:v>80.5</c:v>
                </c:pt>
                <c:pt idx="1343">
                  <c:v>80.5</c:v>
                </c:pt>
                <c:pt idx="1344">
                  <c:v>80.5</c:v>
                </c:pt>
                <c:pt idx="1345">
                  <c:v>80.5</c:v>
                </c:pt>
                <c:pt idx="1346">
                  <c:v>80.400000000000006</c:v>
                </c:pt>
                <c:pt idx="1347">
                  <c:v>80.400000000000006</c:v>
                </c:pt>
                <c:pt idx="1348">
                  <c:v>80.400000000000006</c:v>
                </c:pt>
                <c:pt idx="1349">
                  <c:v>80.400000000000006</c:v>
                </c:pt>
                <c:pt idx="1350">
                  <c:v>80.400000000000006</c:v>
                </c:pt>
                <c:pt idx="1351">
                  <c:v>80.3</c:v>
                </c:pt>
                <c:pt idx="1352">
                  <c:v>80.3</c:v>
                </c:pt>
                <c:pt idx="1353">
                  <c:v>80.3</c:v>
                </c:pt>
                <c:pt idx="1354">
                  <c:v>80.3</c:v>
                </c:pt>
                <c:pt idx="1355">
                  <c:v>80.3</c:v>
                </c:pt>
                <c:pt idx="1356">
                  <c:v>80.2</c:v>
                </c:pt>
                <c:pt idx="1357">
                  <c:v>80.2</c:v>
                </c:pt>
                <c:pt idx="1358">
                  <c:v>80.2</c:v>
                </c:pt>
                <c:pt idx="1359">
                  <c:v>80.2</c:v>
                </c:pt>
                <c:pt idx="1360">
                  <c:v>80.099999999999994</c:v>
                </c:pt>
                <c:pt idx="1361">
                  <c:v>80.099999999999994</c:v>
                </c:pt>
                <c:pt idx="1362">
                  <c:v>80.099999999999994</c:v>
                </c:pt>
                <c:pt idx="1363">
                  <c:v>80.099999999999994</c:v>
                </c:pt>
                <c:pt idx="1364">
                  <c:v>80</c:v>
                </c:pt>
                <c:pt idx="1365">
                  <c:v>80</c:v>
                </c:pt>
                <c:pt idx="1366">
                  <c:v>80</c:v>
                </c:pt>
                <c:pt idx="1367">
                  <c:v>80</c:v>
                </c:pt>
                <c:pt idx="1368">
                  <c:v>79.900000000000006</c:v>
                </c:pt>
                <c:pt idx="1369">
                  <c:v>79.900000000000006</c:v>
                </c:pt>
                <c:pt idx="1370">
                  <c:v>79.900000000000006</c:v>
                </c:pt>
                <c:pt idx="1371">
                  <c:v>79.900000000000006</c:v>
                </c:pt>
                <c:pt idx="1372">
                  <c:v>79.8</c:v>
                </c:pt>
                <c:pt idx="1373">
                  <c:v>79.8</c:v>
                </c:pt>
                <c:pt idx="1374">
                  <c:v>79.8</c:v>
                </c:pt>
                <c:pt idx="1375">
                  <c:v>79.8</c:v>
                </c:pt>
                <c:pt idx="1376">
                  <c:v>79.7</c:v>
                </c:pt>
                <c:pt idx="1377">
                  <c:v>79.7</c:v>
                </c:pt>
                <c:pt idx="1378">
                  <c:v>79.7</c:v>
                </c:pt>
                <c:pt idx="1379">
                  <c:v>79.599999999999994</c:v>
                </c:pt>
                <c:pt idx="1380">
                  <c:v>79.599999999999994</c:v>
                </c:pt>
                <c:pt idx="1381">
                  <c:v>79.599999999999994</c:v>
                </c:pt>
                <c:pt idx="1382">
                  <c:v>79.5</c:v>
                </c:pt>
                <c:pt idx="1383">
                  <c:v>79.5</c:v>
                </c:pt>
                <c:pt idx="1384">
                  <c:v>79.5</c:v>
                </c:pt>
                <c:pt idx="1385">
                  <c:v>79.400000000000006</c:v>
                </c:pt>
                <c:pt idx="1386">
                  <c:v>79.400000000000006</c:v>
                </c:pt>
                <c:pt idx="1387">
                  <c:v>79.400000000000006</c:v>
                </c:pt>
                <c:pt idx="1388">
                  <c:v>79.400000000000006</c:v>
                </c:pt>
                <c:pt idx="1389">
                  <c:v>79.3</c:v>
                </c:pt>
                <c:pt idx="1390">
                  <c:v>79.3</c:v>
                </c:pt>
                <c:pt idx="1391">
                  <c:v>79.3</c:v>
                </c:pt>
                <c:pt idx="1392">
                  <c:v>79.2</c:v>
                </c:pt>
                <c:pt idx="1393">
                  <c:v>79.2</c:v>
                </c:pt>
                <c:pt idx="1394">
                  <c:v>79.2</c:v>
                </c:pt>
                <c:pt idx="1395">
                  <c:v>79.2</c:v>
                </c:pt>
                <c:pt idx="1396">
                  <c:v>79.099999999999994</c:v>
                </c:pt>
                <c:pt idx="1397">
                  <c:v>79.099999999999994</c:v>
                </c:pt>
                <c:pt idx="1398">
                  <c:v>79.099999999999994</c:v>
                </c:pt>
                <c:pt idx="1399">
                  <c:v>79</c:v>
                </c:pt>
                <c:pt idx="1400">
                  <c:v>79</c:v>
                </c:pt>
                <c:pt idx="1401">
                  <c:v>79</c:v>
                </c:pt>
                <c:pt idx="1402">
                  <c:v>78.900000000000006</c:v>
                </c:pt>
                <c:pt idx="1403">
                  <c:v>78.900000000000006</c:v>
                </c:pt>
                <c:pt idx="1404">
                  <c:v>78.900000000000006</c:v>
                </c:pt>
                <c:pt idx="1405">
                  <c:v>78.8</c:v>
                </c:pt>
                <c:pt idx="1406">
                  <c:v>78.8</c:v>
                </c:pt>
                <c:pt idx="1407">
                  <c:v>78.8</c:v>
                </c:pt>
                <c:pt idx="1408">
                  <c:v>78.7</c:v>
                </c:pt>
                <c:pt idx="1409">
                  <c:v>78.7</c:v>
                </c:pt>
                <c:pt idx="1410">
                  <c:v>78.7</c:v>
                </c:pt>
                <c:pt idx="1411">
                  <c:v>78.599999999999994</c:v>
                </c:pt>
                <c:pt idx="1412">
                  <c:v>78.599999999999994</c:v>
                </c:pt>
                <c:pt idx="1413">
                  <c:v>78.599999999999994</c:v>
                </c:pt>
                <c:pt idx="1414">
                  <c:v>78.5</c:v>
                </c:pt>
                <c:pt idx="1415">
                  <c:v>78.5</c:v>
                </c:pt>
                <c:pt idx="1416">
                  <c:v>78.5</c:v>
                </c:pt>
                <c:pt idx="1417">
                  <c:v>78.400000000000006</c:v>
                </c:pt>
                <c:pt idx="1418">
                  <c:v>78.400000000000006</c:v>
                </c:pt>
                <c:pt idx="1419">
                  <c:v>78.3</c:v>
                </c:pt>
                <c:pt idx="1420">
                  <c:v>78.3</c:v>
                </c:pt>
                <c:pt idx="1421">
                  <c:v>78.3</c:v>
                </c:pt>
                <c:pt idx="1422">
                  <c:v>78.2</c:v>
                </c:pt>
                <c:pt idx="1423">
                  <c:v>78.2</c:v>
                </c:pt>
                <c:pt idx="1424">
                  <c:v>78.099999999999994</c:v>
                </c:pt>
                <c:pt idx="1425">
                  <c:v>78.099999999999994</c:v>
                </c:pt>
                <c:pt idx="1426">
                  <c:v>78.099999999999994</c:v>
                </c:pt>
                <c:pt idx="1427">
                  <c:v>78</c:v>
                </c:pt>
                <c:pt idx="1428">
                  <c:v>78</c:v>
                </c:pt>
                <c:pt idx="1429">
                  <c:v>77.900000000000006</c:v>
                </c:pt>
                <c:pt idx="1430">
                  <c:v>77.900000000000006</c:v>
                </c:pt>
                <c:pt idx="1431">
                  <c:v>77.900000000000006</c:v>
                </c:pt>
                <c:pt idx="1432">
                  <c:v>77.8</c:v>
                </c:pt>
                <c:pt idx="1433">
                  <c:v>77.8</c:v>
                </c:pt>
                <c:pt idx="1434">
                  <c:v>77.7</c:v>
                </c:pt>
                <c:pt idx="1435">
                  <c:v>77.7</c:v>
                </c:pt>
                <c:pt idx="1436">
                  <c:v>77.7</c:v>
                </c:pt>
                <c:pt idx="1437">
                  <c:v>77.599999999999994</c:v>
                </c:pt>
                <c:pt idx="1438">
                  <c:v>77.599999999999994</c:v>
                </c:pt>
                <c:pt idx="1439">
                  <c:v>77.599999999999994</c:v>
                </c:pt>
                <c:pt idx="1440">
                  <c:v>77.5</c:v>
                </c:pt>
                <c:pt idx="1441">
                  <c:v>77.5</c:v>
                </c:pt>
                <c:pt idx="1442">
                  <c:v>77.5</c:v>
                </c:pt>
                <c:pt idx="1443">
                  <c:v>77.400000000000006</c:v>
                </c:pt>
                <c:pt idx="1444">
                  <c:v>77.400000000000006</c:v>
                </c:pt>
                <c:pt idx="1445">
                  <c:v>77.400000000000006</c:v>
                </c:pt>
                <c:pt idx="1446">
                  <c:v>77.3</c:v>
                </c:pt>
                <c:pt idx="1447">
                  <c:v>77.3</c:v>
                </c:pt>
                <c:pt idx="1448">
                  <c:v>77.3</c:v>
                </c:pt>
                <c:pt idx="1449">
                  <c:v>77.3</c:v>
                </c:pt>
                <c:pt idx="1450">
                  <c:v>77.2</c:v>
                </c:pt>
                <c:pt idx="1451">
                  <c:v>77.2</c:v>
                </c:pt>
                <c:pt idx="1452">
                  <c:v>77.2</c:v>
                </c:pt>
                <c:pt idx="1453">
                  <c:v>77.2</c:v>
                </c:pt>
                <c:pt idx="1454">
                  <c:v>77.099999999999994</c:v>
                </c:pt>
                <c:pt idx="1455">
                  <c:v>77.099999999999994</c:v>
                </c:pt>
                <c:pt idx="1456">
                  <c:v>77.099999999999994</c:v>
                </c:pt>
                <c:pt idx="1457">
                  <c:v>77.099999999999994</c:v>
                </c:pt>
                <c:pt idx="1458">
                  <c:v>77.099999999999994</c:v>
                </c:pt>
                <c:pt idx="1459">
                  <c:v>77.099999999999994</c:v>
                </c:pt>
                <c:pt idx="1460">
                  <c:v>77.099999999999994</c:v>
                </c:pt>
                <c:pt idx="1461">
                  <c:v>77.099999999999994</c:v>
                </c:pt>
                <c:pt idx="1462">
                  <c:v>77.099999999999994</c:v>
                </c:pt>
                <c:pt idx="1463">
                  <c:v>77.099999999999994</c:v>
                </c:pt>
                <c:pt idx="1464">
                  <c:v>77.099999999999994</c:v>
                </c:pt>
                <c:pt idx="1465">
                  <c:v>77.099999999999994</c:v>
                </c:pt>
                <c:pt idx="1466">
                  <c:v>77.099999999999994</c:v>
                </c:pt>
                <c:pt idx="1467">
                  <c:v>77.099999999999994</c:v>
                </c:pt>
                <c:pt idx="1468">
                  <c:v>77.099999999999994</c:v>
                </c:pt>
                <c:pt idx="1469">
                  <c:v>77.099999999999994</c:v>
                </c:pt>
                <c:pt idx="1470">
                  <c:v>77.099999999999994</c:v>
                </c:pt>
                <c:pt idx="1471">
                  <c:v>77.099999999999994</c:v>
                </c:pt>
                <c:pt idx="1472">
                  <c:v>77.099999999999994</c:v>
                </c:pt>
                <c:pt idx="1473">
                  <c:v>77.099999999999994</c:v>
                </c:pt>
                <c:pt idx="1474">
                  <c:v>77.099999999999994</c:v>
                </c:pt>
                <c:pt idx="1475">
                  <c:v>77.099999999999994</c:v>
                </c:pt>
                <c:pt idx="1476">
                  <c:v>77.099999999999994</c:v>
                </c:pt>
                <c:pt idx="1477">
                  <c:v>77.099999999999994</c:v>
                </c:pt>
                <c:pt idx="1478">
                  <c:v>77.099999999999994</c:v>
                </c:pt>
                <c:pt idx="1479">
                  <c:v>77.099999999999994</c:v>
                </c:pt>
                <c:pt idx="1480">
                  <c:v>77.099999999999994</c:v>
                </c:pt>
                <c:pt idx="1481">
                  <c:v>77.099999999999994</c:v>
                </c:pt>
                <c:pt idx="1482">
                  <c:v>77.099999999999994</c:v>
                </c:pt>
                <c:pt idx="1483">
                  <c:v>77.099999999999994</c:v>
                </c:pt>
                <c:pt idx="1484">
                  <c:v>77.099999999999994</c:v>
                </c:pt>
                <c:pt idx="1485">
                  <c:v>77.099999999999994</c:v>
                </c:pt>
                <c:pt idx="1486">
                  <c:v>77.099999999999994</c:v>
                </c:pt>
                <c:pt idx="1487">
                  <c:v>77.099999999999994</c:v>
                </c:pt>
                <c:pt idx="1488">
                  <c:v>77.099999999999994</c:v>
                </c:pt>
                <c:pt idx="1489">
                  <c:v>77.2</c:v>
                </c:pt>
                <c:pt idx="1490">
                  <c:v>77.2</c:v>
                </c:pt>
                <c:pt idx="1491">
                  <c:v>77.2</c:v>
                </c:pt>
                <c:pt idx="1492">
                  <c:v>77.2</c:v>
                </c:pt>
                <c:pt idx="1493">
                  <c:v>77.2</c:v>
                </c:pt>
                <c:pt idx="1494">
                  <c:v>77.2</c:v>
                </c:pt>
                <c:pt idx="1495">
                  <c:v>77.2</c:v>
                </c:pt>
                <c:pt idx="1496">
                  <c:v>77.2</c:v>
                </c:pt>
                <c:pt idx="1497">
                  <c:v>77.2</c:v>
                </c:pt>
                <c:pt idx="1498">
                  <c:v>77.2</c:v>
                </c:pt>
                <c:pt idx="1499">
                  <c:v>77.3</c:v>
                </c:pt>
                <c:pt idx="1500">
                  <c:v>77.3</c:v>
                </c:pt>
                <c:pt idx="1501">
                  <c:v>77.3</c:v>
                </c:pt>
                <c:pt idx="1502">
                  <c:v>77.3</c:v>
                </c:pt>
                <c:pt idx="1503">
                  <c:v>77.3</c:v>
                </c:pt>
                <c:pt idx="1504">
                  <c:v>77.3</c:v>
                </c:pt>
                <c:pt idx="1505">
                  <c:v>77.3</c:v>
                </c:pt>
                <c:pt idx="1506">
                  <c:v>77.3</c:v>
                </c:pt>
                <c:pt idx="1507">
                  <c:v>77.3</c:v>
                </c:pt>
                <c:pt idx="1508">
                  <c:v>77.3</c:v>
                </c:pt>
                <c:pt idx="1509">
                  <c:v>77.3</c:v>
                </c:pt>
                <c:pt idx="1510">
                  <c:v>77.2</c:v>
                </c:pt>
                <c:pt idx="1511">
                  <c:v>77.2</c:v>
                </c:pt>
                <c:pt idx="1512">
                  <c:v>77.2</c:v>
                </c:pt>
                <c:pt idx="1513">
                  <c:v>77.2</c:v>
                </c:pt>
                <c:pt idx="1514">
                  <c:v>77.2</c:v>
                </c:pt>
                <c:pt idx="1515">
                  <c:v>77.2</c:v>
                </c:pt>
                <c:pt idx="1516">
                  <c:v>77.2</c:v>
                </c:pt>
                <c:pt idx="1517">
                  <c:v>77.2</c:v>
                </c:pt>
                <c:pt idx="1518">
                  <c:v>77.2</c:v>
                </c:pt>
                <c:pt idx="1519">
                  <c:v>77.2</c:v>
                </c:pt>
                <c:pt idx="1520">
                  <c:v>77.2</c:v>
                </c:pt>
                <c:pt idx="1521">
                  <c:v>77.2</c:v>
                </c:pt>
                <c:pt idx="1522">
                  <c:v>77.099999999999994</c:v>
                </c:pt>
                <c:pt idx="1523">
                  <c:v>77.099999999999994</c:v>
                </c:pt>
                <c:pt idx="1524">
                  <c:v>77.099999999999994</c:v>
                </c:pt>
                <c:pt idx="1525">
                  <c:v>77.099999999999994</c:v>
                </c:pt>
                <c:pt idx="1526">
                  <c:v>77.099999999999994</c:v>
                </c:pt>
                <c:pt idx="1527">
                  <c:v>77</c:v>
                </c:pt>
                <c:pt idx="1528">
                  <c:v>77</c:v>
                </c:pt>
                <c:pt idx="1529">
                  <c:v>77</c:v>
                </c:pt>
                <c:pt idx="1530">
                  <c:v>77</c:v>
                </c:pt>
                <c:pt idx="1531">
                  <c:v>77</c:v>
                </c:pt>
                <c:pt idx="1532">
                  <c:v>77</c:v>
                </c:pt>
                <c:pt idx="1533">
                  <c:v>76.900000000000006</c:v>
                </c:pt>
                <c:pt idx="1534">
                  <c:v>76.900000000000006</c:v>
                </c:pt>
                <c:pt idx="1535">
                  <c:v>76.900000000000006</c:v>
                </c:pt>
                <c:pt idx="1536">
                  <c:v>76.8</c:v>
                </c:pt>
                <c:pt idx="1537">
                  <c:v>76.8</c:v>
                </c:pt>
                <c:pt idx="1538">
                  <c:v>76.8</c:v>
                </c:pt>
                <c:pt idx="1539">
                  <c:v>76.8</c:v>
                </c:pt>
                <c:pt idx="1540">
                  <c:v>76.7</c:v>
                </c:pt>
                <c:pt idx="1541">
                  <c:v>76.7</c:v>
                </c:pt>
                <c:pt idx="1542">
                  <c:v>76.599999999999994</c:v>
                </c:pt>
                <c:pt idx="1543">
                  <c:v>76.599999999999994</c:v>
                </c:pt>
                <c:pt idx="1544">
                  <c:v>76.599999999999994</c:v>
                </c:pt>
                <c:pt idx="1545">
                  <c:v>76.5</c:v>
                </c:pt>
                <c:pt idx="1546">
                  <c:v>76.5</c:v>
                </c:pt>
                <c:pt idx="1547">
                  <c:v>76.400000000000006</c:v>
                </c:pt>
                <c:pt idx="1548">
                  <c:v>76.400000000000006</c:v>
                </c:pt>
                <c:pt idx="1549">
                  <c:v>76.400000000000006</c:v>
                </c:pt>
                <c:pt idx="1550">
                  <c:v>76.3</c:v>
                </c:pt>
                <c:pt idx="1551">
                  <c:v>76.3</c:v>
                </c:pt>
                <c:pt idx="1552">
                  <c:v>76.2</c:v>
                </c:pt>
                <c:pt idx="1553">
                  <c:v>76.2</c:v>
                </c:pt>
                <c:pt idx="1554">
                  <c:v>76.099999999999994</c:v>
                </c:pt>
                <c:pt idx="1555">
                  <c:v>76.099999999999994</c:v>
                </c:pt>
                <c:pt idx="1556">
                  <c:v>76</c:v>
                </c:pt>
                <c:pt idx="1557">
                  <c:v>76</c:v>
                </c:pt>
                <c:pt idx="1558">
                  <c:v>75.900000000000006</c:v>
                </c:pt>
                <c:pt idx="1559">
                  <c:v>75.900000000000006</c:v>
                </c:pt>
                <c:pt idx="1560">
                  <c:v>75.8</c:v>
                </c:pt>
                <c:pt idx="1561">
                  <c:v>75.8</c:v>
                </c:pt>
                <c:pt idx="1562">
                  <c:v>75.7</c:v>
                </c:pt>
                <c:pt idx="1563">
                  <c:v>75.7</c:v>
                </c:pt>
                <c:pt idx="1564">
                  <c:v>75.599999999999994</c:v>
                </c:pt>
                <c:pt idx="1565">
                  <c:v>75.599999999999994</c:v>
                </c:pt>
                <c:pt idx="1566">
                  <c:v>75.5</c:v>
                </c:pt>
                <c:pt idx="1567">
                  <c:v>75.400000000000006</c:v>
                </c:pt>
                <c:pt idx="1568">
                  <c:v>75.400000000000006</c:v>
                </c:pt>
                <c:pt idx="1569">
                  <c:v>75.3</c:v>
                </c:pt>
                <c:pt idx="1570">
                  <c:v>75.3</c:v>
                </c:pt>
                <c:pt idx="1571">
                  <c:v>75.2</c:v>
                </c:pt>
                <c:pt idx="1572">
                  <c:v>75.099999999999994</c:v>
                </c:pt>
                <c:pt idx="1573">
                  <c:v>75.099999999999994</c:v>
                </c:pt>
                <c:pt idx="1574">
                  <c:v>75</c:v>
                </c:pt>
                <c:pt idx="1575">
                  <c:v>74.900000000000006</c:v>
                </c:pt>
                <c:pt idx="1576">
                  <c:v>74.900000000000006</c:v>
                </c:pt>
                <c:pt idx="1577">
                  <c:v>74.8</c:v>
                </c:pt>
                <c:pt idx="1578">
                  <c:v>74.8</c:v>
                </c:pt>
                <c:pt idx="1579">
                  <c:v>74.7</c:v>
                </c:pt>
                <c:pt idx="1580">
                  <c:v>74.7</c:v>
                </c:pt>
                <c:pt idx="1581">
                  <c:v>74.599999999999994</c:v>
                </c:pt>
                <c:pt idx="1582">
                  <c:v>74.599999999999994</c:v>
                </c:pt>
                <c:pt idx="1583">
                  <c:v>74.5</c:v>
                </c:pt>
                <c:pt idx="1584">
                  <c:v>74.5</c:v>
                </c:pt>
                <c:pt idx="1585">
                  <c:v>74.400000000000006</c:v>
                </c:pt>
                <c:pt idx="1586">
                  <c:v>74.3</c:v>
                </c:pt>
                <c:pt idx="1587">
                  <c:v>74.3</c:v>
                </c:pt>
                <c:pt idx="1588">
                  <c:v>74.2</c:v>
                </c:pt>
                <c:pt idx="1589">
                  <c:v>74.2</c:v>
                </c:pt>
                <c:pt idx="1590">
                  <c:v>74.2</c:v>
                </c:pt>
                <c:pt idx="1591">
                  <c:v>74.099999999999994</c:v>
                </c:pt>
                <c:pt idx="1592">
                  <c:v>74.099999999999994</c:v>
                </c:pt>
                <c:pt idx="1593">
                  <c:v>74</c:v>
                </c:pt>
                <c:pt idx="1594">
                  <c:v>74</c:v>
                </c:pt>
                <c:pt idx="1595">
                  <c:v>73.900000000000006</c:v>
                </c:pt>
                <c:pt idx="1596">
                  <c:v>73.900000000000006</c:v>
                </c:pt>
                <c:pt idx="1597">
                  <c:v>73.900000000000006</c:v>
                </c:pt>
                <c:pt idx="1598">
                  <c:v>73.8</c:v>
                </c:pt>
                <c:pt idx="1599">
                  <c:v>73.8</c:v>
                </c:pt>
                <c:pt idx="1600">
                  <c:v>73.8</c:v>
                </c:pt>
                <c:pt idx="1601">
                  <c:v>73.7</c:v>
                </c:pt>
                <c:pt idx="1602">
                  <c:v>73.7</c:v>
                </c:pt>
                <c:pt idx="1603">
                  <c:v>73.7</c:v>
                </c:pt>
                <c:pt idx="1604">
                  <c:v>73.599999999999994</c:v>
                </c:pt>
                <c:pt idx="1605">
                  <c:v>73.599999999999994</c:v>
                </c:pt>
                <c:pt idx="1606">
                  <c:v>73.599999999999994</c:v>
                </c:pt>
                <c:pt idx="1607">
                  <c:v>73.5</c:v>
                </c:pt>
                <c:pt idx="1608">
                  <c:v>73.5</c:v>
                </c:pt>
                <c:pt idx="1609">
                  <c:v>73.5</c:v>
                </c:pt>
                <c:pt idx="1610">
                  <c:v>73.400000000000006</c:v>
                </c:pt>
                <c:pt idx="1611">
                  <c:v>73.400000000000006</c:v>
                </c:pt>
                <c:pt idx="1612">
                  <c:v>73.400000000000006</c:v>
                </c:pt>
                <c:pt idx="1613">
                  <c:v>73.400000000000006</c:v>
                </c:pt>
                <c:pt idx="1614">
                  <c:v>73.3</c:v>
                </c:pt>
                <c:pt idx="1615">
                  <c:v>73.3</c:v>
                </c:pt>
                <c:pt idx="1616">
                  <c:v>73.3</c:v>
                </c:pt>
                <c:pt idx="1617">
                  <c:v>73.3</c:v>
                </c:pt>
                <c:pt idx="1618">
                  <c:v>73.2</c:v>
                </c:pt>
                <c:pt idx="1619">
                  <c:v>73.2</c:v>
                </c:pt>
                <c:pt idx="1620">
                  <c:v>73.2</c:v>
                </c:pt>
                <c:pt idx="1621">
                  <c:v>73.2</c:v>
                </c:pt>
                <c:pt idx="1622">
                  <c:v>73.099999999999994</c:v>
                </c:pt>
                <c:pt idx="1623">
                  <c:v>73.099999999999994</c:v>
                </c:pt>
                <c:pt idx="1624">
                  <c:v>73.099999999999994</c:v>
                </c:pt>
                <c:pt idx="1625">
                  <c:v>73</c:v>
                </c:pt>
                <c:pt idx="1626">
                  <c:v>73</c:v>
                </c:pt>
                <c:pt idx="1627">
                  <c:v>73</c:v>
                </c:pt>
                <c:pt idx="1628">
                  <c:v>73</c:v>
                </c:pt>
                <c:pt idx="1629">
                  <c:v>72.900000000000006</c:v>
                </c:pt>
                <c:pt idx="1630">
                  <c:v>72.900000000000006</c:v>
                </c:pt>
                <c:pt idx="1631">
                  <c:v>72.900000000000006</c:v>
                </c:pt>
                <c:pt idx="1632">
                  <c:v>72.900000000000006</c:v>
                </c:pt>
                <c:pt idx="1633">
                  <c:v>72.8</c:v>
                </c:pt>
                <c:pt idx="1634">
                  <c:v>72.8</c:v>
                </c:pt>
                <c:pt idx="1635">
                  <c:v>72.8</c:v>
                </c:pt>
                <c:pt idx="1636">
                  <c:v>72.8</c:v>
                </c:pt>
                <c:pt idx="1637">
                  <c:v>72.7</c:v>
                </c:pt>
                <c:pt idx="1638">
                  <c:v>72.7</c:v>
                </c:pt>
                <c:pt idx="1639">
                  <c:v>72.7</c:v>
                </c:pt>
                <c:pt idx="1640">
                  <c:v>72.7</c:v>
                </c:pt>
                <c:pt idx="1641">
                  <c:v>72.7</c:v>
                </c:pt>
                <c:pt idx="1642">
                  <c:v>72.7</c:v>
                </c:pt>
                <c:pt idx="1643">
                  <c:v>72.599999999999994</c:v>
                </c:pt>
                <c:pt idx="1644">
                  <c:v>72.599999999999994</c:v>
                </c:pt>
                <c:pt idx="1645">
                  <c:v>72.599999999999994</c:v>
                </c:pt>
                <c:pt idx="1646">
                  <c:v>72.599999999999994</c:v>
                </c:pt>
                <c:pt idx="1647">
                  <c:v>72.599999999999994</c:v>
                </c:pt>
                <c:pt idx="1648">
                  <c:v>72.599999999999994</c:v>
                </c:pt>
                <c:pt idx="1649">
                  <c:v>72.5</c:v>
                </c:pt>
                <c:pt idx="1650">
                  <c:v>72.5</c:v>
                </c:pt>
                <c:pt idx="1651">
                  <c:v>72.5</c:v>
                </c:pt>
                <c:pt idx="1652">
                  <c:v>72.5</c:v>
                </c:pt>
                <c:pt idx="1653">
                  <c:v>72.5</c:v>
                </c:pt>
                <c:pt idx="1654">
                  <c:v>72.5</c:v>
                </c:pt>
                <c:pt idx="1655">
                  <c:v>72.5</c:v>
                </c:pt>
                <c:pt idx="1656">
                  <c:v>72.5</c:v>
                </c:pt>
                <c:pt idx="1657">
                  <c:v>72.5</c:v>
                </c:pt>
                <c:pt idx="1658">
                  <c:v>72.5</c:v>
                </c:pt>
                <c:pt idx="1659">
                  <c:v>72.5</c:v>
                </c:pt>
                <c:pt idx="1660">
                  <c:v>72.5</c:v>
                </c:pt>
                <c:pt idx="1661">
                  <c:v>72.5</c:v>
                </c:pt>
                <c:pt idx="1662">
                  <c:v>72.5</c:v>
                </c:pt>
                <c:pt idx="1663">
                  <c:v>72.5</c:v>
                </c:pt>
                <c:pt idx="1664">
                  <c:v>72.5</c:v>
                </c:pt>
                <c:pt idx="1665">
                  <c:v>72.599999999999994</c:v>
                </c:pt>
                <c:pt idx="1666">
                  <c:v>72.599999999999994</c:v>
                </c:pt>
                <c:pt idx="1667">
                  <c:v>72.599999999999994</c:v>
                </c:pt>
                <c:pt idx="1668">
                  <c:v>72.599999999999994</c:v>
                </c:pt>
                <c:pt idx="1669">
                  <c:v>72.599999999999994</c:v>
                </c:pt>
                <c:pt idx="1670">
                  <c:v>72.599999999999994</c:v>
                </c:pt>
                <c:pt idx="1671">
                  <c:v>72.599999999999994</c:v>
                </c:pt>
                <c:pt idx="1672">
                  <c:v>72.599999999999994</c:v>
                </c:pt>
                <c:pt idx="1673">
                  <c:v>72.599999999999994</c:v>
                </c:pt>
                <c:pt idx="1674">
                  <c:v>72.7</c:v>
                </c:pt>
                <c:pt idx="1675">
                  <c:v>72.7</c:v>
                </c:pt>
                <c:pt idx="1676">
                  <c:v>72.7</c:v>
                </c:pt>
                <c:pt idx="1677">
                  <c:v>72.7</c:v>
                </c:pt>
                <c:pt idx="1678">
                  <c:v>72.7</c:v>
                </c:pt>
                <c:pt idx="1679">
                  <c:v>72.7</c:v>
                </c:pt>
                <c:pt idx="1680">
                  <c:v>72.7</c:v>
                </c:pt>
                <c:pt idx="1681">
                  <c:v>72.7</c:v>
                </c:pt>
                <c:pt idx="1682">
                  <c:v>72.7</c:v>
                </c:pt>
                <c:pt idx="1683">
                  <c:v>72.7</c:v>
                </c:pt>
                <c:pt idx="1684">
                  <c:v>72.8</c:v>
                </c:pt>
                <c:pt idx="1685">
                  <c:v>72.8</c:v>
                </c:pt>
                <c:pt idx="1686">
                  <c:v>72.8</c:v>
                </c:pt>
                <c:pt idx="1687">
                  <c:v>72.8</c:v>
                </c:pt>
                <c:pt idx="1688">
                  <c:v>72.8</c:v>
                </c:pt>
                <c:pt idx="1689">
                  <c:v>72.8</c:v>
                </c:pt>
                <c:pt idx="1690">
                  <c:v>72.8</c:v>
                </c:pt>
                <c:pt idx="1691">
                  <c:v>72.8</c:v>
                </c:pt>
                <c:pt idx="1692">
                  <c:v>72.8</c:v>
                </c:pt>
                <c:pt idx="1693">
                  <c:v>72.8</c:v>
                </c:pt>
                <c:pt idx="1694">
                  <c:v>72.8</c:v>
                </c:pt>
                <c:pt idx="1695">
                  <c:v>72.8</c:v>
                </c:pt>
                <c:pt idx="1696">
                  <c:v>72.8</c:v>
                </c:pt>
                <c:pt idx="1697">
                  <c:v>72.8</c:v>
                </c:pt>
                <c:pt idx="1698">
                  <c:v>72.8</c:v>
                </c:pt>
                <c:pt idx="1699">
                  <c:v>72.8</c:v>
                </c:pt>
                <c:pt idx="1700">
                  <c:v>72.8</c:v>
                </c:pt>
                <c:pt idx="1701">
                  <c:v>72.8</c:v>
                </c:pt>
                <c:pt idx="1702">
                  <c:v>72.7</c:v>
                </c:pt>
                <c:pt idx="1703">
                  <c:v>72.7</c:v>
                </c:pt>
                <c:pt idx="1704">
                  <c:v>72.7</c:v>
                </c:pt>
                <c:pt idx="1705">
                  <c:v>72.7</c:v>
                </c:pt>
                <c:pt idx="1706">
                  <c:v>72.7</c:v>
                </c:pt>
                <c:pt idx="1707">
                  <c:v>72.7</c:v>
                </c:pt>
                <c:pt idx="1708">
                  <c:v>72.599999999999994</c:v>
                </c:pt>
                <c:pt idx="1709">
                  <c:v>72.599999999999994</c:v>
                </c:pt>
                <c:pt idx="1710">
                  <c:v>72.599999999999994</c:v>
                </c:pt>
                <c:pt idx="1711">
                  <c:v>72.599999999999994</c:v>
                </c:pt>
                <c:pt idx="1712">
                  <c:v>72.599999999999994</c:v>
                </c:pt>
                <c:pt idx="1713">
                  <c:v>72.5</c:v>
                </c:pt>
                <c:pt idx="1714">
                  <c:v>72.5</c:v>
                </c:pt>
                <c:pt idx="1715">
                  <c:v>72.5</c:v>
                </c:pt>
                <c:pt idx="1716">
                  <c:v>72.400000000000006</c:v>
                </c:pt>
                <c:pt idx="1717">
                  <c:v>72.400000000000006</c:v>
                </c:pt>
                <c:pt idx="1718">
                  <c:v>72.400000000000006</c:v>
                </c:pt>
                <c:pt idx="1719">
                  <c:v>72.3</c:v>
                </c:pt>
                <c:pt idx="1720">
                  <c:v>72.3</c:v>
                </c:pt>
                <c:pt idx="1721">
                  <c:v>72.2</c:v>
                </c:pt>
                <c:pt idx="1722">
                  <c:v>72.2</c:v>
                </c:pt>
                <c:pt idx="1723">
                  <c:v>72.2</c:v>
                </c:pt>
                <c:pt idx="1724">
                  <c:v>72.099999999999994</c:v>
                </c:pt>
                <c:pt idx="1725">
                  <c:v>72.099999999999994</c:v>
                </c:pt>
                <c:pt idx="1726">
                  <c:v>72</c:v>
                </c:pt>
                <c:pt idx="1727">
                  <c:v>72</c:v>
                </c:pt>
                <c:pt idx="1728">
                  <c:v>71.900000000000006</c:v>
                </c:pt>
                <c:pt idx="1729">
                  <c:v>71.8</c:v>
                </c:pt>
                <c:pt idx="1730">
                  <c:v>71.8</c:v>
                </c:pt>
                <c:pt idx="1731">
                  <c:v>71.7</c:v>
                </c:pt>
                <c:pt idx="1732">
                  <c:v>71.7</c:v>
                </c:pt>
                <c:pt idx="1733">
                  <c:v>71.599999999999994</c:v>
                </c:pt>
                <c:pt idx="1734">
                  <c:v>71.5</c:v>
                </c:pt>
                <c:pt idx="1735">
                  <c:v>71.5</c:v>
                </c:pt>
                <c:pt idx="1736">
                  <c:v>71.400000000000006</c:v>
                </c:pt>
                <c:pt idx="1737">
                  <c:v>71.3</c:v>
                </c:pt>
                <c:pt idx="1738">
                  <c:v>71.3</c:v>
                </c:pt>
                <c:pt idx="1739">
                  <c:v>71.2</c:v>
                </c:pt>
                <c:pt idx="1740">
                  <c:v>71.099999999999994</c:v>
                </c:pt>
                <c:pt idx="1741">
                  <c:v>71.099999999999994</c:v>
                </c:pt>
                <c:pt idx="1742">
                  <c:v>71</c:v>
                </c:pt>
                <c:pt idx="1743">
                  <c:v>70.900000000000006</c:v>
                </c:pt>
                <c:pt idx="1744">
                  <c:v>70.8</c:v>
                </c:pt>
                <c:pt idx="1745">
                  <c:v>70.8</c:v>
                </c:pt>
                <c:pt idx="1746">
                  <c:v>70.7</c:v>
                </c:pt>
                <c:pt idx="1747">
                  <c:v>70.599999999999994</c:v>
                </c:pt>
                <c:pt idx="1748">
                  <c:v>70.5</c:v>
                </c:pt>
                <c:pt idx="1749">
                  <c:v>70.5</c:v>
                </c:pt>
                <c:pt idx="1750">
                  <c:v>70.400000000000006</c:v>
                </c:pt>
                <c:pt idx="1751">
                  <c:v>70.3</c:v>
                </c:pt>
                <c:pt idx="1752">
                  <c:v>70.3</c:v>
                </c:pt>
                <c:pt idx="1753">
                  <c:v>70.2</c:v>
                </c:pt>
                <c:pt idx="1754">
                  <c:v>70.099999999999994</c:v>
                </c:pt>
                <c:pt idx="1755">
                  <c:v>70</c:v>
                </c:pt>
                <c:pt idx="1756">
                  <c:v>70</c:v>
                </c:pt>
                <c:pt idx="1757">
                  <c:v>69.900000000000006</c:v>
                </c:pt>
                <c:pt idx="1758">
                  <c:v>69.8</c:v>
                </c:pt>
                <c:pt idx="1759">
                  <c:v>69.8</c:v>
                </c:pt>
                <c:pt idx="1760">
                  <c:v>69.7</c:v>
                </c:pt>
                <c:pt idx="1761">
                  <c:v>69.599999999999994</c:v>
                </c:pt>
                <c:pt idx="1762">
                  <c:v>69.599999999999994</c:v>
                </c:pt>
                <c:pt idx="1763">
                  <c:v>69.5</c:v>
                </c:pt>
                <c:pt idx="1764">
                  <c:v>69.5</c:v>
                </c:pt>
                <c:pt idx="1765">
                  <c:v>69.400000000000006</c:v>
                </c:pt>
                <c:pt idx="1766">
                  <c:v>69.3</c:v>
                </c:pt>
                <c:pt idx="1767">
                  <c:v>69.3</c:v>
                </c:pt>
                <c:pt idx="1768">
                  <c:v>69.2</c:v>
                </c:pt>
                <c:pt idx="1769">
                  <c:v>69.2</c:v>
                </c:pt>
                <c:pt idx="1770">
                  <c:v>69.099999999999994</c:v>
                </c:pt>
                <c:pt idx="1771">
                  <c:v>69</c:v>
                </c:pt>
                <c:pt idx="1772">
                  <c:v>69</c:v>
                </c:pt>
                <c:pt idx="1773">
                  <c:v>68.900000000000006</c:v>
                </c:pt>
                <c:pt idx="1774">
                  <c:v>68.8</c:v>
                </c:pt>
                <c:pt idx="1775">
                  <c:v>68.7</c:v>
                </c:pt>
                <c:pt idx="1776">
                  <c:v>68.7</c:v>
                </c:pt>
                <c:pt idx="1777">
                  <c:v>68.599999999999994</c:v>
                </c:pt>
                <c:pt idx="1778">
                  <c:v>68.599999999999994</c:v>
                </c:pt>
                <c:pt idx="1779">
                  <c:v>68.5</c:v>
                </c:pt>
                <c:pt idx="1780">
                  <c:v>68.400000000000006</c:v>
                </c:pt>
                <c:pt idx="1781">
                  <c:v>68.400000000000006</c:v>
                </c:pt>
                <c:pt idx="1782">
                  <c:v>68.400000000000006</c:v>
                </c:pt>
                <c:pt idx="1783">
                  <c:v>68.3</c:v>
                </c:pt>
                <c:pt idx="1784">
                  <c:v>68.3</c:v>
                </c:pt>
                <c:pt idx="1785">
                  <c:v>68.3</c:v>
                </c:pt>
                <c:pt idx="1786">
                  <c:v>68.3</c:v>
                </c:pt>
                <c:pt idx="1787">
                  <c:v>68.3</c:v>
                </c:pt>
                <c:pt idx="1788">
                  <c:v>68.3</c:v>
                </c:pt>
                <c:pt idx="1789">
                  <c:v>68.3</c:v>
                </c:pt>
                <c:pt idx="1790">
                  <c:v>68.3</c:v>
                </c:pt>
                <c:pt idx="1791">
                  <c:v>68.3</c:v>
                </c:pt>
                <c:pt idx="1792">
                  <c:v>68.400000000000006</c:v>
                </c:pt>
                <c:pt idx="1793">
                  <c:v>68.400000000000006</c:v>
                </c:pt>
                <c:pt idx="1794">
                  <c:v>68.400000000000006</c:v>
                </c:pt>
                <c:pt idx="1795">
                  <c:v>68.5</c:v>
                </c:pt>
                <c:pt idx="1796">
                  <c:v>68.5</c:v>
                </c:pt>
                <c:pt idx="1797">
                  <c:v>68.5</c:v>
                </c:pt>
                <c:pt idx="1798">
                  <c:v>68.5</c:v>
                </c:pt>
                <c:pt idx="1799">
                  <c:v>68.5</c:v>
                </c:pt>
                <c:pt idx="1800">
                  <c:v>68.599999999999994</c:v>
                </c:pt>
                <c:pt idx="1801">
                  <c:v>68.599999999999994</c:v>
                </c:pt>
                <c:pt idx="1802">
                  <c:v>68.599999999999994</c:v>
                </c:pt>
                <c:pt idx="1803">
                  <c:v>68.599999999999994</c:v>
                </c:pt>
                <c:pt idx="1804">
                  <c:v>68.5</c:v>
                </c:pt>
                <c:pt idx="1805">
                  <c:v>68.5</c:v>
                </c:pt>
                <c:pt idx="1806">
                  <c:v>68.5</c:v>
                </c:pt>
                <c:pt idx="1807">
                  <c:v>68.400000000000006</c:v>
                </c:pt>
                <c:pt idx="1808">
                  <c:v>68.400000000000006</c:v>
                </c:pt>
                <c:pt idx="1809">
                  <c:v>68.400000000000006</c:v>
                </c:pt>
                <c:pt idx="1810">
                  <c:v>68.3</c:v>
                </c:pt>
                <c:pt idx="1811">
                  <c:v>68.3</c:v>
                </c:pt>
                <c:pt idx="1812">
                  <c:v>68.2</c:v>
                </c:pt>
                <c:pt idx="1813">
                  <c:v>68.099999999999994</c:v>
                </c:pt>
                <c:pt idx="1814">
                  <c:v>68.099999999999994</c:v>
                </c:pt>
                <c:pt idx="1815">
                  <c:v>68</c:v>
                </c:pt>
                <c:pt idx="1816">
                  <c:v>68</c:v>
                </c:pt>
                <c:pt idx="1817">
                  <c:v>67.900000000000006</c:v>
                </c:pt>
                <c:pt idx="1818">
                  <c:v>67.900000000000006</c:v>
                </c:pt>
                <c:pt idx="1819">
                  <c:v>67.8</c:v>
                </c:pt>
                <c:pt idx="1820">
                  <c:v>67.7</c:v>
                </c:pt>
                <c:pt idx="1821">
                  <c:v>67.7</c:v>
                </c:pt>
                <c:pt idx="1822">
                  <c:v>67.599999999999994</c:v>
                </c:pt>
                <c:pt idx="1823">
                  <c:v>67.599999999999994</c:v>
                </c:pt>
                <c:pt idx="1824">
                  <c:v>67.5</c:v>
                </c:pt>
                <c:pt idx="1825">
                  <c:v>67.5</c:v>
                </c:pt>
                <c:pt idx="1826">
                  <c:v>67.400000000000006</c:v>
                </c:pt>
                <c:pt idx="1827">
                  <c:v>67.3</c:v>
                </c:pt>
                <c:pt idx="1828">
                  <c:v>67.3</c:v>
                </c:pt>
                <c:pt idx="1829">
                  <c:v>67.2</c:v>
                </c:pt>
                <c:pt idx="1830">
                  <c:v>67.2</c:v>
                </c:pt>
                <c:pt idx="1831">
                  <c:v>67.2</c:v>
                </c:pt>
                <c:pt idx="1832">
                  <c:v>67.099999999999994</c:v>
                </c:pt>
                <c:pt idx="1833">
                  <c:v>67.099999999999994</c:v>
                </c:pt>
                <c:pt idx="1834">
                  <c:v>67</c:v>
                </c:pt>
                <c:pt idx="1835">
                  <c:v>67</c:v>
                </c:pt>
                <c:pt idx="1836">
                  <c:v>67</c:v>
                </c:pt>
                <c:pt idx="1837">
                  <c:v>66.900000000000006</c:v>
                </c:pt>
                <c:pt idx="1838">
                  <c:v>66.900000000000006</c:v>
                </c:pt>
                <c:pt idx="1839">
                  <c:v>66.900000000000006</c:v>
                </c:pt>
                <c:pt idx="1840">
                  <c:v>66.8</c:v>
                </c:pt>
                <c:pt idx="1841">
                  <c:v>66.8</c:v>
                </c:pt>
                <c:pt idx="1842">
                  <c:v>66.8</c:v>
                </c:pt>
                <c:pt idx="1843">
                  <c:v>66.8</c:v>
                </c:pt>
                <c:pt idx="1844">
                  <c:v>66.8</c:v>
                </c:pt>
                <c:pt idx="1845">
                  <c:v>66.7</c:v>
                </c:pt>
                <c:pt idx="1846">
                  <c:v>66.7</c:v>
                </c:pt>
                <c:pt idx="1847">
                  <c:v>66.7</c:v>
                </c:pt>
                <c:pt idx="1848">
                  <c:v>66.7</c:v>
                </c:pt>
                <c:pt idx="1849">
                  <c:v>66.7</c:v>
                </c:pt>
                <c:pt idx="1850">
                  <c:v>66.7</c:v>
                </c:pt>
                <c:pt idx="1851">
                  <c:v>66.7</c:v>
                </c:pt>
                <c:pt idx="1852">
                  <c:v>66.7</c:v>
                </c:pt>
                <c:pt idx="1853">
                  <c:v>66.7</c:v>
                </c:pt>
                <c:pt idx="1854">
                  <c:v>66.7</c:v>
                </c:pt>
                <c:pt idx="1855">
                  <c:v>66.7</c:v>
                </c:pt>
                <c:pt idx="1856">
                  <c:v>66.7</c:v>
                </c:pt>
                <c:pt idx="1857">
                  <c:v>66.7</c:v>
                </c:pt>
                <c:pt idx="1858">
                  <c:v>66.7</c:v>
                </c:pt>
                <c:pt idx="1859">
                  <c:v>66.8</c:v>
                </c:pt>
                <c:pt idx="1860">
                  <c:v>66.8</c:v>
                </c:pt>
                <c:pt idx="1861">
                  <c:v>66.8</c:v>
                </c:pt>
                <c:pt idx="1862">
                  <c:v>66.8</c:v>
                </c:pt>
                <c:pt idx="1863">
                  <c:v>66.8</c:v>
                </c:pt>
                <c:pt idx="1864">
                  <c:v>66.8</c:v>
                </c:pt>
                <c:pt idx="1865">
                  <c:v>66.8</c:v>
                </c:pt>
                <c:pt idx="1866">
                  <c:v>66.900000000000006</c:v>
                </c:pt>
                <c:pt idx="1867">
                  <c:v>66.900000000000006</c:v>
                </c:pt>
                <c:pt idx="1868">
                  <c:v>66.900000000000006</c:v>
                </c:pt>
                <c:pt idx="1869">
                  <c:v>66.900000000000006</c:v>
                </c:pt>
                <c:pt idx="1870">
                  <c:v>66.900000000000006</c:v>
                </c:pt>
                <c:pt idx="1871">
                  <c:v>66.900000000000006</c:v>
                </c:pt>
                <c:pt idx="1872">
                  <c:v>66.900000000000006</c:v>
                </c:pt>
                <c:pt idx="1873">
                  <c:v>67</c:v>
                </c:pt>
                <c:pt idx="1874">
                  <c:v>67</c:v>
                </c:pt>
                <c:pt idx="1875">
                  <c:v>67</c:v>
                </c:pt>
                <c:pt idx="1876">
                  <c:v>67</c:v>
                </c:pt>
                <c:pt idx="1877">
                  <c:v>67</c:v>
                </c:pt>
                <c:pt idx="1878">
                  <c:v>67</c:v>
                </c:pt>
                <c:pt idx="1879">
                  <c:v>67</c:v>
                </c:pt>
                <c:pt idx="1880">
                  <c:v>67</c:v>
                </c:pt>
                <c:pt idx="1881">
                  <c:v>67</c:v>
                </c:pt>
                <c:pt idx="1882">
                  <c:v>67</c:v>
                </c:pt>
                <c:pt idx="1883">
                  <c:v>67</c:v>
                </c:pt>
                <c:pt idx="1884">
                  <c:v>67</c:v>
                </c:pt>
                <c:pt idx="1885">
                  <c:v>67</c:v>
                </c:pt>
                <c:pt idx="1886">
                  <c:v>67</c:v>
                </c:pt>
                <c:pt idx="1887">
                  <c:v>67</c:v>
                </c:pt>
                <c:pt idx="1888">
                  <c:v>66.900000000000006</c:v>
                </c:pt>
                <c:pt idx="1889">
                  <c:v>66.900000000000006</c:v>
                </c:pt>
                <c:pt idx="1890">
                  <c:v>66.900000000000006</c:v>
                </c:pt>
                <c:pt idx="1891">
                  <c:v>66.900000000000006</c:v>
                </c:pt>
                <c:pt idx="1892">
                  <c:v>66.900000000000006</c:v>
                </c:pt>
                <c:pt idx="1893">
                  <c:v>66.8</c:v>
                </c:pt>
                <c:pt idx="1894">
                  <c:v>66.8</c:v>
                </c:pt>
                <c:pt idx="1895">
                  <c:v>66.8</c:v>
                </c:pt>
                <c:pt idx="1896">
                  <c:v>66.8</c:v>
                </c:pt>
                <c:pt idx="1897">
                  <c:v>66.7</c:v>
                </c:pt>
                <c:pt idx="1898">
                  <c:v>66.7</c:v>
                </c:pt>
                <c:pt idx="1899">
                  <c:v>66.7</c:v>
                </c:pt>
                <c:pt idx="1900">
                  <c:v>66.599999999999994</c:v>
                </c:pt>
                <c:pt idx="1901">
                  <c:v>66.599999999999994</c:v>
                </c:pt>
                <c:pt idx="1902">
                  <c:v>66.5</c:v>
                </c:pt>
                <c:pt idx="1903">
                  <c:v>66.5</c:v>
                </c:pt>
                <c:pt idx="1904">
                  <c:v>66.5</c:v>
                </c:pt>
                <c:pt idx="1905">
                  <c:v>66.400000000000006</c:v>
                </c:pt>
                <c:pt idx="1906">
                  <c:v>66.400000000000006</c:v>
                </c:pt>
                <c:pt idx="1907">
                  <c:v>66.3</c:v>
                </c:pt>
                <c:pt idx="1908">
                  <c:v>66.3</c:v>
                </c:pt>
                <c:pt idx="1909">
                  <c:v>66.2</c:v>
                </c:pt>
                <c:pt idx="1910">
                  <c:v>66.2</c:v>
                </c:pt>
                <c:pt idx="1911">
                  <c:v>66.099999999999994</c:v>
                </c:pt>
                <c:pt idx="1912">
                  <c:v>66.099999999999994</c:v>
                </c:pt>
                <c:pt idx="1913">
                  <c:v>66</c:v>
                </c:pt>
                <c:pt idx="1914">
                  <c:v>66</c:v>
                </c:pt>
                <c:pt idx="1915">
                  <c:v>66</c:v>
                </c:pt>
                <c:pt idx="1916">
                  <c:v>65.900000000000006</c:v>
                </c:pt>
                <c:pt idx="1917">
                  <c:v>65.900000000000006</c:v>
                </c:pt>
                <c:pt idx="1918">
                  <c:v>65.8</c:v>
                </c:pt>
                <c:pt idx="1919">
                  <c:v>65.8</c:v>
                </c:pt>
                <c:pt idx="1920">
                  <c:v>65.7</c:v>
                </c:pt>
                <c:pt idx="1921">
                  <c:v>65.7</c:v>
                </c:pt>
                <c:pt idx="1922">
                  <c:v>65.599999999999994</c:v>
                </c:pt>
                <c:pt idx="1923">
                  <c:v>65.599999999999994</c:v>
                </c:pt>
                <c:pt idx="1924">
                  <c:v>65.599999999999994</c:v>
                </c:pt>
                <c:pt idx="1925">
                  <c:v>65.5</c:v>
                </c:pt>
                <c:pt idx="1926">
                  <c:v>65.5</c:v>
                </c:pt>
                <c:pt idx="1927">
                  <c:v>65.400000000000006</c:v>
                </c:pt>
                <c:pt idx="1928">
                  <c:v>65.400000000000006</c:v>
                </c:pt>
                <c:pt idx="1929">
                  <c:v>65.400000000000006</c:v>
                </c:pt>
                <c:pt idx="1930">
                  <c:v>65.3</c:v>
                </c:pt>
                <c:pt idx="1931">
                  <c:v>65.3</c:v>
                </c:pt>
                <c:pt idx="1932">
                  <c:v>65.3</c:v>
                </c:pt>
                <c:pt idx="1933">
                  <c:v>65.2</c:v>
                </c:pt>
                <c:pt idx="1934">
                  <c:v>65.2</c:v>
                </c:pt>
                <c:pt idx="1935">
                  <c:v>65.2</c:v>
                </c:pt>
                <c:pt idx="1936">
                  <c:v>65.2</c:v>
                </c:pt>
                <c:pt idx="1937">
                  <c:v>65.2</c:v>
                </c:pt>
                <c:pt idx="1938">
                  <c:v>65.099999999999994</c:v>
                </c:pt>
                <c:pt idx="1939">
                  <c:v>65.099999999999994</c:v>
                </c:pt>
                <c:pt idx="1940">
                  <c:v>65.099999999999994</c:v>
                </c:pt>
                <c:pt idx="1941">
                  <c:v>65.099999999999994</c:v>
                </c:pt>
                <c:pt idx="1942">
                  <c:v>65.099999999999994</c:v>
                </c:pt>
                <c:pt idx="1943">
                  <c:v>65</c:v>
                </c:pt>
                <c:pt idx="1944">
                  <c:v>65</c:v>
                </c:pt>
                <c:pt idx="1945">
                  <c:v>65</c:v>
                </c:pt>
                <c:pt idx="1946">
                  <c:v>65</c:v>
                </c:pt>
                <c:pt idx="1947">
                  <c:v>65</c:v>
                </c:pt>
                <c:pt idx="1948">
                  <c:v>65</c:v>
                </c:pt>
                <c:pt idx="1949">
                  <c:v>64.900000000000006</c:v>
                </c:pt>
                <c:pt idx="1950">
                  <c:v>64.900000000000006</c:v>
                </c:pt>
                <c:pt idx="1951">
                  <c:v>64.900000000000006</c:v>
                </c:pt>
                <c:pt idx="1952">
                  <c:v>64.900000000000006</c:v>
                </c:pt>
                <c:pt idx="1953">
                  <c:v>64.900000000000006</c:v>
                </c:pt>
                <c:pt idx="1954">
                  <c:v>64.900000000000006</c:v>
                </c:pt>
                <c:pt idx="1955">
                  <c:v>64.8</c:v>
                </c:pt>
                <c:pt idx="1956">
                  <c:v>64.8</c:v>
                </c:pt>
                <c:pt idx="1957">
                  <c:v>64.8</c:v>
                </c:pt>
                <c:pt idx="1958">
                  <c:v>64.8</c:v>
                </c:pt>
                <c:pt idx="1959">
                  <c:v>64.8</c:v>
                </c:pt>
                <c:pt idx="1960">
                  <c:v>64.8</c:v>
                </c:pt>
                <c:pt idx="1961">
                  <c:v>64.8</c:v>
                </c:pt>
                <c:pt idx="1962">
                  <c:v>64.7</c:v>
                </c:pt>
                <c:pt idx="1963">
                  <c:v>64.7</c:v>
                </c:pt>
                <c:pt idx="1964">
                  <c:v>64.7</c:v>
                </c:pt>
                <c:pt idx="1965">
                  <c:v>64.7</c:v>
                </c:pt>
                <c:pt idx="1966">
                  <c:v>64.7</c:v>
                </c:pt>
                <c:pt idx="1967">
                  <c:v>64.7</c:v>
                </c:pt>
                <c:pt idx="1968">
                  <c:v>64.599999999999994</c:v>
                </c:pt>
                <c:pt idx="1969">
                  <c:v>64.599999999999994</c:v>
                </c:pt>
                <c:pt idx="1970">
                  <c:v>64.599999999999994</c:v>
                </c:pt>
                <c:pt idx="1971">
                  <c:v>64.599999999999994</c:v>
                </c:pt>
                <c:pt idx="1972">
                  <c:v>64.599999999999994</c:v>
                </c:pt>
                <c:pt idx="1973">
                  <c:v>64.599999999999994</c:v>
                </c:pt>
                <c:pt idx="1974">
                  <c:v>64.599999999999994</c:v>
                </c:pt>
                <c:pt idx="1975">
                  <c:v>64.5</c:v>
                </c:pt>
                <c:pt idx="1976">
                  <c:v>64.5</c:v>
                </c:pt>
                <c:pt idx="1977">
                  <c:v>64.5</c:v>
                </c:pt>
                <c:pt idx="1978">
                  <c:v>64.5</c:v>
                </c:pt>
                <c:pt idx="1979">
                  <c:v>64.5</c:v>
                </c:pt>
                <c:pt idx="1980">
                  <c:v>64.5</c:v>
                </c:pt>
                <c:pt idx="1981">
                  <c:v>64.5</c:v>
                </c:pt>
                <c:pt idx="1982">
                  <c:v>64.5</c:v>
                </c:pt>
                <c:pt idx="1983">
                  <c:v>64.5</c:v>
                </c:pt>
                <c:pt idx="1984">
                  <c:v>64.599999999999994</c:v>
                </c:pt>
                <c:pt idx="1985">
                  <c:v>64.599999999999994</c:v>
                </c:pt>
                <c:pt idx="1986">
                  <c:v>64.599999999999994</c:v>
                </c:pt>
                <c:pt idx="1987">
                  <c:v>64.599999999999994</c:v>
                </c:pt>
                <c:pt idx="1988">
                  <c:v>64.599999999999994</c:v>
                </c:pt>
                <c:pt idx="1989">
                  <c:v>64.599999999999994</c:v>
                </c:pt>
                <c:pt idx="1990">
                  <c:v>64.599999999999994</c:v>
                </c:pt>
                <c:pt idx="1991">
                  <c:v>64.599999999999994</c:v>
                </c:pt>
                <c:pt idx="1992">
                  <c:v>64.7</c:v>
                </c:pt>
                <c:pt idx="1993">
                  <c:v>64.7</c:v>
                </c:pt>
                <c:pt idx="1994">
                  <c:v>64.7</c:v>
                </c:pt>
                <c:pt idx="1995">
                  <c:v>64.7</c:v>
                </c:pt>
                <c:pt idx="1996">
                  <c:v>64.7</c:v>
                </c:pt>
                <c:pt idx="1997">
                  <c:v>64.7</c:v>
                </c:pt>
                <c:pt idx="1998">
                  <c:v>64.7</c:v>
                </c:pt>
                <c:pt idx="1999">
                  <c:v>64.7</c:v>
                </c:pt>
                <c:pt idx="2000">
                  <c:v>64.8</c:v>
                </c:pt>
                <c:pt idx="2001">
                  <c:v>64.8</c:v>
                </c:pt>
                <c:pt idx="2002">
                  <c:v>64.8</c:v>
                </c:pt>
                <c:pt idx="2003">
                  <c:v>64.8</c:v>
                </c:pt>
                <c:pt idx="2004">
                  <c:v>64.900000000000006</c:v>
                </c:pt>
                <c:pt idx="2005">
                  <c:v>64.900000000000006</c:v>
                </c:pt>
                <c:pt idx="2006">
                  <c:v>64.900000000000006</c:v>
                </c:pt>
                <c:pt idx="2007">
                  <c:v>65</c:v>
                </c:pt>
                <c:pt idx="2008">
                  <c:v>65</c:v>
                </c:pt>
                <c:pt idx="2009">
                  <c:v>65</c:v>
                </c:pt>
                <c:pt idx="2010">
                  <c:v>65</c:v>
                </c:pt>
                <c:pt idx="2011">
                  <c:v>65.099999999999994</c:v>
                </c:pt>
                <c:pt idx="2012">
                  <c:v>65.099999999999994</c:v>
                </c:pt>
                <c:pt idx="2013">
                  <c:v>65.099999999999994</c:v>
                </c:pt>
                <c:pt idx="2014">
                  <c:v>65.2</c:v>
                </c:pt>
                <c:pt idx="2015">
                  <c:v>65.2</c:v>
                </c:pt>
                <c:pt idx="2016">
                  <c:v>65.2</c:v>
                </c:pt>
                <c:pt idx="2017">
                  <c:v>65.2</c:v>
                </c:pt>
                <c:pt idx="2018">
                  <c:v>65.3</c:v>
                </c:pt>
                <c:pt idx="2019">
                  <c:v>65.3</c:v>
                </c:pt>
                <c:pt idx="2020">
                  <c:v>65.3</c:v>
                </c:pt>
                <c:pt idx="2021">
                  <c:v>65.3</c:v>
                </c:pt>
                <c:pt idx="2022">
                  <c:v>65.3</c:v>
                </c:pt>
                <c:pt idx="2023">
                  <c:v>65.3</c:v>
                </c:pt>
                <c:pt idx="2024">
                  <c:v>65.400000000000006</c:v>
                </c:pt>
                <c:pt idx="2025">
                  <c:v>65.400000000000006</c:v>
                </c:pt>
                <c:pt idx="2026">
                  <c:v>65.400000000000006</c:v>
                </c:pt>
                <c:pt idx="2027">
                  <c:v>65.400000000000006</c:v>
                </c:pt>
                <c:pt idx="2028">
                  <c:v>65.5</c:v>
                </c:pt>
                <c:pt idx="2029">
                  <c:v>65.5</c:v>
                </c:pt>
                <c:pt idx="2030">
                  <c:v>65.5</c:v>
                </c:pt>
                <c:pt idx="2031">
                  <c:v>65.5</c:v>
                </c:pt>
                <c:pt idx="2032">
                  <c:v>65.599999999999994</c:v>
                </c:pt>
                <c:pt idx="2033">
                  <c:v>65.599999999999994</c:v>
                </c:pt>
                <c:pt idx="2034">
                  <c:v>65.599999999999994</c:v>
                </c:pt>
                <c:pt idx="2035">
                  <c:v>65.7</c:v>
                </c:pt>
                <c:pt idx="2036">
                  <c:v>65.7</c:v>
                </c:pt>
                <c:pt idx="2037">
                  <c:v>65.7</c:v>
                </c:pt>
                <c:pt idx="2038">
                  <c:v>65.7</c:v>
                </c:pt>
                <c:pt idx="2039">
                  <c:v>65.7</c:v>
                </c:pt>
                <c:pt idx="2040">
                  <c:v>65.8</c:v>
                </c:pt>
                <c:pt idx="2041">
                  <c:v>65.8</c:v>
                </c:pt>
                <c:pt idx="2042">
                  <c:v>65.8</c:v>
                </c:pt>
                <c:pt idx="2043">
                  <c:v>65.900000000000006</c:v>
                </c:pt>
                <c:pt idx="2044">
                  <c:v>65.900000000000006</c:v>
                </c:pt>
                <c:pt idx="2045">
                  <c:v>65.900000000000006</c:v>
                </c:pt>
                <c:pt idx="2046">
                  <c:v>65.900000000000006</c:v>
                </c:pt>
                <c:pt idx="2047">
                  <c:v>65.900000000000006</c:v>
                </c:pt>
                <c:pt idx="2048">
                  <c:v>66</c:v>
                </c:pt>
                <c:pt idx="2049">
                  <c:v>66</c:v>
                </c:pt>
                <c:pt idx="2050">
                  <c:v>66</c:v>
                </c:pt>
                <c:pt idx="2051">
                  <c:v>66</c:v>
                </c:pt>
                <c:pt idx="2052">
                  <c:v>66</c:v>
                </c:pt>
                <c:pt idx="2053">
                  <c:v>66.099999999999994</c:v>
                </c:pt>
                <c:pt idx="2054">
                  <c:v>66.099999999999994</c:v>
                </c:pt>
                <c:pt idx="2055">
                  <c:v>66.2</c:v>
                </c:pt>
                <c:pt idx="2056">
                  <c:v>66.2</c:v>
                </c:pt>
                <c:pt idx="2057">
                  <c:v>66.3</c:v>
                </c:pt>
                <c:pt idx="2058">
                  <c:v>66.3</c:v>
                </c:pt>
                <c:pt idx="2059">
                  <c:v>66.3</c:v>
                </c:pt>
                <c:pt idx="2060">
                  <c:v>66.400000000000006</c:v>
                </c:pt>
                <c:pt idx="2061">
                  <c:v>66.400000000000006</c:v>
                </c:pt>
                <c:pt idx="2062">
                  <c:v>66.5</c:v>
                </c:pt>
                <c:pt idx="2063">
                  <c:v>66.5</c:v>
                </c:pt>
                <c:pt idx="2064">
                  <c:v>66.599999999999994</c:v>
                </c:pt>
                <c:pt idx="2065">
                  <c:v>66.599999999999994</c:v>
                </c:pt>
                <c:pt idx="2066">
                  <c:v>66.7</c:v>
                </c:pt>
                <c:pt idx="2067">
                  <c:v>66.7</c:v>
                </c:pt>
                <c:pt idx="2068">
                  <c:v>66.8</c:v>
                </c:pt>
                <c:pt idx="2069">
                  <c:v>66.900000000000006</c:v>
                </c:pt>
                <c:pt idx="2070">
                  <c:v>67</c:v>
                </c:pt>
                <c:pt idx="2071">
                  <c:v>67</c:v>
                </c:pt>
                <c:pt idx="2072">
                  <c:v>67.099999999999994</c:v>
                </c:pt>
                <c:pt idx="2073">
                  <c:v>67.2</c:v>
                </c:pt>
                <c:pt idx="2074">
                  <c:v>67.3</c:v>
                </c:pt>
                <c:pt idx="2075">
                  <c:v>67.400000000000006</c:v>
                </c:pt>
                <c:pt idx="2076">
                  <c:v>67.5</c:v>
                </c:pt>
                <c:pt idx="2077">
                  <c:v>67.599999999999994</c:v>
                </c:pt>
                <c:pt idx="2078">
                  <c:v>67.7</c:v>
                </c:pt>
                <c:pt idx="2079">
                  <c:v>67.8</c:v>
                </c:pt>
                <c:pt idx="2080">
                  <c:v>67.900000000000006</c:v>
                </c:pt>
                <c:pt idx="2081">
                  <c:v>68</c:v>
                </c:pt>
                <c:pt idx="2082">
                  <c:v>68.099999999999994</c:v>
                </c:pt>
                <c:pt idx="2083">
                  <c:v>68.2</c:v>
                </c:pt>
                <c:pt idx="2084">
                  <c:v>68.3</c:v>
                </c:pt>
                <c:pt idx="2085">
                  <c:v>68.400000000000006</c:v>
                </c:pt>
                <c:pt idx="2086">
                  <c:v>68.5</c:v>
                </c:pt>
                <c:pt idx="2087">
                  <c:v>68.7</c:v>
                </c:pt>
                <c:pt idx="2088">
                  <c:v>68.8</c:v>
                </c:pt>
                <c:pt idx="2089">
                  <c:v>68.900000000000006</c:v>
                </c:pt>
                <c:pt idx="2090">
                  <c:v>69</c:v>
                </c:pt>
                <c:pt idx="2091">
                  <c:v>69.099999999999994</c:v>
                </c:pt>
                <c:pt idx="2092">
                  <c:v>69.3</c:v>
                </c:pt>
                <c:pt idx="2093">
                  <c:v>69.400000000000006</c:v>
                </c:pt>
                <c:pt idx="2094">
                  <c:v>69.5</c:v>
                </c:pt>
                <c:pt idx="2095">
                  <c:v>69.599999999999994</c:v>
                </c:pt>
                <c:pt idx="2096">
                  <c:v>69.8</c:v>
                </c:pt>
                <c:pt idx="2097">
                  <c:v>69.900000000000006</c:v>
                </c:pt>
                <c:pt idx="2098">
                  <c:v>70</c:v>
                </c:pt>
                <c:pt idx="2099">
                  <c:v>70.099999999999994</c:v>
                </c:pt>
                <c:pt idx="2100">
                  <c:v>70.2</c:v>
                </c:pt>
                <c:pt idx="2101">
                  <c:v>70.400000000000006</c:v>
                </c:pt>
                <c:pt idx="2102">
                  <c:v>70.5</c:v>
                </c:pt>
                <c:pt idx="2103">
                  <c:v>70.599999999999994</c:v>
                </c:pt>
                <c:pt idx="2104">
                  <c:v>70.7</c:v>
                </c:pt>
                <c:pt idx="2105">
                  <c:v>70.900000000000006</c:v>
                </c:pt>
                <c:pt idx="2106">
                  <c:v>71</c:v>
                </c:pt>
                <c:pt idx="2107">
                  <c:v>71.099999999999994</c:v>
                </c:pt>
                <c:pt idx="2108">
                  <c:v>71.3</c:v>
                </c:pt>
                <c:pt idx="2109">
                  <c:v>71.400000000000006</c:v>
                </c:pt>
                <c:pt idx="2110">
                  <c:v>71.5</c:v>
                </c:pt>
                <c:pt idx="2111">
                  <c:v>71.599999999999994</c:v>
                </c:pt>
                <c:pt idx="2112">
                  <c:v>71.7</c:v>
                </c:pt>
                <c:pt idx="2113">
                  <c:v>71.8</c:v>
                </c:pt>
                <c:pt idx="2114">
                  <c:v>71.900000000000006</c:v>
                </c:pt>
                <c:pt idx="2115">
                  <c:v>72</c:v>
                </c:pt>
                <c:pt idx="2116">
                  <c:v>72.099999999999994</c:v>
                </c:pt>
                <c:pt idx="2117">
                  <c:v>72.2</c:v>
                </c:pt>
                <c:pt idx="2118">
                  <c:v>72.400000000000006</c:v>
                </c:pt>
                <c:pt idx="2119">
                  <c:v>72.5</c:v>
                </c:pt>
                <c:pt idx="2120">
                  <c:v>72.599999999999994</c:v>
                </c:pt>
                <c:pt idx="2121">
                  <c:v>72.7</c:v>
                </c:pt>
                <c:pt idx="2122">
                  <c:v>72.8</c:v>
                </c:pt>
                <c:pt idx="2123">
                  <c:v>72.900000000000006</c:v>
                </c:pt>
                <c:pt idx="2124">
                  <c:v>73</c:v>
                </c:pt>
                <c:pt idx="2125">
                  <c:v>73.099999999999994</c:v>
                </c:pt>
                <c:pt idx="2126">
                  <c:v>73.2</c:v>
                </c:pt>
                <c:pt idx="2127">
                  <c:v>73.3</c:v>
                </c:pt>
                <c:pt idx="2128">
                  <c:v>73.400000000000006</c:v>
                </c:pt>
                <c:pt idx="2129">
                  <c:v>73.5</c:v>
                </c:pt>
                <c:pt idx="2130">
                  <c:v>73.599999999999994</c:v>
                </c:pt>
                <c:pt idx="2131">
                  <c:v>73.7</c:v>
                </c:pt>
                <c:pt idx="2132">
                  <c:v>73.8</c:v>
                </c:pt>
                <c:pt idx="2133">
                  <c:v>73.900000000000006</c:v>
                </c:pt>
                <c:pt idx="2134">
                  <c:v>74</c:v>
                </c:pt>
                <c:pt idx="2135">
                  <c:v>74.099999999999994</c:v>
                </c:pt>
                <c:pt idx="2136">
                  <c:v>74.2</c:v>
                </c:pt>
                <c:pt idx="2137">
                  <c:v>74.3</c:v>
                </c:pt>
                <c:pt idx="2138">
                  <c:v>74.3</c:v>
                </c:pt>
                <c:pt idx="2139">
                  <c:v>74.400000000000006</c:v>
                </c:pt>
                <c:pt idx="2140">
                  <c:v>74.5</c:v>
                </c:pt>
                <c:pt idx="2141">
                  <c:v>74.599999999999994</c:v>
                </c:pt>
                <c:pt idx="2142">
                  <c:v>74.7</c:v>
                </c:pt>
                <c:pt idx="2143">
                  <c:v>74.7</c:v>
                </c:pt>
                <c:pt idx="2144">
                  <c:v>74.8</c:v>
                </c:pt>
                <c:pt idx="2145">
                  <c:v>74.900000000000006</c:v>
                </c:pt>
                <c:pt idx="2146">
                  <c:v>75</c:v>
                </c:pt>
                <c:pt idx="2147">
                  <c:v>75</c:v>
                </c:pt>
                <c:pt idx="2148">
                  <c:v>75.099999999999994</c:v>
                </c:pt>
                <c:pt idx="2149">
                  <c:v>75.099999999999994</c:v>
                </c:pt>
                <c:pt idx="2150">
                  <c:v>75.2</c:v>
                </c:pt>
                <c:pt idx="2151">
                  <c:v>75.2</c:v>
                </c:pt>
                <c:pt idx="2152">
                  <c:v>75.2</c:v>
                </c:pt>
                <c:pt idx="2153">
                  <c:v>75.3</c:v>
                </c:pt>
                <c:pt idx="2154">
                  <c:v>75.3</c:v>
                </c:pt>
                <c:pt idx="2155">
                  <c:v>75.400000000000006</c:v>
                </c:pt>
                <c:pt idx="2156">
                  <c:v>75.400000000000006</c:v>
                </c:pt>
                <c:pt idx="2157">
                  <c:v>75.5</c:v>
                </c:pt>
                <c:pt idx="2158">
                  <c:v>75.599999999999994</c:v>
                </c:pt>
                <c:pt idx="2159">
                  <c:v>75.599999999999994</c:v>
                </c:pt>
                <c:pt idx="2160">
                  <c:v>75.7</c:v>
                </c:pt>
                <c:pt idx="2161">
                  <c:v>75.7</c:v>
                </c:pt>
                <c:pt idx="2162">
                  <c:v>75.7</c:v>
                </c:pt>
                <c:pt idx="2163">
                  <c:v>75.8</c:v>
                </c:pt>
                <c:pt idx="2164">
                  <c:v>75.8</c:v>
                </c:pt>
                <c:pt idx="2165">
                  <c:v>75.900000000000006</c:v>
                </c:pt>
                <c:pt idx="2166">
                  <c:v>75.900000000000006</c:v>
                </c:pt>
                <c:pt idx="2167">
                  <c:v>75.900000000000006</c:v>
                </c:pt>
                <c:pt idx="2168">
                  <c:v>76</c:v>
                </c:pt>
                <c:pt idx="2169">
                  <c:v>76</c:v>
                </c:pt>
                <c:pt idx="2170">
                  <c:v>76</c:v>
                </c:pt>
                <c:pt idx="2171">
                  <c:v>76.099999999999994</c:v>
                </c:pt>
                <c:pt idx="2172">
                  <c:v>76.099999999999994</c:v>
                </c:pt>
                <c:pt idx="2173">
                  <c:v>76.099999999999994</c:v>
                </c:pt>
                <c:pt idx="2174">
                  <c:v>76.099999999999994</c:v>
                </c:pt>
                <c:pt idx="2175">
                  <c:v>76.099999999999994</c:v>
                </c:pt>
                <c:pt idx="2176">
                  <c:v>76.099999999999994</c:v>
                </c:pt>
                <c:pt idx="2177">
                  <c:v>76.2</c:v>
                </c:pt>
                <c:pt idx="2178">
                  <c:v>76.2</c:v>
                </c:pt>
                <c:pt idx="2179">
                  <c:v>76.2</c:v>
                </c:pt>
                <c:pt idx="2180">
                  <c:v>76.2</c:v>
                </c:pt>
                <c:pt idx="2181">
                  <c:v>76.2</c:v>
                </c:pt>
                <c:pt idx="2182">
                  <c:v>76.2</c:v>
                </c:pt>
                <c:pt idx="2183">
                  <c:v>76.3</c:v>
                </c:pt>
                <c:pt idx="2184">
                  <c:v>76.3</c:v>
                </c:pt>
                <c:pt idx="2185">
                  <c:v>76.3</c:v>
                </c:pt>
                <c:pt idx="2186">
                  <c:v>76.3</c:v>
                </c:pt>
                <c:pt idx="2187">
                  <c:v>76.3</c:v>
                </c:pt>
                <c:pt idx="2188">
                  <c:v>76.400000000000006</c:v>
                </c:pt>
                <c:pt idx="2189">
                  <c:v>76.400000000000006</c:v>
                </c:pt>
                <c:pt idx="2190">
                  <c:v>76.3</c:v>
                </c:pt>
                <c:pt idx="2191">
                  <c:v>76.3</c:v>
                </c:pt>
                <c:pt idx="2192">
                  <c:v>76.2</c:v>
                </c:pt>
                <c:pt idx="2193">
                  <c:v>76.2</c:v>
                </c:pt>
                <c:pt idx="2194">
                  <c:v>76.099999999999994</c:v>
                </c:pt>
                <c:pt idx="2195">
                  <c:v>76.099999999999994</c:v>
                </c:pt>
                <c:pt idx="2196">
                  <c:v>76</c:v>
                </c:pt>
                <c:pt idx="2197">
                  <c:v>76</c:v>
                </c:pt>
                <c:pt idx="2198">
                  <c:v>76</c:v>
                </c:pt>
                <c:pt idx="2199">
                  <c:v>76</c:v>
                </c:pt>
                <c:pt idx="2200">
                  <c:v>76</c:v>
                </c:pt>
                <c:pt idx="2201">
                  <c:v>76</c:v>
                </c:pt>
                <c:pt idx="2202">
                  <c:v>76.099999999999994</c:v>
                </c:pt>
                <c:pt idx="2203">
                  <c:v>76.099999999999994</c:v>
                </c:pt>
                <c:pt idx="2204">
                  <c:v>76</c:v>
                </c:pt>
                <c:pt idx="2205">
                  <c:v>76</c:v>
                </c:pt>
                <c:pt idx="2206">
                  <c:v>76</c:v>
                </c:pt>
                <c:pt idx="2207">
                  <c:v>76</c:v>
                </c:pt>
                <c:pt idx="2208">
                  <c:v>75.900000000000006</c:v>
                </c:pt>
                <c:pt idx="2209">
                  <c:v>75.900000000000006</c:v>
                </c:pt>
                <c:pt idx="2210">
                  <c:v>75.8</c:v>
                </c:pt>
                <c:pt idx="2211">
                  <c:v>75.7</c:v>
                </c:pt>
                <c:pt idx="2212">
                  <c:v>75.7</c:v>
                </c:pt>
                <c:pt idx="2213">
                  <c:v>75.7</c:v>
                </c:pt>
                <c:pt idx="2214">
                  <c:v>75.7</c:v>
                </c:pt>
                <c:pt idx="2215">
                  <c:v>75.7</c:v>
                </c:pt>
                <c:pt idx="2216">
                  <c:v>75.7</c:v>
                </c:pt>
                <c:pt idx="2217">
                  <c:v>75.7</c:v>
                </c:pt>
                <c:pt idx="2218">
                  <c:v>75.7</c:v>
                </c:pt>
                <c:pt idx="2219">
                  <c:v>75.7</c:v>
                </c:pt>
                <c:pt idx="2220">
                  <c:v>75.7</c:v>
                </c:pt>
                <c:pt idx="2221">
                  <c:v>75.7</c:v>
                </c:pt>
                <c:pt idx="2222">
                  <c:v>75.599999999999994</c:v>
                </c:pt>
                <c:pt idx="2223">
                  <c:v>75.599999999999994</c:v>
                </c:pt>
                <c:pt idx="2224">
                  <c:v>75.5</c:v>
                </c:pt>
                <c:pt idx="2225">
                  <c:v>75.400000000000006</c:v>
                </c:pt>
                <c:pt idx="2226">
                  <c:v>75.400000000000006</c:v>
                </c:pt>
                <c:pt idx="2227">
                  <c:v>75.3</c:v>
                </c:pt>
                <c:pt idx="2228">
                  <c:v>75.2</c:v>
                </c:pt>
                <c:pt idx="2229">
                  <c:v>75.2</c:v>
                </c:pt>
                <c:pt idx="2230">
                  <c:v>75.099999999999994</c:v>
                </c:pt>
                <c:pt idx="2231">
                  <c:v>75.099999999999994</c:v>
                </c:pt>
                <c:pt idx="2232">
                  <c:v>75</c:v>
                </c:pt>
                <c:pt idx="2233">
                  <c:v>74.900000000000006</c:v>
                </c:pt>
                <c:pt idx="2234">
                  <c:v>74.900000000000006</c:v>
                </c:pt>
                <c:pt idx="2235">
                  <c:v>74.8</c:v>
                </c:pt>
                <c:pt idx="2236">
                  <c:v>74.7</c:v>
                </c:pt>
                <c:pt idx="2237">
                  <c:v>74.7</c:v>
                </c:pt>
                <c:pt idx="2238">
                  <c:v>74.599999999999994</c:v>
                </c:pt>
                <c:pt idx="2239">
                  <c:v>74.599999999999994</c:v>
                </c:pt>
                <c:pt idx="2240">
                  <c:v>74.5</c:v>
                </c:pt>
                <c:pt idx="2241">
                  <c:v>74.400000000000006</c:v>
                </c:pt>
                <c:pt idx="2242">
                  <c:v>74.3</c:v>
                </c:pt>
                <c:pt idx="2243">
                  <c:v>74.2</c:v>
                </c:pt>
                <c:pt idx="2244">
                  <c:v>74.099999999999994</c:v>
                </c:pt>
                <c:pt idx="2245">
                  <c:v>74.099999999999994</c:v>
                </c:pt>
                <c:pt idx="2246">
                  <c:v>74</c:v>
                </c:pt>
                <c:pt idx="2247">
                  <c:v>73.900000000000006</c:v>
                </c:pt>
                <c:pt idx="2248">
                  <c:v>73.8</c:v>
                </c:pt>
                <c:pt idx="2249">
                  <c:v>73.7</c:v>
                </c:pt>
                <c:pt idx="2250">
                  <c:v>73.7</c:v>
                </c:pt>
                <c:pt idx="2251">
                  <c:v>73.599999999999994</c:v>
                </c:pt>
                <c:pt idx="2252">
                  <c:v>73.5</c:v>
                </c:pt>
                <c:pt idx="2253">
                  <c:v>73.400000000000006</c:v>
                </c:pt>
                <c:pt idx="2254">
                  <c:v>73.3</c:v>
                </c:pt>
                <c:pt idx="2255">
                  <c:v>73.2</c:v>
                </c:pt>
                <c:pt idx="2256">
                  <c:v>73.099999999999994</c:v>
                </c:pt>
                <c:pt idx="2257">
                  <c:v>73</c:v>
                </c:pt>
                <c:pt idx="2258">
                  <c:v>72.900000000000006</c:v>
                </c:pt>
                <c:pt idx="2259">
                  <c:v>72.8</c:v>
                </c:pt>
                <c:pt idx="2260">
                  <c:v>72.599999999999994</c:v>
                </c:pt>
                <c:pt idx="2261">
                  <c:v>72.5</c:v>
                </c:pt>
                <c:pt idx="2262">
                  <c:v>72.400000000000006</c:v>
                </c:pt>
                <c:pt idx="2263">
                  <c:v>72.2</c:v>
                </c:pt>
                <c:pt idx="2264">
                  <c:v>72.099999999999994</c:v>
                </c:pt>
                <c:pt idx="2265">
                  <c:v>72</c:v>
                </c:pt>
                <c:pt idx="2266">
                  <c:v>71.900000000000006</c:v>
                </c:pt>
                <c:pt idx="2267">
                  <c:v>71.900000000000006</c:v>
                </c:pt>
                <c:pt idx="2268">
                  <c:v>71.8</c:v>
                </c:pt>
                <c:pt idx="2269">
                  <c:v>71.7</c:v>
                </c:pt>
                <c:pt idx="2270">
                  <c:v>71.7</c:v>
                </c:pt>
                <c:pt idx="2271">
                  <c:v>71.599999999999994</c:v>
                </c:pt>
                <c:pt idx="2272">
                  <c:v>71.5</c:v>
                </c:pt>
                <c:pt idx="2273">
                  <c:v>71.3</c:v>
                </c:pt>
                <c:pt idx="2274">
                  <c:v>71.2</c:v>
                </c:pt>
                <c:pt idx="2275">
                  <c:v>71.099999999999994</c:v>
                </c:pt>
                <c:pt idx="2276">
                  <c:v>70.900000000000006</c:v>
                </c:pt>
                <c:pt idx="2277">
                  <c:v>70.8</c:v>
                </c:pt>
                <c:pt idx="2278">
                  <c:v>70.7</c:v>
                </c:pt>
                <c:pt idx="2279">
                  <c:v>70.5</c:v>
                </c:pt>
                <c:pt idx="2280">
                  <c:v>70.400000000000006</c:v>
                </c:pt>
                <c:pt idx="2281">
                  <c:v>70.3</c:v>
                </c:pt>
                <c:pt idx="2282">
                  <c:v>70.2</c:v>
                </c:pt>
                <c:pt idx="2283">
                  <c:v>70.099999999999994</c:v>
                </c:pt>
                <c:pt idx="2284">
                  <c:v>70</c:v>
                </c:pt>
                <c:pt idx="2285">
                  <c:v>70</c:v>
                </c:pt>
                <c:pt idx="2286">
                  <c:v>69.900000000000006</c:v>
                </c:pt>
                <c:pt idx="2287">
                  <c:v>69.8</c:v>
                </c:pt>
                <c:pt idx="2288">
                  <c:v>69.8</c:v>
                </c:pt>
                <c:pt idx="2289">
                  <c:v>69.7</c:v>
                </c:pt>
                <c:pt idx="2290">
                  <c:v>69.7</c:v>
                </c:pt>
                <c:pt idx="2291">
                  <c:v>69.599999999999994</c:v>
                </c:pt>
                <c:pt idx="2292">
                  <c:v>69.5</c:v>
                </c:pt>
                <c:pt idx="2293">
                  <c:v>69.400000000000006</c:v>
                </c:pt>
                <c:pt idx="2294">
                  <c:v>69.3</c:v>
                </c:pt>
                <c:pt idx="2295">
                  <c:v>69.099999999999994</c:v>
                </c:pt>
                <c:pt idx="2296">
                  <c:v>68.900000000000006</c:v>
                </c:pt>
                <c:pt idx="2297">
                  <c:v>68.599999999999994</c:v>
                </c:pt>
                <c:pt idx="2298">
                  <c:v>68.5</c:v>
                </c:pt>
                <c:pt idx="2299">
                  <c:v>68.400000000000006</c:v>
                </c:pt>
                <c:pt idx="2300">
                  <c:v>68.3</c:v>
                </c:pt>
                <c:pt idx="2301">
                  <c:v>68.2</c:v>
                </c:pt>
                <c:pt idx="2302">
                  <c:v>68.2</c:v>
                </c:pt>
                <c:pt idx="2303">
                  <c:v>68.099999999999994</c:v>
                </c:pt>
                <c:pt idx="2304">
                  <c:v>68</c:v>
                </c:pt>
                <c:pt idx="2305">
                  <c:v>68</c:v>
                </c:pt>
                <c:pt idx="2306">
                  <c:v>67.900000000000006</c:v>
                </c:pt>
                <c:pt idx="2307">
                  <c:v>67.8</c:v>
                </c:pt>
                <c:pt idx="2308">
                  <c:v>67.7</c:v>
                </c:pt>
                <c:pt idx="2309">
                  <c:v>67.7</c:v>
                </c:pt>
                <c:pt idx="2310">
                  <c:v>67.599999999999994</c:v>
                </c:pt>
                <c:pt idx="2311">
                  <c:v>67.5</c:v>
                </c:pt>
                <c:pt idx="2312">
                  <c:v>67.5</c:v>
                </c:pt>
                <c:pt idx="2313">
                  <c:v>67.400000000000006</c:v>
                </c:pt>
                <c:pt idx="2314">
                  <c:v>67.3</c:v>
                </c:pt>
                <c:pt idx="2315">
                  <c:v>67.2</c:v>
                </c:pt>
                <c:pt idx="2316">
                  <c:v>67.099999999999994</c:v>
                </c:pt>
                <c:pt idx="2317">
                  <c:v>67</c:v>
                </c:pt>
                <c:pt idx="2318">
                  <c:v>66.900000000000006</c:v>
                </c:pt>
                <c:pt idx="2319">
                  <c:v>66.900000000000006</c:v>
                </c:pt>
                <c:pt idx="2320">
                  <c:v>66.8</c:v>
                </c:pt>
                <c:pt idx="2321">
                  <c:v>66.8</c:v>
                </c:pt>
                <c:pt idx="2322">
                  <c:v>66.7</c:v>
                </c:pt>
                <c:pt idx="2323">
                  <c:v>66.7</c:v>
                </c:pt>
                <c:pt idx="2324">
                  <c:v>66.599999999999994</c:v>
                </c:pt>
                <c:pt idx="2325">
                  <c:v>66.5</c:v>
                </c:pt>
                <c:pt idx="2326">
                  <c:v>66.400000000000006</c:v>
                </c:pt>
                <c:pt idx="2327">
                  <c:v>66.2</c:v>
                </c:pt>
                <c:pt idx="2328">
                  <c:v>66.099999999999994</c:v>
                </c:pt>
                <c:pt idx="2329">
                  <c:v>66</c:v>
                </c:pt>
                <c:pt idx="2330">
                  <c:v>66</c:v>
                </c:pt>
                <c:pt idx="2331">
                  <c:v>65.900000000000006</c:v>
                </c:pt>
                <c:pt idx="2332">
                  <c:v>65.900000000000006</c:v>
                </c:pt>
                <c:pt idx="2333">
                  <c:v>65.8</c:v>
                </c:pt>
                <c:pt idx="2334">
                  <c:v>65.8</c:v>
                </c:pt>
                <c:pt idx="2335">
                  <c:v>65.7</c:v>
                </c:pt>
                <c:pt idx="2336">
                  <c:v>65.599999999999994</c:v>
                </c:pt>
                <c:pt idx="2337">
                  <c:v>65.5</c:v>
                </c:pt>
                <c:pt idx="2338">
                  <c:v>65.5</c:v>
                </c:pt>
                <c:pt idx="2339">
                  <c:v>65.400000000000006</c:v>
                </c:pt>
                <c:pt idx="2340">
                  <c:v>65.3</c:v>
                </c:pt>
                <c:pt idx="2341">
                  <c:v>65.3</c:v>
                </c:pt>
                <c:pt idx="2342">
                  <c:v>65.2</c:v>
                </c:pt>
                <c:pt idx="2343">
                  <c:v>65.2</c:v>
                </c:pt>
                <c:pt idx="2344">
                  <c:v>65.099999999999994</c:v>
                </c:pt>
                <c:pt idx="2345">
                  <c:v>65.099999999999994</c:v>
                </c:pt>
                <c:pt idx="2346">
                  <c:v>65</c:v>
                </c:pt>
                <c:pt idx="2347">
                  <c:v>65</c:v>
                </c:pt>
                <c:pt idx="2348">
                  <c:v>64.900000000000006</c:v>
                </c:pt>
                <c:pt idx="2349">
                  <c:v>64.900000000000006</c:v>
                </c:pt>
                <c:pt idx="2350">
                  <c:v>64.8</c:v>
                </c:pt>
                <c:pt idx="2351">
                  <c:v>64.7</c:v>
                </c:pt>
                <c:pt idx="2352">
                  <c:v>64.5</c:v>
                </c:pt>
                <c:pt idx="2353">
                  <c:v>64.400000000000006</c:v>
                </c:pt>
                <c:pt idx="2354">
                  <c:v>64.400000000000006</c:v>
                </c:pt>
                <c:pt idx="2355">
                  <c:v>64.3</c:v>
                </c:pt>
                <c:pt idx="2356">
                  <c:v>64.3</c:v>
                </c:pt>
                <c:pt idx="2357">
                  <c:v>64.3</c:v>
                </c:pt>
                <c:pt idx="2358">
                  <c:v>64.3</c:v>
                </c:pt>
                <c:pt idx="2359">
                  <c:v>64.3</c:v>
                </c:pt>
                <c:pt idx="2360">
                  <c:v>64.2</c:v>
                </c:pt>
                <c:pt idx="2361">
                  <c:v>64.2</c:v>
                </c:pt>
                <c:pt idx="2362">
                  <c:v>64.099999999999994</c:v>
                </c:pt>
                <c:pt idx="2363">
                  <c:v>64</c:v>
                </c:pt>
                <c:pt idx="2364">
                  <c:v>63.8</c:v>
                </c:pt>
                <c:pt idx="2365">
                  <c:v>63.6</c:v>
                </c:pt>
                <c:pt idx="2366">
                  <c:v>63.5</c:v>
                </c:pt>
                <c:pt idx="2367">
                  <c:v>63.3</c:v>
                </c:pt>
                <c:pt idx="2368">
                  <c:v>63.2</c:v>
                </c:pt>
                <c:pt idx="2369">
                  <c:v>63.1</c:v>
                </c:pt>
                <c:pt idx="2370">
                  <c:v>63.1</c:v>
                </c:pt>
                <c:pt idx="2371">
                  <c:v>63</c:v>
                </c:pt>
                <c:pt idx="2372">
                  <c:v>62.9</c:v>
                </c:pt>
                <c:pt idx="2373">
                  <c:v>62.8</c:v>
                </c:pt>
                <c:pt idx="2374">
                  <c:v>62.8</c:v>
                </c:pt>
                <c:pt idx="2375">
                  <c:v>62.7</c:v>
                </c:pt>
                <c:pt idx="2376">
                  <c:v>62.6</c:v>
                </c:pt>
                <c:pt idx="2377">
                  <c:v>62.5</c:v>
                </c:pt>
                <c:pt idx="2378">
                  <c:v>62.4</c:v>
                </c:pt>
                <c:pt idx="2379">
                  <c:v>62.4</c:v>
                </c:pt>
                <c:pt idx="2380">
                  <c:v>62.3</c:v>
                </c:pt>
                <c:pt idx="2381">
                  <c:v>62.2</c:v>
                </c:pt>
                <c:pt idx="2382">
                  <c:v>62.2</c:v>
                </c:pt>
                <c:pt idx="2383">
                  <c:v>62.1</c:v>
                </c:pt>
                <c:pt idx="2384">
                  <c:v>62</c:v>
                </c:pt>
                <c:pt idx="2385">
                  <c:v>61.9</c:v>
                </c:pt>
                <c:pt idx="2386">
                  <c:v>61.8</c:v>
                </c:pt>
                <c:pt idx="2387">
                  <c:v>61.7</c:v>
                </c:pt>
                <c:pt idx="2388">
                  <c:v>61.6</c:v>
                </c:pt>
                <c:pt idx="2389">
                  <c:v>61.6</c:v>
                </c:pt>
                <c:pt idx="2390">
                  <c:v>61.5</c:v>
                </c:pt>
                <c:pt idx="2391">
                  <c:v>61.5</c:v>
                </c:pt>
                <c:pt idx="2392">
                  <c:v>61.4</c:v>
                </c:pt>
                <c:pt idx="2393">
                  <c:v>61.3</c:v>
                </c:pt>
                <c:pt idx="2394">
                  <c:v>61.2</c:v>
                </c:pt>
                <c:pt idx="2395">
                  <c:v>61.1</c:v>
                </c:pt>
                <c:pt idx="2396">
                  <c:v>61.1</c:v>
                </c:pt>
                <c:pt idx="2397">
                  <c:v>61</c:v>
                </c:pt>
                <c:pt idx="2398">
                  <c:v>61</c:v>
                </c:pt>
                <c:pt idx="2399">
                  <c:v>61</c:v>
                </c:pt>
                <c:pt idx="2400">
                  <c:v>60.9</c:v>
                </c:pt>
                <c:pt idx="2401">
                  <c:v>60.9</c:v>
                </c:pt>
                <c:pt idx="2402">
                  <c:v>60.8</c:v>
                </c:pt>
                <c:pt idx="2403">
                  <c:v>60.6</c:v>
                </c:pt>
                <c:pt idx="2404">
                  <c:v>60.4</c:v>
                </c:pt>
                <c:pt idx="2405">
                  <c:v>60.2</c:v>
                </c:pt>
                <c:pt idx="2406">
                  <c:v>60</c:v>
                </c:pt>
                <c:pt idx="2407">
                  <c:v>59.9</c:v>
                </c:pt>
                <c:pt idx="2408">
                  <c:v>59.8</c:v>
                </c:pt>
                <c:pt idx="2409">
                  <c:v>59.8</c:v>
                </c:pt>
                <c:pt idx="2410">
                  <c:v>59.8</c:v>
                </c:pt>
                <c:pt idx="2411">
                  <c:v>59.8</c:v>
                </c:pt>
                <c:pt idx="2412">
                  <c:v>59.8</c:v>
                </c:pt>
                <c:pt idx="2413">
                  <c:v>59.8</c:v>
                </c:pt>
                <c:pt idx="2414">
                  <c:v>59.8</c:v>
                </c:pt>
                <c:pt idx="2415">
                  <c:v>59.8</c:v>
                </c:pt>
                <c:pt idx="2416">
                  <c:v>59.7</c:v>
                </c:pt>
                <c:pt idx="2417">
                  <c:v>59.7</c:v>
                </c:pt>
                <c:pt idx="2418">
                  <c:v>59.7</c:v>
                </c:pt>
                <c:pt idx="2419">
                  <c:v>59.7</c:v>
                </c:pt>
                <c:pt idx="2420">
                  <c:v>59.6</c:v>
                </c:pt>
                <c:pt idx="2421">
                  <c:v>59.6</c:v>
                </c:pt>
                <c:pt idx="2422">
                  <c:v>59.6</c:v>
                </c:pt>
                <c:pt idx="2423">
                  <c:v>59.6</c:v>
                </c:pt>
                <c:pt idx="2424">
                  <c:v>59.6</c:v>
                </c:pt>
                <c:pt idx="2425">
                  <c:v>59.6</c:v>
                </c:pt>
                <c:pt idx="2426">
                  <c:v>59.5</c:v>
                </c:pt>
                <c:pt idx="2427">
                  <c:v>59.5</c:v>
                </c:pt>
                <c:pt idx="2428">
                  <c:v>59.5</c:v>
                </c:pt>
                <c:pt idx="2429">
                  <c:v>59.4</c:v>
                </c:pt>
                <c:pt idx="2430">
                  <c:v>59.5</c:v>
                </c:pt>
                <c:pt idx="2431">
                  <c:v>59.5</c:v>
                </c:pt>
                <c:pt idx="2432">
                  <c:v>59.5</c:v>
                </c:pt>
                <c:pt idx="2433">
                  <c:v>59.6</c:v>
                </c:pt>
                <c:pt idx="2434">
                  <c:v>59.6</c:v>
                </c:pt>
                <c:pt idx="2435">
                  <c:v>59.7</c:v>
                </c:pt>
                <c:pt idx="2436">
                  <c:v>59.7</c:v>
                </c:pt>
                <c:pt idx="2437">
                  <c:v>59.7</c:v>
                </c:pt>
                <c:pt idx="2438">
                  <c:v>59.8</c:v>
                </c:pt>
                <c:pt idx="2439">
                  <c:v>59.7</c:v>
                </c:pt>
                <c:pt idx="2440">
                  <c:v>59.7</c:v>
                </c:pt>
                <c:pt idx="2441">
                  <c:v>59.7</c:v>
                </c:pt>
                <c:pt idx="2442">
                  <c:v>59.8</c:v>
                </c:pt>
                <c:pt idx="2443">
                  <c:v>59.8</c:v>
                </c:pt>
                <c:pt idx="2444">
                  <c:v>59.9</c:v>
                </c:pt>
                <c:pt idx="2445">
                  <c:v>59.9</c:v>
                </c:pt>
                <c:pt idx="2446">
                  <c:v>60</c:v>
                </c:pt>
                <c:pt idx="2447">
                  <c:v>60.1</c:v>
                </c:pt>
                <c:pt idx="2448">
                  <c:v>60.1</c:v>
                </c:pt>
                <c:pt idx="2449">
                  <c:v>60.2</c:v>
                </c:pt>
                <c:pt idx="2450">
                  <c:v>60.3</c:v>
                </c:pt>
                <c:pt idx="2451">
                  <c:v>60.3</c:v>
                </c:pt>
                <c:pt idx="2452">
                  <c:v>60.4</c:v>
                </c:pt>
                <c:pt idx="2453">
                  <c:v>60.5</c:v>
                </c:pt>
                <c:pt idx="2454">
                  <c:v>60.5</c:v>
                </c:pt>
                <c:pt idx="2455">
                  <c:v>60.6</c:v>
                </c:pt>
                <c:pt idx="2456">
                  <c:v>60.7</c:v>
                </c:pt>
                <c:pt idx="2457">
                  <c:v>60.8</c:v>
                </c:pt>
                <c:pt idx="2458">
                  <c:v>60.9</c:v>
                </c:pt>
                <c:pt idx="2459">
                  <c:v>60.9</c:v>
                </c:pt>
                <c:pt idx="2460">
                  <c:v>61</c:v>
                </c:pt>
                <c:pt idx="2461">
                  <c:v>61.1</c:v>
                </c:pt>
                <c:pt idx="2462">
                  <c:v>61.2</c:v>
                </c:pt>
                <c:pt idx="2463">
                  <c:v>61.3</c:v>
                </c:pt>
                <c:pt idx="2464">
                  <c:v>61.4</c:v>
                </c:pt>
                <c:pt idx="2465">
                  <c:v>61.4</c:v>
                </c:pt>
                <c:pt idx="2466">
                  <c:v>61.5</c:v>
                </c:pt>
                <c:pt idx="2467">
                  <c:v>61.6</c:v>
                </c:pt>
                <c:pt idx="2468">
                  <c:v>61.7</c:v>
                </c:pt>
                <c:pt idx="2469">
                  <c:v>61.8</c:v>
                </c:pt>
                <c:pt idx="2470">
                  <c:v>61.9</c:v>
                </c:pt>
                <c:pt idx="2471">
                  <c:v>62</c:v>
                </c:pt>
                <c:pt idx="2472">
                  <c:v>62.1</c:v>
                </c:pt>
                <c:pt idx="2473">
                  <c:v>62.2</c:v>
                </c:pt>
                <c:pt idx="2474">
                  <c:v>62.3</c:v>
                </c:pt>
                <c:pt idx="2475">
                  <c:v>62.4</c:v>
                </c:pt>
                <c:pt idx="2476">
                  <c:v>62.5</c:v>
                </c:pt>
                <c:pt idx="2477">
                  <c:v>62.6</c:v>
                </c:pt>
                <c:pt idx="2478">
                  <c:v>62.7</c:v>
                </c:pt>
                <c:pt idx="2479">
                  <c:v>62.9</c:v>
                </c:pt>
                <c:pt idx="2480">
                  <c:v>63</c:v>
                </c:pt>
                <c:pt idx="2481">
                  <c:v>63.1</c:v>
                </c:pt>
                <c:pt idx="2482">
                  <c:v>63.2</c:v>
                </c:pt>
                <c:pt idx="2483">
                  <c:v>63.3</c:v>
                </c:pt>
                <c:pt idx="2484">
                  <c:v>63.4</c:v>
                </c:pt>
                <c:pt idx="2485">
                  <c:v>63.5</c:v>
                </c:pt>
                <c:pt idx="2486">
                  <c:v>63.6</c:v>
                </c:pt>
                <c:pt idx="2487">
                  <c:v>63.8</c:v>
                </c:pt>
                <c:pt idx="2488">
                  <c:v>63.9</c:v>
                </c:pt>
                <c:pt idx="2489">
                  <c:v>64</c:v>
                </c:pt>
                <c:pt idx="2490">
                  <c:v>64.099999999999994</c:v>
                </c:pt>
                <c:pt idx="2491">
                  <c:v>64.2</c:v>
                </c:pt>
                <c:pt idx="2492">
                  <c:v>64.400000000000006</c:v>
                </c:pt>
                <c:pt idx="2493">
                  <c:v>64.5</c:v>
                </c:pt>
                <c:pt idx="2494">
                  <c:v>64.599999999999994</c:v>
                </c:pt>
                <c:pt idx="2495">
                  <c:v>64.7</c:v>
                </c:pt>
                <c:pt idx="2496">
                  <c:v>64.900000000000006</c:v>
                </c:pt>
                <c:pt idx="2497">
                  <c:v>65</c:v>
                </c:pt>
                <c:pt idx="2498">
                  <c:v>65.099999999999994</c:v>
                </c:pt>
                <c:pt idx="2499">
                  <c:v>65.3</c:v>
                </c:pt>
                <c:pt idx="2500">
                  <c:v>65.400000000000006</c:v>
                </c:pt>
                <c:pt idx="2501">
                  <c:v>65.5</c:v>
                </c:pt>
                <c:pt idx="2502">
                  <c:v>65.599999999999994</c:v>
                </c:pt>
                <c:pt idx="2503">
                  <c:v>65.8</c:v>
                </c:pt>
                <c:pt idx="2504">
                  <c:v>65.900000000000006</c:v>
                </c:pt>
                <c:pt idx="2505">
                  <c:v>66</c:v>
                </c:pt>
                <c:pt idx="2506">
                  <c:v>66.2</c:v>
                </c:pt>
                <c:pt idx="2507">
                  <c:v>66.3</c:v>
                </c:pt>
                <c:pt idx="2508">
                  <c:v>66.400000000000006</c:v>
                </c:pt>
                <c:pt idx="2509">
                  <c:v>66.5</c:v>
                </c:pt>
                <c:pt idx="2510">
                  <c:v>66.7</c:v>
                </c:pt>
                <c:pt idx="2511">
                  <c:v>66.8</c:v>
                </c:pt>
                <c:pt idx="2512">
                  <c:v>66.900000000000006</c:v>
                </c:pt>
                <c:pt idx="2513">
                  <c:v>67.099999999999994</c:v>
                </c:pt>
                <c:pt idx="2514">
                  <c:v>67.2</c:v>
                </c:pt>
                <c:pt idx="2515">
                  <c:v>67.3</c:v>
                </c:pt>
                <c:pt idx="2516">
                  <c:v>67.5</c:v>
                </c:pt>
                <c:pt idx="2517">
                  <c:v>67.599999999999994</c:v>
                </c:pt>
                <c:pt idx="2518">
                  <c:v>67.8</c:v>
                </c:pt>
                <c:pt idx="2519">
                  <c:v>67.900000000000006</c:v>
                </c:pt>
                <c:pt idx="2520">
                  <c:v>68.099999999999994</c:v>
                </c:pt>
                <c:pt idx="2521">
                  <c:v>68.2</c:v>
                </c:pt>
                <c:pt idx="2522">
                  <c:v>68.3</c:v>
                </c:pt>
                <c:pt idx="2523">
                  <c:v>68.400000000000006</c:v>
                </c:pt>
                <c:pt idx="2524">
                  <c:v>68.5</c:v>
                </c:pt>
                <c:pt idx="2525">
                  <c:v>68.599999999999994</c:v>
                </c:pt>
                <c:pt idx="2526">
                  <c:v>68.8</c:v>
                </c:pt>
                <c:pt idx="2527">
                  <c:v>68.900000000000006</c:v>
                </c:pt>
                <c:pt idx="2528">
                  <c:v>69</c:v>
                </c:pt>
                <c:pt idx="2529">
                  <c:v>69.2</c:v>
                </c:pt>
                <c:pt idx="2530">
                  <c:v>69.3</c:v>
                </c:pt>
                <c:pt idx="2531">
                  <c:v>69.400000000000006</c:v>
                </c:pt>
                <c:pt idx="2532">
                  <c:v>69.599999999999994</c:v>
                </c:pt>
                <c:pt idx="2533">
                  <c:v>69.7</c:v>
                </c:pt>
                <c:pt idx="2534">
                  <c:v>69.8</c:v>
                </c:pt>
                <c:pt idx="2535">
                  <c:v>69.900000000000006</c:v>
                </c:pt>
                <c:pt idx="2536">
                  <c:v>70.099999999999994</c:v>
                </c:pt>
                <c:pt idx="2537">
                  <c:v>70.2</c:v>
                </c:pt>
                <c:pt idx="2538">
                  <c:v>70.3</c:v>
                </c:pt>
                <c:pt idx="2539">
                  <c:v>70.400000000000006</c:v>
                </c:pt>
                <c:pt idx="2540">
                  <c:v>70.5</c:v>
                </c:pt>
                <c:pt idx="2541">
                  <c:v>70.599999999999994</c:v>
                </c:pt>
                <c:pt idx="2542">
                  <c:v>70.7</c:v>
                </c:pt>
                <c:pt idx="2543">
                  <c:v>70.8</c:v>
                </c:pt>
                <c:pt idx="2544">
                  <c:v>70.900000000000006</c:v>
                </c:pt>
                <c:pt idx="2545">
                  <c:v>71</c:v>
                </c:pt>
                <c:pt idx="2546">
                  <c:v>71.2</c:v>
                </c:pt>
                <c:pt idx="2547">
                  <c:v>71.2</c:v>
                </c:pt>
                <c:pt idx="2548">
                  <c:v>71.3</c:v>
                </c:pt>
                <c:pt idx="2549">
                  <c:v>71.400000000000006</c:v>
                </c:pt>
                <c:pt idx="2550">
                  <c:v>71.5</c:v>
                </c:pt>
                <c:pt idx="2551">
                  <c:v>71.599999999999994</c:v>
                </c:pt>
                <c:pt idx="2552">
                  <c:v>71.7</c:v>
                </c:pt>
                <c:pt idx="2553">
                  <c:v>71.8</c:v>
                </c:pt>
                <c:pt idx="2554">
                  <c:v>71.900000000000006</c:v>
                </c:pt>
                <c:pt idx="2555">
                  <c:v>72</c:v>
                </c:pt>
                <c:pt idx="2556">
                  <c:v>72.099999999999994</c:v>
                </c:pt>
                <c:pt idx="2557">
                  <c:v>72.2</c:v>
                </c:pt>
                <c:pt idx="2558">
                  <c:v>72.2</c:v>
                </c:pt>
                <c:pt idx="2559">
                  <c:v>72.3</c:v>
                </c:pt>
                <c:pt idx="2560">
                  <c:v>72.400000000000006</c:v>
                </c:pt>
                <c:pt idx="2561">
                  <c:v>72.400000000000006</c:v>
                </c:pt>
                <c:pt idx="2562">
                  <c:v>72.5</c:v>
                </c:pt>
                <c:pt idx="2563">
                  <c:v>72.5</c:v>
                </c:pt>
                <c:pt idx="2564">
                  <c:v>72.5</c:v>
                </c:pt>
                <c:pt idx="2565">
                  <c:v>72.5</c:v>
                </c:pt>
                <c:pt idx="2566">
                  <c:v>72.5</c:v>
                </c:pt>
                <c:pt idx="2567">
                  <c:v>72.5</c:v>
                </c:pt>
                <c:pt idx="2568">
                  <c:v>72.599999999999994</c:v>
                </c:pt>
                <c:pt idx="2569">
                  <c:v>72.599999999999994</c:v>
                </c:pt>
                <c:pt idx="2570">
                  <c:v>72.7</c:v>
                </c:pt>
                <c:pt idx="2571">
                  <c:v>72.7</c:v>
                </c:pt>
                <c:pt idx="2572">
                  <c:v>72.8</c:v>
                </c:pt>
                <c:pt idx="2573">
                  <c:v>72.8</c:v>
                </c:pt>
                <c:pt idx="2574">
                  <c:v>72.8</c:v>
                </c:pt>
                <c:pt idx="2575">
                  <c:v>72.900000000000006</c:v>
                </c:pt>
                <c:pt idx="2576">
                  <c:v>72.900000000000006</c:v>
                </c:pt>
                <c:pt idx="2577">
                  <c:v>72.900000000000006</c:v>
                </c:pt>
                <c:pt idx="2578">
                  <c:v>73</c:v>
                </c:pt>
                <c:pt idx="2579">
                  <c:v>73</c:v>
                </c:pt>
                <c:pt idx="2580">
                  <c:v>73.099999999999994</c:v>
                </c:pt>
                <c:pt idx="2581">
                  <c:v>73.099999999999994</c:v>
                </c:pt>
                <c:pt idx="2582">
                  <c:v>73.099999999999994</c:v>
                </c:pt>
                <c:pt idx="2583">
                  <c:v>73.099999999999994</c:v>
                </c:pt>
                <c:pt idx="2584">
                  <c:v>73.099999999999994</c:v>
                </c:pt>
                <c:pt idx="2585">
                  <c:v>73.099999999999994</c:v>
                </c:pt>
                <c:pt idx="2586">
                  <c:v>73</c:v>
                </c:pt>
                <c:pt idx="2587">
                  <c:v>73</c:v>
                </c:pt>
                <c:pt idx="2588">
                  <c:v>73</c:v>
                </c:pt>
                <c:pt idx="2589">
                  <c:v>72.900000000000006</c:v>
                </c:pt>
                <c:pt idx="2590">
                  <c:v>73</c:v>
                </c:pt>
                <c:pt idx="2591">
                  <c:v>73</c:v>
                </c:pt>
                <c:pt idx="2592">
                  <c:v>73.099999999999994</c:v>
                </c:pt>
                <c:pt idx="2593">
                  <c:v>73.2</c:v>
                </c:pt>
                <c:pt idx="2594">
                  <c:v>73.2</c:v>
                </c:pt>
                <c:pt idx="2595">
                  <c:v>73.3</c:v>
                </c:pt>
                <c:pt idx="2596">
                  <c:v>73.3</c:v>
                </c:pt>
                <c:pt idx="2597">
                  <c:v>73.3</c:v>
                </c:pt>
                <c:pt idx="2598">
                  <c:v>73.2</c:v>
                </c:pt>
                <c:pt idx="2599">
                  <c:v>73.2</c:v>
                </c:pt>
                <c:pt idx="2600">
                  <c:v>73.099999999999994</c:v>
                </c:pt>
                <c:pt idx="2601">
                  <c:v>73</c:v>
                </c:pt>
                <c:pt idx="2602">
                  <c:v>73</c:v>
                </c:pt>
                <c:pt idx="2603">
                  <c:v>73</c:v>
                </c:pt>
                <c:pt idx="2604">
                  <c:v>73</c:v>
                </c:pt>
                <c:pt idx="2605">
                  <c:v>73.099999999999994</c:v>
                </c:pt>
                <c:pt idx="2606">
                  <c:v>73.2</c:v>
                </c:pt>
                <c:pt idx="2607">
                  <c:v>73.2</c:v>
                </c:pt>
                <c:pt idx="2608">
                  <c:v>73.3</c:v>
                </c:pt>
                <c:pt idx="2609">
                  <c:v>73.400000000000006</c:v>
                </c:pt>
                <c:pt idx="2610">
                  <c:v>73.400000000000006</c:v>
                </c:pt>
                <c:pt idx="2611">
                  <c:v>73.5</c:v>
                </c:pt>
                <c:pt idx="2612">
                  <c:v>73.5</c:v>
                </c:pt>
                <c:pt idx="2613">
                  <c:v>73.599999999999994</c:v>
                </c:pt>
                <c:pt idx="2614">
                  <c:v>73.7</c:v>
                </c:pt>
                <c:pt idx="2615">
                  <c:v>73.7</c:v>
                </c:pt>
                <c:pt idx="2616">
                  <c:v>73.8</c:v>
                </c:pt>
                <c:pt idx="2617">
                  <c:v>73.8</c:v>
                </c:pt>
                <c:pt idx="2618">
                  <c:v>73.900000000000006</c:v>
                </c:pt>
                <c:pt idx="2619">
                  <c:v>73.900000000000006</c:v>
                </c:pt>
                <c:pt idx="2620">
                  <c:v>74</c:v>
                </c:pt>
                <c:pt idx="2621">
                  <c:v>74</c:v>
                </c:pt>
                <c:pt idx="2622">
                  <c:v>74.099999999999994</c:v>
                </c:pt>
                <c:pt idx="2623">
                  <c:v>74.2</c:v>
                </c:pt>
                <c:pt idx="2624">
                  <c:v>74.3</c:v>
                </c:pt>
                <c:pt idx="2625">
                  <c:v>74.400000000000006</c:v>
                </c:pt>
                <c:pt idx="2626">
                  <c:v>74.5</c:v>
                </c:pt>
                <c:pt idx="2627">
                  <c:v>74.599999999999994</c:v>
                </c:pt>
                <c:pt idx="2628">
                  <c:v>74.7</c:v>
                </c:pt>
                <c:pt idx="2629">
                  <c:v>74.8</c:v>
                </c:pt>
                <c:pt idx="2630">
                  <c:v>74.900000000000006</c:v>
                </c:pt>
                <c:pt idx="2631">
                  <c:v>75</c:v>
                </c:pt>
                <c:pt idx="2632">
                  <c:v>75</c:v>
                </c:pt>
                <c:pt idx="2633">
                  <c:v>75.099999999999994</c:v>
                </c:pt>
                <c:pt idx="2634">
                  <c:v>75.2</c:v>
                </c:pt>
                <c:pt idx="2635">
                  <c:v>75.3</c:v>
                </c:pt>
                <c:pt idx="2636">
                  <c:v>75.400000000000006</c:v>
                </c:pt>
                <c:pt idx="2637">
                  <c:v>75.5</c:v>
                </c:pt>
                <c:pt idx="2638">
                  <c:v>75.599999999999994</c:v>
                </c:pt>
                <c:pt idx="2639">
                  <c:v>75.8</c:v>
                </c:pt>
                <c:pt idx="2640">
                  <c:v>75.900000000000006</c:v>
                </c:pt>
                <c:pt idx="2641">
                  <c:v>76</c:v>
                </c:pt>
                <c:pt idx="2642">
                  <c:v>76.099999999999994</c:v>
                </c:pt>
                <c:pt idx="2643">
                  <c:v>76.2</c:v>
                </c:pt>
                <c:pt idx="2644">
                  <c:v>76.3</c:v>
                </c:pt>
                <c:pt idx="2645">
                  <c:v>76.400000000000006</c:v>
                </c:pt>
                <c:pt idx="2646">
                  <c:v>76.5</c:v>
                </c:pt>
                <c:pt idx="2647">
                  <c:v>76.599999999999994</c:v>
                </c:pt>
                <c:pt idx="2648">
                  <c:v>76.7</c:v>
                </c:pt>
                <c:pt idx="2649">
                  <c:v>76.8</c:v>
                </c:pt>
                <c:pt idx="2650">
                  <c:v>77</c:v>
                </c:pt>
                <c:pt idx="2651">
                  <c:v>77.099999999999994</c:v>
                </c:pt>
                <c:pt idx="2652">
                  <c:v>77.2</c:v>
                </c:pt>
                <c:pt idx="2653">
                  <c:v>77.3</c:v>
                </c:pt>
                <c:pt idx="2654">
                  <c:v>77.400000000000006</c:v>
                </c:pt>
                <c:pt idx="2655">
                  <c:v>77.599999999999994</c:v>
                </c:pt>
                <c:pt idx="2656">
                  <c:v>77.7</c:v>
                </c:pt>
                <c:pt idx="2657">
                  <c:v>77.8</c:v>
                </c:pt>
                <c:pt idx="2658">
                  <c:v>77.900000000000006</c:v>
                </c:pt>
                <c:pt idx="2659">
                  <c:v>78</c:v>
                </c:pt>
                <c:pt idx="2660">
                  <c:v>78.099999999999994</c:v>
                </c:pt>
                <c:pt idx="2661">
                  <c:v>78.2</c:v>
                </c:pt>
                <c:pt idx="2662">
                  <c:v>78.3</c:v>
                </c:pt>
                <c:pt idx="2663">
                  <c:v>78.3</c:v>
                </c:pt>
                <c:pt idx="2664">
                  <c:v>78.400000000000006</c:v>
                </c:pt>
                <c:pt idx="2665">
                  <c:v>78.400000000000006</c:v>
                </c:pt>
                <c:pt idx="2666">
                  <c:v>78.5</c:v>
                </c:pt>
                <c:pt idx="2667">
                  <c:v>78.5</c:v>
                </c:pt>
                <c:pt idx="2668">
                  <c:v>78.599999999999994</c:v>
                </c:pt>
                <c:pt idx="2669">
                  <c:v>78.7</c:v>
                </c:pt>
                <c:pt idx="2670">
                  <c:v>78.7</c:v>
                </c:pt>
                <c:pt idx="2671">
                  <c:v>78.8</c:v>
                </c:pt>
                <c:pt idx="2672">
                  <c:v>78.900000000000006</c:v>
                </c:pt>
                <c:pt idx="2673">
                  <c:v>78.900000000000006</c:v>
                </c:pt>
                <c:pt idx="2674">
                  <c:v>79</c:v>
                </c:pt>
                <c:pt idx="2675">
                  <c:v>79</c:v>
                </c:pt>
                <c:pt idx="2676">
                  <c:v>79</c:v>
                </c:pt>
                <c:pt idx="2677">
                  <c:v>79.099999999999994</c:v>
                </c:pt>
                <c:pt idx="2678">
                  <c:v>79.099999999999994</c:v>
                </c:pt>
                <c:pt idx="2679">
                  <c:v>79.099999999999994</c:v>
                </c:pt>
                <c:pt idx="2680">
                  <c:v>79.2</c:v>
                </c:pt>
                <c:pt idx="2681">
                  <c:v>79.2</c:v>
                </c:pt>
                <c:pt idx="2682">
                  <c:v>79.3</c:v>
                </c:pt>
                <c:pt idx="2683">
                  <c:v>79.3</c:v>
                </c:pt>
                <c:pt idx="2684">
                  <c:v>79.3</c:v>
                </c:pt>
                <c:pt idx="2685">
                  <c:v>79.3</c:v>
                </c:pt>
                <c:pt idx="2686">
                  <c:v>79.3</c:v>
                </c:pt>
                <c:pt idx="2687">
                  <c:v>79.2</c:v>
                </c:pt>
                <c:pt idx="2688">
                  <c:v>79.2</c:v>
                </c:pt>
                <c:pt idx="2689">
                  <c:v>79.2</c:v>
                </c:pt>
                <c:pt idx="2690">
                  <c:v>79.2</c:v>
                </c:pt>
                <c:pt idx="2691">
                  <c:v>79.2</c:v>
                </c:pt>
                <c:pt idx="2692">
                  <c:v>79.2</c:v>
                </c:pt>
                <c:pt idx="2693">
                  <c:v>79.2</c:v>
                </c:pt>
                <c:pt idx="2694">
                  <c:v>79.3</c:v>
                </c:pt>
                <c:pt idx="2695">
                  <c:v>79.3</c:v>
                </c:pt>
                <c:pt idx="2696">
                  <c:v>79.2</c:v>
                </c:pt>
                <c:pt idx="2697">
                  <c:v>79.2</c:v>
                </c:pt>
                <c:pt idx="2698">
                  <c:v>79.099999999999994</c:v>
                </c:pt>
                <c:pt idx="2699">
                  <c:v>79.099999999999994</c:v>
                </c:pt>
                <c:pt idx="2700">
                  <c:v>79</c:v>
                </c:pt>
                <c:pt idx="2701">
                  <c:v>79.099999999999994</c:v>
                </c:pt>
                <c:pt idx="2702">
                  <c:v>79.099999999999994</c:v>
                </c:pt>
                <c:pt idx="2703">
                  <c:v>79.2</c:v>
                </c:pt>
                <c:pt idx="2704">
                  <c:v>79.3</c:v>
                </c:pt>
                <c:pt idx="2705">
                  <c:v>79.3</c:v>
                </c:pt>
                <c:pt idx="2706">
                  <c:v>79.400000000000006</c:v>
                </c:pt>
                <c:pt idx="2707">
                  <c:v>79.400000000000006</c:v>
                </c:pt>
                <c:pt idx="2708">
                  <c:v>79.5</c:v>
                </c:pt>
                <c:pt idx="2709">
                  <c:v>79.5</c:v>
                </c:pt>
                <c:pt idx="2710">
                  <c:v>79.5</c:v>
                </c:pt>
                <c:pt idx="2711">
                  <c:v>79.599999999999994</c:v>
                </c:pt>
                <c:pt idx="2712">
                  <c:v>79.7</c:v>
                </c:pt>
                <c:pt idx="2713">
                  <c:v>79.7</c:v>
                </c:pt>
                <c:pt idx="2714">
                  <c:v>79.8</c:v>
                </c:pt>
                <c:pt idx="2715">
                  <c:v>79.900000000000006</c:v>
                </c:pt>
                <c:pt idx="2716">
                  <c:v>80</c:v>
                </c:pt>
                <c:pt idx="2717">
                  <c:v>80.099999999999994</c:v>
                </c:pt>
                <c:pt idx="2718">
                  <c:v>80.2</c:v>
                </c:pt>
                <c:pt idx="2719">
                  <c:v>80.3</c:v>
                </c:pt>
                <c:pt idx="2720">
                  <c:v>80.400000000000006</c:v>
                </c:pt>
                <c:pt idx="2721">
                  <c:v>80.5</c:v>
                </c:pt>
                <c:pt idx="2722">
                  <c:v>80.599999999999994</c:v>
                </c:pt>
                <c:pt idx="2723">
                  <c:v>80.8</c:v>
                </c:pt>
                <c:pt idx="2724">
                  <c:v>80.900000000000006</c:v>
                </c:pt>
                <c:pt idx="2725">
                  <c:v>81</c:v>
                </c:pt>
                <c:pt idx="2726">
                  <c:v>81.099999999999994</c:v>
                </c:pt>
                <c:pt idx="2727">
                  <c:v>81.2</c:v>
                </c:pt>
                <c:pt idx="2728">
                  <c:v>81.400000000000006</c:v>
                </c:pt>
                <c:pt idx="2729">
                  <c:v>81.5</c:v>
                </c:pt>
                <c:pt idx="2730">
                  <c:v>81.599999999999994</c:v>
                </c:pt>
                <c:pt idx="2731">
                  <c:v>81.7</c:v>
                </c:pt>
                <c:pt idx="2732">
                  <c:v>81.900000000000006</c:v>
                </c:pt>
                <c:pt idx="2733">
                  <c:v>82</c:v>
                </c:pt>
                <c:pt idx="2734">
                  <c:v>82.1</c:v>
                </c:pt>
                <c:pt idx="2735">
                  <c:v>82.2</c:v>
                </c:pt>
                <c:pt idx="2736">
                  <c:v>82.4</c:v>
                </c:pt>
                <c:pt idx="2737">
                  <c:v>82.6</c:v>
                </c:pt>
                <c:pt idx="2738">
                  <c:v>82.7</c:v>
                </c:pt>
                <c:pt idx="2739">
                  <c:v>82.9</c:v>
                </c:pt>
                <c:pt idx="2740">
                  <c:v>83</c:v>
                </c:pt>
                <c:pt idx="2741">
                  <c:v>83.2</c:v>
                </c:pt>
                <c:pt idx="2742">
                  <c:v>83.4</c:v>
                </c:pt>
                <c:pt idx="2743">
                  <c:v>83.5</c:v>
                </c:pt>
                <c:pt idx="2744">
                  <c:v>83.7</c:v>
                </c:pt>
                <c:pt idx="2745">
                  <c:v>83.9</c:v>
                </c:pt>
                <c:pt idx="2746">
                  <c:v>84.1</c:v>
                </c:pt>
                <c:pt idx="2747">
                  <c:v>84.3</c:v>
                </c:pt>
                <c:pt idx="2748">
                  <c:v>84.4</c:v>
                </c:pt>
                <c:pt idx="2749">
                  <c:v>84.6</c:v>
                </c:pt>
                <c:pt idx="2750">
                  <c:v>84.8</c:v>
                </c:pt>
                <c:pt idx="2751">
                  <c:v>85</c:v>
                </c:pt>
                <c:pt idx="2752">
                  <c:v>85.2</c:v>
                </c:pt>
                <c:pt idx="2753">
                  <c:v>85.4</c:v>
                </c:pt>
                <c:pt idx="2754">
                  <c:v>85.6</c:v>
                </c:pt>
                <c:pt idx="2755">
                  <c:v>85.8</c:v>
                </c:pt>
                <c:pt idx="2756">
                  <c:v>86</c:v>
                </c:pt>
                <c:pt idx="2757">
                  <c:v>86.2</c:v>
                </c:pt>
                <c:pt idx="2758">
                  <c:v>86.4</c:v>
                </c:pt>
                <c:pt idx="2759">
                  <c:v>86.6</c:v>
                </c:pt>
                <c:pt idx="2760">
                  <c:v>86.9</c:v>
                </c:pt>
                <c:pt idx="2761">
                  <c:v>87.1</c:v>
                </c:pt>
                <c:pt idx="2762">
                  <c:v>87.3</c:v>
                </c:pt>
                <c:pt idx="2763">
                  <c:v>87.5</c:v>
                </c:pt>
                <c:pt idx="2764">
                  <c:v>87.7</c:v>
                </c:pt>
                <c:pt idx="2765">
                  <c:v>87.8</c:v>
                </c:pt>
                <c:pt idx="2766">
                  <c:v>88</c:v>
                </c:pt>
                <c:pt idx="2767">
                  <c:v>88.2</c:v>
                </c:pt>
                <c:pt idx="2768">
                  <c:v>88.4</c:v>
                </c:pt>
                <c:pt idx="2769">
                  <c:v>88.6</c:v>
                </c:pt>
                <c:pt idx="2770">
                  <c:v>88.8</c:v>
                </c:pt>
                <c:pt idx="2771">
                  <c:v>89</c:v>
                </c:pt>
                <c:pt idx="2772">
                  <c:v>89.2</c:v>
                </c:pt>
                <c:pt idx="2773">
                  <c:v>89.3</c:v>
                </c:pt>
                <c:pt idx="2774">
                  <c:v>89.5</c:v>
                </c:pt>
                <c:pt idx="2775">
                  <c:v>89.7</c:v>
                </c:pt>
                <c:pt idx="2776">
                  <c:v>89.8</c:v>
                </c:pt>
                <c:pt idx="2777">
                  <c:v>90</c:v>
                </c:pt>
                <c:pt idx="2778">
                  <c:v>90.1</c:v>
                </c:pt>
                <c:pt idx="2779">
                  <c:v>90.3</c:v>
                </c:pt>
                <c:pt idx="2780">
                  <c:v>90.4</c:v>
                </c:pt>
                <c:pt idx="2781">
                  <c:v>90.5</c:v>
                </c:pt>
                <c:pt idx="2782">
                  <c:v>90.7</c:v>
                </c:pt>
                <c:pt idx="2783">
                  <c:v>90.8</c:v>
                </c:pt>
                <c:pt idx="2784">
                  <c:v>91</c:v>
                </c:pt>
                <c:pt idx="2785">
                  <c:v>91.1</c:v>
                </c:pt>
                <c:pt idx="2786">
                  <c:v>91.2</c:v>
                </c:pt>
                <c:pt idx="2787">
                  <c:v>91.3</c:v>
                </c:pt>
                <c:pt idx="2788">
                  <c:v>91.4</c:v>
                </c:pt>
                <c:pt idx="2789">
                  <c:v>91.5</c:v>
                </c:pt>
                <c:pt idx="2790">
                  <c:v>91.6</c:v>
                </c:pt>
                <c:pt idx="2791">
                  <c:v>91.7</c:v>
                </c:pt>
                <c:pt idx="2792">
                  <c:v>91.8</c:v>
                </c:pt>
                <c:pt idx="2793">
                  <c:v>91.9</c:v>
                </c:pt>
                <c:pt idx="2794">
                  <c:v>92</c:v>
                </c:pt>
                <c:pt idx="2795">
                  <c:v>92.1</c:v>
                </c:pt>
                <c:pt idx="2796">
                  <c:v>92.2</c:v>
                </c:pt>
                <c:pt idx="2797">
                  <c:v>92.2</c:v>
                </c:pt>
                <c:pt idx="2798">
                  <c:v>92.3</c:v>
                </c:pt>
                <c:pt idx="2799">
                  <c:v>92.4</c:v>
                </c:pt>
                <c:pt idx="2800">
                  <c:v>92.4</c:v>
                </c:pt>
                <c:pt idx="2801">
                  <c:v>92.5</c:v>
                </c:pt>
                <c:pt idx="2802">
                  <c:v>92.5</c:v>
                </c:pt>
                <c:pt idx="2803">
                  <c:v>92.5</c:v>
                </c:pt>
                <c:pt idx="2804">
                  <c:v>92.6</c:v>
                </c:pt>
                <c:pt idx="2805">
                  <c:v>92.6</c:v>
                </c:pt>
                <c:pt idx="2806">
                  <c:v>92.7</c:v>
                </c:pt>
                <c:pt idx="2807">
                  <c:v>92.7</c:v>
                </c:pt>
                <c:pt idx="2808">
                  <c:v>92.8</c:v>
                </c:pt>
                <c:pt idx="2809">
                  <c:v>92.8</c:v>
                </c:pt>
                <c:pt idx="2810">
                  <c:v>92.9</c:v>
                </c:pt>
                <c:pt idx="2811">
                  <c:v>92.9</c:v>
                </c:pt>
                <c:pt idx="2812">
                  <c:v>92.9</c:v>
                </c:pt>
                <c:pt idx="2813">
                  <c:v>92.9</c:v>
                </c:pt>
                <c:pt idx="2814">
                  <c:v>92.9</c:v>
                </c:pt>
                <c:pt idx="2815">
                  <c:v>93</c:v>
                </c:pt>
                <c:pt idx="2816">
                  <c:v>93</c:v>
                </c:pt>
                <c:pt idx="2817">
                  <c:v>93</c:v>
                </c:pt>
                <c:pt idx="2818">
                  <c:v>93.1</c:v>
                </c:pt>
                <c:pt idx="2819">
                  <c:v>93.1</c:v>
                </c:pt>
                <c:pt idx="2820">
                  <c:v>93.1</c:v>
                </c:pt>
                <c:pt idx="2821">
                  <c:v>93.1</c:v>
                </c:pt>
                <c:pt idx="2822">
                  <c:v>93.1</c:v>
                </c:pt>
                <c:pt idx="2823">
                  <c:v>93.1</c:v>
                </c:pt>
                <c:pt idx="2824">
                  <c:v>93.1</c:v>
                </c:pt>
                <c:pt idx="2825">
                  <c:v>93.1</c:v>
                </c:pt>
                <c:pt idx="2826">
                  <c:v>93.1</c:v>
                </c:pt>
                <c:pt idx="2827">
                  <c:v>93.1</c:v>
                </c:pt>
                <c:pt idx="2828">
                  <c:v>93.1</c:v>
                </c:pt>
                <c:pt idx="2829">
                  <c:v>93.1</c:v>
                </c:pt>
                <c:pt idx="2830">
                  <c:v>93.1</c:v>
                </c:pt>
                <c:pt idx="2831">
                  <c:v>93.1</c:v>
                </c:pt>
                <c:pt idx="2832">
                  <c:v>93.2</c:v>
                </c:pt>
                <c:pt idx="2833">
                  <c:v>93.2</c:v>
                </c:pt>
                <c:pt idx="2834">
                  <c:v>93.2</c:v>
                </c:pt>
                <c:pt idx="2835">
                  <c:v>93.2</c:v>
                </c:pt>
                <c:pt idx="2836">
                  <c:v>93.2</c:v>
                </c:pt>
                <c:pt idx="2837">
                  <c:v>93.2</c:v>
                </c:pt>
                <c:pt idx="2838">
                  <c:v>93.2</c:v>
                </c:pt>
                <c:pt idx="2839">
                  <c:v>93.2</c:v>
                </c:pt>
                <c:pt idx="2840">
                  <c:v>93.2</c:v>
                </c:pt>
                <c:pt idx="2841">
                  <c:v>93.2</c:v>
                </c:pt>
                <c:pt idx="2842">
                  <c:v>93.2</c:v>
                </c:pt>
                <c:pt idx="2843">
                  <c:v>93.2</c:v>
                </c:pt>
                <c:pt idx="2844">
                  <c:v>93.2</c:v>
                </c:pt>
                <c:pt idx="2845">
                  <c:v>93.2</c:v>
                </c:pt>
                <c:pt idx="2846">
                  <c:v>93.2</c:v>
                </c:pt>
                <c:pt idx="2847">
                  <c:v>93.2</c:v>
                </c:pt>
                <c:pt idx="2848">
                  <c:v>93.2</c:v>
                </c:pt>
                <c:pt idx="2849">
                  <c:v>93.2</c:v>
                </c:pt>
                <c:pt idx="2850">
                  <c:v>93.2</c:v>
                </c:pt>
                <c:pt idx="2851">
                  <c:v>93.2</c:v>
                </c:pt>
                <c:pt idx="2852">
                  <c:v>93.2</c:v>
                </c:pt>
                <c:pt idx="2853">
                  <c:v>93.2</c:v>
                </c:pt>
                <c:pt idx="2854">
                  <c:v>93.2</c:v>
                </c:pt>
                <c:pt idx="2855">
                  <c:v>93.2</c:v>
                </c:pt>
                <c:pt idx="2856">
                  <c:v>93.3</c:v>
                </c:pt>
                <c:pt idx="2857">
                  <c:v>93.3</c:v>
                </c:pt>
                <c:pt idx="2858">
                  <c:v>93.3</c:v>
                </c:pt>
                <c:pt idx="2859">
                  <c:v>93.4</c:v>
                </c:pt>
                <c:pt idx="2860">
                  <c:v>93.4</c:v>
                </c:pt>
                <c:pt idx="2861">
                  <c:v>93.4</c:v>
                </c:pt>
                <c:pt idx="2862">
                  <c:v>93.4</c:v>
                </c:pt>
                <c:pt idx="2863">
                  <c:v>93.4</c:v>
                </c:pt>
                <c:pt idx="2864">
                  <c:v>93.4</c:v>
                </c:pt>
                <c:pt idx="2865">
                  <c:v>93.5</c:v>
                </c:pt>
                <c:pt idx="2866">
                  <c:v>93.5</c:v>
                </c:pt>
                <c:pt idx="2867">
                  <c:v>93.5</c:v>
                </c:pt>
                <c:pt idx="2868">
                  <c:v>93.5</c:v>
                </c:pt>
                <c:pt idx="2869">
                  <c:v>93.6</c:v>
                </c:pt>
                <c:pt idx="2870">
                  <c:v>93.6</c:v>
                </c:pt>
                <c:pt idx="2871">
                  <c:v>93.6</c:v>
                </c:pt>
                <c:pt idx="2872">
                  <c:v>93.6</c:v>
                </c:pt>
                <c:pt idx="2873">
                  <c:v>93.7</c:v>
                </c:pt>
                <c:pt idx="2874">
                  <c:v>93.7</c:v>
                </c:pt>
                <c:pt idx="2875">
                  <c:v>93.7</c:v>
                </c:pt>
                <c:pt idx="2876">
                  <c:v>93.7</c:v>
                </c:pt>
                <c:pt idx="2877">
                  <c:v>93.8</c:v>
                </c:pt>
                <c:pt idx="2878">
                  <c:v>93.8</c:v>
                </c:pt>
                <c:pt idx="2879">
                  <c:v>93.8</c:v>
                </c:pt>
                <c:pt idx="2880">
                  <c:v>93.9</c:v>
                </c:pt>
                <c:pt idx="2881">
                  <c:v>93.9</c:v>
                </c:pt>
                <c:pt idx="2882">
                  <c:v>94</c:v>
                </c:pt>
                <c:pt idx="2883">
                  <c:v>94</c:v>
                </c:pt>
                <c:pt idx="2884">
                  <c:v>94</c:v>
                </c:pt>
                <c:pt idx="2885">
                  <c:v>94</c:v>
                </c:pt>
                <c:pt idx="2886">
                  <c:v>94.1</c:v>
                </c:pt>
                <c:pt idx="2887">
                  <c:v>94.1</c:v>
                </c:pt>
                <c:pt idx="2888">
                  <c:v>94.1</c:v>
                </c:pt>
                <c:pt idx="2889">
                  <c:v>94.1</c:v>
                </c:pt>
                <c:pt idx="2890">
                  <c:v>94.1</c:v>
                </c:pt>
                <c:pt idx="2891">
                  <c:v>94.2</c:v>
                </c:pt>
                <c:pt idx="2892">
                  <c:v>94.2</c:v>
                </c:pt>
                <c:pt idx="2893">
                  <c:v>94.2</c:v>
                </c:pt>
                <c:pt idx="2894">
                  <c:v>94.2</c:v>
                </c:pt>
                <c:pt idx="2895">
                  <c:v>94.3</c:v>
                </c:pt>
                <c:pt idx="2896">
                  <c:v>94.3</c:v>
                </c:pt>
                <c:pt idx="2897">
                  <c:v>94.4</c:v>
                </c:pt>
                <c:pt idx="2898">
                  <c:v>94.4</c:v>
                </c:pt>
                <c:pt idx="2899">
                  <c:v>94.4</c:v>
                </c:pt>
                <c:pt idx="2900">
                  <c:v>94.5</c:v>
                </c:pt>
                <c:pt idx="2901">
                  <c:v>94.5</c:v>
                </c:pt>
                <c:pt idx="2902">
                  <c:v>94.5</c:v>
                </c:pt>
                <c:pt idx="2903">
                  <c:v>94.5</c:v>
                </c:pt>
                <c:pt idx="2904">
                  <c:v>94.5</c:v>
                </c:pt>
                <c:pt idx="2905">
                  <c:v>94.6</c:v>
                </c:pt>
                <c:pt idx="2906">
                  <c:v>94.6</c:v>
                </c:pt>
                <c:pt idx="2907">
                  <c:v>94.6</c:v>
                </c:pt>
                <c:pt idx="2908">
                  <c:v>94.6</c:v>
                </c:pt>
                <c:pt idx="2909">
                  <c:v>94.6</c:v>
                </c:pt>
                <c:pt idx="2910">
                  <c:v>94.6</c:v>
                </c:pt>
                <c:pt idx="2911">
                  <c:v>94.6</c:v>
                </c:pt>
                <c:pt idx="2912">
                  <c:v>94.7</c:v>
                </c:pt>
                <c:pt idx="2913">
                  <c:v>94.7</c:v>
                </c:pt>
                <c:pt idx="2914">
                  <c:v>94.7</c:v>
                </c:pt>
                <c:pt idx="2915">
                  <c:v>94.7</c:v>
                </c:pt>
                <c:pt idx="2916">
                  <c:v>94.7</c:v>
                </c:pt>
                <c:pt idx="2917">
                  <c:v>94.7</c:v>
                </c:pt>
                <c:pt idx="2918">
                  <c:v>94.8</c:v>
                </c:pt>
                <c:pt idx="2919">
                  <c:v>94.8</c:v>
                </c:pt>
                <c:pt idx="2920">
                  <c:v>94.8</c:v>
                </c:pt>
                <c:pt idx="2921">
                  <c:v>94.8</c:v>
                </c:pt>
                <c:pt idx="2922">
                  <c:v>94.8</c:v>
                </c:pt>
                <c:pt idx="2923">
                  <c:v>94.8</c:v>
                </c:pt>
                <c:pt idx="2924">
                  <c:v>94.8</c:v>
                </c:pt>
                <c:pt idx="2925">
                  <c:v>94.8</c:v>
                </c:pt>
                <c:pt idx="2926">
                  <c:v>94.8</c:v>
                </c:pt>
                <c:pt idx="2927">
                  <c:v>94.8</c:v>
                </c:pt>
                <c:pt idx="2928">
                  <c:v>94.8</c:v>
                </c:pt>
                <c:pt idx="2929">
                  <c:v>94.9</c:v>
                </c:pt>
                <c:pt idx="2930">
                  <c:v>94.9</c:v>
                </c:pt>
                <c:pt idx="2931">
                  <c:v>94.9</c:v>
                </c:pt>
                <c:pt idx="2932">
                  <c:v>94.9</c:v>
                </c:pt>
                <c:pt idx="2933">
                  <c:v>94.9</c:v>
                </c:pt>
                <c:pt idx="2934">
                  <c:v>94.9</c:v>
                </c:pt>
                <c:pt idx="2935">
                  <c:v>94.9</c:v>
                </c:pt>
                <c:pt idx="2936">
                  <c:v>94.9</c:v>
                </c:pt>
                <c:pt idx="2937">
                  <c:v>94.9</c:v>
                </c:pt>
                <c:pt idx="2938">
                  <c:v>94.9</c:v>
                </c:pt>
                <c:pt idx="2939">
                  <c:v>94.9</c:v>
                </c:pt>
                <c:pt idx="2940">
                  <c:v>94.9</c:v>
                </c:pt>
                <c:pt idx="2941">
                  <c:v>94.9</c:v>
                </c:pt>
                <c:pt idx="2942">
                  <c:v>94.9</c:v>
                </c:pt>
                <c:pt idx="2943">
                  <c:v>94.9</c:v>
                </c:pt>
                <c:pt idx="2944">
                  <c:v>94.9</c:v>
                </c:pt>
                <c:pt idx="2945">
                  <c:v>94.9</c:v>
                </c:pt>
                <c:pt idx="2946">
                  <c:v>94.9</c:v>
                </c:pt>
                <c:pt idx="2947">
                  <c:v>94.9</c:v>
                </c:pt>
                <c:pt idx="2948">
                  <c:v>94.9</c:v>
                </c:pt>
                <c:pt idx="2949">
                  <c:v>94.9</c:v>
                </c:pt>
                <c:pt idx="2950">
                  <c:v>94.9</c:v>
                </c:pt>
                <c:pt idx="2951">
                  <c:v>94.9</c:v>
                </c:pt>
                <c:pt idx="2952">
                  <c:v>94.9</c:v>
                </c:pt>
                <c:pt idx="2953">
                  <c:v>94.9</c:v>
                </c:pt>
                <c:pt idx="2954">
                  <c:v>94.9</c:v>
                </c:pt>
                <c:pt idx="2955">
                  <c:v>94.9</c:v>
                </c:pt>
                <c:pt idx="2956">
                  <c:v>94.9</c:v>
                </c:pt>
                <c:pt idx="2957">
                  <c:v>94.8</c:v>
                </c:pt>
                <c:pt idx="2958">
                  <c:v>94.8</c:v>
                </c:pt>
                <c:pt idx="2959">
                  <c:v>94.8</c:v>
                </c:pt>
                <c:pt idx="2960">
                  <c:v>94.9</c:v>
                </c:pt>
                <c:pt idx="2961">
                  <c:v>94.9</c:v>
                </c:pt>
                <c:pt idx="2962">
                  <c:v>94.9</c:v>
                </c:pt>
                <c:pt idx="2963">
                  <c:v>94.9</c:v>
                </c:pt>
                <c:pt idx="2964">
                  <c:v>94.9</c:v>
                </c:pt>
                <c:pt idx="2965">
                  <c:v>94.9</c:v>
                </c:pt>
                <c:pt idx="2966">
                  <c:v>94.8</c:v>
                </c:pt>
                <c:pt idx="2967">
                  <c:v>94.8</c:v>
                </c:pt>
                <c:pt idx="2968">
                  <c:v>94.8</c:v>
                </c:pt>
                <c:pt idx="2969">
                  <c:v>94.8</c:v>
                </c:pt>
                <c:pt idx="2970">
                  <c:v>94.8</c:v>
                </c:pt>
                <c:pt idx="2971">
                  <c:v>94.8</c:v>
                </c:pt>
                <c:pt idx="2972">
                  <c:v>94.8</c:v>
                </c:pt>
                <c:pt idx="2973">
                  <c:v>94.8</c:v>
                </c:pt>
                <c:pt idx="2974">
                  <c:v>94.8</c:v>
                </c:pt>
                <c:pt idx="2975">
                  <c:v>94.8</c:v>
                </c:pt>
                <c:pt idx="2976">
                  <c:v>94.8</c:v>
                </c:pt>
                <c:pt idx="2977">
                  <c:v>94.8</c:v>
                </c:pt>
                <c:pt idx="2978">
                  <c:v>94.8</c:v>
                </c:pt>
                <c:pt idx="2979">
                  <c:v>94.8</c:v>
                </c:pt>
                <c:pt idx="2980">
                  <c:v>94.8</c:v>
                </c:pt>
                <c:pt idx="2981">
                  <c:v>94.8</c:v>
                </c:pt>
                <c:pt idx="2982">
                  <c:v>94.8</c:v>
                </c:pt>
                <c:pt idx="2983">
                  <c:v>94.8</c:v>
                </c:pt>
                <c:pt idx="2984">
                  <c:v>94.8</c:v>
                </c:pt>
                <c:pt idx="2985">
                  <c:v>94.8</c:v>
                </c:pt>
                <c:pt idx="2986">
                  <c:v>94.8</c:v>
                </c:pt>
                <c:pt idx="2987">
                  <c:v>94.8</c:v>
                </c:pt>
                <c:pt idx="2988">
                  <c:v>94.8</c:v>
                </c:pt>
                <c:pt idx="2989">
                  <c:v>94.8</c:v>
                </c:pt>
                <c:pt idx="2990">
                  <c:v>94.8</c:v>
                </c:pt>
                <c:pt idx="2991">
                  <c:v>94.8</c:v>
                </c:pt>
                <c:pt idx="2992">
                  <c:v>94.8</c:v>
                </c:pt>
                <c:pt idx="2993">
                  <c:v>94.8</c:v>
                </c:pt>
                <c:pt idx="2994">
                  <c:v>94.8</c:v>
                </c:pt>
                <c:pt idx="2995">
                  <c:v>94.8</c:v>
                </c:pt>
                <c:pt idx="2996">
                  <c:v>94.8</c:v>
                </c:pt>
                <c:pt idx="2997">
                  <c:v>94.7</c:v>
                </c:pt>
                <c:pt idx="2998">
                  <c:v>94.7</c:v>
                </c:pt>
                <c:pt idx="2999">
                  <c:v>94.7</c:v>
                </c:pt>
                <c:pt idx="3000">
                  <c:v>94.7</c:v>
                </c:pt>
                <c:pt idx="3001">
                  <c:v>94.7</c:v>
                </c:pt>
                <c:pt idx="3002">
                  <c:v>94.8</c:v>
                </c:pt>
                <c:pt idx="3003">
                  <c:v>94.8</c:v>
                </c:pt>
                <c:pt idx="3004">
                  <c:v>94.8</c:v>
                </c:pt>
                <c:pt idx="3005">
                  <c:v>94.7</c:v>
                </c:pt>
                <c:pt idx="3006">
                  <c:v>94.7</c:v>
                </c:pt>
                <c:pt idx="3007">
                  <c:v>94.7</c:v>
                </c:pt>
                <c:pt idx="3008">
                  <c:v>94.7</c:v>
                </c:pt>
                <c:pt idx="3009">
                  <c:v>94.7</c:v>
                </c:pt>
                <c:pt idx="3010">
                  <c:v>94.7</c:v>
                </c:pt>
                <c:pt idx="3011">
                  <c:v>94.7</c:v>
                </c:pt>
                <c:pt idx="3012">
                  <c:v>94.7</c:v>
                </c:pt>
                <c:pt idx="3013">
                  <c:v>94.7</c:v>
                </c:pt>
                <c:pt idx="3014">
                  <c:v>94.7</c:v>
                </c:pt>
                <c:pt idx="3015">
                  <c:v>94.7</c:v>
                </c:pt>
                <c:pt idx="3016">
                  <c:v>94.7</c:v>
                </c:pt>
                <c:pt idx="3017">
                  <c:v>94.7</c:v>
                </c:pt>
                <c:pt idx="3018">
                  <c:v>94.7</c:v>
                </c:pt>
                <c:pt idx="3019">
                  <c:v>94.7</c:v>
                </c:pt>
                <c:pt idx="3020">
                  <c:v>94.7</c:v>
                </c:pt>
                <c:pt idx="3021">
                  <c:v>94.7</c:v>
                </c:pt>
                <c:pt idx="3022">
                  <c:v>94.7</c:v>
                </c:pt>
                <c:pt idx="3023">
                  <c:v>94.7</c:v>
                </c:pt>
                <c:pt idx="3024">
                  <c:v>94.7</c:v>
                </c:pt>
                <c:pt idx="3025">
                  <c:v>94.7</c:v>
                </c:pt>
                <c:pt idx="3026">
                  <c:v>94.7</c:v>
                </c:pt>
                <c:pt idx="3027">
                  <c:v>94.7</c:v>
                </c:pt>
                <c:pt idx="3028">
                  <c:v>94.7</c:v>
                </c:pt>
                <c:pt idx="3029">
                  <c:v>94.7</c:v>
                </c:pt>
                <c:pt idx="3030">
                  <c:v>94.7</c:v>
                </c:pt>
                <c:pt idx="3031">
                  <c:v>94.7</c:v>
                </c:pt>
                <c:pt idx="3032">
                  <c:v>94.7</c:v>
                </c:pt>
                <c:pt idx="3033">
                  <c:v>94.7</c:v>
                </c:pt>
                <c:pt idx="3034">
                  <c:v>94.7</c:v>
                </c:pt>
                <c:pt idx="3035">
                  <c:v>94.7</c:v>
                </c:pt>
                <c:pt idx="3036">
                  <c:v>94.7</c:v>
                </c:pt>
                <c:pt idx="3037">
                  <c:v>94.7</c:v>
                </c:pt>
                <c:pt idx="3038">
                  <c:v>94.6</c:v>
                </c:pt>
                <c:pt idx="3039">
                  <c:v>94.7</c:v>
                </c:pt>
                <c:pt idx="3040">
                  <c:v>94.7</c:v>
                </c:pt>
                <c:pt idx="3041">
                  <c:v>94.7</c:v>
                </c:pt>
                <c:pt idx="3042">
                  <c:v>94.7</c:v>
                </c:pt>
                <c:pt idx="3043">
                  <c:v>94.7</c:v>
                </c:pt>
                <c:pt idx="3044">
                  <c:v>94.7</c:v>
                </c:pt>
                <c:pt idx="3045">
                  <c:v>94.6</c:v>
                </c:pt>
                <c:pt idx="3046">
                  <c:v>94.6</c:v>
                </c:pt>
                <c:pt idx="3047">
                  <c:v>94.6</c:v>
                </c:pt>
                <c:pt idx="3048">
                  <c:v>94.6</c:v>
                </c:pt>
                <c:pt idx="3049">
                  <c:v>94.6</c:v>
                </c:pt>
                <c:pt idx="3050">
                  <c:v>94.6</c:v>
                </c:pt>
                <c:pt idx="3051">
                  <c:v>94.6</c:v>
                </c:pt>
                <c:pt idx="3052">
                  <c:v>94.6</c:v>
                </c:pt>
                <c:pt idx="3053">
                  <c:v>94.6</c:v>
                </c:pt>
                <c:pt idx="3054">
                  <c:v>94.6</c:v>
                </c:pt>
                <c:pt idx="3055">
                  <c:v>94.6</c:v>
                </c:pt>
                <c:pt idx="3056">
                  <c:v>94.6</c:v>
                </c:pt>
                <c:pt idx="3057">
                  <c:v>94.6</c:v>
                </c:pt>
                <c:pt idx="3058">
                  <c:v>94.6</c:v>
                </c:pt>
                <c:pt idx="3059">
                  <c:v>94.6</c:v>
                </c:pt>
                <c:pt idx="3060">
                  <c:v>94.6</c:v>
                </c:pt>
                <c:pt idx="3061">
                  <c:v>94.6</c:v>
                </c:pt>
                <c:pt idx="3062">
                  <c:v>94.6</c:v>
                </c:pt>
                <c:pt idx="3063">
                  <c:v>94.6</c:v>
                </c:pt>
                <c:pt idx="3064">
                  <c:v>94.6</c:v>
                </c:pt>
                <c:pt idx="3065">
                  <c:v>94.6</c:v>
                </c:pt>
                <c:pt idx="3066">
                  <c:v>94.6</c:v>
                </c:pt>
                <c:pt idx="3067">
                  <c:v>94.6</c:v>
                </c:pt>
                <c:pt idx="3068">
                  <c:v>94.5</c:v>
                </c:pt>
                <c:pt idx="3069">
                  <c:v>94.5</c:v>
                </c:pt>
                <c:pt idx="3070">
                  <c:v>94.5</c:v>
                </c:pt>
                <c:pt idx="3071">
                  <c:v>94.5</c:v>
                </c:pt>
                <c:pt idx="3072">
                  <c:v>94.5</c:v>
                </c:pt>
                <c:pt idx="3073">
                  <c:v>94.5</c:v>
                </c:pt>
                <c:pt idx="3074">
                  <c:v>94.5</c:v>
                </c:pt>
                <c:pt idx="3075">
                  <c:v>94.5</c:v>
                </c:pt>
                <c:pt idx="3076">
                  <c:v>94.5</c:v>
                </c:pt>
                <c:pt idx="3077">
                  <c:v>94.5</c:v>
                </c:pt>
                <c:pt idx="3078">
                  <c:v>94.5</c:v>
                </c:pt>
                <c:pt idx="3079">
                  <c:v>94.5</c:v>
                </c:pt>
                <c:pt idx="3080">
                  <c:v>94.5</c:v>
                </c:pt>
                <c:pt idx="3081">
                  <c:v>94.5</c:v>
                </c:pt>
                <c:pt idx="3082">
                  <c:v>94.5</c:v>
                </c:pt>
                <c:pt idx="3083">
                  <c:v>94.4</c:v>
                </c:pt>
                <c:pt idx="3084">
                  <c:v>94.4</c:v>
                </c:pt>
                <c:pt idx="3085">
                  <c:v>94.4</c:v>
                </c:pt>
                <c:pt idx="3086">
                  <c:v>94.4</c:v>
                </c:pt>
                <c:pt idx="3087">
                  <c:v>94.4</c:v>
                </c:pt>
                <c:pt idx="3088">
                  <c:v>94.4</c:v>
                </c:pt>
                <c:pt idx="3089">
                  <c:v>94.4</c:v>
                </c:pt>
                <c:pt idx="3090">
                  <c:v>94.4</c:v>
                </c:pt>
                <c:pt idx="3091">
                  <c:v>94.4</c:v>
                </c:pt>
                <c:pt idx="3092">
                  <c:v>94.4</c:v>
                </c:pt>
                <c:pt idx="3093">
                  <c:v>94.4</c:v>
                </c:pt>
                <c:pt idx="3094">
                  <c:v>94.4</c:v>
                </c:pt>
                <c:pt idx="3095">
                  <c:v>94.4</c:v>
                </c:pt>
                <c:pt idx="3096">
                  <c:v>94.4</c:v>
                </c:pt>
                <c:pt idx="3097">
                  <c:v>94.4</c:v>
                </c:pt>
                <c:pt idx="3098">
                  <c:v>94.4</c:v>
                </c:pt>
                <c:pt idx="3099">
                  <c:v>94.4</c:v>
                </c:pt>
                <c:pt idx="3100">
                  <c:v>94.4</c:v>
                </c:pt>
                <c:pt idx="3101">
                  <c:v>94.4</c:v>
                </c:pt>
                <c:pt idx="3102">
                  <c:v>94.4</c:v>
                </c:pt>
                <c:pt idx="3103">
                  <c:v>94.4</c:v>
                </c:pt>
                <c:pt idx="3104">
                  <c:v>94.4</c:v>
                </c:pt>
                <c:pt idx="3105">
                  <c:v>94.4</c:v>
                </c:pt>
                <c:pt idx="3106">
                  <c:v>94.4</c:v>
                </c:pt>
                <c:pt idx="3107">
                  <c:v>94.4</c:v>
                </c:pt>
                <c:pt idx="3108">
                  <c:v>94.3</c:v>
                </c:pt>
                <c:pt idx="3109">
                  <c:v>94.3</c:v>
                </c:pt>
                <c:pt idx="3110">
                  <c:v>94.3</c:v>
                </c:pt>
                <c:pt idx="3111">
                  <c:v>94.3</c:v>
                </c:pt>
                <c:pt idx="3112">
                  <c:v>94.3</c:v>
                </c:pt>
                <c:pt idx="3113">
                  <c:v>94.3</c:v>
                </c:pt>
                <c:pt idx="3114">
                  <c:v>94.3</c:v>
                </c:pt>
                <c:pt idx="3115">
                  <c:v>94.3</c:v>
                </c:pt>
                <c:pt idx="3116">
                  <c:v>94.3</c:v>
                </c:pt>
                <c:pt idx="3117">
                  <c:v>94.3</c:v>
                </c:pt>
                <c:pt idx="3118">
                  <c:v>94.3</c:v>
                </c:pt>
                <c:pt idx="3119">
                  <c:v>94.3</c:v>
                </c:pt>
                <c:pt idx="3120">
                  <c:v>94.3</c:v>
                </c:pt>
                <c:pt idx="3121">
                  <c:v>94.3</c:v>
                </c:pt>
                <c:pt idx="3122">
                  <c:v>94.3</c:v>
                </c:pt>
                <c:pt idx="3123">
                  <c:v>94.3</c:v>
                </c:pt>
                <c:pt idx="3124">
                  <c:v>94.3</c:v>
                </c:pt>
                <c:pt idx="3125">
                  <c:v>94.3</c:v>
                </c:pt>
                <c:pt idx="3126">
                  <c:v>94.3</c:v>
                </c:pt>
                <c:pt idx="3127">
                  <c:v>94.3</c:v>
                </c:pt>
                <c:pt idx="3128">
                  <c:v>94.3</c:v>
                </c:pt>
                <c:pt idx="3129">
                  <c:v>94.3</c:v>
                </c:pt>
                <c:pt idx="3130">
                  <c:v>94.3</c:v>
                </c:pt>
                <c:pt idx="3131">
                  <c:v>94.3</c:v>
                </c:pt>
                <c:pt idx="3132">
                  <c:v>94.2</c:v>
                </c:pt>
                <c:pt idx="3133">
                  <c:v>94.2</c:v>
                </c:pt>
                <c:pt idx="3134">
                  <c:v>94.2</c:v>
                </c:pt>
                <c:pt idx="3135">
                  <c:v>94.2</c:v>
                </c:pt>
                <c:pt idx="3136">
                  <c:v>94.2</c:v>
                </c:pt>
                <c:pt idx="3137">
                  <c:v>94.2</c:v>
                </c:pt>
                <c:pt idx="3138">
                  <c:v>94.2</c:v>
                </c:pt>
                <c:pt idx="3139">
                  <c:v>94.2</c:v>
                </c:pt>
                <c:pt idx="3140">
                  <c:v>94.2</c:v>
                </c:pt>
                <c:pt idx="3141">
                  <c:v>94.2</c:v>
                </c:pt>
                <c:pt idx="3142">
                  <c:v>94.2</c:v>
                </c:pt>
                <c:pt idx="3143">
                  <c:v>94.2</c:v>
                </c:pt>
                <c:pt idx="3144">
                  <c:v>94.2</c:v>
                </c:pt>
                <c:pt idx="3145">
                  <c:v>94.2</c:v>
                </c:pt>
                <c:pt idx="3146">
                  <c:v>94.2</c:v>
                </c:pt>
                <c:pt idx="3147">
                  <c:v>94.2</c:v>
                </c:pt>
                <c:pt idx="3148">
                  <c:v>94.2</c:v>
                </c:pt>
                <c:pt idx="3149">
                  <c:v>94.2</c:v>
                </c:pt>
                <c:pt idx="3150">
                  <c:v>94.2</c:v>
                </c:pt>
                <c:pt idx="3151">
                  <c:v>94.2</c:v>
                </c:pt>
                <c:pt idx="3152">
                  <c:v>94.2</c:v>
                </c:pt>
                <c:pt idx="3153">
                  <c:v>94.2</c:v>
                </c:pt>
                <c:pt idx="3154">
                  <c:v>94.2</c:v>
                </c:pt>
                <c:pt idx="3155">
                  <c:v>94.2</c:v>
                </c:pt>
                <c:pt idx="3156">
                  <c:v>94.2</c:v>
                </c:pt>
                <c:pt idx="3157">
                  <c:v>94.2</c:v>
                </c:pt>
                <c:pt idx="3158">
                  <c:v>94.2</c:v>
                </c:pt>
                <c:pt idx="3159">
                  <c:v>94.2</c:v>
                </c:pt>
                <c:pt idx="3160">
                  <c:v>94.2</c:v>
                </c:pt>
                <c:pt idx="3161">
                  <c:v>94.2</c:v>
                </c:pt>
                <c:pt idx="3162">
                  <c:v>94.2</c:v>
                </c:pt>
                <c:pt idx="3163">
                  <c:v>94.2</c:v>
                </c:pt>
                <c:pt idx="3164">
                  <c:v>94.2</c:v>
                </c:pt>
                <c:pt idx="3165">
                  <c:v>94.2</c:v>
                </c:pt>
                <c:pt idx="3166">
                  <c:v>94.2</c:v>
                </c:pt>
                <c:pt idx="3167">
                  <c:v>94.2</c:v>
                </c:pt>
                <c:pt idx="3168">
                  <c:v>94.2</c:v>
                </c:pt>
                <c:pt idx="3169">
                  <c:v>94.2</c:v>
                </c:pt>
                <c:pt idx="3170">
                  <c:v>94.2</c:v>
                </c:pt>
                <c:pt idx="3171">
                  <c:v>94.2</c:v>
                </c:pt>
                <c:pt idx="3172">
                  <c:v>94.2</c:v>
                </c:pt>
                <c:pt idx="3173">
                  <c:v>94.1</c:v>
                </c:pt>
                <c:pt idx="3174">
                  <c:v>94.1</c:v>
                </c:pt>
                <c:pt idx="3175">
                  <c:v>94.1</c:v>
                </c:pt>
                <c:pt idx="3176">
                  <c:v>94.1</c:v>
                </c:pt>
                <c:pt idx="3177">
                  <c:v>94.1</c:v>
                </c:pt>
                <c:pt idx="3178">
                  <c:v>94.1</c:v>
                </c:pt>
                <c:pt idx="3179">
                  <c:v>94.1</c:v>
                </c:pt>
                <c:pt idx="3180">
                  <c:v>94.1</c:v>
                </c:pt>
                <c:pt idx="3181">
                  <c:v>94.1</c:v>
                </c:pt>
                <c:pt idx="3182">
                  <c:v>94.1</c:v>
                </c:pt>
                <c:pt idx="3183">
                  <c:v>94.1</c:v>
                </c:pt>
                <c:pt idx="3184">
                  <c:v>94.1</c:v>
                </c:pt>
                <c:pt idx="3185">
                  <c:v>94.1</c:v>
                </c:pt>
                <c:pt idx="3186">
                  <c:v>94.1</c:v>
                </c:pt>
                <c:pt idx="3187">
                  <c:v>94.1</c:v>
                </c:pt>
                <c:pt idx="3188">
                  <c:v>94.1</c:v>
                </c:pt>
                <c:pt idx="3189">
                  <c:v>94.1</c:v>
                </c:pt>
                <c:pt idx="3190">
                  <c:v>94.1</c:v>
                </c:pt>
                <c:pt idx="3191">
                  <c:v>94.1</c:v>
                </c:pt>
                <c:pt idx="3192">
                  <c:v>94.1</c:v>
                </c:pt>
                <c:pt idx="3193">
                  <c:v>94.1</c:v>
                </c:pt>
                <c:pt idx="3194">
                  <c:v>94.1</c:v>
                </c:pt>
                <c:pt idx="3195">
                  <c:v>94.1</c:v>
                </c:pt>
                <c:pt idx="3196">
                  <c:v>94.1</c:v>
                </c:pt>
                <c:pt idx="3197">
                  <c:v>94.1</c:v>
                </c:pt>
                <c:pt idx="3198">
                  <c:v>94.1</c:v>
                </c:pt>
                <c:pt idx="3199">
                  <c:v>94.1</c:v>
                </c:pt>
                <c:pt idx="3200">
                  <c:v>94</c:v>
                </c:pt>
                <c:pt idx="3201">
                  <c:v>94</c:v>
                </c:pt>
                <c:pt idx="3202">
                  <c:v>94</c:v>
                </c:pt>
                <c:pt idx="3203">
                  <c:v>94</c:v>
                </c:pt>
                <c:pt idx="3204">
                  <c:v>94</c:v>
                </c:pt>
                <c:pt idx="3205">
                  <c:v>94</c:v>
                </c:pt>
                <c:pt idx="3206">
                  <c:v>94</c:v>
                </c:pt>
                <c:pt idx="3207">
                  <c:v>94</c:v>
                </c:pt>
                <c:pt idx="3208">
                  <c:v>94</c:v>
                </c:pt>
                <c:pt idx="3209">
                  <c:v>94</c:v>
                </c:pt>
                <c:pt idx="3210">
                  <c:v>94</c:v>
                </c:pt>
                <c:pt idx="3211">
                  <c:v>93.9</c:v>
                </c:pt>
                <c:pt idx="3212">
                  <c:v>93.9</c:v>
                </c:pt>
                <c:pt idx="3213">
                  <c:v>93.9</c:v>
                </c:pt>
                <c:pt idx="3214">
                  <c:v>93.9</c:v>
                </c:pt>
                <c:pt idx="3215">
                  <c:v>93.9</c:v>
                </c:pt>
                <c:pt idx="3216">
                  <c:v>93.9</c:v>
                </c:pt>
                <c:pt idx="3217">
                  <c:v>93.9</c:v>
                </c:pt>
                <c:pt idx="3218">
                  <c:v>93.9</c:v>
                </c:pt>
                <c:pt idx="3219">
                  <c:v>93.9</c:v>
                </c:pt>
                <c:pt idx="3220">
                  <c:v>93.9</c:v>
                </c:pt>
                <c:pt idx="3221">
                  <c:v>93.9</c:v>
                </c:pt>
                <c:pt idx="3222">
                  <c:v>93.9</c:v>
                </c:pt>
                <c:pt idx="3223">
                  <c:v>93.9</c:v>
                </c:pt>
                <c:pt idx="3224">
                  <c:v>93.9</c:v>
                </c:pt>
                <c:pt idx="3225">
                  <c:v>93.9</c:v>
                </c:pt>
                <c:pt idx="3226">
                  <c:v>93.9</c:v>
                </c:pt>
                <c:pt idx="3227">
                  <c:v>93.9</c:v>
                </c:pt>
                <c:pt idx="3228">
                  <c:v>93.9</c:v>
                </c:pt>
                <c:pt idx="3229">
                  <c:v>93.9</c:v>
                </c:pt>
                <c:pt idx="3230">
                  <c:v>93.9</c:v>
                </c:pt>
                <c:pt idx="3231">
                  <c:v>93.9</c:v>
                </c:pt>
                <c:pt idx="3232">
                  <c:v>93.9</c:v>
                </c:pt>
                <c:pt idx="3233">
                  <c:v>93.9</c:v>
                </c:pt>
                <c:pt idx="3234">
                  <c:v>93.8</c:v>
                </c:pt>
                <c:pt idx="3235">
                  <c:v>93.8</c:v>
                </c:pt>
                <c:pt idx="3236">
                  <c:v>93.8</c:v>
                </c:pt>
                <c:pt idx="3237">
                  <c:v>93.8</c:v>
                </c:pt>
                <c:pt idx="3238">
                  <c:v>93.7</c:v>
                </c:pt>
                <c:pt idx="3239">
                  <c:v>93.7</c:v>
                </c:pt>
                <c:pt idx="3240">
                  <c:v>93.8</c:v>
                </c:pt>
                <c:pt idx="3241">
                  <c:v>93.8</c:v>
                </c:pt>
                <c:pt idx="3242">
                  <c:v>93.8</c:v>
                </c:pt>
                <c:pt idx="3243">
                  <c:v>93.8</c:v>
                </c:pt>
                <c:pt idx="3244">
                  <c:v>93.8</c:v>
                </c:pt>
                <c:pt idx="3245">
                  <c:v>93.8</c:v>
                </c:pt>
                <c:pt idx="3246">
                  <c:v>93.8</c:v>
                </c:pt>
                <c:pt idx="3247">
                  <c:v>93.8</c:v>
                </c:pt>
                <c:pt idx="3248">
                  <c:v>93.9</c:v>
                </c:pt>
                <c:pt idx="3249">
                  <c:v>93.9</c:v>
                </c:pt>
                <c:pt idx="3250">
                  <c:v>93.9</c:v>
                </c:pt>
                <c:pt idx="3251">
                  <c:v>93.9</c:v>
                </c:pt>
                <c:pt idx="3252">
                  <c:v>93.9</c:v>
                </c:pt>
                <c:pt idx="3253">
                  <c:v>93.9</c:v>
                </c:pt>
                <c:pt idx="3254">
                  <c:v>93.8</c:v>
                </c:pt>
                <c:pt idx="3255">
                  <c:v>93.8</c:v>
                </c:pt>
                <c:pt idx="3256">
                  <c:v>93.8</c:v>
                </c:pt>
                <c:pt idx="3257">
                  <c:v>93.8</c:v>
                </c:pt>
                <c:pt idx="3258">
                  <c:v>93.8</c:v>
                </c:pt>
                <c:pt idx="3259">
                  <c:v>93.8</c:v>
                </c:pt>
                <c:pt idx="3260">
                  <c:v>93.8</c:v>
                </c:pt>
                <c:pt idx="3261">
                  <c:v>93.8</c:v>
                </c:pt>
                <c:pt idx="3262">
                  <c:v>93.8</c:v>
                </c:pt>
                <c:pt idx="3263">
                  <c:v>93.8</c:v>
                </c:pt>
                <c:pt idx="3264">
                  <c:v>93.8</c:v>
                </c:pt>
                <c:pt idx="3265">
                  <c:v>93.8</c:v>
                </c:pt>
                <c:pt idx="3266">
                  <c:v>93.8</c:v>
                </c:pt>
                <c:pt idx="3267">
                  <c:v>93.8</c:v>
                </c:pt>
                <c:pt idx="3268">
                  <c:v>93.8</c:v>
                </c:pt>
                <c:pt idx="3269">
                  <c:v>93.7</c:v>
                </c:pt>
                <c:pt idx="3270">
                  <c:v>93.6</c:v>
                </c:pt>
                <c:pt idx="3271">
                  <c:v>93.6</c:v>
                </c:pt>
                <c:pt idx="3272">
                  <c:v>93.5</c:v>
                </c:pt>
                <c:pt idx="3273">
                  <c:v>93.4</c:v>
                </c:pt>
                <c:pt idx="3274">
                  <c:v>93.4</c:v>
                </c:pt>
                <c:pt idx="3275">
                  <c:v>93.3</c:v>
                </c:pt>
                <c:pt idx="3276">
                  <c:v>93.3</c:v>
                </c:pt>
                <c:pt idx="3277">
                  <c:v>93.3</c:v>
                </c:pt>
                <c:pt idx="3278">
                  <c:v>93.3</c:v>
                </c:pt>
                <c:pt idx="3279">
                  <c:v>93.3</c:v>
                </c:pt>
                <c:pt idx="3280">
                  <c:v>93.3</c:v>
                </c:pt>
                <c:pt idx="3281">
                  <c:v>93.4</c:v>
                </c:pt>
                <c:pt idx="3282">
                  <c:v>93.4</c:v>
                </c:pt>
                <c:pt idx="3283">
                  <c:v>93.4</c:v>
                </c:pt>
                <c:pt idx="3284">
                  <c:v>93.5</c:v>
                </c:pt>
                <c:pt idx="3285">
                  <c:v>93.5</c:v>
                </c:pt>
                <c:pt idx="3286">
                  <c:v>93.5</c:v>
                </c:pt>
                <c:pt idx="3287">
                  <c:v>93.5</c:v>
                </c:pt>
                <c:pt idx="3288">
                  <c:v>93.5</c:v>
                </c:pt>
                <c:pt idx="3289">
                  <c:v>93.6</c:v>
                </c:pt>
                <c:pt idx="3290">
                  <c:v>93.6</c:v>
                </c:pt>
                <c:pt idx="3291">
                  <c:v>93.6</c:v>
                </c:pt>
                <c:pt idx="3292">
                  <c:v>93.6</c:v>
                </c:pt>
                <c:pt idx="3293">
                  <c:v>93.5</c:v>
                </c:pt>
                <c:pt idx="3294">
                  <c:v>93.5</c:v>
                </c:pt>
                <c:pt idx="3295">
                  <c:v>93.5</c:v>
                </c:pt>
                <c:pt idx="3296">
                  <c:v>93.5</c:v>
                </c:pt>
                <c:pt idx="3297">
                  <c:v>93.5</c:v>
                </c:pt>
                <c:pt idx="3298">
                  <c:v>93.5</c:v>
                </c:pt>
                <c:pt idx="3299">
                  <c:v>93.5</c:v>
                </c:pt>
                <c:pt idx="3300">
                  <c:v>93.5</c:v>
                </c:pt>
                <c:pt idx="3301">
                  <c:v>93.5</c:v>
                </c:pt>
                <c:pt idx="3302">
                  <c:v>93.5</c:v>
                </c:pt>
                <c:pt idx="3303">
                  <c:v>93.5</c:v>
                </c:pt>
                <c:pt idx="3304">
                  <c:v>93.5</c:v>
                </c:pt>
                <c:pt idx="3305">
                  <c:v>93.5</c:v>
                </c:pt>
                <c:pt idx="3306">
                  <c:v>93.6</c:v>
                </c:pt>
                <c:pt idx="3307">
                  <c:v>93.6</c:v>
                </c:pt>
                <c:pt idx="3308">
                  <c:v>93.6</c:v>
                </c:pt>
                <c:pt idx="3309">
                  <c:v>93.5</c:v>
                </c:pt>
                <c:pt idx="3310">
                  <c:v>93.5</c:v>
                </c:pt>
                <c:pt idx="3311">
                  <c:v>93.5</c:v>
                </c:pt>
                <c:pt idx="3312">
                  <c:v>93.5</c:v>
                </c:pt>
                <c:pt idx="3313">
                  <c:v>93.6</c:v>
                </c:pt>
                <c:pt idx="3314">
                  <c:v>93.6</c:v>
                </c:pt>
                <c:pt idx="3315">
                  <c:v>93.6</c:v>
                </c:pt>
                <c:pt idx="3316">
                  <c:v>93.6</c:v>
                </c:pt>
                <c:pt idx="3317">
                  <c:v>93.6</c:v>
                </c:pt>
                <c:pt idx="3318">
                  <c:v>93.6</c:v>
                </c:pt>
                <c:pt idx="3319">
                  <c:v>93.6</c:v>
                </c:pt>
                <c:pt idx="3320">
                  <c:v>93.6</c:v>
                </c:pt>
                <c:pt idx="3321">
                  <c:v>93.6</c:v>
                </c:pt>
                <c:pt idx="3322">
                  <c:v>93.6</c:v>
                </c:pt>
                <c:pt idx="3323">
                  <c:v>93.6</c:v>
                </c:pt>
                <c:pt idx="3324">
                  <c:v>93.6</c:v>
                </c:pt>
                <c:pt idx="3325">
                  <c:v>93.6</c:v>
                </c:pt>
                <c:pt idx="3326">
                  <c:v>93.6</c:v>
                </c:pt>
                <c:pt idx="3327">
                  <c:v>93.6</c:v>
                </c:pt>
                <c:pt idx="3328">
                  <c:v>93.6</c:v>
                </c:pt>
                <c:pt idx="3329">
                  <c:v>93.6</c:v>
                </c:pt>
                <c:pt idx="3330">
                  <c:v>93.6</c:v>
                </c:pt>
                <c:pt idx="3331">
                  <c:v>93.6</c:v>
                </c:pt>
                <c:pt idx="3332">
                  <c:v>93.6</c:v>
                </c:pt>
                <c:pt idx="3333">
                  <c:v>93.5</c:v>
                </c:pt>
                <c:pt idx="3334">
                  <c:v>93.5</c:v>
                </c:pt>
                <c:pt idx="3335">
                  <c:v>93.5</c:v>
                </c:pt>
                <c:pt idx="3336">
                  <c:v>93.5</c:v>
                </c:pt>
                <c:pt idx="3337">
                  <c:v>93.5</c:v>
                </c:pt>
                <c:pt idx="3338">
                  <c:v>93.5</c:v>
                </c:pt>
                <c:pt idx="3339">
                  <c:v>93.4</c:v>
                </c:pt>
                <c:pt idx="3340">
                  <c:v>93.4</c:v>
                </c:pt>
                <c:pt idx="3341">
                  <c:v>93.4</c:v>
                </c:pt>
                <c:pt idx="3342">
                  <c:v>93.3</c:v>
                </c:pt>
                <c:pt idx="3343">
                  <c:v>93.3</c:v>
                </c:pt>
                <c:pt idx="3344">
                  <c:v>93.3</c:v>
                </c:pt>
                <c:pt idx="3345">
                  <c:v>93.3</c:v>
                </c:pt>
                <c:pt idx="3346">
                  <c:v>93.3</c:v>
                </c:pt>
                <c:pt idx="3347">
                  <c:v>93.3</c:v>
                </c:pt>
                <c:pt idx="3348">
                  <c:v>93.3</c:v>
                </c:pt>
                <c:pt idx="3349">
                  <c:v>93.3</c:v>
                </c:pt>
                <c:pt idx="3350">
                  <c:v>93.3</c:v>
                </c:pt>
                <c:pt idx="3351">
                  <c:v>93.3</c:v>
                </c:pt>
                <c:pt idx="3352">
                  <c:v>93.3</c:v>
                </c:pt>
                <c:pt idx="3353">
                  <c:v>93.3</c:v>
                </c:pt>
                <c:pt idx="3354">
                  <c:v>93.3</c:v>
                </c:pt>
                <c:pt idx="3355">
                  <c:v>93.3</c:v>
                </c:pt>
                <c:pt idx="3356">
                  <c:v>93.2</c:v>
                </c:pt>
                <c:pt idx="3357">
                  <c:v>93.2</c:v>
                </c:pt>
                <c:pt idx="3358">
                  <c:v>93.2</c:v>
                </c:pt>
                <c:pt idx="3359">
                  <c:v>93.2</c:v>
                </c:pt>
                <c:pt idx="3360">
                  <c:v>93.2</c:v>
                </c:pt>
                <c:pt idx="3361">
                  <c:v>93.2</c:v>
                </c:pt>
                <c:pt idx="3362">
                  <c:v>93.2</c:v>
                </c:pt>
                <c:pt idx="3363">
                  <c:v>93.2</c:v>
                </c:pt>
                <c:pt idx="3364">
                  <c:v>93.2</c:v>
                </c:pt>
                <c:pt idx="3365">
                  <c:v>93.2</c:v>
                </c:pt>
                <c:pt idx="3366">
                  <c:v>93.2</c:v>
                </c:pt>
                <c:pt idx="3367">
                  <c:v>93.2</c:v>
                </c:pt>
                <c:pt idx="3368">
                  <c:v>93.3</c:v>
                </c:pt>
                <c:pt idx="3369">
                  <c:v>93.3</c:v>
                </c:pt>
                <c:pt idx="3370">
                  <c:v>93.3</c:v>
                </c:pt>
                <c:pt idx="3371">
                  <c:v>93.3</c:v>
                </c:pt>
                <c:pt idx="3372">
                  <c:v>93.3</c:v>
                </c:pt>
                <c:pt idx="3373">
                  <c:v>93.3</c:v>
                </c:pt>
                <c:pt idx="3374">
                  <c:v>93.2</c:v>
                </c:pt>
                <c:pt idx="3375">
                  <c:v>93.2</c:v>
                </c:pt>
                <c:pt idx="3376">
                  <c:v>93.2</c:v>
                </c:pt>
                <c:pt idx="3377">
                  <c:v>93.2</c:v>
                </c:pt>
                <c:pt idx="3378">
                  <c:v>93.2</c:v>
                </c:pt>
                <c:pt idx="3379">
                  <c:v>93.2</c:v>
                </c:pt>
                <c:pt idx="3380">
                  <c:v>93.2</c:v>
                </c:pt>
                <c:pt idx="3381">
                  <c:v>93.1</c:v>
                </c:pt>
                <c:pt idx="3382">
                  <c:v>93.1</c:v>
                </c:pt>
                <c:pt idx="3383">
                  <c:v>93.2</c:v>
                </c:pt>
                <c:pt idx="3384">
                  <c:v>93.2</c:v>
                </c:pt>
                <c:pt idx="3385">
                  <c:v>93.2</c:v>
                </c:pt>
                <c:pt idx="3386">
                  <c:v>93.2</c:v>
                </c:pt>
                <c:pt idx="3387">
                  <c:v>93.2</c:v>
                </c:pt>
                <c:pt idx="3388">
                  <c:v>93.2</c:v>
                </c:pt>
                <c:pt idx="3389">
                  <c:v>93.1</c:v>
                </c:pt>
                <c:pt idx="3390">
                  <c:v>93.1</c:v>
                </c:pt>
                <c:pt idx="3391">
                  <c:v>93</c:v>
                </c:pt>
                <c:pt idx="3392">
                  <c:v>93</c:v>
                </c:pt>
                <c:pt idx="3393">
                  <c:v>93</c:v>
                </c:pt>
                <c:pt idx="3394">
                  <c:v>93</c:v>
                </c:pt>
                <c:pt idx="3395">
                  <c:v>92.9</c:v>
                </c:pt>
                <c:pt idx="3396">
                  <c:v>92.9</c:v>
                </c:pt>
                <c:pt idx="3397">
                  <c:v>92.9</c:v>
                </c:pt>
                <c:pt idx="3398">
                  <c:v>92.8</c:v>
                </c:pt>
                <c:pt idx="3399">
                  <c:v>92.9</c:v>
                </c:pt>
                <c:pt idx="3400">
                  <c:v>92.9</c:v>
                </c:pt>
                <c:pt idx="3401">
                  <c:v>92.9</c:v>
                </c:pt>
                <c:pt idx="3402">
                  <c:v>93</c:v>
                </c:pt>
                <c:pt idx="3403">
                  <c:v>93</c:v>
                </c:pt>
                <c:pt idx="3404">
                  <c:v>93</c:v>
                </c:pt>
                <c:pt idx="3405">
                  <c:v>93</c:v>
                </c:pt>
                <c:pt idx="3406">
                  <c:v>93</c:v>
                </c:pt>
                <c:pt idx="3407">
                  <c:v>93.1</c:v>
                </c:pt>
                <c:pt idx="3408">
                  <c:v>93.1</c:v>
                </c:pt>
                <c:pt idx="3409">
                  <c:v>93.1</c:v>
                </c:pt>
                <c:pt idx="3410">
                  <c:v>93.1</c:v>
                </c:pt>
                <c:pt idx="3411">
                  <c:v>93.1</c:v>
                </c:pt>
                <c:pt idx="3412">
                  <c:v>93.1</c:v>
                </c:pt>
                <c:pt idx="3413">
                  <c:v>93.1</c:v>
                </c:pt>
                <c:pt idx="3414">
                  <c:v>93</c:v>
                </c:pt>
                <c:pt idx="3415">
                  <c:v>93</c:v>
                </c:pt>
                <c:pt idx="3416">
                  <c:v>93</c:v>
                </c:pt>
                <c:pt idx="3417">
                  <c:v>93</c:v>
                </c:pt>
                <c:pt idx="3418">
                  <c:v>92.9</c:v>
                </c:pt>
                <c:pt idx="3419">
                  <c:v>92.9</c:v>
                </c:pt>
                <c:pt idx="3420">
                  <c:v>92.8</c:v>
                </c:pt>
                <c:pt idx="3421">
                  <c:v>92.8</c:v>
                </c:pt>
                <c:pt idx="3422">
                  <c:v>92.8</c:v>
                </c:pt>
                <c:pt idx="3423">
                  <c:v>92.8</c:v>
                </c:pt>
                <c:pt idx="3424">
                  <c:v>92.9</c:v>
                </c:pt>
                <c:pt idx="3425">
                  <c:v>92.9</c:v>
                </c:pt>
                <c:pt idx="3426">
                  <c:v>93</c:v>
                </c:pt>
                <c:pt idx="3427">
                  <c:v>93</c:v>
                </c:pt>
                <c:pt idx="3428">
                  <c:v>93.1</c:v>
                </c:pt>
                <c:pt idx="3429">
                  <c:v>93.1</c:v>
                </c:pt>
                <c:pt idx="3430">
                  <c:v>93.1</c:v>
                </c:pt>
                <c:pt idx="3431">
                  <c:v>93.1</c:v>
                </c:pt>
                <c:pt idx="3432">
                  <c:v>93.1</c:v>
                </c:pt>
                <c:pt idx="3433">
                  <c:v>93.1</c:v>
                </c:pt>
                <c:pt idx="3434">
                  <c:v>93.1</c:v>
                </c:pt>
                <c:pt idx="3435">
                  <c:v>93</c:v>
                </c:pt>
                <c:pt idx="3436">
                  <c:v>93</c:v>
                </c:pt>
                <c:pt idx="3437">
                  <c:v>93</c:v>
                </c:pt>
                <c:pt idx="3438">
                  <c:v>93</c:v>
                </c:pt>
                <c:pt idx="3439">
                  <c:v>93</c:v>
                </c:pt>
                <c:pt idx="3440">
                  <c:v>93.1</c:v>
                </c:pt>
                <c:pt idx="3441">
                  <c:v>93.1</c:v>
                </c:pt>
                <c:pt idx="3442">
                  <c:v>93.1</c:v>
                </c:pt>
                <c:pt idx="3443">
                  <c:v>93.1</c:v>
                </c:pt>
                <c:pt idx="3444">
                  <c:v>93.1</c:v>
                </c:pt>
                <c:pt idx="3445">
                  <c:v>93.1</c:v>
                </c:pt>
                <c:pt idx="3446">
                  <c:v>93</c:v>
                </c:pt>
                <c:pt idx="3447">
                  <c:v>93</c:v>
                </c:pt>
                <c:pt idx="3448">
                  <c:v>93</c:v>
                </c:pt>
                <c:pt idx="3449">
                  <c:v>93</c:v>
                </c:pt>
                <c:pt idx="3450">
                  <c:v>93</c:v>
                </c:pt>
                <c:pt idx="3451">
                  <c:v>93</c:v>
                </c:pt>
                <c:pt idx="3452">
                  <c:v>93</c:v>
                </c:pt>
                <c:pt idx="3453">
                  <c:v>93</c:v>
                </c:pt>
                <c:pt idx="3454">
                  <c:v>93</c:v>
                </c:pt>
                <c:pt idx="3455">
                  <c:v>92.9</c:v>
                </c:pt>
                <c:pt idx="3456">
                  <c:v>92.9</c:v>
                </c:pt>
                <c:pt idx="3457">
                  <c:v>92.9</c:v>
                </c:pt>
                <c:pt idx="3458">
                  <c:v>93</c:v>
                </c:pt>
                <c:pt idx="3459">
                  <c:v>93</c:v>
                </c:pt>
                <c:pt idx="3460">
                  <c:v>92.9</c:v>
                </c:pt>
                <c:pt idx="3461">
                  <c:v>92.9</c:v>
                </c:pt>
                <c:pt idx="3462">
                  <c:v>92.9</c:v>
                </c:pt>
                <c:pt idx="3463">
                  <c:v>92.9</c:v>
                </c:pt>
                <c:pt idx="3464">
                  <c:v>92.9</c:v>
                </c:pt>
                <c:pt idx="3465">
                  <c:v>93</c:v>
                </c:pt>
                <c:pt idx="3466">
                  <c:v>93</c:v>
                </c:pt>
                <c:pt idx="3467">
                  <c:v>92.9</c:v>
                </c:pt>
                <c:pt idx="3468">
                  <c:v>92.9</c:v>
                </c:pt>
                <c:pt idx="3469">
                  <c:v>92.9</c:v>
                </c:pt>
                <c:pt idx="3470">
                  <c:v>92.9</c:v>
                </c:pt>
                <c:pt idx="3471">
                  <c:v>92.9</c:v>
                </c:pt>
                <c:pt idx="3472">
                  <c:v>92.9</c:v>
                </c:pt>
                <c:pt idx="3473">
                  <c:v>92.9</c:v>
                </c:pt>
                <c:pt idx="3474">
                  <c:v>92.9</c:v>
                </c:pt>
                <c:pt idx="3475">
                  <c:v>92.9</c:v>
                </c:pt>
                <c:pt idx="3476">
                  <c:v>92.9</c:v>
                </c:pt>
                <c:pt idx="3477">
                  <c:v>92.9</c:v>
                </c:pt>
                <c:pt idx="3478">
                  <c:v>92.9</c:v>
                </c:pt>
                <c:pt idx="3479">
                  <c:v>92.9</c:v>
                </c:pt>
                <c:pt idx="3480">
                  <c:v>92.9</c:v>
                </c:pt>
                <c:pt idx="3481">
                  <c:v>92.9</c:v>
                </c:pt>
                <c:pt idx="3482">
                  <c:v>92.9</c:v>
                </c:pt>
                <c:pt idx="3483">
                  <c:v>92.9</c:v>
                </c:pt>
                <c:pt idx="3484">
                  <c:v>92.9</c:v>
                </c:pt>
                <c:pt idx="3485">
                  <c:v>92.8</c:v>
                </c:pt>
                <c:pt idx="3486">
                  <c:v>92.8</c:v>
                </c:pt>
                <c:pt idx="3487">
                  <c:v>92.8</c:v>
                </c:pt>
                <c:pt idx="3488">
                  <c:v>92.8</c:v>
                </c:pt>
                <c:pt idx="3489">
                  <c:v>92.9</c:v>
                </c:pt>
                <c:pt idx="3490">
                  <c:v>92.9</c:v>
                </c:pt>
                <c:pt idx="3491">
                  <c:v>92.9</c:v>
                </c:pt>
                <c:pt idx="3492">
                  <c:v>92.9</c:v>
                </c:pt>
                <c:pt idx="3493">
                  <c:v>92.9</c:v>
                </c:pt>
                <c:pt idx="3494">
                  <c:v>92.9</c:v>
                </c:pt>
                <c:pt idx="3495">
                  <c:v>92.9</c:v>
                </c:pt>
                <c:pt idx="3496">
                  <c:v>92.9</c:v>
                </c:pt>
                <c:pt idx="3497">
                  <c:v>92.9</c:v>
                </c:pt>
                <c:pt idx="3498">
                  <c:v>92.9</c:v>
                </c:pt>
                <c:pt idx="3499">
                  <c:v>92.9</c:v>
                </c:pt>
                <c:pt idx="3500">
                  <c:v>92.9</c:v>
                </c:pt>
                <c:pt idx="3501">
                  <c:v>92.9</c:v>
                </c:pt>
                <c:pt idx="3502">
                  <c:v>92.9</c:v>
                </c:pt>
                <c:pt idx="3503">
                  <c:v>92.9</c:v>
                </c:pt>
                <c:pt idx="3504">
                  <c:v>92.9</c:v>
                </c:pt>
                <c:pt idx="3505">
                  <c:v>92.9</c:v>
                </c:pt>
                <c:pt idx="3506">
                  <c:v>92.9</c:v>
                </c:pt>
                <c:pt idx="3507">
                  <c:v>92.9</c:v>
                </c:pt>
                <c:pt idx="3508">
                  <c:v>92.9</c:v>
                </c:pt>
                <c:pt idx="3509">
                  <c:v>92.9</c:v>
                </c:pt>
                <c:pt idx="3510">
                  <c:v>92.9</c:v>
                </c:pt>
                <c:pt idx="3511">
                  <c:v>92.9</c:v>
                </c:pt>
                <c:pt idx="3512">
                  <c:v>92.9</c:v>
                </c:pt>
                <c:pt idx="3513">
                  <c:v>92.9</c:v>
                </c:pt>
                <c:pt idx="3514">
                  <c:v>92.9</c:v>
                </c:pt>
                <c:pt idx="3515">
                  <c:v>92.9</c:v>
                </c:pt>
                <c:pt idx="3516">
                  <c:v>92.8</c:v>
                </c:pt>
                <c:pt idx="3517">
                  <c:v>92.8</c:v>
                </c:pt>
                <c:pt idx="3518">
                  <c:v>92.8</c:v>
                </c:pt>
                <c:pt idx="3519">
                  <c:v>92.8</c:v>
                </c:pt>
                <c:pt idx="3520">
                  <c:v>92.8</c:v>
                </c:pt>
                <c:pt idx="3521">
                  <c:v>92.8</c:v>
                </c:pt>
                <c:pt idx="3522">
                  <c:v>92.8</c:v>
                </c:pt>
                <c:pt idx="3523">
                  <c:v>92.8</c:v>
                </c:pt>
                <c:pt idx="3524">
                  <c:v>92.8</c:v>
                </c:pt>
                <c:pt idx="3525">
                  <c:v>92.8</c:v>
                </c:pt>
                <c:pt idx="3526">
                  <c:v>92.8</c:v>
                </c:pt>
                <c:pt idx="3527">
                  <c:v>92.8</c:v>
                </c:pt>
                <c:pt idx="3528">
                  <c:v>92.8</c:v>
                </c:pt>
                <c:pt idx="3529">
                  <c:v>92.8</c:v>
                </c:pt>
                <c:pt idx="3530">
                  <c:v>92.8</c:v>
                </c:pt>
                <c:pt idx="3531">
                  <c:v>92.8</c:v>
                </c:pt>
                <c:pt idx="3532">
                  <c:v>92.8</c:v>
                </c:pt>
                <c:pt idx="3533">
                  <c:v>92.8</c:v>
                </c:pt>
                <c:pt idx="3534">
                  <c:v>92.8</c:v>
                </c:pt>
                <c:pt idx="3535">
                  <c:v>92.7</c:v>
                </c:pt>
                <c:pt idx="3536">
                  <c:v>92.7</c:v>
                </c:pt>
                <c:pt idx="3537">
                  <c:v>92.7</c:v>
                </c:pt>
                <c:pt idx="3538">
                  <c:v>92.7</c:v>
                </c:pt>
                <c:pt idx="3539">
                  <c:v>92.7</c:v>
                </c:pt>
                <c:pt idx="3540">
                  <c:v>92.7</c:v>
                </c:pt>
                <c:pt idx="3541">
                  <c:v>92.7</c:v>
                </c:pt>
                <c:pt idx="3542">
                  <c:v>92.7</c:v>
                </c:pt>
                <c:pt idx="3543">
                  <c:v>92.7</c:v>
                </c:pt>
                <c:pt idx="3544">
                  <c:v>92.7</c:v>
                </c:pt>
                <c:pt idx="3545">
                  <c:v>92.7</c:v>
                </c:pt>
                <c:pt idx="3546">
                  <c:v>92.7</c:v>
                </c:pt>
                <c:pt idx="3547">
                  <c:v>92.7</c:v>
                </c:pt>
                <c:pt idx="3548">
                  <c:v>92.7</c:v>
                </c:pt>
                <c:pt idx="3549">
                  <c:v>92.7</c:v>
                </c:pt>
                <c:pt idx="3550">
                  <c:v>92.6</c:v>
                </c:pt>
                <c:pt idx="3551">
                  <c:v>92.6</c:v>
                </c:pt>
                <c:pt idx="3552">
                  <c:v>92.6</c:v>
                </c:pt>
                <c:pt idx="3553">
                  <c:v>92.6</c:v>
                </c:pt>
                <c:pt idx="3554">
                  <c:v>92.6</c:v>
                </c:pt>
                <c:pt idx="3555">
                  <c:v>92.6</c:v>
                </c:pt>
                <c:pt idx="3556">
                  <c:v>92.6</c:v>
                </c:pt>
                <c:pt idx="3557">
                  <c:v>92.6</c:v>
                </c:pt>
                <c:pt idx="3558">
                  <c:v>92.6</c:v>
                </c:pt>
                <c:pt idx="3559">
                  <c:v>92.7</c:v>
                </c:pt>
                <c:pt idx="3560">
                  <c:v>92.7</c:v>
                </c:pt>
                <c:pt idx="3561">
                  <c:v>92.7</c:v>
                </c:pt>
                <c:pt idx="3562">
                  <c:v>92.7</c:v>
                </c:pt>
                <c:pt idx="3563">
                  <c:v>92.7</c:v>
                </c:pt>
                <c:pt idx="3564">
                  <c:v>92.7</c:v>
                </c:pt>
                <c:pt idx="3565">
                  <c:v>92.7</c:v>
                </c:pt>
                <c:pt idx="3566">
                  <c:v>92.7</c:v>
                </c:pt>
                <c:pt idx="3567">
                  <c:v>92.7</c:v>
                </c:pt>
                <c:pt idx="3568">
                  <c:v>92.7</c:v>
                </c:pt>
                <c:pt idx="3569">
                  <c:v>92.7</c:v>
                </c:pt>
                <c:pt idx="3570">
                  <c:v>92.7</c:v>
                </c:pt>
                <c:pt idx="3571">
                  <c:v>92.7</c:v>
                </c:pt>
                <c:pt idx="3572">
                  <c:v>92.7</c:v>
                </c:pt>
                <c:pt idx="3573">
                  <c:v>92.7</c:v>
                </c:pt>
                <c:pt idx="3574">
                  <c:v>92.7</c:v>
                </c:pt>
                <c:pt idx="3575">
                  <c:v>92.7</c:v>
                </c:pt>
                <c:pt idx="3576">
                  <c:v>92.7</c:v>
                </c:pt>
                <c:pt idx="3577">
                  <c:v>92.7</c:v>
                </c:pt>
                <c:pt idx="3578">
                  <c:v>92.7</c:v>
                </c:pt>
                <c:pt idx="3579">
                  <c:v>92.8</c:v>
                </c:pt>
                <c:pt idx="3580">
                  <c:v>92.8</c:v>
                </c:pt>
                <c:pt idx="3581">
                  <c:v>92.8</c:v>
                </c:pt>
                <c:pt idx="3582">
                  <c:v>92.8</c:v>
                </c:pt>
                <c:pt idx="3583">
                  <c:v>92.8</c:v>
                </c:pt>
                <c:pt idx="3584">
                  <c:v>92.8</c:v>
                </c:pt>
                <c:pt idx="3585">
                  <c:v>92.8</c:v>
                </c:pt>
                <c:pt idx="3586">
                  <c:v>92.8</c:v>
                </c:pt>
                <c:pt idx="3587">
                  <c:v>92.9</c:v>
                </c:pt>
                <c:pt idx="3588">
                  <c:v>92.9</c:v>
                </c:pt>
                <c:pt idx="3589">
                  <c:v>92.9</c:v>
                </c:pt>
                <c:pt idx="3590">
                  <c:v>92.9</c:v>
                </c:pt>
                <c:pt idx="3591">
                  <c:v>92.9</c:v>
                </c:pt>
                <c:pt idx="3592">
                  <c:v>92.9</c:v>
                </c:pt>
                <c:pt idx="3593">
                  <c:v>92.9</c:v>
                </c:pt>
                <c:pt idx="3594">
                  <c:v>92.9</c:v>
                </c:pt>
                <c:pt idx="3595">
                  <c:v>92.9</c:v>
                </c:pt>
                <c:pt idx="3596">
                  <c:v>92.9</c:v>
                </c:pt>
                <c:pt idx="3597">
                  <c:v>92.8</c:v>
                </c:pt>
                <c:pt idx="3598">
                  <c:v>92.8</c:v>
                </c:pt>
                <c:pt idx="3599">
                  <c:v>92.8</c:v>
                </c:pt>
                <c:pt idx="3600">
                  <c:v>92.8</c:v>
                </c:pt>
                <c:pt idx="3601">
                  <c:v>92.8</c:v>
                </c:pt>
                <c:pt idx="3602">
                  <c:v>92.8</c:v>
                </c:pt>
                <c:pt idx="3603">
                  <c:v>92.8</c:v>
                </c:pt>
                <c:pt idx="3604">
                  <c:v>92.8</c:v>
                </c:pt>
                <c:pt idx="3605">
                  <c:v>92.8</c:v>
                </c:pt>
                <c:pt idx="3606">
                  <c:v>92.8</c:v>
                </c:pt>
                <c:pt idx="3607">
                  <c:v>92.7</c:v>
                </c:pt>
                <c:pt idx="3608">
                  <c:v>92.7</c:v>
                </c:pt>
                <c:pt idx="3609">
                  <c:v>92.7</c:v>
                </c:pt>
                <c:pt idx="3610">
                  <c:v>92.7</c:v>
                </c:pt>
                <c:pt idx="3611">
                  <c:v>92.7</c:v>
                </c:pt>
                <c:pt idx="3612">
                  <c:v>92.7</c:v>
                </c:pt>
                <c:pt idx="3613">
                  <c:v>92.7</c:v>
                </c:pt>
                <c:pt idx="3614">
                  <c:v>92.7</c:v>
                </c:pt>
                <c:pt idx="3615">
                  <c:v>92.6</c:v>
                </c:pt>
                <c:pt idx="3616">
                  <c:v>92.6</c:v>
                </c:pt>
                <c:pt idx="3617">
                  <c:v>92.6</c:v>
                </c:pt>
                <c:pt idx="3618">
                  <c:v>92.6</c:v>
                </c:pt>
                <c:pt idx="3619">
                  <c:v>92.6</c:v>
                </c:pt>
                <c:pt idx="3620">
                  <c:v>92.6</c:v>
                </c:pt>
                <c:pt idx="3621">
                  <c:v>92.6</c:v>
                </c:pt>
                <c:pt idx="3622">
                  <c:v>92.5</c:v>
                </c:pt>
                <c:pt idx="3623">
                  <c:v>92.5</c:v>
                </c:pt>
                <c:pt idx="3624">
                  <c:v>92.5</c:v>
                </c:pt>
                <c:pt idx="3625">
                  <c:v>92.6</c:v>
                </c:pt>
                <c:pt idx="3626">
                  <c:v>92.6</c:v>
                </c:pt>
                <c:pt idx="3627">
                  <c:v>92.6</c:v>
                </c:pt>
                <c:pt idx="3628">
                  <c:v>92.6</c:v>
                </c:pt>
                <c:pt idx="3629">
                  <c:v>92.6</c:v>
                </c:pt>
                <c:pt idx="3630">
                  <c:v>92.6</c:v>
                </c:pt>
                <c:pt idx="3631">
                  <c:v>92.6</c:v>
                </c:pt>
                <c:pt idx="3632">
                  <c:v>92.7</c:v>
                </c:pt>
                <c:pt idx="3633">
                  <c:v>92.7</c:v>
                </c:pt>
                <c:pt idx="3634">
                  <c:v>92.7</c:v>
                </c:pt>
                <c:pt idx="3635">
                  <c:v>92.7</c:v>
                </c:pt>
                <c:pt idx="3636">
                  <c:v>92.7</c:v>
                </c:pt>
                <c:pt idx="3637">
                  <c:v>92.7</c:v>
                </c:pt>
                <c:pt idx="3638">
                  <c:v>92.7</c:v>
                </c:pt>
                <c:pt idx="3639">
                  <c:v>92.6</c:v>
                </c:pt>
                <c:pt idx="3640">
                  <c:v>92.6</c:v>
                </c:pt>
                <c:pt idx="3641">
                  <c:v>92.6</c:v>
                </c:pt>
                <c:pt idx="3642">
                  <c:v>92.6</c:v>
                </c:pt>
                <c:pt idx="3643">
                  <c:v>92.6</c:v>
                </c:pt>
                <c:pt idx="3644">
                  <c:v>92.5</c:v>
                </c:pt>
                <c:pt idx="3645">
                  <c:v>92.4</c:v>
                </c:pt>
                <c:pt idx="3646">
                  <c:v>92.3</c:v>
                </c:pt>
                <c:pt idx="3647">
                  <c:v>92.2</c:v>
                </c:pt>
                <c:pt idx="3648">
                  <c:v>92.1</c:v>
                </c:pt>
                <c:pt idx="3649">
                  <c:v>92</c:v>
                </c:pt>
                <c:pt idx="3650">
                  <c:v>91.9</c:v>
                </c:pt>
                <c:pt idx="3651">
                  <c:v>91.8</c:v>
                </c:pt>
                <c:pt idx="3652">
                  <c:v>91.8</c:v>
                </c:pt>
                <c:pt idx="3653">
                  <c:v>91.8</c:v>
                </c:pt>
                <c:pt idx="3654">
                  <c:v>91.8</c:v>
                </c:pt>
                <c:pt idx="3655">
                  <c:v>91.8</c:v>
                </c:pt>
                <c:pt idx="3656">
                  <c:v>91.8</c:v>
                </c:pt>
                <c:pt idx="3657">
                  <c:v>91.9</c:v>
                </c:pt>
                <c:pt idx="3658">
                  <c:v>91.9</c:v>
                </c:pt>
                <c:pt idx="3659">
                  <c:v>91.9</c:v>
                </c:pt>
                <c:pt idx="3660">
                  <c:v>91.9</c:v>
                </c:pt>
                <c:pt idx="3661">
                  <c:v>91.9</c:v>
                </c:pt>
                <c:pt idx="3662">
                  <c:v>91.8</c:v>
                </c:pt>
                <c:pt idx="3663">
                  <c:v>91.8</c:v>
                </c:pt>
                <c:pt idx="3664">
                  <c:v>91.8</c:v>
                </c:pt>
                <c:pt idx="3665">
                  <c:v>91.8</c:v>
                </c:pt>
                <c:pt idx="3666">
                  <c:v>91.8</c:v>
                </c:pt>
                <c:pt idx="3667">
                  <c:v>91.9</c:v>
                </c:pt>
                <c:pt idx="3668">
                  <c:v>91.9</c:v>
                </c:pt>
                <c:pt idx="3669">
                  <c:v>91.9</c:v>
                </c:pt>
                <c:pt idx="3670">
                  <c:v>91.9</c:v>
                </c:pt>
                <c:pt idx="3671">
                  <c:v>92</c:v>
                </c:pt>
                <c:pt idx="3672">
                  <c:v>92</c:v>
                </c:pt>
                <c:pt idx="3673">
                  <c:v>92</c:v>
                </c:pt>
                <c:pt idx="3674">
                  <c:v>92.1</c:v>
                </c:pt>
                <c:pt idx="3675">
                  <c:v>92.1</c:v>
                </c:pt>
                <c:pt idx="3676">
                  <c:v>92</c:v>
                </c:pt>
                <c:pt idx="3677">
                  <c:v>92</c:v>
                </c:pt>
                <c:pt idx="3678">
                  <c:v>92</c:v>
                </c:pt>
                <c:pt idx="3679">
                  <c:v>92</c:v>
                </c:pt>
                <c:pt idx="3680">
                  <c:v>92</c:v>
                </c:pt>
                <c:pt idx="3681">
                  <c:v>92</c:v>
                </c:pt>
                <c:pt idx="3682">
                  <c:v>92</c:v>
                </c:pt>
                <c:pt idx="3683">
                  <c:v>92</c:v>
                </c:pt>
                <c:pt idx="3684">
                  <c:v>91.9</c:v>
                </c:pt>
                <c:pt idx="3685">
                  <c:v>91.9</c:v>
                </c:pt>
                <c:pt idx="3686">
                  <c:v>91.9</c:v>
                </c:pt>
                <c:pt idx="3687">
                  <c:v>91.9</c:v>
                </c:pt>
                <c:pt idx="3688">
                  <c:v>92</c:v>
                </c:pt>
                <c:pt idx="3689">
                  <c:v>92</c:v>
                </c:pt>
                <c:pt idx="3690">
                  <c:v>92</c:v>
                </c:pt>
                <c:pt idx="3691">
                  <c:v>92</c:v>
                </c:pt>
                <c:pt idx="3692">
                  <c:v>92</c:v>
                </c:pt>
                <c:pt idx="3693">
                  <c:v>92</c:v>
                </c:pt>
                <c:pt idx="3694">
                  <c:v>91.9</c:v>
                </c:pt>
                <c:pt idx="3695">
                  <c:v>91.9</c:v>
                </c:pt>
                <c:pt idx="3696">
                  <c:v>91.9</c:v>
                </c:pt>
                <c:pt idx="3697">
                  <c:v>91.9</c:v>
                </c:pt>
                <c:pt idx="3698">
                  <c:v>91.9</c:v>
                </c:pt>
                <c:pt idx="3699">
                  <c:v>91.8</c:v>
                </c:pt>
                <c:pt idx="3700">
                  <c:v>91.8</c:v>
                </c:pt>
                <c:pt idx="3701">
                  <c:v>91.8</c:v>
                </c:pt>
                <c:pt idx="3702">
                  <c:v>91.8</c:v>
                </c:pt>
                <c:pt idx="3703">
                  <c:v>91.8</c:v>
                </c:pt>
                <c:pt idx="3704">
                  <c:v>91.8</c:v>
                </c:pt>
                <c:pt idx="3705">
                  <c:v>91.9</c:v>
                </c:pt>
                <c:pt idx="3706">
                  <c:v>91.9</c:v>
                </c:pt>
                <c:pt idx="3707">
                  <c:v>91.9</c:v>
                </c:pt>
                <c:pt idx="3708">
                  <c:v>91.9</c:v>
                </c:pt>
                <c:pt idx="3709">
                  <c:v>91.9</c:v>
                </c:pt>
                <c:pt idx="3710">
                  <c:v>91.9</c:v>
                </c:pt>
                <c:pt idx="3711">
                  <c:v>91.9</c:v>
                </c:pt>
                <c:pt idx="3712">
                  <c:v>91.8</c:v>
                </c:pt>
                <c:pt idx="3713">
                  <c:v>91.8</c:v>
                </c:pt>
                <c:pt idx="3714">
                  <c:v>91.8</c:v>
                </c:pt>
                <c:pt idx="3715">
                  <c:v>91.8</c:v>
                </c:pt>
                <c:pt idx="3716">
                  <c:v>91.8</c:v>
                </c:pt>
                <c:pt idx="3717">
                  <c:v>91.8</c:v>
                </c:pt>
                <c:pt idx="3718">
                  <c:v>91.8</c:v>
                </c:pt>
                <c:pt idx="3719">
                  <c:v>91.8</c:v>
                </c:pt>
                <c:pt idx="3720">
                  <c:v>91.8</c:v>
                </c:pt>
                <c:pt idx="3721">
                  <c:v>91.8</c:v>
                </c:pt>
                <c:pt idx="3722">
                  <c:v>91.8</c:v>
                </c:pt>
                <c:pt idx="3723">
                  <c:v>91.8</c:v>
                </c:pt>
                <c:pt idx="3724">
                  <c:v>91.8</c:v>
                </c:pt>
                <c:pt idx="3725">
                  <c:v>91.8</c:v>
                </c:pt>
                <c:pt idx="3726">
                  <c:v>91.8</c:v>
                </c:pt>
                <c:pt idx="3727">
                  <c:v>91.8</c:v>
                </c:pt>
                <c:pt idx="3728">
                  <c:v>91.8</c:v>
                </c:pt>
                <c:pt idx="3729">
                  <c:v>91.8</c:v>
                </c:pt>
                <c:pt idx="3730">
                  <c:v>91.9</c:v>
                </c:pt>
                <c:pt idx="3731">
                  <c:v>91.9</c:v>
                </c:pt>
                <c:pt idx="3732">
                  <c:v>91.9</c:v>
                </c:pt>
                <c:pt idx="3733">
                  <c:v>91.9</c:v>
                </c:pt>
                <c:pt idx="3734">
                  <c:v>91.8</c:v>
                </c:pt>
                <c:pt idx="3735">
                  <c:v>91.8</c:v>
                </c:pt>
                <c:pt idx="3736">
                  <c:v>91.8</c:v>
                </c:pt>
                <c:pt idx="3737">
                  <c:v>91.8</c:v>
                </c:pt>
                <c:pt idx="3738">
                  <c:v>91.8</c:v>
                </c:pt>
                <c:pt idx="3739">
                  <c:v>91.8</c:v>
                </c:pt>
                <c:pt idx="3740">
                  <c:v>91.8</c:v>
                </c:pt>
                <c:pt idx="3741">
                  <c:v>91.7</c:v>
                </c:pt>
                <c:pt idx="3742">
                  <c:v>91.7</c:v>
                </c:pt>
                <c:pt idx="3743">
                  <c:v>91.8</c:v>
                </c:pt>
                <c:pt idx="3744">
                  <c:v>91.8</c:v>
                </c:pt>
                <c:pt idx="3745">
                  <c:v>91.8</c:v>
                </c:pt>
                <c:pt idx="3746">
                  <c:v>91.8</c:v>
                </c:pt>
                <c:pt idx="3747">
                  <c:v>91.8</c:v>
                </c:pt>
                <c:pt idx="3748">
                  <c:v>91.8</c:v>
                </c:pt>
                <c:pt idx="3749">
                  <c:v>91.8</c:v>
                </c:pt>
                <c:pt idx="3750">
                  <c:v>91.8</c:v>
                </c:pt>
                <c:pt idx="3751">
                  <c:v>91.8</c:v>
                </c:pt>
                <c:pt idx="3752">
                  <c:v>91.8</c:v>
                </c:pt>
                <c:pt idx="3753">
                  <c:v>91.8</c:v>
                </c:pt>
                <c:pt idx="3754">
                  <c:v>91.8</c:v>
                </c:pt>
                <c:pt idx="3755">
                  <c:v>91.8</c:v>
                </c:pt>
                <c:pt idx="3756">
                  <c:v>91.7</c:v>
                </c:pt>
                <c:pt idx="3757">
                  <c:v>91.7</c:v>
                </c:pt>
                <c:pt idx="3758">
                  <c:v>91.7</c:v>
                </c:pt>
                <c:pt idx="3759">
                  <c:v>91.7</c:v>
                </c:pt>
                <c:pt idx="3760">
                  <c:v>91.7</c:v>
                </c:pt>
                <c:pt idx="3761">
                  <c:v>91.7</c:v>
                </c:pt>
                <c:pt idx="3762">
                  <c:v>91.7</c:v>
                </c:pt>
                <c:pt idx="3763">
                  <c:v>91.7</c:v>
                </c:pt>
                <c:pt idx="3764">
                  <c:v>91.7</c:v>
                </c:pt>
                <c:pt idx="3765">
                  <c:v>91.7</c:v>
                </c:pt>
                <c:pt idx="3766">
                  <c:v>91.7</c:v>
                </c:pt>
                <c:pt idx="3767">
                  <c:v>91.7</c:v>
                </c:pt>
                <c:pt idx="3768">
                  <c:v>91.7</c:v>
                </c:pt>
                <c:pt idx="3769">
                  <c:v>91.7</c:v>
                </c:pt>
                <c:pt idx="3770">
                  <c:v>91.7</c:v>
                </c:pt>
                <c:pt idx="3771">
                  <c:v>91.7</c:v>
                </c:pt>
                <c:pt idx="3772">
                  <c:v>91.7</c:v>
                </c:pt>
                <c:pt idx="3773">
                  <c:v>91.6</c:v>
                </c:pt>
                <c:pt idx="3774">
                  <c:v>91.6</c:v>
                </c:pt>
                <c:pt idx="3775">
                  <c:v>91.6</c:v>
                </c:pt>
                <c:pt idx="3776">
                  <c:v>91.6</c:v>
                </c:pt>
                <c:pt idx="3777">
                  <c:v>91.6</c:v>
                </c:pt>
                <c:pt idx="3778">
                  <c:v>91.7</c:v>
                </c:pt>
                <c:pt idx="3779">
                  <c:v>91.7</c:v>
                </c:pt>
                <c:pt idx="3780">
                  <c:v>91.6</c:v>
                </c:pt>
                <c:pt idx="3781">
                  <c:v>91.6</c:v>
                </c:pt>
                <c:pt idx="3782">
                  <c:v>91.6</c:v>
                </c:pt>
                <c:pt idx="3783">
                  <c:v>91.6</c:v>
                </c:pt>
                <c:pt idx="3784">
                  <c:v>91.6</c:v>
                </c:pt>
                <c:pt idx="3785">
                  <c:v>91.6</c:v>
                </c:pt>
                <c:pt idx="3786">
                  <c:v>91.6</c:v>
                </c:pt>
                <c:pt idx="3787">
                  <c:v>91.6</c:v>
                </c:pt>
                <c:pt idx="3788">
                  <c:v>91.6</c:v>
                </c:pt>
                <c:pt idx="3789">
                  <c:v>91.6</c:v>
                </c:pt>
                <c:pt idx="3790">
                  <c:v>91.6</c:v>
                </c:pt>
                <c:pt idx="3791">
                  <c:v>91.6</c:v>
                </c:pt>
                <c:pt idx="3792">
                  <c:v>91.6</c:v>
                </c:pt>
                <c:pt idx="3793">
                  <c:v>91.6</c:v>
                </c:pt>
                <c:pt idx="3794">
                  <c:v>91.6</c:v>
                </c:pt>
                <c:pt idx="3795">
                  <c:v>91.6</c:v>
                </c:pt>
                <c:pt idx="3796">
                  <c:v>91.6</c:v>
                </c:pt>
                <c:pt idx="3797">
                  <c:v>91.6</c:v>
                </c:pt>
                <c:pt idx="3798">
                  <c:v>91.6</c:v>
                </c:pt>
                <c:pt idx="3799">
                  <c:v>91.6</c:v>
                </c:pt>
                <c:pt idx="3800">
                  <c:v>91.6</c:v>
                </c:pt>
                <c:pt idx="3801">
                  <c:v>91.6</c:v>
                </c:pt>
                <c:pt idx="3802">
                  <c:v>91.6</c:v>
                </c:pt>
                <c:pt idx="3803">
                  <c:v>91.6</c:v>
                </c:pt>
                <c:pt idx="3804">
                  <c:v>91.6</c:v>
                </c:pt>
                <c:pt idx="3805">
                  <c:v>91.6</c:v>
                </c:pt>
                <c:pt idx="3806">
                  <c:v>91.6</c:v>
                </c:pt>
                <c:pt idx="3807">
                  <c:v>91.6</c:v>
                </c:pt>
                <c:pt idx="3808">
                  <c:v>91.6</c:v>
                </c:pt>
                <c:pt idx="3809">
                  <c:v>91.6</c:v>
                </c:pt>
                <c:pt idx="3810">
                  <c:v>91.6</c:v>
                </c:pt>
                <c:pt idx="3811">
                  <c:v>91.6</c:v>
                </c:pt>
                <c:pt idx="3812">
                  <c:v>91.6</c:v>
                </c:pt>
                <c:pt idx="3813">
                  <c:v>91.6</c:v>
                </c:pt>
                <c:pt idx="3814">
                  <c:v>91.6</c:v>
                </c:pt>
                <c:pt idx="3815">
                  <c:v>91.7</c:v>
                </c:pt>
                <c:pt idx="3816">
                  <c:v>91.7</c:v>
                </c:pt>
                <c:pt idx="3817">
                  <c:v>91.7</c:v>
                </c:pt>
                <c:pt idx="3818">
                  <c:v>91.7</c:v>
                </c:pt>
                <c:pt idx="3819">
                  <c:v>91.7</c:v>
                </c:pt>
                <c:pt idx="3820">
                  <c:v>91.7</c:v>
                </c:pt>
                <c:pt idx="3821">
                  <c:v>91.7</c:v>
                </c:pt>
                <c:pt idx="3822">
                  <c:v>91.7</c:v>
                </c:pt>
                <c:pt idx="3823">
                  <c:v>91.7</c:v>
                </c:pt>
                <c:pt idx="3824">
                  <c:v>91.7</c:v>
                </c:pt>
                <c:pt idx="3825">
                  <c:v>91.7</c:v>
                </c:pt>
                <c:pt idx="3826">
                  <c:v>91.7</c:v>
                </c:pt>
                <c:pt idx="3827">
                  <c:v>91.7</c:v>
                </c:pt>
                <c:pt idx="3828">
                  <c:v>91.7</c:v>
                </c:pt>
                <c:pt idx="3829">
                  <c:v>91.7</c:v>
                </c:pt>
                <c:pt idx="3830">
                  <c:v>91.7</c:v>
                </c:pt>
                <c:pt idx="3831">
                  <c:v>91.8</c:v>
                </c:pt>
                <c:pt idx="3832">
                  <c:v>91.8</c:v>
                </c:pt>
                <c:pt idx="3833">
                  <c:v>91.8</c:v>
                </c:pt>
                <c:pt idx="3834">
                  <c:v>91.8</c:v>
                </c:pt>
                <c:pt idx="3835">
                  <c:v>91.8</c:v>
                </c:pt>
                <c:pt idx="3836">
                  <c:v>91.8</c:v>
                </c:pt>
                <c:pt idx="3837">
                  <c:v>91.8</c:v>
                </c:pt>
                <c:pt idx="3838">
                  <c:v>91.8</c:v>
                </c:pt>
                <c:pt idx="3839">
                  <c:v>91.8</c:v>
                </c:pt>
                <c:pt idx="3840">
                  <c:v>91.8</c:v>
                </c:pt>
                <c:pt idx="3841">
                  <c:v>91.8</c:v>
                </c:pt>
                <c:pt idx="3842">
                  <c:v>91.8</c:v>
                </c:pt>
                <c:pt idx="3843">
                  <c:v>91.8</c:v>
                </c:pt>
                <c:pt idx="3844">
                  <c:v>91.8</c:v>
                </c:pt>
                <c:pt idx="3845">
                  <c:v>91.8</c:v>
                </c:pt>
                <c:pt idx="3846">
                  <c:v>91.8</c:v>
                </c:pt>
                <c:pt idx="3847">
                  <c:v>91.8</c:v>
                </c:pt>
                <c:pt idx="3848">
                  <c:v>91.8</c:v>
                </c:pt>
                <c:pt idx="3849">
                  <c:v>91.8</c:v>
                </c:pt>
                <c:pt idx="3850">
                  <c:v>91.8</c:v>
                </c:pt>
                <c:pt idx="3851">
                  <c:v>91.8</c:v>
                </c:pt>
                <c:pt idx="3852">
                  <c:v>91.8</c:v>
                </c:pt>
                <c:pt idx="3853">
                  <c:v>91.8</c:v>
                </c:pt>
                <c:pt idx="3854">
                  <c:v>91.8</c:v>
                </c:pt>
                <c:pt idx="3855">
                  <c:v>91.8</c:v>
                </c:pt>
                <c:pt idx="3856">
                  <c:v>91.8</c:v>
                </c:pt>
                <c:pt idx="3857">
                  <c:v>91.8</c:v>
                </c:pt>
                <c:pt idx="3858">
                  <c:v>91.8</c:v>
                </c:pt>
                <c:pt idx="3859">
                  <c:v>91.8</c:v>
                </c:pt>
                <c:pt idx="3860">
                  <c:v>91.8</c:v>
                </c:pt>
                <c:pt idx="3861">
                  <c:v>91.8</c:v>
                </c:pt>
                <c:pt idx="3862">
                  <c:v>91.8</c:v>
                </c:pt>
                <c:pt idx="3863">
                  <c:v>91.8</c:v>
                </c:pt>
                <c:pt idx="3864">
                  <c:v>91.8</c:v>
                </c:pt>
                <c:pt idx="3865">
                  <c:v>91.8</c:v>
                </c:pt>
                <c:pt idx="3866">
                  <c:v>91.8</c:v>
                </c:pt>
                <c:pt idx="3867">
                  <c:v>91.8</c:v>
                </c:pt>
                <c:pt idx="3868">
                  <c:v>91.8</c:v>
                </c:pt>
                <c:pt idx="3869">
                  <c:v>91.8</c:v>
                </c:pt>
                <c:pt idx="3870">
                  <c:v>91.8</c:v>
                </c:pt>
                <c:pt idx="3871">
                  <c:v>91.8</c:v>
                </c:pt>
                <c:pt idx="3872">
                  <c:v>91.8</c:v>
                </c:pt>
                <c:pt idx="3873">
                  <c:v>91.8</c:v>
                </c:pt>
                <c:pt idx="3874">
                  <c:v>91.8</c:v>
                </c:pt>
                <c:pt idx="3875">
                  <c:v>91.8</c:v>
                </c:pt>
                <c:pt idx="3876">
                  <c:v>91.8</c:v>
                </c:pt>
                <c:pt idx="3877">
                  <c:v>91.8</c:v>
                </c:pt>
                <c:pt idx="3878">
                  <c:v>91.8</c:v>
                </c:pt>
                <c:pt idx="3879">
                  <c:v>91.7</c:v>
                </c:pt>
                <c:pt idx="3880">
                  <c:v>91.7</c:v>
                </c:pt>
                <c:pt idx="3881">
                  <c:v>91.7</c:v>
                </c:pt>
                <c:pt idx="3882">
                  <c:v>91.7</c:v>
                </c:pt>
                <c:pt idx="3883">
                  <c:v>91.7</c:v>
                </c:pt>
                <c:pt idx="3884">
                  <c:v>91.7</c:v>
                </c:pt>
                <c:pt idx="3885">
                  <c:v>91.7</c:v>
                </c:pt>
                <c:pt idx="3886">
                  <c:v>91.7</c:v>
                </c:pt>
                <c:pt idx="3887">
                  <c:v>91.7</c:v>
                </c:pt>
                <c:pt idx="3888">
                  <c:v>91.8</c:v>
                </c:pt>
                <c:pt idx="3889">
                  <c:v>91.8</c:v>
                </c:pt>
                <c:pt idx="3890">
                  <c:v>91.8</c:v>
                </c:pt>
                <c:pt idx="3891">
                  <c:v>91.8</c:v>
                </c:pt>
                <c:pt idx="3892">
                  <c:v>91.7</c:v>
                </c:pt>
                <c:pt idx="3893">
                  <c:v>91.7</c:v>
                </c:pt>
                <c:pt idx="3894">
                  <c:v>91.7</c:v>
                </c:pt>
                <c:pt idx="3895">
                  <c:v>91.7</c:v>
                </c:pt>
                <c:pt idx="3896">
                  <c:v>91.7</c:v>
                </c:pt>
                <c:pt idx="3897">
                  <c:v>91.7</c:v>
                </c:pt>
                <c:pt idx="3898">
                  <c:v>91.7</c:v>
                </c:pt>
                <c:pt idx="3899">
                  <c:v>91.7</c:v>
                </c:pt>
                <c:pt idx="3900">
                  <c:v>91.7</c:v>
                </c:pt>
                <c:pt idx="3901">
                  <c:v>91.7</c:v>
                </c:pt>
                <c:pt idx="3902">
                  <c:v>91.7</c:v>
                </c:pt>
                <c:pt idx="3903">
                  <c:v>91.7</c:v>
                </c:pt>
                <c:pt idx="3904">
                  <c:v>91.6</c:v>
                </c:pt>
                <c:pt idx="3905">
                  <c:v>91.6</c:v>
                </c:pt>
                <c:pt idx="3906">
                  <c:v>91.6</c:v>
                </c:pt>
                <c:pt idx="3907">
                  <c:v>91.6</c:v>
                </c:pt>
                <c:pt idx="3908">
                  <c:v>91.6</c:v>
                </c:pt>
                <c:pt idx="3909">
                  <c:v>91.6</c:v>
                </c:pt>
                <c:pt idx="3910">
                  <c:v>91.6</c:v>
                </c:pt>
                <c:pt idx="3911">
                  <c:v>91.6</c:v>
                </c:pt>
                <c:pt idx="3912">
                  <c:v>91.6</c:v>
                </c:pt>
                <c:pt idx="3913">
                  <c:v>91.6</c:v>
                </c:pt>
                <c:pt idx="3914">
                  <c:v>91.6</c:v>
                </c:pt>
                <c:pt idx="3915">
                  <c:v>91.6</c:v>
                </c:pt>
                <c:pt idx="3916">
                  <c:v>91.6</c:v>
                </c:pt>
                <c:pt idx="3917">
                  <c:v>91.6</c:v>
                </c:pt>
                <c:pt idx="3918">
                  <c:v>91.6</c:v>
                </c:pt>
                <c:pt idx="3919">
                  <c:v>91.6</c:v>
                </c:pt>
                <c:pt idx="3920">
                  <c:v>91.6</c:v>
                </c:pt>
                <c:pt idx="3921">
                  <c:v>91.6</c:v>
                </c:pt>
                <c:pt idx="3922">
                  <c:v>91.6</c:v>
                </c:pt>
                <c:pt idx="3923">
                  <c:v>91.6</c:v>
                </c:pt>
                <c:pt idx="3924">
                  <c:v>91.6</c:v>
                </c:pt>
                <c:pt idx="3925">
                  <c:v>91.6</c:v>
                </c:pt>
                <c:pt idx="3926">
                  <c:v>91.6</c:v>
                </c:pt>
                <c:pt idx="3927">
                  <c:v>91.6</c:v>
                </c:pt>
                <c:pt idx="3928">
                  <c:v>91.6</c:v>
                </c:pt>
                <c:pt idx="3929">
                  <c:v>91.6</c:v>
                </c:pt>
                <c:pt idx="3930">
                  <c:v>91.6</c:v>
                </c:pt>
                <c:pt idx="3931">
                  <c:v>91.6</c:v>
                </c:pt>
                <c:pt idx="3932">
                  <c:v>91.6</c:v>
                </c:pt>
                <c:pt idx="3933">
                  <c:v>91.6</c:v>
                </c:pt>
                <c:pt idx="3934">
                  <c:v>91.6</c:v>
                </c:pt>
                <c:pt idx="3935">
                  <c:v>91.6</c:v>
                </c:pt>
                <c:pt idx="3936">
                  <c:v>91.6</c:v>
                </c:pt>
                <c:pt idx="3937">
                  <c:v>91.6</c:v>
                </c:pt>
                <c:pt idx="3938">
                  <c:v>91.6</c:v>
                </c:pt>
                <c:pt idx="3939">
                  <c:v>91.6</c:v>
                </c:pt>
                <c:pt idx="3940">
                  <c:v>91.6</c:v>
                </c:pt>
                <c:pt idx="3941">
                  <c:v>91.6</c:v>
                </c:pt>
                <c:pt idx="3942">
                  <c:v>91.6</c:v>
                </c:pt>
                <c:pt idx="3943">
                  <c:v>91.6</c:v>
                </c:pt>
                <c:pt idx="3944">
                  <c:v>91.6</c:v>
                </c:pt>
                <c:pt idx="3945">
                  <c:v>91.6</c:v>
                </c:pt>
                <c:pt idx="3946">
                  <c:v>91.6</c:v>
                </c:pt>
                <c:pt idx="3947">
                  <c:v>91.6</c:v>
                </c:pt>
                <c:pt idx="3948">
                  <c:v>91.6</c:v>
                </c:pt>
                <c:pt idx="3949">
                  <c:v>91.6</c:v>
                </c:pt>
                <c:pt idx="3950">
                  <c:v>91.6</c:v>
                </c:pt>
                <c:pt idx="3951">
                  <c:v>91.6</c:v>
                </c:pt>
                <c:pt idx="3952">
                  <c:v>91.6</c:v>
                </c:pt>
                <c:pt idx="3953">
                  <c:v>91.6</c:v>
                </c:pt>
                <c:pt idx="3954">
                  <c:v>91.6</c:v>
                </c:pt>
                <c:pt idx="3955">
                  <c:v>91.6</c:v>
                </c:pt>
                <c:pt idx="3956">
                  <c:v>91.6</c:v>
                </c:pt>
                <c:pt idx="3957">
                  <c:v>91.6</c:v>
                </c:pt>
                <c:pt idx="3958">
                  <c:v>91.6</c:v>
                </c:pt>
                <c:pt idx="3959">
                  <c:v>91.6</c:v>
                </c:pt>
                <c:pt idx="3960">
                  <c:v>91.6</c:v>
                </c:pt>
                <c:pt idx="3961">
                  <c:v>91.6</c:v>
                </c:pt>
                <c:pt idx="3962">
                  <c:v>91.6</c:v>
                </c:pt>
                <c:pt idx="3963">
                  <c:v>91.6</c:v>
                </c:pt>
                <c:pt idx="3964">
                  <c:v>91.6</c:v>
                </c:pt>
                <c:pt idx="3965">
                  <c:v>91.6</c:v>
                </c:pt>
                <c:pt idx="3966">
                  <c:v>91.6</c:v>
                </c:pt>
                <c:pt idx="3967">
                  <c:v>91.5</c:v>
                </c:pt>
                <c:pt idx="3968">
                  <c:v>91.5</c:v>
                </c:pt>
                <c:pt idx="3969">
                  <c:v>91.5</c:v>
                </c:pt>
                <c:pt idx="3970">
                  <c:v>91.5</c:v>
                </c:pt>
                <c:pt idx="3971">
                  <c:v>91.5</c:v>
                </c:pt>
                <c:pt idx="3972">
                  <c:v>91.5</c:v>
                </c:pt>
                <c:pt idx="3973">
                  <c:v>91.5</c:v>
                </c:pt>
                <c:pt idx="3974">
                  <c:v>91.5</c:v>
                </c:pt>
                <c:pt idx="3975">
                  <c:v>91.5</c:v>
                </c:pt>
                <c:pt idx="3976">
                  <c:v>91.5</c:v>
                </c:pt>
                <c:pt idx="3977">
                  <c:v>91.5</c:v>
                </c:pt>
                <c:pt idx="3978">
                  <c:v>91.5</c:v>
                </c:pt>
                <c:pt idx="3979">
                  <c:v>91.5</c:v>
                </c:pt>
                <c:pt idx="3980">
                  <c:v>91.5</c:v>
                </c:pt>
                <c:pt idx="3981">
                  <c:v>91.5</c:v>
                </c:pt>
                <c:pt idx="3982">
                  <c:v>91.4</c:v>
                </c:pt>
                <c:pt idx="3983">
                  <c:v>91.4</c:v>
                </c:pt>
                <c:pt idx="3984">
                  <c:v>91.4</c:v>
                </c:pt>
                <c:pt idx="3985">
                  <c:v>91.4</c:v>
                </c:pt>
                <c:pt idx="3986">
                  <c:v>91.4</c:v>
                </c:pt>
                <c:pt idx="3987">
                  <c:v>91.3</c:v>
                </c:pt>
                <c:pt idx="3988">
                  <c:v>91.3</c:v>
                </c:pt>
                <c:pt idx="3989">
                  <c:v>91.3</c:v>
                </c:pt>
                <c:pt idx="3990">
                  <c:v>91.3</c:v>
                </c:pt>
                <c:pt idx="3991">
                  <c:v>91.3</c:v>
                </c:pt>
                <c:pt idx="3992">
                  <c:v>91.3</c:v>
                </c:pt>
                <c:pt idx="3993">
                  <c:v>91.3</c:v>
                </c:pt>
                <c:pt idx="3994">
                  <c:v>91.4</c:v>
                </c:pt>
                <c:pt idx="3995">
                  <c:v>91.4</c:v>
                </c:pt>
                <c:pt idx="3996">
                  <c:v>91.4</c:v>
                </c:pt>
                <c:pt idx="3997">
                  <c:v>91.5</c:v>
                </c:pt>
                <c:pt idx="3998">
                  <c:v>91.5</c:v>
                </c:pt>
                <c:pt idx="3999">
                  <c:v>91.5</c:v>
                </c:pt>
                <c:pt idx="4000">
                  <c:v>91.5</c:v>
                </c:pt>
                <c:pt idx="4001">
                  <c:v>91.5</c:v>
                </c:pt>
                <c:pt idx="4002">
                  <c:v>91.5</c:v>
                </c:pt>
                <c:pt idx="4003">
                  <c:v>91.5</c:v>
                </c:pt>
                <c:pt idx="4004">
                  <c:v>91.4</c:v>
                </c:pt>
                <c:pt idx="4005">
                  <c:v>91.4</c:v>
                </c:pt>
                <c:pt idx="4006">
                  <c:v>91.4</c:v>
                </c:pt>
                <c:pt idx="4007">
                  <c:v>91.4</c:v>
                </c:pt>
                <c:pt idx="4008">
                  <c:v>91.4</c:v>
                </c:pt>
                <c:pt idx="4009">
                  <c:v>91.4</c:v>
                </c:pt>
                <c:pt idx="4010">
                  <c:v>91.4</c:v>
                </c:pt>
                <c:pt idx="4011">
                  <c:v>91.4</c:v>
                </c:pt>
                <c:pt idx="4012">
                  <c:v>91.4</c:v>
                </c:pt>
                <c:pt idx="4013">
                  <c:v>91.4</c:v>
                </c:pt>
                <c:pt idx="4014">
                  <c:v>91.4</c:v>
                </c:pt>
                <c:pt idx="4015">
                  <c:v>91.4</c:v>
                </c:pt>
                <c:pt idx="4016">
                  <c:v>91.4</c:v>
                </c:pt>
                <c:pt idx="4017">
                  <c:v>91.4</c:v>
                </c:pt>
                <c:pt idx="4018">
                  <c:v>91.4</c:v>
                </c:pt>
                <c:pt idx="4019">
                  <c:v>91.4</c:v>
                </c:pt>
                <c:pt idx="4020">
                  <c:v>91.4</c:v>
                </c:pt>
                <c:pt idx="4021">
                  <c:v>91.4</c:v>
                </c:pt>
                <c:pt idx="4022">
                  <c:v>91.3</c:v>
                </c:pt>
                <c:pt idx="4023">
                  <c:v>91.3</c:v>
                </c:pt>
                <c:pt idx="4024">
                  <c:v>91.3</c:v>
                </c:pt>
                <c:pt idx="4025">
                  <c:v>91.3</c:v>
                </c:pt>
                <c:pt idx="4026">
                  <c:v>91.3</c:v>
                </c:pt>
                <c:pt idx="4027">
                  <c:v>91.3</c:v>
                </c:pt>
                <c:pt idx="4028">
                  <c:v>91.3</c:v>
                </c:pt>
                <c:pt idx="4029">
                  <c:v>91.3</c:v>
                </c:pt>
                <c:pt idx="4030">
                  <c:v>91.3</c:v>
                </c:pt>
                <c:pt idx="4031">
                  <c:v>91.3</c:v>
                </c:pt>
                <c:pt idx="4032">
                  <c:v>91.3</c:v>
                </c:pt>
                <c:pt idx="4033">
                  <c:v>91.3</c:v>
                </c:pt>
                <c:pt idx="4034">
                  <c:v>91.2</c:v>
                </c:pt>
                <c:pt idx="4035">
                  <c:v>91.2</c:v>
                </c:pt>
                <c:pt idx="4036">
                  <c:v>91.2</c:v>
                </c:pt>
                <c:pt idx="4037">
                  <c:v>91.2</c:v>
                </c:pt>
                <c:pt idx="4038">
                  <c:v>91.3</c:v>
                </c:pt>
                <c:pt idx="4039">
                  <c:v>91.3</c:v>
                </c:pt>
                <c:pt idx="4040">
                  <c:v>91.3</c:v>
                </c:pt>
                <c:pt idx="4041">
                  <c:v>91.4</c:v>
                </c:pt>
                <c:pt idx="4042">
                  <c:v>91.4</c:v>
                </c:pt>
                <c:pt idx="4043">
                  <c:v>91.5</c:v>
                </c:pt>
                <c:pt idx="4044">
                  <c:v>91.5</c:v>
                </c:pt>
                <c:pt idx="4045">
                  <c:v>91.5</c:v>
                </c:pt>
                <c:pt idx="4046">
                  <c:v>91.5</c:v>
                </c:pt>
                <c:pt idx="4047">
                  <c:v>91.5</c:v>
                </c:pt>
                <c:pt idx="4048">
                  <c:v>91.5</c:v>
                </c:pt>
                <c:pt idx="4049">
                  <c:v>91.5</c:v>
                </c:pt>
                <c:pt idx="4050">
                  <c:v>91.5</c:v>
                </c:pt>
                <c:pt idx="4051">
                  <c:v>91.5</c:v>
                </c:pt>
                <c:pt idx="4052">
                  <c:v>91.4</c:v>
                </c:pt>
                <c:pt idx="4053">
                  <c:v>91.4</c:v>
                </c:pt>
                <c:pt idx="4054">
                  <c:v>91.4</c:v>
                </c:pt>
                <c:pt idx="4055">
                  <c:v>91.4</c:v>
                </c:pt>
                <c:pt idx="4056">
                  <c:v>91.4</c:v>
                </c:pt>
                <c:pt idx="4057">
                  <c:v>91.4</c:v>
                </c:pt>
                <c:pt idx="4058">
                  <c:v>91.3</c:v>
                </c:pt>
                <c:pt idx="4059">
                  <c:v>91.3</c:v>
                </c:pt>
                <c:pt idx="4060">
                  <c:v>91.3</c:v>
                </c:pt>
                <c:pt idx="4061">
                  <c:v>91.3</c:v>
                </c:pt>
                <c:pt idx="4062">
                  <c:v>91.3</c:v>
                </c:pt>
                <c:pt idx="4063">
                  <c:v>91.3</c:v>
                </c:pt>
                <c:pt idx="4064">
                  <c:v>91.3</c:v>
                </c:pt>
                <c:pt idx="4065">
                  <c:v>91.3</c:v>
                </c:pt>
                <c:pt idx="4066">
                  <c:v>91.3</c:v>
                </c:pt>
                <c:pt idx="4067">
                  <c:v>91.3</c:v>
                </c:pt>
                <c:pt idx="4068">
                  <c:v>91.3</c:v>
                </c:pt>
                <c:pt idx="4069">
                  <c:v>91.3</c:v>
                </c:pt>
                <c:pt idx="4070">
                  <c:v>91.2</c:v>
                </c:pt>
                <c:pt idx="4071">
                  <c:v>91.2</c:v>
                </c:pt>
                <c:pt idx="4072">
                  <c:v>91.2</c:v>
                </c:pt>
                <c:pt idx="4073">
                  <c:v>91.2</c:v>
                </c:pt>
                <c:pt idx="4074">
                  <c:v>91.2</c:v>
                </c:pt>
                <c:pt idx="4075">
                  <c:v>91.2</c:v>
                </c:pt>
                <c:pt idx="4076">
                  <c:v>91.2</c:v>
                </c:pt>
                <c:pt idx="4077">
                  <c:v>91.2</c:v>
                </c:pt>
                <c:pt idx="4078">
                  <c:v>91.2</c:v>
                </c:pt>
                <c:pt idx="4079">
                  <c:v>91.2</c:v>
                </c:pt>
                <c:pt idx="4080">
                  <c:v>91.2</c:v>
                </c:pt>
                <c:pt idx="4081">
                  <c:v>91.2</c:v>
                </c:pt>
                <c:pt idx="4082">
                  <c:v>91.2</c:v>
                </c:pt>
                <c:pt idx="4083">
                  <c:v>91.2</c:v>
                </c:pt>
                <c:pt idx="4084">
                  <c:v>91.2</c:v>
                </c:pt>
                <c:pt idx="4085">
                  <c:v>91.2</c:v>
                </c:pt>
                <c:pt idx="4086">
                  <c:v>91.2</c:v>
                </c:pt>
                <c:pt idx="4087">
                  <c:v>91.2</c:v>
                </c:pt>
                <c:pt idx="4088">
                  <c:v>91.2</c:v>
                </c:pt>
                <c:pt idx="4089">
                  <c:v>91.2</c:v>
                </c:pt>
                <c:pt idx="4090">
                  <c:v>91.2</c:v>
                </c:pt>
                <c:pt idx="4091">
                  <c:v>91.2</c:v>
                </c:pt>
                <c:pt idx="4092">
                  <c:v>91.2</c:v>
                </c:pt>
                <c:pt idx="4093">
                  <c:v>91.2</c:v>
                </c:pt>
                <c:pt idx="4094">
                  <c:v>91.2</c:v>
                </c:pt>
                <c:pt idx="4095">
                  <c:v>91.2</c:v>
                </c:pt>
                <c:pt idx="4096">
                  <c:v>91.2</c:v>
                </c:pt>
                <c:pt idx="4097">
                  <c:v>91.2</c:v>
                </c:pt>
                <c:pt idx="4098">
                  <c:v>91.2</c:v>
                </c:pt>
                <c:pt idx="4099">
                  <c:v>91.2</c:v>
                </c:pt>
                <c:pt idx="4100">
                  <c:v>91.2</c:v>
                </c:pt>
                <c:pt idx="4101">
                  <c:v>91.2</c:v>
                </c:pt>
                <c:pt idx="4102">
                  <c:v>91.2</c:v>
                </c:pt>
                <c:pt idx="4103">
                  <c:v>91.3</c:v>
                </c:pt>
                <c:pt idx="4104">
                  <c:v>91.3</c:v>
                </c:pt>
                <c:pt idx="4105">
                  <c:v>91.3</c:v>
                </c:pt>
                <c:pt idx="4106">
                  <c:v>91.3</c:v>
                </c:pt>
                <c:pt idx="4107">
                  <c:v>91.3</c:v>
                </c:pt>
                <c:pt idx="4108">
                  <c:v>91.3</c:v>
                </c:pt>
                <c:pt idx="4109">
                  <c:v>91.3</c:v>
                </c:pt>
                <c:pt idx="4110">
                  <c:v>91.3</c:v>
                </c:pt>
                <c:pt idx="4111">
                  <c:v>91.3</c:v>
                </c:pt>
                <c:pt idx="4112">
                  <c:v>91.3</c:v>
                </c:pt>
                <c:pt idx="4113">
                  <c:v>91.3</c:v>
                </c:pt>
                <c:pt idx="4114">
                  <c:v>91.3</c:v>
                </c:pt>
                <c:pt idx="4115">
                  <c:v>91.3</c:v>
                </c:pt>
                <c:pt idx="4116">
                  <c:v>91.3</c:v>
                </c:pt>
                <c:pt idx="4117">
                  <c:v>91.3</c:v>
                </c:pt>
                <c:pt idx="4118">
                  <c:v>91.3</c:v>
                </c:pt>
                <c:pt idx="4119">
                  <c:v>91.3</c:v>
                </c:pt>
                <c:pt idx="4120">
                  <c:v>91.3</c:v>
                </c:pt>
                <c:pt idx="4121">
                  <c:v>91.4</c:v>
                </c:pt>
                <c:pt idx="4122">
                  <c:v>91.4</c:v>
                </c:pt>
                <c:pt idx="4123">
                  <c:v>91.4</c:v>
                </c:pt>
                <c:pt idx="4124">
                  <c:v>91.3</c:v>
                </c:pt>
                <c:pt idx="4125">
                  <c:v>91.3</c:v>
                </c:pt>
                <c:pt idx="4126">
                  <c:v>91.3</c:v>
                </c:pt>
                <c:pt idx="4127">
                  <c:v>91.3</c:v>
                </c:pt>
                <c:pt idx="4128">
                  <c:v>91.3</c:v>
                </c:pt>
                <c:pt idx="4129">
                  <c:v>91.3</c:v>
                </c:pt>
                <c:pt idx="4130">
                  <c:v>91.3</c:v>
                </c:pt>
                <c:pt idx="4131">
                  <c:v>91.3</c:v>
                </c:pt>
                <c:pt idx="4132">
                  <c:v>91.3</c:v>
                </c:pt>
                <c:pt idx="4133">
                  <c:v>91.3</c:v>
                </c:pt>
                <c:pt idx="4134">
                  <c:v>91.3</c:v>
                </c:pt>
                <c:pt idx="4135">
                  <c:v>91.3</c:v>
                </c:pt>
                <c:pt idx="4136">
                  <c:v>91.3</c:v>
                </c:pt>
                <c:pt idx="4137">
                  <c:v>91.3</c:v>
                </c:pt>
                <c:pt idx="4138">
                  <c:v>91.3</c:v>
                </c:pt>
                <c:pt idx="4139">
                  <c:v>91.3</c:v>
                </c:pt>
                <c:pt idx="4140">
                  <c:v>91.3</c:v>
                </c:pt>
                <c:pt idx="4141">
                  <c:v>91.3</c:v>
                </c:pt>
                <c:pt idx="4142">
                  <c:v>91.3</c:v>
                </c:pt>
                <c:pt idx="4143">
                  <c:v>91.3</c:v>
                </c:pt>
                <c:pt idx="4144">
                  <c:v>91.3</c:v>
                </c:pt>
                <c:pt idx="4145">
                  <c:v>91.3</c:v>
                </c:pt>
                <c:pt idx="4146">
                  <c:v>91.3</c:v>
                </c:pt>
                <c:pt idx="4147">
                  <c:v>91.3</c:v>
                </c:pt>
                <c:pt idx="4148">
                  <c:v>91.3</c:v>
                </c:pt>
                <c:pt idx="4149">
                  <c:v>91.3</c:v>
                </c:pt>
                <c:pt idx="4150">
                  <c:v>91.3</c:v>
                </c:pt>
                <c:pt idx="4151">
                  <c:v>91.3</c:v>
                </c:pt>
                <c:pt idx="4152">
                  <c:v>91.3</c:v>
                </c:pt>
                <c:pt idx="4153">
                  <c:v>91.3</c:v>
                </c:pt>
                <c:pt idx="4154">
                  <c:v>91.3</c:v>
                </c:pt>
                <c:pt idx="4155">
                  <c:v>91.3</c:v>
                </c:pt>
                <c:pt idx="4156">
                  <c:v>91.3</c:v>
                </c:pt>
                <c:pt idx="4157">
                  <c:v>91.3</c:v>
                </c:pt>
                <c:pt idx="4158">
                  <c:v>91.3</c:v>
                </c:pt>
                <c:pt idx="4159">
                  <c:v>91.3</c:v>
                </c:pt>
                <c:pt idx="4160">
                  <c:v>91.2</c:v>
                </c:pt>
                <c:pt idx="4161">
                  <c:v>91.2</c:v>
                </c:pt>
                <c:pt idx="4162">
                  <c:v>91.2</c:v>
                </c:pt>
                <c:pt idx="4163">
                  <c:v>91.2</c:v>
                </c:pt>
                <c:pt idx="4164">
                  <c:v>91.2</c:v>
                </c:pt>
                <c:pt idx="4165">
                  <c:v>91.2</c:v>
                </c:pt>
                <c:pt idx="4166">
                  <c:v>91.2</c:v>
                </c:pt>
                <c:pt idx="4167">
                  <c:v>91.2</c:v>
                </c:pt>
                <c:pt idx="4168">
                  <c:v>91.2</c:v>
                </c:pt>
                <c:pt idx="4169">
                  <c:v>91.2</c:v>
                </c:pt>
                <c:pt idx="4170">
                  <c:v>91.2</c:v>
                </c:pt>
                <c:pt idx="4171">
                  <c:v>91.2</c:v>
                </c:pt>
                <c:pt idx="4172">
                  <c:v>91.2</c:v>
                </c:pt>
                <c:pt idx="4173">
                  <c:v>91.2</c:v>
                </c:pt>
                <c:pt idx="4174">
                  <c:v>91.2</c:v>
                </c:pt>
                <c:pt idx="4175">
                  <c:v>91.2</c:v>
                </c:pt>
                <c:pt idx="4176">
                  <c:v>91.2</c:v>
                </c:pt>
                <c:pt idx="4177">
                  <c:v>91.2</c:v>
                </c:pt>
                <c:pt idx="4178">
                  <c:v>91.2</c:v>
                </c:pt>
                <c:pt idx="4179">
                  <c:v>91.2</c:v>
                </c:pt>
                <c:pt idx="4180">
                  <c:v>91.2</c:v>
                </c:pt>
                <c:pt idx="4181">
                  <c:v>91.2</c:v>
                </c:pt>
                <c:pt idx="4182">
                  <c:v>91.2</c:v>
                </c:pt>
                <c:pt idx="4183">
                  <c:v>91.2</c:v>
                </c:pt>
                <c:pt idx="4184">
                  <c:v>91.2</c:v>
                </c:pt>
                <c:pt idx="4185">
                  <c:v>91.2</c:v>
                </c:pt>
                <c:pt idx="4186">
                  <c:v>91.2</c:v>
                </c:pt>
                <c:pt idx="4187">
                  <c:v>91.2</c:v>
                </c:pt>
                <c:pt idx="4188">
                  <c:v>91.2</c:v>
                </c:pt>
                <c:pt idx="4189">
                  <c:v>91.1</c:v>
                </c:pt>
                <c:pt idx="4190">
                  <c:v>91.1</c:v>
                </c:pt>
                <c:pt idx="4191">
                  <c:v>91.1</c:v>
                </c:pt>
                <c:pt idx="4192">
                  <c:v>91.1</c:v>
                </c:pt>
                <c:pt idx="4193">
                  <c:v>91.1</c:v>
                </c:pt>
                <c:pt idx="4194">
                  <c:v>91.1</c:v>
                </c:pt>
                <c:pt idx="4195">
                  <c:v>91.1</c:v>
                </c:pt>
                <c:pt idx="4196">
                  <c:v>91.1</c:v>
                </c:pt>
                <c:pt idx="4197">
                  <c:v>91.1</c:v>
                </c:pt>
                <c:pt idx="4198">
                  <c:v>91.1</c:v>
                </c:pt>
                <c:pt idx="4199">
                  <c:v>91.1</c:v>
                </c:pt>
                <c:pt idx="4200">
                  <c:v>91.1</c:v>
                </c:pt>
                <c:pt idx="4201">
                  <c:v>91.1</c:v>
                </c:pt>
                <c:pt idx="4202">
                  <c:v>91.1</c:v>
                </c:pt>
                <c:pt idx="4203">
                  <c:v>91.1</c:v>
                </c:pt>
                <c:pt idx="4204">
                  <c:v>91.1</c:v>
                </c:pt>
                <c:pt idx="4205">
                  <c:v>91.1</c:v>
                </c:pt>
                <c:pt idx="4206">
                  <c:v>91.1</c:v>
                </c:pt>
                <c:pt idx="4207">
                  <c:v>91.1</c:v>
                </c:pt>
                <c:pt idx="4208">
                  <c:v>91.1</c:v>
                </c:pt>
                <c:pt idx="4209">
                  <c:v>91.1</c:v>
                </c:pt>
                <c:pt idx="4210">
                  <c:v>91.1</c:v>
                </c:pt>
                <c:pt idx="4211">
                  <c:v>91.1</c:v>
                </c:pt>
                <c:pt idx="4212">
                  <c:v>91.1</c:v>
                </c:pt>
                <c:pt idx="4213">
                  <c:v>91</c:v>
                </c:pt>
                <c:pt idx="4214">
                  <c:v>91</c:v>
                </c:pt>
                <c:pt idx="4215">
                  <c:v>91</c:v>
                </c:pt>
                <c:pt idx="4216">
                  <c:v>91</c:v>
                </c:pt>
                <c:pt idx="4217">
                  <c:v>91</c:v>
                </c:pt>
                <c:pt idx="4218">
                  <c:v>91</c:v>
                </c:pt>
                <c:pt idx="4219">
                  <c:v>91</c:v>
                </c:pt>
                <c:pt idx="4220">
                  <c:v>91</c:v>
                </c:pt>
                <c:pt idx="4221">
                  <c:v>91</c:v>
                </c:pt>
                <c:pt idx="4222">
                  <c:v>91</c:v>
                </c:pt>
                <c:pt idx="4223">
                  <c:v>91</c:v>
                </c:pt>
                <c:pt idx="4224">
                  <c:v>91</c:v>
                </c:pt>
                <c:pt idx="4225">
                  <c:v>91</c:v>
                </c:pt>
                <c:pt idx="4226">
                  <c:v>91</c:v>
                </c:pt>
                <c:pt idx="4227">
                  <c:v>91</c:v>
                </c:pt>
                <c:pt idx="4228">
                  <c:v>91</c:v>
                </c:pt>
                <c:pt idx="4229">
                  <c:v>91</c:v>
                </c:pt>
                <c:pt idx="4230">
                  <c:v>91</c:v>
                </c:pt>
                <c:pt idx="4231">
                  <c:v>91</c:v>
                </c:pt>
                <c:pt idx="4232">
                  <c:v>91</c:v>
                </c:pt>
                <c:pt idx="4233">
                  <c:v>91</c:v>
                </c:pt>
                <c:pt idx="4234">
                  <c:v>91</c:v>
                </c:pt>
                <c:pt idx="4235">
                  <c:v>91</c:v>
                </c:pt>
                <c:pt idx="4236">
                  <c:v>91</c:v>
                </c:pt>
                <c:pt idx="4237">
                  <c:v>91</c:v>
                </c:pt>
                <c:pt idx="4238">
                  <c:v>91</c:v>
                </c:pt>
                <c:pt idx="4239">
                  <c:v>91</c:v>
                </c:pt>
                <c:pt idx="4240">
                  <c:v>91</c:v>
                </c:pt>
                <c:pt idx="4241">
                  <c:v>91</c:v>
                </c:pt>
                <c:pt idx="4242">
                  <c:v>91</c:v>
                </c:pt>
                <c:pt idx="4243">
                  <c:v>90.9</c:v>
                </c:pt>
                <c:pt idx="4244">
                  <c:v>90.9</c:v>
                </c:pt>
                <c:pt idx="4245">
                  <c:v>90.9</c:v>
                </c:pt>
                <c:pt idx="4246">
                  <c:v>90.9</c:v>
                </c:pt>
                <c:pt idx="4247">
                  <c:v>90.9</c:v>
                </c:pt>
                <c:pt idx="4248">
                  <c:v>90.9</c:v>
                </c:pt>
                <c:pt idx="4249">
                  <c:v>90.9</c:v>
                </c:pt>
                <c:pt idx="4250">
                  <c:v>90.9</c:v>
                </c:pt>
                <c:pt idx="4251">
                  <c:v>90.9</c:v>
                </c:pt>
                <c:pt idx="4252">
                  <c:v>90.9</c:v>
                </c:pt>
                <c:pt idx="4253">
                  <c:v>90.9</c:v>
                </c:pt>
                <c:pt idx="4254">
                  <c:v>90.9</c:v>
                </c:pt>
                <c:pt idx="4255">
                  <c:v>90.9</c:v>
                </c:pt>
                <c:pt idx="4256">
                  <c:v>90.9</c:v>
                </c:pt>
                <c:pt idx="4257">
                  <c:v>90.9</c:v>
                </c:pt>
                <c:pt idx="4258">
                  <c:v>90.9</c:v>
                </c:pt>
                <c:pt idx="4259">
                  <c:v>90.9</c:v>
                </c:pt>
                <c:pt idx="4260">
                  <c:v>90.9</c:v>
                </c:pt>
                <c:pt idx="4261">
                  <c:v>90.9</c:v>
                </c:pt>
                <c:pt idx="4262">
                  <c:v>90.9</c:v>
                </c:pt>
                <c:pt idx="4263">
                  <c:v>90.9</c:v>
                </c:pt>
                <c:pt idx="4264">
                  <c:v>90.8</c:v>
                </c:pt>
                <c:pt idx="4265">
                  <c:v>90.8</c:v>
                </c:pt>
                <c:pt idx="4266">
                  <c:v>90.8</c:v>
                </c:pt>
                <c:pt idx="4267">
                  <c:v>90.8</c:v>
                </c:pt>
                <c:pt idx="4268">
                  <c:v>90.8</c:v>
                </c:pt>
                <c:pt idx="4269">
                  <c:v>90.8</c:v>
                </c:pt>
                <c:pt idx="4270">
                  <c:v>90.8</c:v>
                </c:pt>
                <c:pt idx="4271">
                  <c:v>90.8</c:v>
                </c:pt>
                <c:pt idx="4272">
                  <c:v>90.8</c:v>
                </c:pt>
                <c:pt idx="4273">
                  <c:v>90.8</c:v>
                </c:pt>
                <c:pt idx="4274">
                  <c:v>90.8</c:v>
                </c:pt>
                <c:pt idx="4275">
                  <c:v>90.8</c:v>
                </c:pt>
                <c:pt idx="4276">
                  <c:v>90.8</c:v>
                </c:pt>
                <c:pt idx="4277">
                  <c:v>90.8</c:v>
                </c:pt>
                <c:pt idx="4278">
                  <c:v>90.8</c:v>
                </c:pt>
                <c:pt idx="4279">
                  <c:v>90.8</c:v>
                </c:pt>
                <c:pt idx="4280">
                  <c:v>90.8</c:v>
                </c:pt>
                <c:pt idx="4281">
                  <c:v>90.8</c:v>
                </c:pt>
                <c:pt idx="4282">
                  <c:v>90.8</c:v>
                </c:pt>
                <c:pt idx="4283">
                  <c:v>90.8</c:v>
                </c:pt>
                <c:pt idx="4284">
                  <c:v>90.8</c:v>
                </c:pt>
                <c:pt idx="4285">
                  <c:v>90.8</c:v>
                </c:pt>
                <c:pt idx="4286">
                  <c:v>90.8</c:v>
                </c:pt>
                <c:pt idx="4287">
                  <c:v>90.8</c:v>
                </c:pt>
                <c:pt idx="4288">
                  <c:v>90.8</c:v>
                </c:pt>
                <c:pt idx="4289">
                  <c:v>90.8</c:v>
                </c:pt>
                <c:pt idx="4290">
                  <c:v>90.8</c:v>
                </c:pt>
                <c:pt idx="4291">
                  <c:v>90.8</c:v>
                </c:pt>
                <c:pt idx="4292">
                  <c:v>90.8</c:v>
                </c:pt>
                <c:pt idx="4293">
                  <c:v>90.8</c:v>
                </c:pt>
                <c:pt idx="4294">
                  <c:v>90.8</c:v>
                </c:pt>
                <c:pt idx="4295">
                  <c:v>90.8</c:v>
                </c:pt>
                <c:pt idx="4296">
                  <c:v>90.8</c:v>
                </c:pt>
                <c:pt idx="4297">
                  <c:v>90.8</c:v>
                </c:pt>
                <c:pt idx="4298">
                  <c:v>90.8</c:v>
                </c:pt>
                <c:pt idx="4299">
                  <c:v>90.8</c:v>
                </c:pt>
                <c:pt idx="4300">
                  <c:v>90.8</c:v>
                </c:pt>
                <c:pt idx="4301">
                  <c:v>90.8</c:v>
                </c:pt>
                <c:pt idx="4302">
                  <c:v>90.8</c:v>
                </c:pt>
                <c:pt idx="4303">
                  <c:v>90.7</c:v>
                </c:pt>
                <c:pt idx="4304">
                  <c:v>90.7</c:v>
                </c:pt>
                <c:pt idx="4305">
                  <c:v>90.7</c:v>
                </c:pt>
                <c:pt idx="4306">
                  <c:v>90.7</c:v>
                </c:pt>
                <c:pt idx="4307">
                  <c:v>90.7</c:v>
                </c:pt>
                <c:pt idx="4308">
                  <c:v>90.7</c:v>
                </c:pt>
                <c:pt idx="4309">
                  <c:v>90.7</c:v>
                </c:pt>
                <c:pt idx="4310">
                  <c:v>90.7</c:v>
                </c:pt>
                <c:pt idx="4311">
                  <c:v>90.7</c:v>
                </c:pt>
                <c:pt idx="4312">
                  <c:v>90.7</c:v>
                </c:pt>
                <c:pt idx="4313">
                  <c:v>90.7</c:v>
                </c:pt>
                <c:pt idx="4314">
                  <c:v>90.7</c:v>
                </c:pt>
                <c:pt idx="4315">
                  <c:v>90.7</c:v>
                </c:pt>
                <c:pt idx="4316">
                  <c:v>90.7</c:v>
                </c:pt>
                <c:pt idx="4317">
                  <c:v>90.7</c:v>
                </c:pt>
                <c:pt idx="4318">
                  <c:v>90.7</c:v>
                </c:pt>
                <c:pt idx="4319">
                  <c:v>90.7</c:v>
                </c:pt>
                <c:pt idx="4320">
                  <c:v>90.7</c:v>
                </c:pt>
                <c:pt idx="4321">
                  <c:v>90.7</c:v>
                </c:pt>
                <c:pt idx="4322">
                  <c:v>90.7</c:v>
                </c:pt>
                <c:pt idx="4323">
                  <c:v>90.7</c:v>
                </c:pt>
                <c:pt idx="4324">
                  <c:v>90.7</c:v>
                </c:pt>
                <c:pt idx="4325">
                  <c:v>90.7</c:v>
                </c:pt>
                <c:pt idx="4326">
                  <c:v>90.7</c:v>
                </c:pt>
                <c:pt idx="4327">
                  <c:v>90.7</c:v>
                </c:pt>
                <c:pt idx="4328">
                  <c:v>90.7</c:v>
                </c:pt>
                <c:pt idx="4329">
                  <c:v>90.7</c:v>
                </c:pt>
                <c:pt idx="4330">
                  <c:v>90.6</c:v>
                </c:pt>
                <c:pt idx="4331">
                  <c:v>90.6</c:v>
                </c:pt>
                <c:pt idx="4332">
                  <c:v>90.6</c:v>
                </c:pt>
                <c:pt idx="4333">
                  <c:v>90.6</c:v>
                </c:pt>
                <c:pt idx="4334">
                  <c:v>90.6</c:v>
                </c:pt>
                <c:pt idx="4335">
                  <c:v>90.6</c:v>
                </c:pt>
                <c:pt idx="4336">
                  <c:v>90.6</c:v>
                </c:pt>
                <c:pt idx="4337">
                  <c:v>90.6</c:v>
                </c:pt>
                <c:pt idx="4338">
                  <c:v>90.6</c:v>
                </c:pt>
                <c:pt idx="4339">
                  <c:v>90.6</c:v>
                </c:pt>
                <c:pt idx="4340">
                  <c:v>90.6</c:v>
                </c:pt>
                <c:pt idx="4341">
                  <c:v>90.6</c:v>
                </c:pt>
                <c:pt idx="4342">
                  <c:v>90.6</c:v>
                </c:pt>
                <c:pt idx="4343">
                  <c:v>90.6</c:v>
                </c:pt>
                <c:pt idx="4344">
                  <c:v>90.6</c:v>
                </c:pt>
                <c:pt idx="4345">
                  <c:v>90.6</c:v>
                </c:pt>
                <c:pt idx="4346">
                  <c:v>90.6</c:v>
                </c:pt>
                <c:pt idx="4347">
                  <c:v>90.6</c:v>
                </c:pt>
                <c:pt idx="4348">
                  <c:v>90.6</c:v>
                </c:pt>
                <c:pt idx="4349">
                  <c:v>90.6</c:v>
                </c:pt>
                <c:pt idx="4350">
                  <c:v>90.6</c:v>
                </c:pt>
                <c:pt idx="4351">
                  <c:v>90.6</c:v>
                </c:pt>
                <c:pt idx="4352">
                  <c:v>90.6</c:v>
                </c:pt>
                <c:pt idx="4353">
                  <c:v>90.6</c:v>
                </c:pt>
                <c:pt idx="4354">
                  <c:v>90.6</c:v>
                </c:pt>
                <c:pt idx="4355">
                  <c:v>90.6</c:v>
                </c:pt>
                <c:pt idx="4356">
                  <c:v>90.6</c:v>
                </c:pt>
                <c:pt idx="4357">
                  <c:v>90.6</c:v>
                </c:pt>
                <c:pt idx="4358">
                  <c:v>90.6</c:v>
                </c:pt>
                <c:pt idx="4359">
                  <c:v>90.6</c:v>
                </c:pt>
                <c:pt idx="4360">
                  <c:v>90.6</c:v>
                </c:pt>
                <c:pt idx="4361">
                  <c:v>90.6</c:v>
                </c:pt>
                <c:pt idx="4362">
                  <c:v>90.6</c:v>
                </c:pt>
                <c:pt idx="4363">
                  <c:v>90.5</c:v>
                </c:pt>
                <c:pt idx="4364">
                  <c:v>90.5</c:v>
                </c:pt>
                <c:pt idx="4365">
                  <c:v>90.5</c:v>
                </c:pt>
                <c:pt idx="4366">
                  <c:v>90.5</c:v>
                </c:pt>
                <c:pt idx="4367">
                  <c:v>90.5</c:v>
                </c:pt>
                <c:pt idx="4368">
                  <c:v>90.5</c:v>
                </c:pt>
                <c:pt idx="4369">
                  <c:v>90.5</c:v>
                </c:pt>
                <c:pt idx="4370">
                  <c:v>90.5</c:v>
                </c:pt>
                <c:pt idx="4371">
                  <c:v>90.5</c:v>
                </c:pt>
                <c:pt idx="4372">
                  <c:v>90.5</c:v>
                </c:pt>
                <c:pt idx="4373">
                  <c:v>90.5</c:v>
                </c:pt>
                <c:pt idx="4374">
                  <c:v>90.5</c:v>
                </c:pt>
                <c:pt idx="4375">
                  <c:v>90.5</c:v>
                </c:pt>
                <c:pt idx="4376">
                  <c:v>90.5</c:v>
                </c:pt>
                <c:pt idx="4377">
                  <c:v>90.5</c:v>
                </c:pt>
                <c:pt idx="4378">
                  <c:v>90.5</c:v>
                </c:pt>
                <c:pt idx="4379">
                  <c:v>90.5</c:v>
                </c:pt>
                <c:pt idx="4380">
                  <c:v>90.5</c:v>
                </c:pt>
                <c:pt idx="4381">
                  <c:v>90.5</c:v>
                </c:pt>
                <c:pt idx="4382">
                  <c:v>90.5</c:v>
                </c:pt>
                <c:pt idx="4383">
                  <c:v>90.5</c:v>
                </c:pt>
                <c:pt idx="4384">
                  <c:v>90.5</c:v>
                </c:pt>
                <c:pt idx="4385">
                  <c:v>90.5</c:v>
                </c:pt>
                <c:pt idx="4386">
                  <c:v>90.5</c:v>
                </c:pt>
                <c:pt idx="4387">
                  <c:v>90.4</c:v>
                </c:pt>
                <c:pt idx="4388">
                  <c:v>90.4</c:v>
                </c:pt>
                <c:pt idx="4389">
                  <c:v>90.4</c:v>
                </c:pt>
                <c:pt idx="4390">
                  <c:v>90.4</c:v>
                </c:pt>
                <c:pt idx="4391">
                  <c:v>90.4</c:v>
                </c:pt>
                <c:pt idx="4392">
                  <c:v>90.4</c:v>
                </c:pt>
                <c:pt idx="4393">
                  <c:v>90.4</c:v>
                </c:pt>
                <c:pt idx="4394">
                  <c:v>90.4</c:v>
                </c:pt>
                <c:pt idx="4395">
                  <c:v>90.4</c:v>
                </c:pt>
                <c:pt idx="4396">
                  <c:v>90.4</c:v>
                </c:pt>
                <c:pt idx="4397">
                  <c:v>90.4</c:v>
                </c:pt>
                <c:pt idx="4398">
                  <c:v>90.4</c:v>
                </c:pt>
                <c:pt idx="4399">
                  <c:v>90.4</c:v>
                </c:pt>
                <c:pt idx="4400">
                  <c:v>90.4</c:v>
                </c:pt>
                <c:pt idx="4401">
                  <c:v>90.4</c:v>
                </c:pt>
                <c:pt idx="4402">
                  <c:v>90.4</c:v>
                </c:pt>
                <c:pt idx="4403">
                  <c:v>90.4</c:v>
                </c:pt>
                <c:pt idx="4404">
                  <c:v>90.4</c:v>
                </c:pt>
                <c:pt idx="4405">
                  <c:v>90.4</c:v>
                </c:pt>
                <c:pt idx="4406">
                  <c:v>90.4</c:v>
                </c:pt>
                <c:pt idx="4407">
                  <c:v>90.4</c:v>
                </c:pt>
                <c:pt idx="4408">
                  <c:v>90.4</c:v>
                </c:pt>
                <c:pt idx="4409">
                  <c:v>90.4</c:v>
                </c:pt>
                <c:pt idx="4410">
                  <c:v>90.4</c:v>
                </c:pt>
                <c:pt idx="4411">
                  <c:v>90.4</c:v>
                </c:pt>
                <c:pt idx="4412">
                  <c:v>90.4</c:v>
                </c:pt>
                <c:pt idx="4413">
                  <c:v>90.4</c:v>
                </c:pt>
                <c:pt idx="4414">
                  <c:v>90.4</c:v>
                </c:pt>
                <c:pt idx="4415">
                  <c:v>90.4</c:v>
                </c:pt>
                <c:pt idx="4416">
                  <c:v>90.4</c:v>
                </c:pt>
                <c:pt idx="4417">
                  <c:v>90.4</c:v>
                </c:pt>
                <c:pt idx="4418">
                  <c:v>90.3</c:v>
                </c:pt>
                <c:pt idx="4419">
                  <c:v>90.3</c:v>
                </c:pt>
                <c:pt idx="4420">
                  <c:v>90.3</c:v>
                </c:pt>
                <c:pt idx="4421">
                  <c:v>90.3</c:v>
                </c:pt>
                <c:pt idx="4422">
                  <c:v>90.3</c:v>
                </c:pt>
                <c:pt idx="4423">
                  <c:v>90.3</c:v>
                </c:pt>
                <c:pt idx="4424">
                  <c:v>90.3</c:v>
                </c:pt>
                <c:pt idx="4425">
                  <c:v>90.3</c:v>
                </c:pt>
                <c:pt idx="4426">
                  <c:v>90.3</c:v>
                </c:pt>
                <c:pt idx="4427">
                  <c:v>90.3</c:v>
                </c:pt>
                <c:pt idx="4428">
                  <c:v>90.3</c:v>
                </c:pt>
                <c:pt idx="4429">
                  <c:v>90.3</c:v>
                </c:pt>
                <c:pt idx="4430">
                  <c:v>90.3</c:v>
                </c:pt>
                <c:pt idx="4431">
                  <c:v>90.3</c:v>
                </c:pt>
                <c:pt idx="4432">
                  <c:v>90.3</c:v>
                </c:pt>
                <c:pt idx="4433">
                  <c:v>90.3</c:v>
                </c:pt>
                <c:pt idx="4434">
                  <c:v>90.3</c:v>
                </c:pt>
                <c:pt idx="4435">
                  <c:v>90.3</c:v>
                </c:pt>
                <c:pt idx="4436">
                  <c:v>90.3</c:v>
                </c:pt>
                <c:pt idx="4437">
                  <c:v>90.3</c:v>
                </c:pt>
                <c:pt idx="4438">
                  <c:v>90.3</c:v>
                </c:pt>
                <c:pt idx="4439">
                  <c:v>90.2</c:v>
                </c:pt>
                <c:pt idx="4440">
                  <c:v>90.2</c:v>
                </c:pt>
                <c:pt idx="4441">
                  <c:v>90.2</c:v>
                </c:pt>
                <c:pt idx="4442">
                  <c:v>90.2</c:v>
                </c:pt>
                <c:pt idx="4443">
                  <c:v>90.2</c:v>
                </c:pt>
                <c:pt idx="4444">
                  <c:v>90.3</c:v>
                </c:pt>
                <c:pt idx="4445">
                  <c:v>90.3</c:v>
                </c:pt>
                <c:pt idx="4446">
                  <c:v>90.3</c:v>
                </c:pt>
                <c:pt idx="4447">
                  <c:v>90.3</c:v>
                </c:pt>
                <c:pt idx="4448">
                  <c:v>90.3</c:v>
                </c:pt>
                <c:pt idx="4449">
                  <c:v>90.3</c:v>
                </c:pt>
                <c:pt idx="4450">
                  <c:v>90.2</c:v>
                </c:pt>
                <c:pt idx="4451">
                  <c:v>90.2</c:v>
                </c:pt>
                <c:pt idx="4452">
                  <c:v>90.2</c:v>
                </c:pt>
                <c:pt idx="4453">
                  <c:v>90.2</c:v>
                </c:pt>
                <c:pt idx="4454">
                  <c:v>90.2</c:v>
                </c:pt>
                <c:pt idx="4455">
                  <c:v>90.2</c:v>
                </c:pt>
                <c:pt idx="4456">
                  <c:v>90.2</c:v>
                </c:pt>
                <c:pt idx="4457">
                  <c:v>90.2</c:v>
                </c:pt>
                <c:pt idx="4458">
                  <c:v>90.2</c:v>
                </c:pt>
                <c:pt idx="4459">
                  <c:v>90.2</c:v>
                </c:pt>
                <c:pt idx="4460">
                  <c:v>90.2</c:v>
                </c:pt>
                <c:pt idx="4461">
                  <c:v>90.2</c:v>
                </c:pt>
                <c:pt idx="4462">
                  <c:v>90.2</c:v>
                </c:pt>
                <c:pt idx="4463">
                  <c:v>90.2</c:v>
                </c:pt>
                <c:pt idx="4464">
                  <c:v>90.2</c:v>
                </c:pt>
                <c:pt idx="4465">
                  <c:v>90.2</c:v>
                </c:pt>
                <c:pt idx="4466">
                  <c:v>90.2</c:v>
                </c:pt>
                <c:pt idx="4467">
                  <c:v>90.2</c:v>
                </c:pt>
                <c:pt idx="4468">
                  <c:v>90.2</c:v>
                </c:pt>
                <c:pt idx="4469">
                  <c:v>90.2</c:v>
                </c:pt>
                <c:pt idx="4470">
                  <c:v>90.1</c:v>
                </c:pt>
                <c:pt idx="4471">
                  <c:v>90.1</c:v>
                </c:pt>
                <c:pt idx="4472">
                  <c:v>90.1</c:v>
                </c:pt>
                <c:pt idx="4473">
                  <c:v>90.1</c:v>
                </c:pt>
                <c:pt idx="4474">
                  <c:v>90.1</c:v>
                </c:pt>
                <c:pt idx="4475">
                  <c:v>90.1</c:v>
                </c:pt>
                <c:pt idx="4476">
                  <c:v>90.1</c:v>
                </c:pt>
                <c:pt idx="4477">
                  <c:v>90.1</c:v>
                </c:pt>
                <c:pt idx="4478">
                  <c:v>90.1</c:v>
                </c:pt>
                <c:pt idx="4479">
                  <c:v>90.1</c:v>
                </c:pt>
                <c:pt idx="4480">
                  <c:v>90.1</c:v>
                </c:pt>
                <c:pt idx="4481">
                  <c:v>90.1</c:v>
                </c:pt>
                <c:pt idx="4482">
                  <c:v>90.1</c:v>
                </c:pt>
                <c:pt idx="4483">
                  <c:v>90.1</c:v>
                </c:pt>
                <c:pt idx="4484">
                  <c:v>90.1</c:v>
                </c:pt>
                <c:pt idx="4485">
                  <c:v>90.1</c:v>
                </c:pt>
                <c:pt idx="4486">
                  <c:v>90.1</c:v>
                </c:pt>
                <c:pt idx="4487">
                  <c:v>90.1</c:v>
                </c:pt>
                <c:pt idx="4488">
                  <c:v>90.1</c:v>
                </c:pt>
                <c:pt idx="4489">
                  <c:v>90</c:v>
                </c:pt>
                <c:pt idx="4490">
                  <c:v>90</c:v>
                </c:pt>
                <c:pt idx="4491">
                  <c:v>90</c:v>
                </c:pt>
                <c:pt idx="4492">
                  <c:v>90</c:v>
                </c:pt>
                <c:pt idx="4493">
                  <c:v>90</c:v>
                </c:pt>
                <c:pt idx="4494">
                  <c:v>90</c:v>
                </c:pt>
                <c:pt idx="4495">
                  <c:v>90</c:v>
                </c:pt>
                <c:pt idx="4496">
                  <c:v>90</c:v>
                </c:pt>
                <c:pt idx="4497">
                  <c:v>90</c:v>
                </c:pt>
                <c:pt idx="4498">
                  <c:v>90</c:v>
                </c:pt>
                <c:pt idx="4499">
                  <c:v>90</c:v>
                </c:pt>
                <c:pt idx="4500">
                  <c:v>90</c:v>
                </c:pt>
                <c:pt idx="4501">
                  <c:v>90</c:v>
                </c:pt>
                <c:pt idx="4502">
                  <c:v>90</c:v>
                </c:pt>
                <c:pt idx="4503">
                  <c:v>90</c:v>
                </c:pt>
                <c:pt idx="4504">
                  <c:v>90</c:v>
                </c:pt>
                <c:pt idx="4505">
                  <c:v>90</c:v>
                </c:pt>
                <c:pt idx="4506">
                  <c:v>90</c:v>
                </c:pt>
                <c:pt idx="4507">
                  <c:v>90</c:v>
                </c:pt>
                <c:pt idx="4508">
                  <c:v>90</c:v>
                </c:pt>
                <c:pt idx="4509">
                  <c:v>90</c:v>
                </c:pt>
                <c:pt idx="4510">
                  <c:v>90</c:v>
                </c:pt>
                <c:pt idx="4511">
                  <c:v>90</c:v>
                </c:pt>
                <c:pt idx="4512">
                  <c:v>89.9</c:v>
                </c:pt>
                <c:pt idx="4513">
                  <c:v>89.9</c:v>
                </c:pt>
                <c:pt idx="4514">
                  <c:v>89.9</c:v>
                </c:pt>
                <c:pt idx="4515">
                  <c:v>89.9</c:v>
                </c:pt>
                <c:pt idx="4516">
                  <c:v>89.9</c:v>
                </c:pt>
                <c:pt idx="4517">
                  <c:v>89.9</c:v>
                </c:pt>
                <c:pt idx="4518">
                  <c:v>89.9</c:v>
                </c:pt>
                <c:pt idx="4519">
                  <c:v>89.9</c:v>
                </c:pt>
                <c:pt idx="4520">
                  <c:v>89.9</c:v>
                </c:pt>
                <c:pt idx="4521">
                  <c:v>89.9</c:v>
                </c:pt>
                <c:pt idx="4522">
                  <c:v>89.9</c:v>
                </c:pt>
                <c:pt idx="4523">
                  <c:v>89.9</c:v>
                </c:pt>
                <c:pt idx="4524">
                  <c:v>89.9</c:v>
                </c:pt>
                <c:pt idx="4525">
                  <c:v>89.9</c:v>
                </c:pt>
                <c:pt idx="4526">
                  <c:v>89.9</c:v>
                </c:pt>
                <c:pt idx="4527">
                  <c:v>89.9</c:v>
                </c:pt>
                <c:pt idx="4528">
                  <c:v>89.9</c:v>
                </c:pt>
                <c:pt idx="4529">
                  <c:v>89.9</c:v>
                </c:pt>
                <c:pt idx="4530">
                  <c:v>89.9</c:v>
                </c:pt>
                <c:pt idx="4531">
                  <c:v>89.9</c:v>
                </c:pt>
                <c:pt idx="4532">
                  <c:v>89.9</c:v>
                </c:pt>
                <c:pt idx="4533">
                  <c:v>89.9</c:v>
                </c:pt>
                <c:pt idx="4534">
                  <c:v>89.9</c:v>
                </c:pt>
                <c:pt idx="4535">
                  <c:v>89.9</c:v>
                </c:pt>
                <c:pt idx="4536">
                  <c:v>89.8</c:v>
                </c:pt>
                <c:pt idx="4537">
                  <c:v>89.8</c:v>
                </c:pt>
                <c:pt idx="4538">
                  <c:v>89.8</c:v>
                </c:pt>
                <c:pt idx="4539">
                  <c:v>89.8</c:v>
                </c:pt>
                <c:pt idx="4540">
                  <c:v>89.8</c:v>
                </c:pt>
                <c:pt idx="4541">
                  <c:v>89.8</c:v>
                </c:pt>
                <c:pt idx="4542">
                  <c:v>89.8</c:v>
                </c:pt>
                <c:pt idx="4543">
                  <c:v>89.8</c:v>
                </c:pt>
                <c:pt idx="4544">
                  <c:v>89.8</c:v>
                </c:pt>
                <c:pt idx="4545">
                  <c:v>89.8</c:v>
                </c:pt>
                <c:pt idx="4546">
                  <c:v>89.8</c:v>
                </c:pt>
                <c:pt idx="4547">
                  <c:v>89.8</c:v>
                </c:pt>
                <c:pt idx="4548">
                  <c:v>89.8</c:v>
                </c:pt>
                <c:pt idx="4549">
                  <c:v>89.8</c:v>
                </c:pt>
                <c:pt idx="4550">
                  <c:v>89.8</c:v>
                </c:pt>
                <c:pt idx="4551">
                  <c:v>89.8</c:v>
                </c:pt>
                <c:pt idx="4552">
                  <c:v>89.8</c:v>
                </c:pt>
                <c:pt idx="4553">
                  <c:v>89.8</c:v>
                </c:pt>
                <c:pt idx="4554">
                  <c:v>89.8</c:v>
                </c:pt>
                <c:pt idx="4555">
                  <c:v>89.8</c:v>
                </c:pt>
                <c:pt idx="4556">
                  <c:v>89.8</c:v>
                </c:pt>
                <c:pt idx="4557">
                  <c:v>89.8</c:v>
                </c:pt>
                <c:pt idx="4558">
                  <c:v>89.8</c:v>
                </c:pt>
                <c:pt idx="4559">
                  <c:v>89.7</c:v>
                </c:pt>
                <c:pt idx="4560">
                  <c:v>89.7</c:v>
                </c:pt>
                <c:pt idx="4561">
                  <c:v>89.7</c:v>
                </c:pt>
                <c:pt idx="4562">
                  <c:v>89.7</c:v>
                </c:pt>
                <c:pt idx="4563">
                  <c:v>89.7</c:v>
                </c:pt>
                <c:pt idx="4564">
                  <c:v>89.7</c:v>
                </c:pt>
                <c:pt idx="4565">
                  <c:v>89.7</c:v>
                </c:pt>
                <c:pt idx="4566">
                  <c:v>89.7</c:v>
                </c:pt>
                <c:pt idx="4567">
                  <c:v>89.7</c:v>
                </c:pt>
                <c:pt idx="4568">
                  <c:v>89.7</c:v>
                </c:pt>
                <c:pt idx="4569">
                  <c:v>89.7</c:v>
                </c:pt>
                <c:pt idx="4570">
                  <c:v>89.7</c:v>
                </c:pt>
                <c:pt idx="4571">
                  <c:v>89.7</c:v>
                </c:pt>
                <c:pt idx="4572">
                  <c:v>89.7</c:v>
                </c:pt>
                <c:pt idx="4573">
                  <c:v>89.7</c:v>
                </c:pt>
                <c:pt idx="4574">
                  <c:v>89.7</c:v>
                </c:pt>
                <c:pt idx="4575">
                  <c:v>89.7</c:v>
                </c:pt>
                <c:pt idx="4576">
                  <c:v>89.7</c:v>
                </c:pt>
                <c:pt idx="4577">
                  <c:v>89.7</c:v>
                </c:pt>
                <c:pt idx="4578">
                  <c:v>89.6</c:v>
                </c:pt>
                <c:pt idx="4579">
                  <c:v>89.6</c:v>
                </c:pt>
                <c:pt idx="4580">
                  <c:v>89.6</c:v>
                </c:pt>
                <c:pt idx="4581">
                  <c:v>89.6</c:v>
                </c:pt>
                <c:pt idx="4582">
                  <c:v>89.6</c:v>
                </c:pt>
                <c:pt idx="4583">
                  <c:v>89.6</c:v>
                </c:pt>
                <c:pt idx="4584">
                  <c:v>89.6</c:v>
                </c:pt>
                <c:pt idx="4585">
                  <c:v>89.6</c:v>
                </c:pt>
                <c:pt idx="4586">
                  <c:v>89.6</c:v>
                </c:pt>
                <c:pt idx="4587">
                  <c:v>89.6</c:v>
                </c:pt>
                <c:pt idx="4588">
                  <c:v>89.6</c:v>
                </c:pt>
                <c:pt idx="4589">
                  <c:v>89.6</c:v>
                </c:pt>
                <c:pt idx="4590">
                  <c:v>89.6</c:v>
                </c:pt>
                <c:pt idx="4591">
                  <c:v>89.6</c:v>
                </c:pt>
                <c:pt idx="4592">
                  <c:v>89.6</c:v>
                </c:pt>
                <c:pt idx="4593">
                  <c:v>89.6</c:v>
                </c:pt>
                <c:pt idx="4594">
                  <c:v>89.6</c:v>
                </c:pt>
                <c:pt idx="4595">
                  <c:v>89.6</c:v>
                </c:pt>
                <c:pt idx="4596">
                  <c:v>89.6</c:v>
                </c:pt>
                <c:pt idx="4597">
                  <c:v>89.6</c:v>
                </c:pt>
                <c:pt idx="4598">
                  <c:v>89.6</c:v>
                </c:pt>
                <c:pt idx="4599">
                  <c:v>89.6</c:v>
                </c:pt>
                <c:pt idx="4600">
                  <c:v>89.6</c:v>
                </c:pt>
                <c:pt idx="4601">
                  <c:v>89.6</c:v>
                </c:pt>
                <c:pt idx="4602">
                  <c:v>89.5</c:v>
                </c:pt>
                <c:pt idx="4603">
                  <c:v>89.5</c:v>
                </c:pt>
                <c:pt idx="4604">
                  <c:v>89.5</c:v>
                </c:pt>
                <c:pt idx="4605">
                  <c:v>89.5</c:v>
                </c:pt>
                <c:pt idx="4606">
                  <c:v>89.5</c:v>
                </c:pt>
                <c:pt idx="4607">
                  <c:v>89.5</c:v>
                </c:pt>
                <c:pt idx="4608">
                  <c:v>89.5</c:v>
                </c:pt>
                <c:pt idx="4609">
                  <c:v>89.5</c:v>
                </c:pt>
                <c:pt idx="4610">
                  <c:v>89.5</c:v>
                </c:pt>
                <c:pt idx="4611">
                  <c:v>89.5</c:v>
                </c:pt>
                <c:pt idx="4612">
                  <c:v>89.5</c:v>
                </c:pt>
                <c:pt idx="4613">
                  <c:v>89.5</c:v>
                </c:pt>
                <c:pt idx="4614">
                  <c:v>89.5</c:v>
                </c:pt>
                <c:pt idx="4615">
                  <c:v>89.5</c:v>
                </c:pt>
                <c:pt idx="4616">
                  <c:v>89.5</c:v>
                </c:pt>
                <c:pt idx="4617">
                  <c:v>89.5</c:v>
                </c:pt>
                <c:pt idx="4618">
                  <c:v>89.5</c:v>
                </c:pt>
                <c:pt idx="4619">
                  <c:v>89.5</c:v>
                </c:pt>
                <c:pt idx="4620">
                  <c:v>89.5</c:v>
                </c:pt>
                <c:pt idx="4621">
                  <c:v>89.5</c:v>
                </c:pt>
                <c:pt idx="4622">
                  <c:v>89.5</c:v>
                </c:pt>
                <c:pt idx="4623">
                  <c:v>89.5</c:v>
                </c:pt>
                <c:pt idx="4624">
                  <c:v>89.5</c:v>
                </c:pt>
                <c:pt idx="4625">
                  <c:v>89.5</c:v>
                </c:pt>
                <c:pt idx="4626">
                  <c:v>89.5</c:v>
                </c:pt>
                <c:pt idx="4627">
                  <c:v>89.5</c:v>
                </c:pt>
                <c:pt idx="4628">
                  <c:v>89.5</c:v>
                </c:pt>
                <c:pt idx="4629">
                  <c:v>89.5</c:v>
                </c:pt>
                <c:pt idx="4630">
                  <c:v>89.4</c:v>
                </c:pt>
                <c:pt idx="4631">
                  <c:v>89.4</c:v>
                </c:pt>
                <c:pt idx="4632">
                  <c:v>89.4</c:v>
                </c:pt>
                <c:pt idx="4633">
                  <c:v>89.4</c:v>
                </c:pt>
                <c:pt idx="4634">
                  <c:v>89.4</c:v>
                </c:pt>
                <c:pt idx="4635">
                  <c:v>89.4</c:v>
                </c:pt>
                <c:pt idx="4636">
                  <c:v>89.4</c:v>
                </c:pt>
                <c:pt idx="4637">
                  <c:v>89.4</c:v>
                </c:pt>
                <c:pt idx="4638">
                  <c:v>89.4</c:v>
                </c:pt>
                <c:pt idx="4639">
                  <c:v>89.4</c:v>
                </c:pt>
                <c:pt idx="4640">
                  <c:v>89.4</c:v>
                </c:pt>
                <c:pt idx="4641">
                  <c:v>89.4</c:v>
                </c:pt>
                <c:pt idx="4642">
                  <c:v>89.4</c:v>
                </c:pt>
                <c:pt idx="4643">
                  <c:v>89.4</c:v>
                </c:pt>
                <c:pt idx="4644">
                  <c:v>89.4</c:v>
                </c:pt>
                <c:pt idx="4645">
                  <c:v>89.4</c:v>
                </c:pt>
                <c:pt idx="4646">
                  <c:v>89.4</c:v>
                </c:pt>
                <c:pt idx="4647">
                  <c:v>89.4</c:v>
                </c:pt>
                <c:pt idx="4648">
                  <c:v>89.4</c:v>
                </c:pt>
                <c:pt idx="4649">
                  <c:v>89.4</c:v>
                </c:pt>
                <c:pt idx="4650">
                  <c:v>89.4</c:v>
                </c:pt>
                <c:pt idx="4651">
                  <c:v>89.4</c:v>
                </c:pt>
                <c:pt idx="4652">
                  <c:v>89.3</c:v>
                </c:pt>
                <c:pt idx="4653">
                  <c:v>89.3</c:v>
                </c:pt>
                <c:pt idx="4654">
                  <c:v>89.3</c:v>
                </c:pt>
                <c:pt idx="4655">
                  <c:v>89.3</c:v>
                </c:pt>
                <c:pt idx="4656">
                  <c:v>89.3</c:v>
                </c:pt>
                <c:pt idx="4657">
                  <c:v>89.3</c:v>
                </c:pt>
                <c:pt idx="4658">
                  <c:v>89.3</c:v>
                </c:pt>
                <c:pt idx="4659">
                  <c:v>89.3</c:v>
                </c:pt>
                <c:pt idx="4660">
                  <c:v>89.3</c:v>
                </c:pt>
                <c:pt idx="4661">
                  <c:v>89.3</c:v>
                </c:pt>
                <c:pt idx="4662">
                  <c:v>89.3</c:v>
                </c:pt>
                <c:pt idx="4663">
                  <c:v>89.3</c:v>
                </c:pt>
                <c:pt idx="4664">
                  <c:v>89.3</c:v>
                </c:pt>
                <c:pt idx="4665">
                  <c:v>89.3</c:v>
                </c:pt>
                <c:pt idx="4666">
                  <c:v>89.3</c:v>
                </c:pt>
                <c:pt idx="4667">
                  <c:v>89.3</c:v>
                </c:pt>
                <c:pt idx="4668">
                  <c:v>89.3</c:v>
                </c:pt>
                <c:pt idx="4669">
                  <c:v>89.3</c:v>
                </c:pt>
                <c:pt idx="4670">
                  <c:v>89.3</c:v>
                </c:pt>
                <c:pt idx="4671">
                  <c:v>89.3</c:v>
                </c:pt>
                <c:pt idx="4672">
                  <c:v>89.3</c:v>
                </c:pt>
                <c:pt idx="4673">
                  <c:v>89.3</c:v>
                </c:pt>
                <c:pt idx="4674">
                  <c:v>89.3</c:v>
                </c:pt>
                <c:pt idx="4675">
                  <c:v>89.3</c:v>
                </c:pt>
                <c:pt idx="4676">
                  <c:v>89.3</c:v>
                </c:pt>
                <c:pt idx="4677">
                  <c:v>89.3</c:v>
                </c:pt>
                <c:pt idx="4678">
                  <c:v>89.3</c:v>
                </c:pt>
                <c:pt idx="4679">
                  <c:v>89.3</c:v>
                </c:pt>
                <c:pt idx="4680">
                  <c:v>89.3</c:v>
                </c:pt>
                <c:pt idx="4681">
                  <c:v>89.2</c:v>
                </c:pt>
                <c:pt idx="4682">
                  <c:v>89.2</c:v>
                </c:pt>
                <c:pt idx="4683">
                  <c:v>89.2</c:v>
                </c:pt>
                <c:pt idx="4684">
                  <c:v>89.2</c:v>
                </c:pt>
                <c:pt idx="4685">
                  <c:v>89.2</c:v>
                </c:pt>
                <c:pt idx="4686">
                  <c:v>89.2</c:v>
                </c:pt>
                <c:pt idx="4687">
                  <c:v>89.2</c:v>
                </c:pt>
                <c:pt idx="4688">
                  <c:v>89.2</c:v>
                </c:pt>
                <c:pt idx="4689">
                  <c:v>89.2</c:v>
                </c:pt>
                <c:pt idx="4690">
                  <c:v>89.2</c:v>
                </c:pt>
                <c:pt idx="4691">
                  <c:v>89.2</c:v>
                </c:pt>
                <c:pt idx="4692">
                  <c:v>89.2</c:v>
                </c:pt>
                <c:pt idx="4693">
                  <c:v>89.2</c:v>
                </c:pt>
                <c:pt idx="4694">
                  <c:v>89.2</c:v>
                </c:pt>
                <c:pt idx="4695">
                  <c:v>89.2</c:v>
                </c:pt>
                <c:pt idx="4696">
                  <c:v>89.2</c:v>
                </c:pt>
                <c:pt idx="4697">
                  <c:v>89.2</c:v>
                </c:pt>
                <c:pt idx="4698">
                  <c:v>89.2</c:v>
                </c:pt>
                <c:pt idx="4699">
                  <c:v>89.2</c:v>
                </c:pt>
                <c:pt idx="4700">
                  <c:v>89.2</c:v>
                </c:pt>
                <c:pt idx="4701">
                  <c:v>89.2</c:v>
                </c:pt>
                <c:pt idx="4702">
                  <c:v>89.2</c:v>
                </c:pt>
                <c:pt idx="4703">
                  <c:v>89.2</c:v>
                </c:pt>
                <c:pt idx="4704">
                  <c:v>89.2</c:v>
                </c:pt>
                <c:pt idx="4705">
                  <c:v>89.2</c:v>
                </c:pt>
                <c:pt idx="4706">
                  <c:v>89.2</c:v>
                </c:pt>
                <c:pt idx="4707">
                  <c:v>89.2</c:v>
                </c:pt>
                <c:pt idx="4708">
                  <c:v>89.2</c:v>
                </c:pt>
                <c:pt idx="4709">
                  <c:v>89.2</c:v>
                </c:pt>
                <c:pt idx="4710">
                  <c:v>89.2</c:v>
                </c:pt>
                <c:pt idx="4711">
                  <c:v>89.2</c:v>
                </c:pt>
                <c:pt idx="4712">
                  <c:v>89.2</c:v>
                </c:pt>
                <c:pt idx="4713">
                  <c:v>89.2</c:v>
                </c:pt>
                <c:pt idx="4714">
                  <c:v>89.2</c:v>
                </c:pt>
                <c:pt idx="4715">
                  <c:v>89.2</c:v>
                </c:pt>
                <c:pt idx="4716">
                  <c:v>89.1</c:v>
                </c:pt>
                <c:pt idx="4717">
                  <c:v>89.1</c:v>
                </c:pt>
                <c:pt idx="4718">
                  <c:v>89.1</c:v>
                </c:pt>
                <c:pt idx="4719">
                  <c:v>89.1</c:v>
                </c:pt>
                <c:pt idx="4720">
                  <c:v>89.1</c:v>
                </c:pt>
                <c:pt idx="4721">
                  <c:v>89.1</c:v>
                </c:pt>
                <c:pt idx="4722">
                  <c:v>89.1</c:v>
                </c:pt>
                <c:pt idx="4723">
                  <c:v>89.1</c:v>
                </c:pt>
                <c:pt idx="4724">
                  <c:v>89.1</c:v>
                </c:pt>
                <c:pt idx="4725">
                  <c:v>89.1</c:v>
                </c:pt>
                <c:pt idx="4726">
                  <c:v>89.1</c:v>
                </c:pt>
                <c:pt idx="4727">
                  <c:v>89.1</c:v>
                </c:pt>
                <c:pt idx="4728">
                  <c:v>89.1</c:v>
                </c:pt>
                <c:pt idx="4729">
                  <c:v>89.1</c:v>
                </c:pt>
                <c:pt idx="4730">
                  <c:v>89.1</c:v>
                </c:pt>
                <c:pt idx="4731">
                  <c:v>89.1</c:v>
                </c:pt>
                <c:pt idx="4732">
                  <c:v>89.1</c:v>
                </c:pt>
                <c:pt idx="4733">
                  <c:v>89.1</c:v>
                </c:pt>
                <c:pt idx="4734">
                  <c:v>89.1</c:v>
                </c:pt>
                <c:pt idx="4735">
                  <c:v>89</c:v>
                </c:pt>
                <c:pt idx="4736">
                  <c:v>89</c:v>
                </c:pt>
                <c:pt idx="4737">
                  <c:v>89</c:v>
                </c:pt>
                <c:pt idx="4738">
                  <c:v>89</c:v>
                </c:pt>
                <c:pt idx="4739">
                  <c:v>89</c:v>
                </c:pt>
                <c:pt idx="4740">
                  <c:v>89</c:v>
                </c:pt>
                <c:pt idx="4741">
                  <c:v>89</c:v>
                </c:pt>
                <c:pt idx="4742">
                  <c:v>89</c:v>
                </c:pt>
                <c:pt idx="4743">
                  <c:v>89</c:v>
                </c:pt>
                <c:pt idx="4744">
                  <c:v>89</c:v>
                </c:pt>
                <c:pt idx="4745">
                  <c:v>89</c:v>
                </c:pt>
                <c:pt idx="4746">
                  <c:v>89</c:v>
                </c:pt>
                <c:pt idx="4747">
                  <c:v>89</c:v>
                </c:pt>
                <c:pt idx="4748">
                  <c:v>89</c:v>
                </c:pt>
                <c:pt idx="4749">
                  <c:v>89</c:v>
                </c:pt>
                <c:pt idx="4750">
                  <c:v>89</c:v>
                </c:pt>
                <c:pt idx="4751">
                  <c:v>89</c:v>
                </c:pt>
                <c:pt idx="4752">
                  <c:v>89</c:v>
                </c:pt>
                <c:pt idx="4753">
                  <c:v>88.9</c:v>
                </c:pt>
                <c:pt idx="4754">
                  <c:v>88.9</c:v>
                </c:pt>
                <c:pt idx="4755">
                  <c:v>88.9</c:v>
                </c:pt>
                <c:pt idx="4756">
                  <c:v>88.9</c:v>
                </c:pt>
                <c:pt idx="4757">
                  <c:v>88.9</c:v>
                </c:pt>
                <c:pt idx="4758">
                  <c:v>88.9</c:v>
                </c:pt>
                <c:pt idx="4759">
                  <c:v>88.9</c:v>
                </c:pt>
                <c:pt idx="4760">
                  <c:v>88.9</c:v>
                </c:pt>
                <c:pt idx="4761">
                  <c:v>88.9</c:v>
                </c:pt>
                <c:pt idx="4762">
                  <c:v>88.9</c:v>
                </c:pt>
                <c:pt idx="4763">
                  <c:v>88.9</c:v>
                </c:pt>
                <c:pt idx="4764">
                  <c:v>88.9</c:v>
                </c:pt>
                <c:pt idx="4765">
                  <c:v>88.9</c:v>
                </c:pt>
                <c:pt idx="4766">
                  <c:v>88.9</c:v>
                </c:pt>
                <c:pt idx="4767">
                  <c:v>88.9</c:v>
                </c:pt>
                <c:pt idx="4768">
                  <c:v>88.9</c:v>
                </c:pt>
                <c:pt idx="4769">
                  <c:v>88.9</c:v>
                </c:pt>
                <c:pt idx="4770">
                  <c:v>88.8</c:v>
                </c:pt>
                <c:pt idx="4771">
                  <c:v>88.8</c:v>
                </c:pt>
                <c:pt idx="4772">
                  <c:v>88.8</c:v>
                </c:pt>
                <c:pt idx="4773">
                  <c:v>88.8</c:v>
                </c:pt>
                <c:pt idx="4774">
                  <c:v>88.8</c:v>
                </c:pt>
                <c:pt idx="4775">
                  <c:v>88.8</c:v>
                </c:pt>
                <c:pt idx="4776">
                  <c:v>88.8</c:v>
                </c:pt>
                <c:pt idx="4777">
                  <c:v>88.8</c:v>
                </c:pt>
                <c:pt idx="4778">
                  <c:v>88.8</c:v>
                </c:pt>
                <c:pt idx="4779">
                  <c:v>88.8</c:v>
                </c:pt>
                <c:pt idx="4780">
                  <c:v>88.8</c:v>
                </c:pt>
                <c:pt idx="4781">
                  <c:v>88.8</c:v>
                </c:pt>
                <c:pt idx="4782">
                  <c:v>88.8</c:v>
                </c:pt>
                <c:pt idx="4783">
                  <c:v>88.8</c:v>
                </c:pt>
                <c:pt idx="4784">
                  <c:v>88.8</c:v>
                </c:pt>
                <c:pt idx="4785">
                  <c:v>88.8</c:v>
                </c:pt>
                <c:pt idx="4786">
                  <c:v>88.8</c:v>
                </c:pt>
                <c:pt idx="4787">
                  <c:v>88.7</c:v>
                </c:pt>
                <c:pt idx="4788">
                  <c:v>88.7</c:v>
                </c:pt>
                <c:pt idx="4789">
                  <c:v>88.7</c:v>
                </c:pt>
                <c:pt idx="4790">
                  <c:v>88.7</c:v>
                </c:pt>
                <c:pt idx="4791">
                  <c:v>88.7</c:v>
                </c:pt>
                <c:pt idx="4792">
                  <c:v>88.7</c:v>
                </c:pt>
                <c:pt idx="4793">
                  <c:v>88.7</c:v>
                </c:pt>
                <c:pt idx="4794">
                  <c:v>88.7</c:v>
                </c:pt>
                <c:pt idx="4795">
                  <c:v>88.7</c:v>
                </c:pt>
                <c:pt idx="4796">
                  <c:v>88.7</c:v>
                </c:pt>
                <c:pt idx="4797">
                  <c:v>88.7</c:v>
                </c:pt>
                <c:pt idx="4798">
                  <c:v>88.7</c:v>
                </c:pt>
                <c:pt idx="4799">
                  <c:v>88.7</c:v>
                </c:pt>
                <c:pt idx="4800">
                  <c:v>88.7</c:v>
                </c:pt>
                <c:pt idx="4801">
                  <c:v>88.7</c:v>
                </c:pt>
                <c:pt idx="4802">
                  <c:v>88.7</c:v>
                </c:pt>
                <c:pt idx="4803">
                  <c:v>88.6</c:v>
                </c:pt>
                <c:pt idx="4804">
                  <c:v>88.6</c:v>
                </c:pt>
                <c:pt idx="4805">
                  <c:v>88.6</c:v>
                </c:pt>
                <c:pt idx="4806">
                  <c:v>88.6</c:v>
                </c:pt>
                <c:pt idx="4807">
                  <c:v>88.6</c:v>
                </c:pt>
                <c:pt idx="4808">
                  <c:v>88.6</c:v>
                </c:pt>
                <c:pt idx="4809">
                  <c:v>88.6</c:v>
                </c:pt>
                <c:pt idx="4810">
                  <c:v>88.6</c:v>
                </c:pt>
                <c:pt idx="4811">
                  <c:v>88.6</c:v>
                </c:pt>
                <c:pt idx="4812">
                  <c:v>88.6</c:v>
                </c:pt>
                <c:pt idx="4813">
                  <c:v>88.6</c:v>
                </c:pt>
                <c:pt idx="4814">
                  <c:v>88.6</c:v>
                </c:pt>
                <c:pt idx="4815">
                  <c:v>88.6</c:v>
                </c:pt>
                <c:pt idx="4816">
                  <c:v>88.6</c:v>
                </c:pt>
                <c:pt idx="4817">
                  <c:v>88.6</c:v>
                </c:pt>
                <c:pt idx="4818">
                  <c:v>88.6</c:v>
                </c:pt>
                <c:pt idx="4819">
                  <c:v>88.6</c:v>
                </c:pt>
                <c:pt idx="4820">
                  <c:v>88.6</c:v>
                </c:pt>
                <c:pt idx="4821">
                  <c:v>88.5</c:v>
                </c:pt>
                <c:pt idx="4822">
                  <c:v>88.5</c:v>
                </c:pt>
                <c:pt idx="4823">
                  <c:v>88.5</c:v>
                </c:pt>
                <c:pt idx="4824">
                  <c:v>88.5</c:v>
                </c:pt>
                <c:pt idx="4825">
                  <c:v>88.5</c:v>
                </c:pt>
                <c:pt idx="4826">
                  <c:v>88.5</c:v>
                </c:pt>
                <c:pt idx="4827">
                  <c:v>88.5</c:v>
                </c:pt>
                <c:pt idx="4828">
                  <c:v>88.5</c:v>
                </c:pt>
                <c:pt idx="4829">
                  <c:v>88.5</c:v>
                </c:pt>
                <c:pt idx="4830">
                  <c:v>88.5</c:v>
                </c:pt>
                <c:pt idx="4831">
                  <c:v>88.5</c:v>
                </c:pt>
                <c:pt idx="4832">
                  <c:v>88.5</c:v>
                </c:pt>
                <c:pt idx="4833">
                  <c:v>88.5</c:v>
                </c:pt>
                <c:pt idx="4834">
                  <c:v>88.5</c:v>
                </c:pt>
                <c:pt idx="4835">
                  <c:v>88.5</c:v>
                </c:pt>
                <c:pt idx="4836">
                  <c:v>88.5</c:v>
                </c:pt>
                <c:pt idx="4837">
                  <c:v>88.5</c:v>
                </c:pt>
                <c:pt idx="4838">
                  <c:v>88.5</c:v>
                </c:pt>
                <c:pt idx="4839">
                  <c:v>88.5</c:v>
                </c:pt>
                <c:pt idx="4840">
                  <c:v>88.5</c:v>
                </c:pt>
                <c:pt idx="4841">
                  <c:v>88.5</c:v>
                </c:pt>
                <c:pt idx="4842">
                  <c:v>88.5</c:v>
                </c:pt>
                <c:pt idx="4843">
                  <c:v>88.4</c:v>
                </c:pt>
                <c:pt idx="4844">
                  <c:v>88.4</c:v>
                </c:pt>
                <c:pt idx="4845">
                  <c:v>88.4</c:v>
                </c:pt>
                <c:pt idx="4846">
                  <c:v>88.4</c:v>
                </c:pt>
                <c:pt idx="4847">
                  <c:v>88.4</c:v>
                </c:pt>
                <c:pt idx="4848">
                  <c:v>88.4</c:v>
                </c:pt>
                <c:pt idx="4849">
                  <c:v>88.4</c:v>
                </c:pt>
                <c:pt idx="4850">
                  <c:v>88.4</c:v>
                </c:pt>
                <c:pt idx="4851">
                  <c:v>88.4</c:v>
                </c:pt>
                <c:pt idx="4852">
                  <c:v>88.4</c:v>
                </c:pt>
                <c:pt idx="4853">
                  <c:v>88.4</c:v>
                </c:pt>
                <c:pt idx="4854">
                  <c:v>88.4</c:v>
                </c:pt>
                <c:pt idx="4855">
                  <c:v>88.4</c:v>
                </c:pt>
                <c:pt idx="4856">
                  <c:v>88.4</c:v>
                </c:pt>
                <c:pt idx="4857">
                  <c:v>88.4</c:v>
                </c:pt>
                <c:pt idx="4858">
                  <c:v>88.4</c:v>
                </c:pt>
                <c:pt idx="4859">
                  <c:v>88.4</c:v>
                </c:pt>
                <c:pt idx="4860">
                  <c:v>88.4</c:v>
                </c:pt>
                <c:pt idx="4861">
                  <c:v>88.4</c:v>
                </c:pt>
                <c:pt idx="4862">
                  <c:v>88.4</c:v>
                </c:pt>
                <c:pt idx="4863">
                  <c:v>88.3</c:v>
                </c:pt>
                <c:pt idx="4864">
                  <c:v>88.3</c:v>
                </c:pt>
                <c:pt idx="4865">
                  <c:v>88.3</c:v>
                </c:pt>
                <c:pt idx="4866">
                  <c:v>88.3</c:v>
                </c:pt>
                <c:pt idx="4867">
                  <c:v>88.3</c:v>
                </c:pt>
                <c:pt idx="4868">
                  <c:v>88.3</c:v>
                </c:pt>
                <c:pt idx="4869">
                  <c:v>88.3</c:v>
                </c:pt>
                <c:pt idx="4870">
                  <c:v>88.3</c:v>
                </c:pt>
                <c:pt idx="4871">
                  <c:v>88.3</c:v>
                </c:pt>
                <c:pt idx="4872">
                  <c:v>88.3</c:v>
                </c:pt>
                <c:pt idx="4873">
                  <c:v>88.3</c:v>
                </c:pt>
                <c:pt idx="4874">
                  <c:v>88.3</c:v>
                </c:pt>
                <c:pt idx="4875">
                  <c:v>88.3</c:v>
                </c:pt>
                <c:pt idx="4876">
                  <c:v>88.3</c:v>
                </c:pt>
                <c:pt idx="4877">
                  <c:v>88.3</c:v>
                </c:pt>
                <c:pt idx="4878">
                  <c:v>88.3</c:v>
                </c:pt>
                <c:pt idx="4879">
                  <c:v>88.3</c:v>
                </c:pt>
                <c:pt idx="4880">
                  <c:v>88.3</c:v>
                </c:pt>
                <c:pt idx="4881">
                  <c:v>88.3</c:v>
                </c:pt>
                <c:pt idx="4882">
                  <c:v>88.3</c:v>
                </c:pt>
                <c:pt idx="4883">
                  <c:v>88.3</c:v>
                </c:pt>
                <c:pt idx="4884">
                  <c:v>88.3</c:v>
                </c:pt>
                <c:pt idx="4885">
                  <c:v>88.3</c:v>
                </c:pt>
                <c:pt idx="4886">
                  <c:v>88.3</c:v>
                </c:pt>
                <c:pt idx="4887">
                  <c:v>88.3</c:v>
                </c:pt>
                <c:pt idx="4888">
                  <c:v>88.3</c:v>
                </c:pt>
                <c:pt idx="4889">
                  <c:v>88.3</c:v>
                </c:pt>
                <c:pt idx="4890">
                  <c:v>88.3</c:v>
                </c:pt>
                <c:pt idx="4891">
                  <c:v>88.3</c:v>
                </c:pt>
                <c:pt idx="4892">
                  <c:v>88.3</c:v>
                </c:pt>
                <c:pt idx="4893">
                  <c:v>88.3</c:v>
                </c:pt>
                <c:pt idx="4894">
                  <c:v>88.3</c:v>
                </c:pt>
                <c:pt idx="4895">
                  <c:v>88.3</c:v>
                </c:pt>
                <c:pt idx="4896">
                  <c:v>88.2</c:v>
                </c:pt>
                <c:pt idx="4897">
                  <c:v>88.2</c:v>
                </c:pt>
                <c:pt idx="4898">
                  <c:v>88.2</c:v>
                </c:pt>
                <c:pt idx="4899">
                  <c:v>88.2</c:v>
                </c:pt>
                <c:pt idx="4900">
                  <c:v>88.2</c:v>
                </c:pt>
                <c:pt idx="4901">
                  <c:v>88.2</c:v>
                </c:pt>
                <c:pt idx="4902">
                  <c:v>88.2</c:v>
                </c:pt>
                <c:pt idx="4903">
                  <c:v>88.2</c:v>
                </c:pt>
                <c:pt idx="4904">
                  <c:v>88.2</c:v>
                </c:pt>
                <c:pt idx="4905">
                  <c:v>88.2</c:v>
                </c:pt>
                <c:pt idx="4906">
                  <c:v>88.2</c:v>
                </c:pt>
                <c:pt idx="4907">
                  <c:v>88.2</c:v>
                </c:pt>
                <c:pt idx="4908">
                  <c:v>88.2</c:v>
                </c:pt>
                <c:pt idx="4909">
                  <c:v>88.2</c:v>
                </c:pt>
                <c:pt idx="4910">
                  <c:v>88.2</c:v>
                </c:pt>
                <c:pt idx="4911">
                  <c:v>88.2</c:v>
                </c:pt>
                <c:pt idx="4912">
                  <c:v>88.2</c:v>
                </c:pt>
                <c:pt idx="4913">
                  <c:v>88.2</c:v>
                </c:pt>
                <c:pt idx="4914">
                  <c:v>88.2</c:v>
                </c:pt>
                <c:pt idx="4915">
                  <c:v>88.2</c:v>
                </c:pt>
                <c:pt idx="4916">
                  <c:v>88.2</c:v>
                </c:pt>
                <c:pt idx="4917">
                  <c:v>88.2</c:v>
                </c:pt>
                <c:pt idx="4918">
                  <c:v>88.2</c:v>
                </c:pt>
                <c:pt idx="4919">
                  <c:v>88.2</c:v>
                </c:pt>
                <c:pt idx="4920">
                  <c:v>88.2</c:v>
                </c:pt>
                <c:pt idx="4921">
                  <c:v>88.2</c:v>
                </c:pt>
                <c:pt idx="4922">
                  <c:v>88.2</c:v>
                </c:pt>
                <c:pt idx="4923">
                  <c:v>88.2</c:v>
                </c:pt>
                <c:pt idx="4924">
                  <c:v>88.2</c:v>
                </c:pt>
                <c:pt idx="4925">
                  <c:v>88.2</c:v>
                </c:pt>
                <c:pt idx="4926">
                  <c:v>88.2</c:v>
                </c:pt>
                <c:pt idx="4927">
                  <c:v>88.2</c:v>
                </c:pt>
                <c:pt idx="4928">
                  <c:v>88.2</c:v>
                </c:pt>
                <c:pt idx="4929">
                  <c:v>88.2</c:v>
                </c:pt>
                <c:pt idx="4930">
                  <c:v>88.2</c:v>
                </c:pt>
                <c:pt idx="4931">
                  <c:v>88.2</c:v>
                </c:pt>
                <c:pt idx="4932">
                  <c:v>88.2</c:v>
                </c:pt>
                <c:pt idx="4933">
                  <c:v>88.2</c:v>
                </c:pt>
                <c:pt idx="4934">
                  <c:v>88.2</c:v>
                </c:pt>
                <c:pt idx="4935">
                  <c:v>88.1</c:v>
                </c:pt>
                <c:pt idx="4936">
                  <c:v>88.1</c:v>
                </c:pt>
                <c:pt idx="4937">
                  <c:v>88.1</c:v>
                </c:pt>
                <c:pt idx="4938">
                  <c:v>88.1</c:v>
                </c:pt>
                <c:pt idx="4939">
                  <c:v>88.1</c:v>
                </c:pt>
                <c:pt idx="4940">
                  <c:v>88.1</c:v>
                </c:pt>
                <c:pt idx="4941">
                  <c:v>88.1</c:v>
                </c:pt>
                <c:pt idx="4942">
                  <c:v>88.1</c:v>
                </c:pt>
                <c:pt idx="4943">
                  <c:v>88.1</c:v>
                </c:pt>
                <c:pt idx="4944">
                  <c:v>88.1</c:v>
                </c:pt>
                <c:pt idx="4945">
                  <c:v>88.1</c:v>
                </c:pt>
                <c:pt idx="4946">
                  <c:v>88.1</c:v>
                </c:pt>
                <c:pt idx="4947">
                  <c:v>88.1</c:v>
                </c:pt>
                <c:pt idx="4948">
                  <c:v>88.1</c:v>
                </c:pt>
                <c:pt idx="4949">
                  <c:v>88.1</c:v>
                </c:pt>
                <c:pt idx="4950">
                  <c:v>88.1</c:v>
                </c:pt>
                <c:pt idx="4951">
                  <c:v>88.1</c:v>
                </c:pt>
                <c:pt idx="4952">
                  <c:v>88.1</c:v>
                </c:pt>
                <c:pt idx="4953">
                  <c:v>88.1</c:v>
                </c:pt>
                <c:pt idx="4954">
                  <c:v>88.1</c:v>
                </c:pt>
                <c:pt idx="4955">
                  <c:v>88.1</c:v>
                </c:pt>
                <c:pt idx="4956">
                  <c:v>88.1</c:v>
                </c:pt>
                <c:pt idx="4957">
                  <c:v>88.1</c:v>
                </c:pt>
                <c:pt idx="4958">
                  <c:v>88.1</c:v>
                </c:pt>
                <c:pt idx="4959">
                  <c:v>88.1</c:v>
                </c:pt>
                <c:pt idx="4960">
                  <c:v>88.1</c:v>
                </c:pt>
                <c:pt idx="4961">
                  <c:v>88.1</c:v>
                </c:pt>
                <c:pt idx="4962">
                  <c:v>88.1</c:v>
                </c:pt>
                <c:pt idx="4963">
                  <c:v>88.1</c:v>
                </c:pt>
                <c:pt idx="4964">
                  <c:v>88.1</c:v>
                </c:pt>
                <c:pt idx="4965">
                  <c:v>88.1</c:v>
                </c:pt>
                <c:pt idx="4966">
                  <c:v>88.1</c:v>
                </c:pt>
                <c:pt idx="4967">
                  <c:v>88.1</c:v>
                </c:pt>
                <c:pt idx="4968">
                  <c:v>88.1</c:v>
                </c:pt>
                <c:pt idx="4969">
                  <c:v>88.1</c:v>
                </c:pt>
                <c:pt idx="4970">
                  <c:v>88.1</c:v>
                </c:pt>
                <c:pt idx="4971">
                  <c:v>88</c:v>
                </c:pt>
                <c:pt idx="4972">
                  <c:v>88</c:v>
                </c:pt>
                <c:pt idx="4973">
                  <c:v>88</c:v>
                </c:pt>
                <c:pt idx="4974">
                  <c:v>88</c:v>
                </c:pt>
                <c:pt idx="4975">
                  <c:v>88</c:v>
                </c:pt>
                <c:pt idx="4976">
                  <c:v>88</c:v>
                </c:pt>
                <c:pt idx="4977">
                  <c:v>88</c:v>
                </c:pt>
                <c:pt idx="4978">
                  <c:v>88</c:v>
                </c:pt>
                <c:pt idx="4979">
                  <c:v>88</c:v>
                </c:pt>
                <c:pt idx="4980">
                  <c:v>88</c:v>
                </c:pt>
                <c:pt idx="4981">
                  <c:v>88</c:v>
                </c:pt>
                <c:pt idx="4982">
                  <c:v>88</c:v>
                </c:pt>
                <c:pt idx="4983">
                  <c:v>88</c:v>
                </c:pt>
                <c:pt idx="4984">
                  <c:v>88</c:v>
                </c:pt>
                <c:pt idx="4985">
                  <c:v>88</c:v>
                </c:pt>
                <c:pt idx="4986">
                  <c:v>88</c:v>
                </c:pt>
                <c:pt idx="4987">
                  <c:v>88</c:v>
                </c:pt>
                <c:pt idx="4988">
                  <c:v>88</c:v>
                </c:pt>
                <c:pt idx="4989">
                  <c:v>88</c:v>
                </c:pt>
                <c:pt idx="4990">
                  <c:v>88</c:v>
                </c:pt>
                <c:pt idx="4991">
                  <c:v>88</c:v>
                </c:pt>
                <c:pt idx="4992">
                  <c:v>87.9</c:v>
                </c:pt>
                <c:pt idx="4993">
                  <c:v>87.9</c:v>
                </c:pt>
                <c:pt idx="4994">
                  <c:v>87.9</c:v>
                </c:pt>
                <c:pt idx="4995">
                  <c:v>87.9</c:v>
                </c:pt>
                <c:pt idx="4996">
                  <c:v>87.9</c:v>
                </c:pt>
                <c:pt idx="4997">
                  <c:v>87.9</c:v>
                </c:pt>
                <c:pt idx="4998">
                  <c:v>87.9</c:v>
                </c:pt>
                <c:pt idx="4999">
                  <c:v>87.9</c:v>
                </c:pt>
                <c:pt idx="5000">
                  <c:v>87.9</c:v>
                </c:pt>
                <c:pt idx="5001">
                  <c:v>87.9</c:v>
                </c:pt>
                <c:pt idx="5002">
                  <c:v>87.9</c:v>
                </c:pt>
                <c:pt idx="5003">
                  <c:v>87.9</c:v>
                </c:pt>
                <c:pt idx="5004">
                  <c:v>87.9</c:v>
                </c:pt>
                <c:pt idx="5005">
                  <c:v>87.9</c:v>
                </c:pt>
                <c:pt idx="5006">
                  <c:v>87.9</c:v>
                </c:pt>
                <c:pt idx="5007">
                  <c:v>87.9</c:v>
                </c:pt>
                <c:pt idx="5008">
                  <c:v>87.9</c:v>
                </c:pt>
                <c:pt idx="5009">
                  <c:v>87.9</c:v>
                </c:pt>
                <c:pt idx="5010">
                  <c:v>87.8</c:v>
                </c:pt>
                <c:pt idx="5011">
                  <c:v>87.8</c:v>
                </c:pt>
                <c:pt idx="5012">
                  <c:v>87.8</c:v>
                </c:pt>
                <c:pt idx="5013">
                  <c:v>87.8</c:v>
                </c:pt>
                <c:pt idx="5014">
                  <c:v>87.8</c:v>
                </c:pt>
                <c:pt idx="5015">
                  <c:v>87.8</c:v>
                </c:pt>
                <c:pt idx="5016">
                  <c:v>87.8</c:v>
                </c:pt>
                <c:pt idx="5017">
                  <c:v>87.8</c:v>
                </c:pt>
                <c:pt idx="5018">
                  <c:v>87.8</c:v>
                </c:pt>
                <c:pt idx="5019">
                  <c:v>87.8</c:v>
                </c:pt>
                <c:pt idx="5020">
                  <c:v>87.8</c:v>
                </c:pt>
                <c:pt idx="5021">
                  <c:v>87.8</c:v>
                </c:pt>
                <c:pt idx="5022">
                  <c:v>87.8</c:v>
                </c:pt>
                <c:pt idx="5023">
                  <c:v>87.7</c:v>
                </c:pt>
                <c:pt idx="5024">
                  <c:v>87.7</c:v>
                </c:pt>
                <c:pt idx="5025">
                  <c:v>87.7</c:v>
                </c:pt>
                <c:pt idx="5026">
                  <c:v>87.7</c:v>
                </c:pt>
                <c:pt idx="5027">
                  <c:v>87.7</c:v>
                </c:pt>
                <c:pt idx="5028">
                  <c:v>87.7</c:v>
                </c:pt>
                <c:pt idx="5029">
                  <c:v>87.7</c:v>
                </c:pt>
                <c:pt idx="5030">
                  <c:v>87.7</c:v>
                </c:pt>
                <c:pt idx="5031">
                  <c:v>87.7</c:v>
                </c:pt>
                <c:pt idx="5032">
                  <c:v>87.7</c:v>
                </c:pt>
                <c:pt idx="5033">
                  <c:v>87.7</c:v>
                </c:pt>
                <c:pt idx="5034">
                  <c:v>87.6</c:v>
                </c:pt>
                <c:pt idx="5035">
                  <c:v>87.6</c:v>
                </c:pt>
                <c:pt idx="5036">
                  <c:v>87.6</c:v>
                </c:pt>
                <c:pt idx="5037">
                  <c:v>87.6</c:v>
                </c:pt>
                <c:pt idx="5038">
                  <c:v>87.6</c:v>
                </c:pt>
                <c:pt idx="5039">
                  <c:v>87.6</c:v>
                </c:pt>
                <c:pt idx="5040">
                  <c:v>87.6</c:v>
                </c:pt>
                <c:pt idx="5041">
                  <c:v>87.6</c:v>
                </c:pt>
                <c:pt idx="5042">
                  <c:v>87.5</c:v>
                </c:pt>
                <c:pt idx="5043">
                  <c:v>87.5</c:v>
                </c:pt>
                <c:pt idx="5044">
                  <c:v>87.5</c:v>
                </c:pt>
                <c:pt idx="5045">
                  <c:v>87.5</c:v>
                </c:pt>
                <c:pt idx="5046">
                  <c:v>87.5</c:v>
                </c:pt>
                <c:pt idx="5047">
                  <c:v>87.5</c:v>
                </c:pt>
                <c:pt idx="5048">
                  <c:v>87.5</c:v>
                </c:pt>
                <c:pt idx="5049">
                  <c:v>87.4</c:v>
                </c:pt>
                <c:pt idx="5050">
                  <c:v>87.4</c:v>
                </c:pt>
                <c:pt idx="5051">
                  <c:v>87.4</c:v>
                </c:pt>
                <c:pt idx="5052">
                  <c:v>87.4</c:v>
                </c:pt>
                <c:pt idx="5053">
                  <c:v>87.3</c:v>
                </c:pt>
                <c:pt idx="5054">
                  <c:v>87.3</c:v>
                </c:pt>
                <c:pt idx="5055">
                  <c:v>87.3</c:v>
                </c:pt>
                <c:pt idx="5056">
                  <c:v>87.3</c:v>
                </c:pt>
                <c:pt idx="5057">
                  <c:v>87.3</c:v>
                </c:pt>
                <c:pt idx="5058">
                  <c:v>87.2</c:v>
                </c:pt>
                <c:pt idx="5059">
                  <c:v>87.2</c:v>
                </c:pt>
                <c:pt idx="5060">
                  <c:v>87.2</c:v>
                </c:pt>
                <c:pt idx="5061">
                  <c:v>87.1</c:v>
                </c:pt>
                <c:pt idx="5062">
                  <c:v>87.1</c:v>
                </c:pt>
                <c:pt idx="5063">
                  <c:v>87.1</c:v>
                </c:pt>
                <c:pt idx="5064">
                  <c:v>87</c:v>
                </c:pt>
                <c:pt idx="5065">
                  <c:v>87</c:v>
                </c:pt>
                <c:pt idx="5066">
                  <c:v>86.9</c:v>
                </c:pt>
                <c:pt idx="5067">
                  <c:v>86.9</c:v>
                </c:pt>
                <c:pt idx="5068">
                  <c:v>86.9</c:v>
                </c:pt>
                <c:pt idx="5069">
                  <c:v>86.8</c:v>
                </c:pt>
                <c:pt idx="5070">
                  <c:v>86.8</c:v>
                </c:pt>
                <c:pt idx="5071">
                  <c:v>86.7</c:v>
                </c:pt>
                <c:pt idx="5072">
                  <c:v>86.6</c:v>
                </c:pt>
                <c:pt idx="5073">
                  <c:v>86.6</c:v>
                </c:pt>
                <c:pt idx="5074">
                  <c:v>86.5</c:v>
                </c:pt>
                <c:pt idx="5075">
                  <c:v>86.5</c:v>
                </c:pt>
                <c:pt idx="5076">
                  <c:v>86.4</c:v>
                </c:pt>
                <c:pt idx="5077">
                  <c:v>86.3</c:v>
                </c:pt>
                <c:pt idx="5078">
                  <c:v>86.3</c:v>
                </c:pt>
                <c:pt idx="5079">
                  <c:v>86.2</c:v>
                </c:pt>
                <c:pt idx="5080">
                  <c:v>86.2</c:v>
                </c:pt>
                <c:pt idx="5081">
                  <c:v>86.1</c:v>
                </c:pt>
                <c:pt idx="5082">
                  <c:v>86.1</c:v>
                </c:pt>
                <c:pt idx="5083">
                  <c:v>86.1</c:v>
                </c:pt>
                <c:pt idx="5084">
                  <c:v>86</c:v>
                </c:pt>
                <c:pt idx="5085">
                  <c:v>86</c:v>
                </c:pt>
                <c:pt idx="5086">
                  <c:v>86</c:v>
                </c:pt>
                <c:pt idx="5087">
                  <c:v>86</c:v>
                </c:pt>
                <c:pt idx="5088">
                  <c:v>86</c:v>
                </c:pt>
                <c:pt idx="5089">
                  <c:v>86</c:v>
                </c:pt>
                <c:pt idx="5090">
                  <c:v>86</c:v>
                </c:pt>
                <c:pt idx="5091">
                  <c:v>86.1</c:v>
                </c:pt>
                <c:pt idx="5092">
                  <c:v>86.1</c:v>
                </c:pt>
                <c:pt idx="5093">
                  <c:v>86.1</c:v>
                </c:pt>
                <c:pt idx="5094">
                  <c:v>86.1</c:v>
                </c:pt>
                <c:pt idx="5095">
                  <c:v>86.2</c:v>
                </c:pt>
                <c:pt idx="5096">
                  <c:v>86.2</c:v>
                </c:pt>
                <c:pt idx="5097">
                  <c:v>86.2</c:v>
                </c:pt>
                <c:pt idx="5098">
                  <c:v>86.2</c:v>
                </c:pt>
                <c:pt idx="5099">
                  <c:v>86.3</c:v>
                </c:pt>
                <c:pt idx="5100">
                  <c:v>86.3</c:v>
                </c:pt>
                <c:pt idx="5101">
                  <c:v>86.3</c:v>
                </c:pt>
                <c:pt idx="5102">
                  <c:v>86.3</c:v>
                </c:pt>
                <c:pt idx="5103">
                  <c:v>86.4</c:v>
                </c:pt>
                <c:pt idx="5104">
                  <c:v>86.4</c:v>
                </c:pt>
                <c:pt idx="5105">
                  <c:v>86.4</c:v>
                </c:pt>
                <c:pt idx="5106">
                  <c:v>86.4</c:v>
                </c:pt>
                <c:pt idx="5107">
                  <c:v>86.4</c:v>
                </c:pt>
                <c:pt idx="5108">
                  <c:v>86.5</c:v>
                </c:pt>
                <c:pt idx="5109">
                  <c:v>86.5</c:v>
                </c:pt>
                <c:pt idx="5110">
                  <c:v>86.5</c:v>
                </c:pt>
                <c:pt idx="5111">
                  <c:v>86.5</c:v>
                </c:pt>
                <c:pt idx="5112">
                  <c:v>86.5</c:v>
                </c:pt>
                <c:pt idx="5113">
                  <c:v>86.5</c:v>
                </c:pt>
                <c:pt idx="5114">
                  <c:v>86.5</c:v>
                </c:pt>
                <c:pt idx="5115">
                  <c:v>86.5</c:v>
                </c:pt>
                <c:pt idx="5116">
                  <c:v>86.5</c:v>
                </c:pt>
                <c:pt idx="5117">
                  <c:v>86.5</c:v>
                </c:pt>
                <c:pt idx="5118">
                  <c:v>86.5</c:v>
                </c:pt>
                <c:pt idx="5119">
                  <c:v>86.5</c:v>
                </c:pt>
                <c:pt idx="5120">
                  <c:v>86.5</c:v>
                </c:pt>
                <c:pt idx="5121">
                  <c:v>86.5</c:v>
                </c:pt>
                <c:pt idx="5122">
                  <c:v>86.5</c:v>
                </c:pt>
                <c:pt idx="5123">
                  <c:v>86.5</c:v>
                </c:pt>
                <c:pt idx="5124">
                  <c:v>86.5</c:v>
                </c:pt>
                <c:pt idx="5125">
                  <c:v>86.5</c:v>
                </c:pt>
                <c:pt idx="5126">
                  <c:v>86.5</c:v>
                </c:pt>
                <c:pt idx="5127">
                  <c:v>86.5</c:v>
                </c:pt>
                <c:pt idx="5128">
                  <c:v>86.5</c:v>
                </c:pt>
                <c:pt idx="5129">
                  <c:v>86.5</c:v>
                </c:pt>
                <c:pt idx="5130">
                  <c:v>86.5</c:v>
                </c:pt>
                <c:pt idx="5131">
                  <c:v>86.5</c:v>
                </c:pt>
                <c:pt idx="5132">
                  <c:v>86.5</c:v>
                </c:pt>
                <c:pt idx="5133">
                  <c:v>86.5</c:v>
                </c:pt>
                <c:pt idx="5134">
                  <c:v>86.5</c:v>
                </c:pt>
                <c:pt idx="5135">
                  <c:v>86.5</c:v>
                </c:pt>
                <c:pt idx="5136">
                  <c:v>86.5</c:v>
                </c:pt>
                <c:pt idx="5137">
                  <c:v>86.5</c:v>
                </c:pt>
                <c:pt idx="5138">
                  <c:v>86.5</c:v>
                </c:pt>
                <c:pt idx="5139">
                  <c:v>86.5</c:v>
                </c:pt>
                <c:pt idx="5140">
                  <c:v>86.5</c:v>
                </c:pt>
                <c:pt idx="5141">
                  <c:v>86.5</c:v>
                </c:pt>
                <c:pt idx="5142">
                  <c:v>86.5</c:v>
                </c:pt>
                <c:pt idx="5143">
                  <c:v>86.5</c:v>
                </c:pt>
                <c:pt idx="5144">
                  <c:v>86.5</c:v>
                </c:pt>
                <c:pt idx="5145">
                  <c:v>86.5</c:v>
                </c:pt>
                <c:pt idx="5146">
                  <c:v>86.4</c:v>
                </c:pt>
                <c:pt idx="5147">
                  <c:v>86.4</c:v>
                </c:pt>
                <c:pt idx="5148">
                  <c:v>86.4</c:v>
                </c:pt>
                <c:pt idx="5149">
                  <c:v>86.4</c:v>
                </c:pt>
                <c:pt idx="5150">
                  <c:v>86.4</c:v>
                </c:pt>
                <c:pt idx="5151">
                  <c:v>86.4</c:v>
                </c:pt>
                <c:pt idx="5152">
                  <c:v>86.3</c:v>
                </c:pt>
                <c:pt idx="5153">
                  <c:v>86.3</c:v>
                </c:pt>
                <c:pt idx="5154">
                  <c:v>86.3</c:v>
                </c:pt>
                <c:pt idx="5155">
                  <c:v>86.3</c:v>
                </c:pt>
                <c:pt idx="5156">
                  <c:v>86.3</c:v>
                </c:pt>
                <c:pt idx="5157">
                  <c:v>86.3</c:v>
                </c:pt>
                <c:pt idx="5158">
                  <c:v>86.2</c:v>
                </c:pt>
                <c:pt idx="5159">
                  <c:v>86.2</c:v>
                </c:pt>
                <c:pt idx="5160">
                  <c:v>86.2</c:v>
                </c:pt>
                <c:pt idx="5161">
                  <c:v>86.2</c:v>
                </c:pt>
                <c:pt idx="5162">
                  <c:v>86.1</c:v>
                </c:pt>
                <c:pt idx="5163">
                  <c:v>86.1</c:v>
                </c:pt>
                <c:pt idx="5164">
                  <c:v>86.1</c:v>
                </c:pt>
                <c:pt idx="5165">
                  <c:v>86.1</c:v>
                </c:pt>
                <c:pt idx="5166">
                  <c:v>86</c:v>
                </c:pt>
                <c:pt idx="5167">
                  <c:v>86</c:v>
                </c:pt>
                <c:pt idx="5168">
                  <c:v>86</c:v>
                </c:pt>
                <c:pt idx="5169">
                  <c:v>86</c:v>
                </c:pt>
                <c:pt idx="5170">
                  <c:v>85.9</c:v>
                </c:pt>
                <c:pt idx="5171">
                  <c:v>85.9</c:v>
                </c:pt>
                <c:pt idx="5172">
                  <c:v>85.9</c:v>
                </c:pt>
                <c:pt idx="5173">
                  <c:v>85.9</c:v>
                </c:pt>
                <c:pt idx="5174">
                  <c:v>85.8</c:v>
                </c:pt>
                <c:pt idx="5175">
                  <c:v>85.8</c:v>
                </c:pt>
                <c:pt idx="5176">
                  <c:v>85.8</c:v>
                </c:pt>
                <c:pt idx="5177">
                  <c:v>85.8</c:v>
                </c:pt>
                <c:pt idx="5178">
                  <c:v>85.7</c:v>
                </c:pt>
                <c:pt idx="5179">
                  <c:v>85.7</c:v>
                </c:pt>
                <c:pt idx="5180">
                  <c:v>85.7</c:v>
                </c:pt>
                <c:pt idx="5181">
                  <c:v>85.7</c:v>
                </c:pt>
                <c:pt idx="5182">
                  <c:v>85.6</c:v>
                </c:pt>
                <c:pt idx="5183">
                  <c:v>85.6</c:v>
                </c:pt>
                <c:pt idx="5184">
                  <c:v>85.6</c:v>
                </c:pt>
                <c:pt idx="5185">
                  <c:v>85.5</c:v>
                </c:pt>
                <c:pt idx="5186">
                  <c:v>85.5</c:v>
                </c:pt>
                <c:pt idx="5187">
                  <c:v>85.5</c:v>
                </c:pt>
                <c:pt idx="5188">
                  <c:v>85.5</c:v>
                </c:pt>
                <c:pt idx="5189">
                  <c:v>85.4</c:v>
                </c:pt>
                <c:pt idx="5190">
                  <c:v>85.4</c:v>
                </c:pt>
                <c:pt idx="5191">
                  <c:v>85.4</c:v>
                </c:pt>
                <c:pt idx="5192">
                  <c:v>85.3</c:v>
                </c:pt>
                <c:pt idx="5193">
                  <c:v>85.3</c:v>
                </c:pt>
                <c:pt idx="5194">
                  <c:v>85.3</c:v>
                </c:pt>
                <c:pt idx="5195">
                  <c:v>85.2</c:v>
                </c:pt>
                <c:pt idx="5196">
                  <c:v>85.2</c:v>
                </c:pt>
                <c:pt idx="5197">
                  <c:v>85.2</c:v>
                </c:pt>
                <c:pt idx="5198">
                  <c:v>85.1</c:v>
                </c:pt>
                <c:pt idx="5199">
                  <c:v>85.1</c:v>
                </c:pt>
                <c:pt idx="5200">
                  <c:v>85.1</c:v>
                </c:pt>
                <c:pt idx="5201">
                  <c:v>85</c:v>
                </c:pt>
                <c:pt idx="5202">
                  <c:v>85</c:v>
                </c:pt>
                <c:pt idx="5203">
                  <c:v>84.9</c:v>
                </c:pt>
                <c:pt idx="5204">
                  <c:v>84.9</c:v>
                </c:pt>
                <c:pt idx="5205">
                  <c:v>84.8</c:v>
                </c:pt>
                <c:pt idx="5206">
                  <c:v>84.8</c:v>
                </c:pt>
                <c:pt idx="5207">
                  <c:v>84.7</c:v>
                </c:pt>
                <c:pt idx="5208">
                  <c:v>84.7</c:v>
                </c:pt>
                <c:pt idx="5209">
                  <c:v>84.6</c:v>
                </c:pt>
                <c:pt idx="5210">
                  <c:v>84.6</c:v>
                </c:pt>
                <c:pt idx="5211">
                  <c:v>84.5</c:v>
                </c:pt>
                <c:pt idx="5212">
                  <c:v>84.4</c:v>
                </c:pt>
                <c:pt idx="5213">
                  <c:v>84.4</c:v>
                </c:pt>
                <c:pt idx="5214">
                  <c:v>84.3</c:v>
                </c:pt>
                <c:pt idx="5215">
                  <c:v>84.2</c:v>
                </c:pt>
                <c:pt idx="5216">
                  <c:v>84.2</c:v>
                </c:pt>
                <c:pt idx="5217">
                  <c:v>84.1</c:v>
                </c:pt>
                <c:pt idx="5218">
                  <c:v>84.1</c:v>
                </c:pt>
                <c:pt idx="5219">
                  <c:v>84</c:v>
                </c:pt>
                <c:pt idx="5220">
                  <c:v>83.9</c:v>
                </c:pt>
                <c:pt idx="5221">
                  <c:v>83.9</c:v>
                </c:pt>
                <c:pt idx="5222">
                  <c:v>83.8</c:v>
                </c:pt>
                <c:pt idx="5223">
                  <c:v>83.8</c:v>
                </c:pt>
                <c:pt idx="5224">
                  <c:v>83.7</c:v>
                </c:pt>
                <c:pt idx="5225">
                  <c:v>83.7</c:v>
                </c:pt>
                <c:pt idx="5226">
                  <c:v>83.7</c:v>
                </c:pt>
                <c:pt idx="5227">
                  <c:v>83.6</c:v>
                </c:pt>
                <c:pt idx="5228">
                  <c:v>83.6</c:v>
                </c:pt>
                <c:pt idx="5229">
                  <c:v>83.6</c:v>
                </c:pt>
                <c:pt idx="5230">
                  <c:v>83.6</c:v>
                </c:pt>
                <c:pt idx="5231">
                  <c:v>83.6</c:v>
                </c:pt>
                <c:pt idx="5232">
                  <c:v>83.5</c:v>
                </c:pt>
                <c:pt idx="5233">
                  <c:v>83.5</c:v>
                </c:pt>
                <c:pt idx="5234">
                  <c:v>83.5</c:v>
                </c:pt>
                <c:pt idx="5235">
                  <c:v>83.5</c:v>
                </c:pt>
                <c:pt idx="5236">
                  <c:v>83.5</c:v>
                </c:pt>
                <c:pt idx="5237">
                  <c:v>83.6</c:v>
                </c:pt>
                <c:pt idx="5238">
                  <c:v>83.6</c:v>
                </c:pt>
                <c:pt idx="5239">
                  <c:v>83.6</c:v>
                </c:pt>
                <c:pt idx="5240">
                  <c:v>83.6</c:v>
                </c:pt>
                <c:pt idx="5241">
                  <c:v>83.6</c:v>
                </c:pt>
                <c:pt idx="5242">
                  <c:v>83.7</c:v>
                </c:pt>
                <c:pt idx="5243">
                  <c:v>83.7</c:v>
                </c:pt>
                <c:pt idx="5244">
                  <c:v>83.7</c:v>
                </c:pt>
                <c:pt idx="5245">
                  <c:v>83.8</c:v>
                </c:pt>
                <c:pt idx="5246">
                  <c:v>83.8</c:v>
                </c:pt>
                <c:pt idx="5247">
                  <c:v>83.8</c:v>
                </c:pt>
                <c:pt idx="5248">
                  <c:v>83.9</c:v>
                </c:pt>
                <c:pt idx="5249">
                  <c:v>83.9</c:v>
                </c:pt>
                <c:pt idx="5250">
                  <c:v>84</c:v>
                </c:pt>
                <c:pt idx="5251">
                  <c:v>84</c:v>
                </c:pt>
                <c:pt idx="5252">
                  <c:v>84</c:v>
                </c:pt>
                <c:pt idx="5253">
                  <c:v>84.1</c:v>
                </c:pt>
                <c:pt idx="5254">
                  <c:v>84.1</c:v>
                </c:pt>
                <c:pt idx="5255">
                  <c:v>84.2</c:v>
                </c:pt>
                <c:pt idx="5256">
                  <c:v>84.2</c:v>
                </c:pt>
                <c:pt idx="5257">
                  <c:v>84.2</c:v>
                </c:pt>
                <c:pt idx="5258">
                  <c:v>84.3</c:v>
                </c:pt>
                <c:pt idx="5259">
                  <c:v>84.3</c:v>
                </c:pt>
                <c:pt idx="5260">
                  <c:v>84.3</c:v>
                </c:pt>
                <c:pt idx="5261">
                  <c:v>84.4</c:v>
                </c:pt>
                <c:pt idx="5262">
                  <c:v>84.4</c:v>
                </c:pt>
                <c:pt idx="5263">
                  <c:v>84.4</c:v>
                </c:pt>
                <c:pt idx="5264">
                  <c:v>84.5</c:v>
                </c:pt>
                <c:pt idx="5265">
                  <c:v>84.5</c:v>
                </c:pt>
                <c:pt idx="5266">
                  <c:v>84.5</c:v>
                </c:pt>
                <c:pt idx="5267">
                  <c:v>84.6</c:v>
                </c:pt>
                <c:pt idx="5268">
                  <c:v>84.6</c:v>
                </c:pt>
                <c:pt idx="5269">
                  <c:v>84.6</c:v>
                </c:pt>
                <c:pt idx="5270">
                  <c:v>84.6</c:v>
                </c:pt>
                <c:pt idx="5271">
                  <c:v>84.7</c:v>
                </c:pt>
                <c:pt idx="5272">
                  <c:v>84.7</c:v>
                </c:pt>
                <c:pt idx="5273">
                  <c:v>84.7</c:v>
                </c:pt>
                <c:pt idx="5274">
                  <c:v>84.7</c:v>
                </c:pt>
                <c:pt idx="5275">
                  <c:v>84.7</c:v>
                </c:pt>
                <c:pt idx="5276">
                  <c:v>84.7</c:v>
                </c:pt>
                <c:pt idx="5277">
                  <c:v>84.7</c:v>
                </c:pt>
                <c:pt idx="5278">
                  <c:v>84.7</c:v>
                </c:pt>
                <c:pt idx="5279">
                  <c:v>84.7</c:v>
                </c:pt>
                <c:pt idx="5280">
                  <c:v>84.7</c:v>
                </c:pt>
                <c:pt idx="5281">
                  <c:v>84.7</c:v>
                </c:pt>
                <c:pt idx="5282">
                  <c:v>84.7</c:v>
                </c:pt>
                <c:pt idx="5283">
                  <c:v>84.7</c:v>
                </c:pt>
                <c:pt idx="5284">
                  <c:v>84.7</c:v>
                </c:pt>
                <c:pt idx="5285">
                  <c:v>84.7</c:v>
                </c:pt>
                <c:pt idx="5286">
                  <c:v>84.7</c:v>
                </c:pt>
                <c:pt idx="5287">
                  <c:v>84.7</c:v>
                </c:pt>
                <c:pt idx="5288">
                  <c:v>84.7</c:v>
                </c:pt>
                <c:pt idx="5289">
                  <c:v>84.7</c:v>
                </c:pt>
                <c:pt idx="5290">
                  <c:v>84.7</c:v>
                </c:pt>
                <c:pt idx="5291">
                  <c:v>84.7</c:v>
                </c:pt>
                <c:pt idx="5292">
                  <c:v>84.7</c:v>
                </c:pt>
                <c:pt idx="5293">
                  <c:v>84.7</c:v>
                </c:pt>
                <c:pt idx="5294">
                  <c:v>84.6</c:v>
                </c:pt>
                <c:pt idx="5295">
                  <c:v>84.6</c:v>
                </c:pt>
                <c:pt idx="5296">
                  <c:v>84.6</c:v>
                </c:pt>
                <c:pt idx="5297">
                  <c:v>84.6</c:v>
                </c:pt>
                <c:pt idx="5298">
                  <c:v>84.6</c:v>
                </c:pt>
                <c:pt idx="5299">
                  <c:v>84.6</c:v>
                </c:pt>
                <c:pt idx="5300">
                  <c:v>84.6</c:v>
                </c:pt>
                <c:pt idx="5301">
                  <c:v>84.6</c:v>
                </c:pt>
                <c:pt idx="5302">
                  <c:v>84.6</c:v>
                </c:pt>
                <c:pt idx="5303">
                  <c:v>84.6</c:v>
                </c:pt>
                <c:pt idx="5304">
                  <c:v>84.6</c:v>
                </c:pt>
                <c:pt idx="5305">
                  <c:v>84.6</c:v>
                </c:pt>
                <c:pt idx="5306">
                  <c:v>84.6</c:v>
                </c:pt>
                <c:pt idx="5307">
                  <c:v>84.6</c:v>
                </c:pt>
                <c:pt idx="5308">
                  <c:v>84.6</c:v>
                </c:pt>
                <c:pt idx="5309">
                  <c:v>84.6</c:v>
                </c:pt>
                <c:pt idx="5310">
                  <c:v>84.6</c:v>
                </c:pt>
                <c:pt idx="5311">
                  <c:v>84.6</c:v>
                </c:pt>
                <c:pt idx="5312">
                  <c:v>84.6</c:v>
                </c:pt>
                <c:pt idx="5313">
                  <c:v>84.6</c:v>
                </c:pt>
                <c:pt idx="5314">
                  <c:v>84.6</c:v>
                </c:pt>
                <c:pt idx="5315">
                  <c:v>84.6</c:v>
                </c:pt>
                <c:pt idx="5316">
                  <c:v>84.7</c:v>
                </c:pt>
                <c:pt idx="5317">
                  <c:v>84.7</c:v>
                </c:pt>
                <c:pt idx="5318">
                  <c:v>84.7</c:v>
                </c:pt>
                <c:pt idx="5319">
                  <c:v>84.7</c:v>
                </c:pt>
                <c:pt idx="5320">
                  <c:v>84.8</c:v>
                </c:pt>
                <c:pt idx="5321">
                  <c:v>84.8</c:v>
                </c:pt>
                <c:pt idx="5322">
                  <c:v>84.8</c:v>
                </c:pt>
                <c:pt idx="5323">
                  <c:v>84.9</c:v>
                </c:pt>
                <c:pt idx="5324">
                  <c:v>84.9</c:v>
                </c:pt>
                <c:pt idx="5325">
                  <c:v>84.9</c:v>
                </c:pt>
                <c:pt idx="5326">
                  <c:v>85</c:v>
                </c:pt>
                <c:pt idx="5327">
                  <c:v>85</c:v>
                </c:pt>
                <c:pt idx="5328">
                  <c:v>85</c:v>
                </c:pt>
                <c:pt idx="5329">
                  <c:v>85</c:v>
                </c:pt>
                <c:pt idx="5330">
                  <c:v>85.1</c:v>
                </c:pt>
                <c:pt idx="5331">
                  <c:v>85.1</c:v>
                </c:pt>
                <c:pt idx="5332">
                  <c:v>85.1</c:v>
                </c:pt>
                <c:pt idx="5333">
                  <c:v>85.1</c:v>
                </c:pt>
                <c:pt idx="5334">
                  <c:v>85.1</c:v>
                </c:pt>
                <c:pt idx="5335">
                  <c:v>85.2</c:v>
                </c:pt>
                <c:pt idx="5336">
                  <c:v>85.2</c:v>
                </c:pt>
                <c:pt idx="5337">
                  <c:v>85.2</c:v>
                </c:pt>
                <c:pt idx="5338">
                  <c:v>85.2</c:v>
                </c:pt>
                <c:pt idx="5339">
                  <c:v>85.2</c:v>
                </c:pt>
                <c:pt idx="5340">
                  <c:v>85.2</c:v>
                </c:pt>
                <c:pt idx="5341">
                  <c:v>85.3</c:v>
                </c:pt>
                <c:pt idx="5342">
                  <c:v>85.3</c:v>
                </c:pt>
                <c:pt idx="5343">
                  <c:v>85.3</c:v>
                </c:pt>
                <c:pt idx="5344">
                  <c:v>85.3</c:v>
                </c:pt>
                <c:pt idx="5345">
                  <c:v>85.3</c:v>
                </c:pt>
                <c:pt idx="5346">
                  <c:v>85.3</c:v>
                </c:pt>
                <c:pt idx="5347">
                  <c:v>85.3</c:v>
                </c:pt>
                <c:pt idx="5348">
                  <c:v>85.3</c:v>
                </c:pt>
                <c:pt idx="5349">
                  <c:v>85.3</c:v>
                </c:pt>
                <c:pt idx="5350">
                  <c:v>85.3</c:v>
                </c:pt>
                <c:pt idx="5351">
                  <c:v>85.3</c:v>
                </c:pt>
                <c:pt idx="5352">
                  <c:v>85.3</c:v>
                </c:pt>
                <c:pt idx="5353">
                  <c:v>85.3</c:v>
                </c:pt>
                <c:pt idx="5354">
                  <c:v>85.3</c:v>
                </c:pt>
                <c:pt idx="5355">
                  <c:v>85.3</c:v>
                </c:pt>
                <c:pt idx="5356">
                  <c:v>85.3</c:v>
                </c:pt>
                <c:pt idx="5357">
                  <c:v>85.3</c:v>
                </c:pt>
                <c:pt idx="5358">
                  <c:v>85.4</c:v>
                </c:pt>
                <c:pt idx="5359">
                  <c:v>85.4</c:v>
                </c:pt>
                <c:pt idx="5360">
                  <c:v>85.4</c:v>
                </c:pt>
                <c:pt idx="5361">
                  <c:v>85.4</c:v>
                </c:pt>
                <c:pt idx="5362">
                  <c:v>85.4</c:v>
                </c:pt>
                <c:pt idx="5363">
                  <c:v>85.4</c:v>
                </c:pt>
                <c:pt idx="5364">
                  <c:v>85.4</c:v>
                </c:pt>
                <c:pt idx="5365">
                  <c:v>85.4</c:v>
                </c:pt>
                <c:pt idx="5366">
                  <c:v>85.4</c:v>
                </c:pt>
                <c:pt idx="5367">
                  <c:v>85.4</c:v>
                </c:pt>
                <c:pt idx="5368">
                  <c:v>85.4</c:v>
                </c:pt>
                <c:pt idx="5369">
                  <c:v>85.4</c:v>
                </c:pt>
                <c:pt idx="5370">
                  <c:v>85.4</c:v>
                </c:pt>
                <c:pt idx="5371">
                  <c:v>85.4</c:v>
                </c:pt>
                <c:pt idx="5372">
                  <c:v>85.4</c:v>
                </c:pt>
                <c:pt idx="5373">
                  <c:v>85.4</c:v>
                </c:pt>
                <c:pt idx="5374">
                  <c:v>85.4</c:v>
                </c:pt>
                <c:pt idx="5375">
                  <c:v>85.4</c:v>
                </c:pt>
                <c:pt idx="5376">
                  <c:v>85.4</c:v>
                </c:pt>
                <c:pt idx="5377">
                  <c:v>85.4</c:v>
                </c:pt>
                <c:pt idx="5378">
                  <c:v>85.4</c:v>
                </c:pt>
                <c:pt idx="5379">
                  <c:v>85.4</c:v>
                </c:pt>
                <c:pt idx="5380">
                  <c:v>85.4</c:v>
                </c:pt>
                <c:pt idx="5381">
                  <c:v>85.3</c:v>
                </c:pt>
                <c:pt idx="5382">
                  <c:v>85.3</c:v>
                </c:pt>
                <c:pt idx="5383">
                  <c:v>85.3</c:v>
                </c:pt>
                <c:pt idx="5384">
                  <c:v>85.3</c:v>
                </c:pt>
                <c:pt idx="5385">
                  <c:v>85.3</c:v>
                </c:pt>
                <c:pt idx="5386">
                  <c:v>85.3</c:v>
                </c:pt>
                <c:pt idx="5387">
                  <c:v>85.3</c:v>
                </c:pt>
                <c:pt idx="5388">
                  <c:v>85.3</c:v>
                </c:pt>
                <c:pt idx="5389">
                  <c:v>85.3</c:v>
                </c:pt>
                <c:pt idx="5390">
                  <c:v>85.3</c:v>
                </c:pt>
                <c:pt idx="5391">
                  <c:v>85.3</c:v>
                </c:pt>
                <c:pt idx="5392">
                  <c:v>85.3</c:v>
                </c:pt>
                <c:pt idx="5393">
                  <c:v>85.3</c:v>
                </c:pt>
                <c:pt idx="5394">
                  <c:v>85.3</c:v>
                </c:pt>
                <c:pt idx="5395">
                  <c:v>85.3</c:v>
                </c:pt>
                <c:pt idx="5396">
                  <c:v>85.3</c:v>
                </c:pt>
                <c:pt idx="5397">
                  <c:v>85.3</c:v>
                </c:pt>
                <c:pt idx="5398">
                  <c:v>85.3</c:v>
                </c:pt>
                <c:pt idx="5399">
                  <c:v>85.3</c:v>
                </c:pt>
                <c:pt idx="5400">
                  <c:v>85.3</c:v>
                </c:pt>
                <c:pt idx="5401">
                  <c:v>85.3</c:v>
                </c:pt>
                <c:pt idx="5402">
                  <c:v>85.3</c:v>
                </c:pt>
                <c:pt idx="5403">
                  <c:v>85.3</c:v>
                </c:pt>
                <c:pt idx="5404">
                  <c:v>85.3</c:v>
                </c:pt>
                <c:pt idx="5405">
                  <c:v>85.3</c:v>
                </c:pt>
                <c:pt idx="5406">
                  <c:v>85.3</c:v>
                </c:pt>
                <c:pt idx="5407">
                  <c:v>85.3</c:v>
                </c:pt>
                <c:pt idx="5408">
                  <c:v>85.3</c:v>
                </c:pt>
                <c:pt idx="5409">
                  <c:v>85.3</c:v>
                </c:pt>
                <c:pt idx="5410">
                  <c:v>85.3</c:v>
                </c:pt>
                <c:pt idx="5411">
                  <c:v>85.3</c:v>
                </c:pt>
                <c:pt idx="5412">
                  <c:v>85.3</c:v>
                </c:pt>
                <c:pt idx="5413">
                  <c:v>85.3</c:v>
                </c:pt>
                <c:pt idx="5414">
                  <c:v>85.3</c:v>
                </c:pt>
                <c:pt idx="5415">
                  <c:v>85.3</c:v>
                </c:pt>
                <c:pt idx="5416">
                  <c:v>85.3</c:v>
                </c:pt>
                <c:pt idx="5417">
                  <c:v>85.3</c:v>
                </c:pt>
                <c:pt idx="5418">
                  <c:v>85.3</c:v>
                </c:pt>
                <c:pt idx="5419">
                  <c:v>85.3</c:v>
                </c:pt>
                <c:pt idx="5420">
                  <c:v>85.2</c:v>
                </c:pt>
                <c:pt idx="5421">
                  <c:v>85.2</c:v>
                </c:pt>
                <c:pt idx="5422">
                  <c:v>85.2</c:v>
                </c:pt>
                <c:pt idx="5423">
                  <c:v>85.2</c:v>
                </c:pt>
                <c:pt idx="5424">
                  <c:v>85.2</c:v>
                </c:pt>
                <c:pt idx="5425">
                  <c:v>85.2</c:v>
                </c:pt>
                <c:pt idx="5426">
                  <c:v>85.2</c:v>
                </c:pt>
                <c:pt idx="5427">
                  <c:v>85.2</c:v>
                </c:pt>
                <c:pt idx="5428">
                  <c:v>85.2</c:v>
                </c:pt>
                <c:pt idx="5429">
                  <c:v>85.2</c:v>
                </c:pt>
                <c:pt idx="5430">
                  <c:v>85.2</c:v>
                </c:pt>
                <c:pt idx="5431">
                  <c:v>85.2</c:v>
                </c:pt>
                <c:pt idx="5432">
                  <c:v>85.2</c:v>
                </c:pt>
                <c:pt idx="5433">
                  <c:v>85.2</c:v>
                </c:pt>
                <c:pt idx="5434">
                  <c:v>85.2</c:v>
                </c:pt>
                <c:pt idx="5435">
                  <c:v>85.2</c:v>
                </c:pt>
                <c:pt idx="5436">
                  <c:v>85.2</c:v>
                </c:pt>
                <c:pt idx="5437">
                  <c:v>85.2</c:v>
                </c:pt>
                <c:pt idx="5438">
                  <c:v>85.2</c:v>
                </c:pt>
                <c:pt idx="5439">
                  <c:v>85.2</c:v>
                </c:pt>
                <c:pt idx="5440">
                  <c:v>85.2</c:v>
                </c:pt>
                <c:pt idx="5441">
                  <c:v>85.1</c:v>
                </c:pt>
                <c:pt idx="5442">
                  <c:v>85.1</c:v>
                </c:pt>
                <c:pt idx="5443">
                  <c:v>85.1</c:v>
                </c:pt>
                <c:pt idx="5444">
                  <c:v>85.1</c:v>
                </c:pt>
                <c:pt idx="5445">
                  <c:v>85.1</c:v>
                </c:pt>
                <c:pt idx="5446">
                  <c:v>85.1</c:v>
                </c:pt>
                <c:pt idx="5447">
                  <c:v>85.1</c:v>
                </c:pt>
                <c:pt idx="5448">
                  <c:v>85.1</c:v>
                </c:pt>
                <c:pt idx="5449">
                  <c:v>85.1</c:v>
                </c:pt>
                <c:pt idx="5450">
                  <c:v>85.1</c:v>
                </c:pt>
                <c:pt idx="5451">
                  <c:v>85.1</c:v>
                </c:pt>
                <c:pt idx="5452">
                  <c:v>85.1</c:v>
                </c:pt>
                <c:pt idx="5453">
                  <c:v>85.1</c:v>
                </c:pt>
                <c:pt idx="5454">
                  <c:v>85.1</c:v>
                </c:pt>
                <c:pt idx="5455">
                  <c:v>85.1</c:v>
                </c:pt>
                <c:pt idx="5456">
                  <c:v>85.1</c:v>
                </c:pt>
                <c:pt idx="5457">
                  <c:v>85.1</c:v>
                </c:pt>
                <c:pt idx="5458">
                  <c:v>85.1</c:v>
                </c:pt>
                <c:pt idx="5459">
                  <c:v>85.1</c:v>
                </c:pt>
                <c:pt idx="5460">
                  <c:v>85.1</c:v>
                </c:pt>
                <c:pt idx="5461">
                  <c:v>85.1</c:v>
                </c:pt>
                <c:pt idx="5462">
                  <c:v>85.1</c:v>
                </c:pt>
                <c:pt idx="5463">
                  <c:v>85</c:v>
                </c:pt>
                <c:pt idx="5464">
                  <c:v>85</c:v>
                </c:pt>
                <c:pt idx="5465">
                  <c:v>85</c:v>
                </c:pt>
                <c:pt idx="5466">
                  <c:v>85</c:v>
                </c:pt>
                <c:pt idx="5467">
                  <c:v>85</c:v>
                </c:pt>
                <c:pt idx="5468">
                  <c:v>85</c:v>
                </c:pt>
                <c:pt idx="5469">
                  <c:v>85</c:v>
                </c:pt>
                <c:pt idx="5470">
                  <c:v>85</c:v>
                </c:pt>
                <c:pt idx="5471">
                  <c:v>85</c:v>
                </c:pt>
                <c:pt idx="5472">
                  <c:v>85</c:v>
                </c:pt>
                <c:pt idx="5473">
                  <c:v>85</c:v>
                </c:pt>
                <c:pt idx="5474">
                  <c:v>85</c:v>
                </c:pt>
                <c:pt idx="5475">
                  <c:v>85</c:v>
                </c:pt>
                <c:pt idx="5476">
                  <c:v>85</c:v>
                </c:pt>
                <c:pt idx="5477">
                  <c:v>84.9</c:v>
                </c:pt>
                <c:pt idx="5478">
                  <c:v>84.9</c:v>
                </c:pt>
                <c:pt idx="5479">
                  <c:v>84.9</c:v>
                </c:pt>
                <c:pt idx="5480">
                  <c:v>84.9</c:v>
                </c:pt>
                <c:pt idx="5481">
                  <c:v>84.9</c:v>
                </c:pt>
                <c:pt idx="5482">
                  <c:v>84.9</c:v>
                </c:pt>
                <c:pt idx="5483">
                  <c:v>84.9</c:v>
                </c:pt>
                <c:pt idx="5484">
                  <c:v>84.9</c:v>
                </c:pt>
                <c:pt idx="5485">
                  <c:v>84.9</c:v>
                </c:pt>
                <c:pt idx="5486">
                  <c:v>84.9</c:v>
                </c:pt>
                <c:pt idx="5487">
                  <c:v>84.9</c:v>
                </c:pt>
                <c:pt idx="5488">
                  <c:v>84.9</c:v>
                </c:pt>
                <c:pt idx="5489">
                  <c:v>84.9</c:v>
                </c:pt>
                <c:pt idx="5490">
                  <c:v>84.9</c:v>
                </c:pt>
                <c:pt idx="5491">
                  <c:v>84.9</c:v>
                </c:pt>
                <c:pt idx="5492">
                  <c:v>84.9</c:v>
                </c:pt>
                <c:pt idx="5493">
                  <c:v>84.9</c:v>
                </c:pt>
                <c:pt idx="5494">
                  <c:v>84.9</c:v>
                </c:pt>
                <c:pt idx="5495">
                  <c:v>84.8</c:v>
                </c:pt>
                <c:pt idx="5496">
                  <c:v>84.8</c:v>
                </c:pt>
                <c:pt idx="5497">
                  <c:v>84.8</c:v>
                </c:pt>
                <c:pt idx="5498">
                  <c:v>84.8</c:v>
                </c:pt>
                <c:pt idx="5499">
                  <c:v>84.8</c:v>
                </c:pt>
                <c:pt idx="5500">
                  <c:v>84.8</c:v>
                </c:pt>
                <c:pt idx="5501">
                  <c:v>84.8</c:v>
                </c:pt>
                <c:pt idx="5502">
                  <c:v>84.8</c:v>
                </c:pt>
                <c:pt idx="5503">
                  <c:v>84.8</c:v>
                </c:pt>
                <c:pt idx="5504">
                  <c:v>84.8</c:v>
                </c:pt>
                <c:pt idx="5505">
                  <c:v>84.8</c:v>
                </c:pt>
                <c:pt idx="5506">
                  <c:v>84.8</c:v>
                </c:pt>
                <c:pt idx="5507">
                  <c:v>84.8</c:v>
                </c:pt>
                <c:pt idx="5508">
                  <c:v>84.8</c:v>
                </c:pt>
                <c:pt idx="5509">
                  <c:v>84.8</c:v>
                </c:pt>
                <c:pt idx="5510">
                  <c:v>84.8</c:v>
                </c:pt>
                <c:pt idx="5511">
                  <c:v>84.8</c:v>
                </c:pt>
                <c:pt idx="5512">
                  <c:v>84.8</c:v>
                </c:pt>
                <c:pt idx="5513">
                  <c:v>84.8</c:v>
                </c:pt>
                <c:pt idx="5514">
                  <c:v>84.8</c:v>
                </c:pt>
                <c:pt idx="5515">
                  <c:v>84.8</c:v>
                </c:pt>
                <c:pt idx="5516">
                  <c:v>84.8</c:v>
                </c:pt>
                <c:pt idx="5517">
                  <c:v>84.8</c:v>
                </c:pt>
                <c:pt idx="5518">
                  <c:v>84.8</c:v>
                </c:pt>
                <c:pt idx="5519">
                  <c:v>84.8</c:v>
                </c:pt>
                <c:pt idx="5520">
                  <c:v>84.8</c:v>
                </c:pt>
                <c:pt idx="5521">
                  <c:v>84.8</c:v>
                </c:pt>
                <c:pt idx="5522">
                  <c:v>84.8</c:v>
                </c:pt>
                <c:pt idx="5523">
                  <c:v>84.7</c:v>
                </c:pt>
                <c:pt idx="5524">
                  <c:v>84.7</c:v>
                </c:pt>
                <c:pt idx="5525">
                  <c:v>84.7</c:v>
                </c:pt>
                <c:pt idx="5526">
                  <c:v>84.7</c:v>
                </c:pt>
                <c:pt idx="5527">
                  <c:v>84.7</c:v>
                </c:pt>
                <c:pt idx="5528">
                  <c:v>84.7</c:v>
                </c:pt>
                <c:pt idx="5529">
                  <c:v>84.7</c:v>
                </c:pt>
                <c:pt idx="5530">
                  <c:v>84.7</c:v>
                </c:pt>
                <c:pt idx="5531">
                  <c:v>84.7</c:v>
                </c:pt>
                <c:pt idx="5532">
                  <c:v>84.7</c:v>
                </c:pt>
                <c:pt idx="5533">
                  <c:v>84.7</c:v>
                </c:pt>
                <c:pt idx="5534">
                  <c:v>84.7</c:v>
                </c:pt>
                <c:pt idx="5535">
                  <c:v>84.7</c:v>
                </c:pt>
                <c:pt idx="5536">
                  <c:v>84.7</c:v>
                </c:pt>
                <c:pt idx="5537">
                  <c:v>84.7</c:v>
                </c:pt>
                <c:pt idx="5538">
                  <c:v>84.7</c:v>
                </c:pt>
                <c:pt idx="5539">
                  <c:v>84.7</c:v>
                </c:pt>
                <c:pt idx="5540">
                  <c:v>84.7</c:v>
                </c:pt>
                <c:pt idx="5541">
                  <c:v>84.7</c:v>
                </c:pt>
                <c:pt idx="5542">
                  <c:v>84.7</c:v>
                </c:pt>
                <c:pt idx="5543">
                  <c:v>84.7</c:v>
                </c:pt>
                <c:pt idx="5544">
                  <c:v>84.7</c:v>
                </c:pt>
                <c:pt idx="5545">
                  <c:v>84.7</c:v>
                </c:pt>
                <c:pt idx="5546">
                  <c:v>84.7</c:v>
                </c:pt>
                <c:pt idx="5547">
                  <c:v>84.7</c:v>
                </c:pt>
                <c:pt idx="5548">
                  <c:v>84.7</c:v>
                </c:pt>
                <c:pt idx="5549">
                  <c:v>84.7</c:v>
                </c:pt>
                <c:pt idx="5550">
                  <c:v>84.7</c:v>
                </c:pt>
                <c:pt idx="5551">
                  <c:v>84.7</c:v>
                </c:pt>
                <c:pt idx="5552">
                  <c:v>84.7</c:v>
                </c:pt>
                <c:pt idx="5553">
                  <c:v>84.7</c:v>
                </c:pt>
                <c:pt idx="5554">
                  <c:v>84.7</c:v>
                </c:pt>
                <c:pt idx="5555">
                  <c:v>84.7</c:v>
                </c:pt>
                <c:pt idx="5556">
                  <c:v>84.7</c:v>
                </c:pt>
                <c:pt idx="5557">
                  <c:v>84.7</c:v>
                </c:pt>
                <c:pt idx="5558">
                  <c:v>84.7</c:v>
                </c:pt>
                <c:pt idx="5559">
                  <c:v>84.7</c:v>
                </c:pt>
                <c:pt idx="5560">
                  <c:v>84.7</c:v>
                </c:pt>
                <c:pt idx="5561">
                  <c:v>84.7</c:v>
                </c:pt>
                <c:pt idx="5562">
                  <c:v>84.7</c:v>
                </c:pt>
                <c:pt idx="5563">
                  <c:v>84.7</c:v>
                </c:pt>
                <c:pt idx="5564">
                  <c:v>84.7</c:v>
                </c:pt>
                <c:pt idx="5565">
                  <c:v>84.7</c:v>
                </c:pt>
                <c:pt idx="5566">
                  <c:v>84.7</c:v>
                </c:pt>
                <c:pt idx="5567">
                  <c:v>84.7</c:v>
                </c:pt>
                <c:pt idx="5568">
                  <c:v>84.7</c:v>
                </c:pt>
                <c:pt idx="5569">
                  <c:v>84.7</c:v>
                </c:pt>
                <c:pt idx="5570">
                  <c:v>84.7</c:v>
                </c:pt>
                <c:pt idx="5571">
                  <c:v>84.7</c:v>
                </c:pt>
                <c:pt idx="5572">
                  <c:v>84.7</c:v>
                </c:pt>
                <c:pt idx="5573">
                  <c:v>84.7</c:v>
                </c:pt>
                <c:pt idx="5574">
                  <c:v>84.7</c:v>
                </c:pt>
                <c:pt idx="5575">
                  <c:v>84.7</c:v>
                </c:pt>
                <c:pt idx="5576">
                  <c:v>84.7</c:v>
                </c:pt>
                <c:pt idx="5577">
                  <c:v>84.7</c:v>
                </c:pt>
                <c:pt idx="5578">
                  <c:v>84.7</c:v>
                </c:pt>
                <c:pt idx="5579">
                  <c:v>84.7</c:v>
                </c:pt>
                <c:pt idx="5580">
                  <c:v>84.7</c:v>
                </c:pt>
                <c:pt idx="5581">
                  <c:v>84.7</c:v>
                </c:pt>
                <c:pt idx="5582">
                  <c:v>84.7</c:v>
                </c:pt>
                <c:pt idx="5583">
                  <c:v>84.7</c:v>
                </c:pt>
                <c:pt idx="5584">
                  <c:v>84.7</c:v>
                </c:pt>
                <c:pt idx="5585">
                  <c:v>84.7</c:v>
                </c:pt>
                <c:pt idx="5586">
                  <c:v>84.7</c:v>
                </c:pt>
                <c:pt idx="5587">
                  <c:v>84.7</c:v>
                </c:pt>
                <c:pt idx="5588">
                  <c:v>84.7</c:v>
                </c:pt>
                <c:pt idx="5589">
                  <c:v>84.7</c:v>
                </c:pt>
                <c:pt idx="5590">
                  <c:v>84.7</c:v>
                </c:pt>
                <c:pt idx="5591">
                  <c:v>84.7</c:v>
                </c:pt>
                <c:pt idx="5592">
                  <c:v>84.6</c:v>
                </c:pt>
                <c:pt idx="5593">
                  <c:v>84.6</c:v>
                </c:pt>
                <c:pt idx="5594">
                  <c:v>84.6</c:v>
                </c:pt>
                <c:pt idx="5595">
                  <c:v>84.6</c:v>
                </c:pt>
                <c:pt idx="5596">
                  <c:v>84.6</c:v>
                </c:pt>
                <c:pt idx="5597">
                  <c:v>84.6</c:v>
                </c:pt>
                <c:pt idx="5598">
                  <c:v>84.6</c:v>
                </c:pt>
                <c:pt idx="5599">
                  <c:v>84.6</c:v>
                </c:pt>
                <c:pt idx="5600">
                  <c:v>84.6</c:v>
                </c:pt>
                <c:pt idx="5601">
                  <c:v>84.6</c:v>
                </c:pt>
                <c:pt idx="5602">
                  <c:v>84.6</c:v>
                </c:pt>
                <c:pt idx="5603">
                  <c:v>84.6</c:v>
                </c:pt>
                <c:pt idx="5604">
                  <c:v>84.6</c:v>
                </c:pt>
                <c:pt idx="5605">
                  <c:v>84.6</c:v>
                </c:pt>
                <c:pt idx="5606">
                  <c:v>84.6</c:v>
                </c:pt>
                <c:pt idx="5607">
                  <c:v>84.6</c:v>
                </c:pt>
                <c:pt idx="5608">
                  <c:v>84.6</c:v>
                </c:pt>
                <c:pt idx="5609">
                  <c:v>84.6</c:v>
                </c:pt>
                <c:pt idx="5610">
                  <c:v>84.6</c:v>
                </c:pt>
                <c:pt idx="5611">
                  <c:v>84.6</c:v>
                </c:pt>
                <c:pt idx="5612">
                  <c:v>84.6</c:v>
                </c:pt>
                <c:pt idx="5613">
                  <c:v>84.6</c:v>
                </c:pt>
                <c:pt idx="5614">
                  <c:v>84.6</c:v>
                </c:pt>
                <c:pt idx="5615">
                  <c:v>84.6</c:v>
                </c:pt>
                <c:pt idx="5616">
                  <c:v>84.6</c:v>
                </c:pt>
                <c:pt idx="5617">
                  <c:v>84.5</c:v>
                </c:pt>
                <c:pt idx="5618">
                  <c:v>84.5</c:v>
                </c:pt>
                <c:pt idx="5619">
                  <c:v>84.5</c:v>
                </c:pt>
                <c:pt idx="5620">
                  <c:v>84.5</c:v>
                </c:pt>
                <c:pt idx="5621">
                  <c:v>84.5</c:v>
                </c:pt>
                <c:pt idx="5622">
                  <c:v>84.5</c:v>
                </c:pt>
                <c:pt idx="5623">
                  <c:v>84.5</c:v>
                </c:pt>
                <c:pt idx="5624">
                  <c:v>84.5</c:v>
                </c:pt>
                <c:pt idx="5625">
                  <c:v>84.5</c:v>
                </c:pt>
                <c:pt idx="5626">
                  <c:v>84.5</c:v>
                </c:pt>
                <c:pt idx="5627">
                  <c:v>84.5</c:v>
                </c:pt>
                <c:pt idx="5628">
                  <c:v>84.5</c:v>
                </c:pt>
                <c:pt idx="5629">
                  <c:v>84.5</c:v>
                </c:pt>
                <c:pt idx="5630">
                  <c:v>84.5</c:v>
                </c:pt>
                <c:pt idx="5631">
                  <c:v>84.5</c:v>
                </c:pt>
                <c:pt idx="5632">
                  <c:v>84.4</c:v>
                </c:pt>
                <c:pt idx="5633">
                  <c:v>84.4</c:v>
                </c:pt>
                <c:pt idx="5634">
                  <c:v>84.4</c:v>
                </c:pt>
                <c:pt idx="5635">
                  <c:v>84.4</c:v>
                </c:pt>
                <c:pt idx="5636">
                  <c:v>84.4</c:v>
                </c:pt>
                <c:pt idx="5637">
                  <c:v>84.4</c:v>
                </c:pt>
                <c:pt idx="5638">
                  <c:v>84.4</c:v>
                </c:pt>
                <c:pt idx="5639">
                  <c:v>84.4</c:v>
                </c:pt>
                <c:pt idx="5640">
                  <c:v>84.4</c:v>
                </c:pt>
                <c:pt idx="5641">
                  <c:v>84.4</c:v>
                </c:pt>
                <c:pt idx="5642">
                  <c:v>84.4</c:v>
                </c:pt>
                <c:pt idx="5643">
                  <c:v>84.4</c:v>
                </c:pt>
                <c:pt idx="5644">
                  <c:v>84.4</c:v>
                </c:pt>
                <c:pt idx="5645">
                  <c:v>84.4</c:v>
                </c:pt>
                <c:pt idx="5646">
                  <c:v>84.4</c:v>
                </c:pt>
                <c:pt idx="5647">
                  <c:v>84.4</c:v>
                </c:pt>
                <c:pt idx="5648">
                  <c:v>84.3</c:v>
                </c:pt>
                <c:pt idx="5649">
                  <c:v>84.3</c:v>
                </c:pt>
                <c:pt idx="5650">
                  <c:v>84.3</c:v>
                </c:pt>
                <c:pt idx="5651">
                  <c:v>84.3</c:v>
                </c:pt>
                <c:pt idx="5652">
                  <c:v>84.3</c:v>
                </c:pt>
                <c:pt idx="5653">
                  <c:v>84.3</c:v>
                </c:pt>
                <c:pt idx="5654">
                  <c:v>84.3</c:v>
                </c:pt>
                <c:pt idx="5655">
                  <c:v>84.3</c:v>
                </c:pt>
                <c:pt idx="5656">
                  <c:v>84.3</c:v>
                </c:pt>
                <c:pt idx="5657">
                  <c:v>84.3</c:v>
                </c:pt>
                <c:pt idx="5658">
                  <c:v>84.3</c:v>
                </c:pt>
                <c:pt idx="5659">
                  <c:v>84.2</c:v>
                </c:pt>
                <c:pt idx="5660">
                  <c:v>84.2</c:v>
                </c:pt>
                <c:pt idx="5661">
                  <c:v>84.2</c:v>
                </c:pt>
                <c:pt idx="5662">
                  <c:v>84.2</c:v>
                </c:pt>
                <c:pt idx="5663">
                  <c:v>84.2</c:v>
                </c:pt>
                <c:pt idx="5664">
                  <c:v>84.2</c:v>
                </c:pt>
                <c:pt idx="5665">
                  <c:v>84.2</c:v>
                </c:pt>
                <c:pt idx="5666">
                  <c:v>84.2</c:v>
                </c:pt>
                <c:pt idx="5667">
                  <c:v>84.2</c:v>
                </c:pt>
                <c:pt idx="5668">
                  <c:v>84.2</c:v>
                </c:pt>
                <c:pt idx="5669">
                  <c:v>84.2</c:v>
                </c:pt>
                <c:pt idx="5670">
                  <c:v>84.2</c:v>
                </c:pt>
                <c:pt idx="5671">
                  <c:v>84.1</c:v>
                </c:pt>
                <c:pt idx="5672">
                  <c:v>84.1</c:v>
                </c:pt>
                <c:pt idx="5673">
                  <c:v>84.1</c:v>
                </c:pt>
                <c:pt idx="5674">
                  <c:v>84.1</c:v>
                </c:pt>
                <c:pt idx="5675">
                  <c:v>84.1</c:v>
                </c:pt>
                <c:pt idx="5676">
                  <c:v>84.1</c:v>
                </c:pt>
                <c:pt idx="5677">
                  <c:v>84.1</c:v>
                </c:pt>
                <c:pt idx="5678">
                  <c:v>84.1</c:v>
                </c:pt>
                <c:pt idx="5679">
                  <c:v>84.1</c:v>
                </c:pt>
                <c:pt idx="5680">
                  <c:v>84.1</c:v>
                </c:pt>
                <c:pt idx="5681">
                  <c:v>84.1</c:v>
                </c:pt>
                <c:pt idx="5682">
                  <c:v>84</c:v>
                </c:pt>
                <c:pt idx="5683">
                  <c:v>84</c:v>
                </c:pt>
                <c:pt idx="5684">
                  <c:v>84</c:v>
                </c:pt>
                <c:pt idx="5685">
                  <c:v>84</c:v>
                </c:pt>
                <c:pt idx="5686">
                  <c:v>84</c:v>
                </c:pt>
                <c:pt idx="5687">
                  <c:v>84</c:v>
                </c:pt>
                <c:pt idx="5688">
                  <c:v>84</c:v>
                </c:pt>
                <c:pt idx="5689">
                  <c:v>84</c:v>
                </c:pt>
                <c:pt idx="5690">
                  <c:v>84</c:v>
                </c:pt>
                <c:pt idx="5691">
                  <c:v>84</c:v>
                </c:pt>
                <c:pt idx="5692">
                  <c:v>84</c:v>
                </c:pt>
                <c:pt idx="5693">
                  <c:v>84</c:v>
                </c:pt>
                <c:pt idx="5694">
                  <c:v>84</c:v>
                </c:pt>
                <c:pt idx="5695">
                  <c:v>83.9</c:v>
                </c:pt>
                <c:pt idx="5696">
                  <c:v>83.9</c:v>
                </c:pt>
                <c:pt idx="5697">
                  <c:v>83.9</c:v>
                </c:pt>
                <c:pt idx="5698">
                  <c:v>83.9</c:v>
                </c:pt>
                <c:pt idx="5699">
                  <c:v>83.9</c:v>
                </c:pt>
                <c:pt idx="5700">
                  <c:v>83.9</c:v>
                </c:pt>
                <c:pt idx="5701">
                  <c:v>83.9</c:v>
                </c:pt>
                <c:pt idx="5702">
                  <c:v>83.9</c:v>
                </c:pt>
                <c:pt idx="5703">
                  <c:v>83.9</c:v>
                </c:pt>
                <c:pt idx="5704">
                  <c:v>83.9</c:v>
                </c:pt>
                <c:pt idx="5705">
                  <c:v>83.8</c:v>
                </c:pt>
                <c:pt idx="5706">
                  <c:v>83.8</c:v>
                </c:pt>
                <c:pt idx="5707">
                  <c:v>83.8</c:v>
                </c:pt>
                <c:pt idx="5708">
                  <c:v>83.8</c:v>
                </c:pt>
                <c:pt idx="5709">
                  <c:v>83.8</c:v>
                </c:pt>
                <c:pt idx="5710">
                  <c:v>83.8</c:v>
                </c:pt>
                <c:pt idx="5711">
                  <c:v>83.8</c:v>
                </c:pt>
                <c:pt idx="5712">
                  <c:v>83.8</c:v>
                </c:pt>
                <c:pt idx="5713">
                  <c:v>83.8</c:v>
                </c:pt>
                <c:pt idx="5714">
                  <c:v>83.8</c:v>
                </c:pt>
                <c:pt idx="5715">
                  <c:v>83.8</c:v>
                </c:pt>
                <c:pt idx="5716">
                  <c:v>83.8</c:v>
                </c:pt>
                <c:pt idx="5717">
                  <c:v>83.8</c:v>
                </c:pt>
                <c:pt idx="5718">
                  <c:v>83.8</c:v>
                </c:pt>
                <c:pt idx="5719">
                  <c:v>83.8</c:v>
                </c:pt>
                <c:pt idx="5720">
                  <c:v>83.8</c:v>
                </c:pt>
                <c:pt idx="5721">
                  <c:v>83.7</c:v>
                </c:pt>
                <c:pt idx="5722">
                  <c:v>83.7</c:v>
                </c:pt>
                <c:pt idx="5723">
                  <c:v>83.7</c:v>
                </c:pt>
                <c:pt idx="5724">
                  <c:v>83.7</c:v>
                </c:pt>
                <c:pt idx="5725">
                  <c:v>83.7</c:v>
                </c:pt>
                <c:pt idx="5726">
                  <c:v>83.7</c:v>
                </c:pt>
                <c:pt idx="5727">
                  <c:v>83.7</c:v>
                </c:pt>
                <c:pt idx="5728">
                  <c:v>83.7</c:v>
                </c:pt>
                <c:pt idx="5729">
                  <c:v>83.7</c:v>
                </c:pt>
                <c:pt idx="5730">
                  <c:v>83.7</c:v>
                </c:pt>
                <c:pt idx="5731">
                  <c:v>83.7</c:v>
                </c:pt>
                <c:pt idx="5732">
                  <c:v>83.7</c:v>
                </c:pt>
                <c:pt idx="5733">
                  <c:v>83.7</c:v>
                </c:pt>
                <c:pt idx="5734">
                  <c:v>83.7</c:v>
                </c:pt>
                <c:pt idx="5735">
                  <c:v>83.7</c:v>
                </c:pt>
                <c:pt idx="5736">
                  <c:v>83.6</c:v>
                </c:pt>
                <c:pt idx="5737">
                  <c:v>83.6</c:v>
                </c:pt>
                <c:pt idx="5738">
                  <c:v>83.6</c:v>
                </c:pt>
                <c:pt idx="5739">
                  <c:v>83.6</c:v>
                </c:pt>
                <c:pt idx="5740">
                  <c:v>83.6</c:v>
                </c:pt>
                <c:pt idx="5741">
                  <c:v>83.6</c:v>
                </c:pt>
                <c:pt idx="5742">
                  <c:v>83.6</c:v>
                </c:pt>
                <c:pt idx="5743">
                  <c:v>83.6</c:v>
                </c:pt>
                <c:pt idx="5744">
                  <c:v>83.6</c:v>
                </c:pt>
                <c:pt idx="5745">
                  <c:v>83.6</c:v>
                </c:pt>
                <c:pt idx="5746">
                  <c:v>83.6</c:v>
                </c:pt>
                <c:pt idx="5747">
                  <c:v>83.6</c:v>
                </c:pt>
                <c:pt idx="5748">
                  <c:v>83.6</c:v>
                </c:pt>
                <c:pt idx="5749">
                  <c:v>83.6</c:v>
                </c:pt>
                <c:pt idx="5750">
                  <c:v>83.6</c:v>
                </c:pt>
                <c:pt idx="5751">
                  <c:v>83.6</c:v>
                </c:pt>
                <c:pt idx="5752">
                  <c:v>83.6</c:v>
                </c:pt>
                <c:pt idx="5753">
                  <c:v>83.6</c:v>
                </c:pt>
                <c:pt idx="5754">
                  <c:v>83.6</c:v>
                </c:pt>
                <c:pt idx="5755">
                  <c:v>83.6</c:v>
                </c:pt>
                <c:pt idx="5756">
                  <c:v>83.6</c:v>
                </c:pt>
                <c:pt idx="5757">
                  <c:v>83.6</c:v>
                </c:pt>
                <c:pt idx="5758">
                  <c:v>83.5</c:v>
                </c:pt>
                <c:pt idx="5759">
                  <c:v>83.5</c:v>
                </c:pt>
                <c:pt idx="5760">
                  <c:v>83.5</c:v>
                </c:pt>
                <c:pt idx="5761">
                  <c:v>83.5</c:v>
                </c:pt>
                <c:pt idx="5762">
                  <c:v>83.5</c:v>
                </c:pt>
                <c:pt idx="5763">
                  <c:v>83.5</c:v>
                </c:pt>
                <c:pt idx="5764">
                  <c:v>83.5</c:v>
                </c:pt>
                <c:pt idx="5765">
                  <c:v>83.5</c:v>
                </c:pt>
                <c:pt idx="5766">
                  <c:v>83.5</c:v>
                </c:pt>
                <c:pt idx="5767">
                  <c:v>83.5</c:v>
                </c:pt>
                <c:pt idx="5768">
                  <c:v>83.5</c:v>
                </c:pt>
                <c:pt idx="5769">
                  <c:v>83.5</c:v>
                </c:pt>
                <c:pt idx="5770">
                  <c:v>83.5</c:v>
                </c:pt>
                <c:pt idx="5771">
                  <c:v>83.5</c:v>
                </c:pt>
                <c:pt idx="5772">
                  <c:v>83.5</c:v>
                </c:pt>
                <c:pt idx="5773">
                  <c:v>83.5</c:v>
                </c:pt>
                <c:pt idx="5774">
                  <c:v>83.5</c:v>
                </c:pt>
                <c:pt idx="5775">
                  <c:v>83.5</c:v>
                </c:pt>
                <c:pt idx="5776">
                  <c:v>83.5</c:v>
                </c:pt>
                <c:pt idx="5777">
                  <c:v>83.5</c:v>
                </c:pt>
                <c:pt idx="5778">
                  <c:v>83.5</c:v>
                </c:pt>
                <c:pt idx="5779">
                  <c:v>83.5</c:v>
                </c:pt>
                <c:pt idx="5780">
                  <c:v>83.5</c:v>
                </c:pt>
                <c:pt idx="5781">
                  <c:v>83.5</c:v>
                </c:pt>
                <c:pt idx="5782">
                  <c:v>83.5</c:v>
                </c:pt>
                <c:pt idx="5783">
                  <c:v>83.5</c:v>
                </c:pt>
                <c:pt idx="5784">
                  <c:v>83.5</c:v>
                </c:pt>
                <c:pt idx="5785">
                  <c:v>83.5</c:v>
                </c:pt>
                <c:pt idx="5786">
                  <c:v>83.5</c:v>
                </c:pt>
                <c:pt idx="5787">
                  <c:v>83.5</c:v>
                </c:pt>
                <c:pt idx="5788">
                  <c:v>83.5</c:v>
                </c:pt>
                <c:pt idx="5789">
                  <c:v>83.5</c:v>
                </c:pt>
                <c:pt idx="5790">
                  <c:v>83.5</c:v>
                </c:pt>
                <c:pt idx="5791">
                  <c:v>83.5</c:v>
                </c:pt>
                <c:pt idx="5792">
                  <c:v>83.5</c:v>
                </c:pt>
                <c:pt idx="5793">
                  <c:v>83.5</c:v>
                </c:pt>
                <c:pt idx="5794">
                  <c:v>83.5</c:v>
                </c:pt>
                <c:pt idx="5795">
                  <c:v>83.5</c:v>
                </c:pt>
                <c:pt idx="5796">
                  <c:v>83.5</c:v>
                </c:pt>
                <c:pt idx="5797">
                  <c:v>83.5</c:v>
                </c:pt>
                <c:pt idx="5798">
                  <c:v>83.5</c:v>
                </c:pt>
                <c:pt idx="5799">
                  <c:v>83.5</c:v>
                </c:pt>
                <c:pt idx="5800">
                  <c:v>83.5</c:v>
                </c:pt>
                <c:pt idx="5801">
                  <c:v>83.5</c:v>
                </c:pt>
                <c:pt idx="5802">
                  <c:v>83.5</c:v>
                </c:pt>
                <c:pt idx="5803">
                  <c:v>83.5</c:v>
                </c:pt>
                <c:pt idx="5804">
                  <c:v>83.5</c:v>
                </c:pt>
                <c:pt idx="5805">
                  <c:v>83.5</c:v>
                </c:pt>
                <c:pt idx="5806">
                  <c:v>83.5</c:v>
                </c:pt>
                <c:pt idx="5807">
                  <c:v>83.5</c:v>
                </c:pt>
                <c:pt idx="5808">
                  <c:v>83.5</c:v>
                </c:pt>
                <c:pt idx="5809">
                  <c:v>83.5</c:v>
                </c:pt>
                <c:pt idx="5810">
                  <c:v>83.5</c:v>
                </c:pt>
                <c:pt idx="5811">
                  <c:v>83.5</c:v>
                </c:pt>
                <c:pt idx="5812">
                  <c:v>83.5</c:v>
                </c:pt>
                <c:pt idx="5813">
                  <c:v>83.5</c:v>
                </c:pt>
                <c:pt idx="5814">
                  <c:v>83.5</c:v>
                </c:pt>
                <c:pt idx="5815">
                  <c:v>83.5</c:v>
                </c:pt>
                <c:pt idx="5816">
                  <c:v>83.5</c:v>
                </c:pt>
                <c:pt idx="5817">
                  <c:v>83.5</c:v>
                </c:pt>
                <c:pt idx="5818">
                  <c:v>83.5</c:v>
                </c:pt>
                <c:pt idx="5819">
                  <c:v>83.5</c:v>
                </c:pt>
                <c:pt idx="5820">
                  <c:v>83.5</c:v>
                </c:pt>
                <c:pt idx="5821">
                  <c:v>83.5</c:v>
                </c:pt>
                <c:pt idx="5822">
                  <c:v>83.5</c:v>
                </c:pt>
                <c:pt idx="5823">
                  <c:v>83.5</c:v>
                </c:pt>
                <c:pt idx="5824">
                  <c:v>83.5</c:v>
                </c:pt>
                <c:pt idx="5825">
                  <c:v>83.5</c:v>
                </c:pt>
                <c:pt idx="5826">
                  <c:v>83.5</c:v>
                </c:pt>
                <c:pt idx="5827">
                  <c:v>83.5</c:v>
                </c:pt>
                <c:pt idx="5828">
                  <c:v>83.5</c:v>
                </c:pt>
                <c:pt idx="5829">
                  <c:v>83.5</c:v>
                </c:pt>
                <c:pt idx="5830">
                  <c:v>83.5</c:v>
                </c:pt>
                <c:pt idx="5831">
                  <c:v>83.5</c:v>
                </c:pt>
                <c:pt idx="5832">
                  <c:v>83.5</c:v>
                </c:pt>
                <c:pt idx="5833">
                  <c:v>83.5</c:v>
                </c:pt>
                <c:pt idx="5834">
                  <c:v>83.5</c:v>
                </c:pt>
                <c:pt idx="5835">
                  <c:v>83.5</c:v>
                </c:pt>
                <c:pt idx="5836">
                  <c:v>83.5</c:v>
                </c:pt>
                <c:pt idx="5837">
                  <c:v>83.5</c:v>
                </c:pt>
                <c:pt idx="5838">
                  <c:v>83.5</c:v>
                </c:pt>
                <c:pt idx="5839">
                  <c:v>83.5</c:v>
                </c:pt>
                <c:pt idx="5840">
                  <c:v>83.5</c:v>
                </c:pt>
                <c:pt idx="5841">
                  <c:v>83.5</c:v>
                </c:pt>
                <c:pt idx="5842">
                  <c:v>83.5</c:v>
                </c:pt>
                <c:pt idx="5843">
                  <c:v>83.5</c:v>
                </c:pt>
                <c:pt idx="5844">
                  <c:v>83.5</c:v>
                </c:pt>
                <c:pt idx="5845">
                  <c:v>83.5</c:v>
                </c:pt>
                <c:pt idx="5846">
                  <c:v>83.5</c:v>
                </c:pt>
                <c:pt idx="5847">
                  <c:v>83.5</c:v>
                </c:pt>
                <c:pt idx="5848">
                  <c:v>83.5</c:v>
                </c:pt>
                <c:pt idx="5849">
                  <c:v>83.5</c:v>
                </c:pt>
                <c:pt idx="5850">
                  <c:v>83.5</c:v>
                </c:pt>
                <c:pt idx="5851">
                  <c:v>83.5</c:v>
                </c:pt>
                <c:pt idx="5852">
                  <c:v>83.5</c:v>
                </c:pt>
                <c:pt idx="5853">
                  <c:v>83.5</c:v>
                </c:pt>
                <c:pt idx="5854">
                  <c:v>83.5</c:v>
                </c:pt>
                <c:pt idx="5855">
                  <c:v>83.5</c:v>
                </c:pt>
                <c:pt idx="5856">
                  <c:v>83.5</c:v>
                </c:pt>
                <c:pt idx="5857">
                  <c:v>83.5</c:v>
                </c:pt>
                <c:pt idx="5858">
                  <c:v>83.5</c:v>
                </c:pt>
                <c:pt idx="5859">
                  <c:v>83.5</c:v>
                </c:pt>
                <c:pt idx="5860">
                  <c:v>83.5</c:v>
                </c:pt>
                <c:pt idx="5861">
                  <c:v>83.5</c:v>
                </c:pt>
                <c:pt idx="5862">
                  <c:v>83.5</c:v>
                </c:pt>
                <c:pt idx="5863">
                  <c:v>83.5</c:v>
                </c:pt>
                <c:pt idx="5864">
                  <c:v>83.5</c:v>
                </c:pt>
                <c:pt idx="5865">
                  <c:v>83.5</c:v>
                </c:pt>
                <c:pt idx="5866">
                  <c:v>83.5</c:v>
                </c:pt>
                <c:pt idx="5867">
                  <c:v>83.5</c:v>
                </c:pt>
                <c:pt idx="5868">
                  <c:v>83.5</c:v>
                </c:pt>
                <c:pt idx="5869">
                  <c:v>83.5</c:v>
                </c:pt>
                <c:pt idx="5870">
                  <c:v>83.5</c:v>
                </c:pt>
                <c:pt idx="5871">
                  <c:v>83.5</c:v>
                </c:pt>
                <c:pt idx="5872">
                  <c:v>83.5</c:v>
                </c:pt>
                <c:pt idx="5873">
                  <c:v>83.5</c:v>
                </c:pt>
                <c:pt idx="5874">
                  <c:v>83.5</c:v>
                </c:pt>
                <c:pt idx="5875">
                  <c:v>83.5</c:v>
                </c:pt>
                <c:pt idx="5876">
                  <c:v>83.5</c:v>
                </c:pt>
                <c:pt idx="5877">
                  <c:v>83.5</c:v>
                </c:pt>
                <c:pt idx="5878">
                  <c:v>83.5</c:v>
                </c:pt>
                <c:pt idx="5879">
                  <c:v>83.5</c:v>
                </c:pt>
                <c:pt idx="5880">
                  <c:v>83.5</c:v>
                </c:pt>
                <c:pt idx="5881">
                  <c:v>83.5</c:v>
                </c:pt>
                <c:pt idx="5882">
                  <c:v>83.5</c:v>
                </c:pt>
                <c:pt idx="5883">
                  <c:v>83.5</c:v>
                </c:pt>
                <c:pt idx="5884">
                  <c:v>83.5</c:v>
                </c:pt>
                <c:pt idx="5885">
                  <c:v>83.5</c:v>
                </c:pt>
                <c:pt idx="5886">
                  <c:v>83.5</c:v>
                </c:pt>
                <c:pt idx="5887">
                  <c:v>83.5</c:v>
                </c:pt>
                <c:pt idx="5888">
                  <c:v>83.5</c:v>
                </c:pt>
                <c:pt idx="5889">
                  <c:v>83.5</c:v>
                </c:pt>
                <c:pt idx="5890">
                  <c:v>83.5</c:v>
                </c:pt>
                <c:pt idx="5891">
                  <c:v>83.5</c:v>
                </c:pt>
                <c:pt idx="5892">
                  <c:v>83.5</c:v>
                </c:pt>
                <c:pt idx="5893">
                  <c:v>83.5</c:v>
                </c:pt>
                <c:pt idx="5894">
                  <c:v>83.5</c:v>
                </c:pt>
                <c:pt idx="5895">
                  <c:v>83.5</c:v>
                </c:pt>
                <c:pt idx="5896">
                  <c:v>83.5</c:v>
                </c:pt>
                <c:pt idx="5897">
                  <c:v>83.5</c:v>
                </c:pt>
                <c:pt idx="5898">
                  <c:v>83.5</c:v>
                </c:pt>
                <c:pt idx="5899">
                  <c:v>83.5</c:v>
                </c:pt>
                <c:pt idx="5900">
                  <c:v>83.5</c:v>
                </c:pt>
                <c:pt idx="5901">
                  <c:v>83.5</c:v>
                </c:pt>
                <c:pt idx="5902">
                  <c:v>83.5</c:v>
                </c:pt>
                <c:pt idx="5903">
                  <c:v>83.5</c:v>
                </c:pt>
                <c:pt idx="5904">
                  <c:v>83.5</c:v>
                </c:pt>
                <c:pt idx="5905">
                  <c:v>83.5</c:v>
                </c:pt>
                <c:pt idx="5906">
                  <c:v>83.5</c:v>
                </c:pt>
                <c:pt idx="5907">
                  <c:v>83.5</c:v>
                </c:pt>
                <c:pt idx="5908">
                  <c:v>83.5</c:v>
                </c:pt>
                <c:pt idx="5909">
                  <c:v>83.5</c:v>
                </c:pt>
                <c:pt idx="5910">
                  <c:v>83.5</c:v>
                </c:pt>
                <c:pt idx="5911">
                  <c:v>83.5</c:v>
                </c:pt>
                <c:pt idx="5912">
                  <c:v>83.5</c:v>
                </c:pt>
                <c:pt idx="5913">
                  <c:v>83.5</c:v>
                </c:pt>
                <c:pt idx="5914">
                  <c:v>83.5</c:v>
                </c:pt>
                <c:pt idx="5915">
                  <c:v>83.5</c:v>
                </c:pt>
                <c:pt idx="5916">
                  <c:v>83.5</c:v>
                </c:pt>
                <c:pt idx="5917">
                  <c:v>83.5</c:v>
                </c:pt>
                <c:pt idx="5918">
                  <c:v>83.5</c:v>
                </c:pt>
                <c:pt idx="5919">
                  <c:v>83.5</c:v>
                </c:pt>
                <c:pt idx="5920">
                  <c:v>83.5</c:v>
                </c:pt>
                <c:pt idx="5921">
                  <c:v>83.5</c:v>
                </c:pt>
                <c:pt idx="5922">
                  <c:v>83.5</c:v>
                </c:pt>
                <c:pt idx="5923">
                  <c:v>83.5</c:v>
                </c:pt>
                <c:pt idx="5924">
                  <c:v>83.5</c:v>
                </c:pt>
                <c:pt idx="5925">
                  <c:v>83.5</c:v>
                </c:pt>
                <c:pt idx="5926">
                  <c:v>83.5</c:v>
                </c:pt>
                <c:pt idx="5927">
                  <c:v>83.5</c:v>
                </c:pt>
                <c:pt idx="5928">
                  <c:v>83.5</c:v>
                </c:pt>
                <c:pt idx="5929">
                  <c:v>83.5</c:v>
                </c:pt>
                <c:pt idx="5930">
                  <c:v>83.5</c:v>
                </c:pt>
                <c:pt idx="5931">
                  <c:v>83.5</c:v>
                </c:pt>
                <c:pt idx="5932">
                  <c:v>83.5</c:v>
                </c:pt>
                <c:pt idx="5933">
                  <c:v>83.5</c:v>
                </c:pt>
                <c:pt idx="5934">
                  <c:v>83.5</c:v>
                </c:pt>
                <c:pt idx="5935">
                  <c:v>83.5</c:v>
                </c:pt>
                <c:pt idx="5936">
                  <c:v>83.5</c:v>
                </c:pt>
                <c:pt idx="5937">
                  <c:v>83.5</c:v>
                </c:pt>
                <c:pt idx="5938">
                  <c:v>83.5</c:v>
                </c:pt>
                <c:pt idx="5939">
                  <c:v>83.5</c:v>
                </c:pt>
                <c:pt idx="5940">
                  <c:v>83.5</c:v>
                </c:pt>
                <c:pt idx="5941">
                  <c:v>83.5</c:v>
                </c:pt>
                <c:pt idx="5942">
                  <c:v>83.5</c:v>
                </c:pt>
                <c:pt idx="5943">
                  <c:v>83.5</c:v>
                </c:pt>
                <c:pt idx="5944">
                  <c:v>83.5</c:v>
                </c:pt>
                <c:pt idx="5945">
                  <c:v>83.5</c:v>
                </c:pt>
                <c:pt idx="5946">
                  <c:v>83.5</c:v>
                </c:pt>
                <c:pt idx="5947">
                  <c:v>83.5</c:v>
                </c:pt>
                <c:pt idx="5948">
                  <c:v>83.5</c:v>
                </c:pt>
                <c:pt idx="5949">
                  <c:v>83.5</c:v>
                </c:pt>
                <c:pt idx="5950">
                  <c:v>83.5</c:v>
                </c:pt>
                <c:pt idx="5951">
                  <c:v>83.5</c:v>
                </c:pt>
                <c:pt idx="5952">
                  <c:v>83.5</c:v>
                </c:pt>
                <c:pt idx="5953">
                  <c:v>83.5</c:v>
                </c:pt>
                <c:pt idx="5954">
                  <c:v>83.5</c:v>
                </c:pt>
                <c:pt idx="5955">
                  <c:v>83.5</c:v>
                </c:pt>
                <c:pt idx="5956">
                  <c:v>83.5</c:v>
                </c:pt>
                <c:pt idx="5957">
                  <c:v>83.5</c:v>
                </c:pt>
                <c:pt idx="5958">
                  <c:v>83.5</c:v>
                </c:pt>
                <c:pt idx="5959">
                  <c:v>83.5</c:v>
                </c:pt>
                <c:pt idx="5960">
                  <c:v>83.6</c:v>
                </c:pt>
                <c:pt idx="5961">
                  <c:v>83.6</c:v>
                </c:pt>
                <c:pt idx="5962">
                  <c:v>83.6</c:v>
                </c:pt>
                <c:pt idx="5963">
                  <c:v>83.6</c:v>
                </c:pt>
                <c:pt idx="5964">
                  <c:v>83.6</c:v>
                </c:pt>
                <c:pt idx="5965">
                  <c:v>83.6</c:v>
                </c:pt>
                <c:pt idx="5966">
                  <c:v>83.6</c:v>
                </c:pt>
                <c:pt idx="5967">
                  <c:v>83.6</c:v>
                </c:pt>
                <c:pt idx="5968">
                  <c:v>83.6</c:v>
                </c:pt>
                <c:pt idx="5969">
                  <c:v>83.6</c:v>
                </c:pt>
                <c:pt idx="5970">
                  <c:v>83.6</c:v>
                </c:pt>
                <c:pt idx="5971">
                  <c:v>83.6</c:v>
                </c:pt>
                <c:pt idx="5972">
                  <c:v>83.6</c:v>
                </c:pt>
                <c:pt idx="5973">
                  <c:v>83.6</c:v>
                </c:pt>
                <c:pt idx="5974">
                  <c:v>83.6</c:v>
                </c:pt>
                <c:pt idx="5975">
                  <c:v>83.6</c:v>
                </c:pt>
                <c:pt idx="5976">
                  <c:v>83.6</c:v>
                </c:pt>
                <c:pt idx="5977">
                  <c:v>83.6</c:v>
                </c:pt>
                <c:pt idx="5978">
                  <c:v>83.6</c:v>
                </c:pt>
                <c:pt idx="5979">
                  <c:v>83.6</c:v>
                </c:pt>
                <c:pt idx="5980">
                  <c:v>83.6</c:v>
                </c:pt>
                <c:pt idx="5981">
                  <c:v>83.6</c:v>
                </c:pt>
                <c:pt idx="5982">
                  <c:v>83.6</c:v>
                </c:pt>
                <c:pt idx="5983">
                  <c:v>83.6</c:v>
                </c:pt>
                <c:pt idx="5984">
                  <c:v>83.6</c:v>
                </c:pt>
                <c:pt idx="5985">
                  <c:v>83.6</c:v>
                </c:pt>
                <c:pt idx="5986">
                  <c:v>83.6</c:v>
                </c:pt>
                <c:pt idx="5987">
                  <c:v>83.6</c:v>
                </c:pt>
                <c:pt idx="5988">
                  <c:v>83.6</c:v>
                </c:pt>
                <c:pt idx="5989">
                  <c:v>83.6</c:v>
                </c:pt>
                <c:pt idx="5990">
                  <c:v>83.6</c:v>
                </c:pt>
                <c:pt idx="5991">
                  <c:v>83.6</c:v>
                </c:pt>
                <c:pt idx="5992">
                  <c:v>83.6</c:v>
                </c:pt>
                <c:pt idx="5993">
                  <c:v>83.6</c:v>
                </c:pt>
                <c:pt idx="5994">
                  <c:v>83.6</c:v>
                </c:pt>
                <c:pt idx="5995">
                  <c:v>83.6</c:v>
                </c:pt>
                <c:pt idx="5996">
                  <c:v>83.6</c:v>
                </c:pt>
                <c:pt idx="5997">
                  <c:v>83.7</c:v>
                </c:pt>
                <c:pt idx="5998">
                  <c:v>83.7</c:v>
                </c:pt>
                <c:pt idx="5999">
                  <c:v>83.7</c:v>
                </c:pt>
                <c:pt idx="6000">
                  <c:v>83.7</c:v>
                </c:pt>
                <c:pt idx="6001">
                  <c:v>83.7</c:v>
                </c:pt>
                <c:pt idx="6002">
                  <c:v>83.7</c:v>
                </c:pt>
                <c:pt idx="6003">
                  <c:v>83.7</c:v>
                </c:pt>
                <c:pt idx="6004">
                  <c:v>83.7</c:v>
                </c:pt>
                <c:pt idx="6005">
                  <c:v>83.7</c:v>
                </c:pt>
                <c:pt idx="6006">
                  <c:v>83.7</c:v>
                </c:pt>
                <c:pt idx="6007">
                  <c:v>83.7</c:v>
                </c:pt>
                <c:pt idx="6008">
                  <c:v>83.7</c:v>
                </c:pt>
                <c:pt idx="6009">
                  <c:v>83.7</c:v>
                </c:pt>
                <c:pt idx="6010">
                  <c:v>83.7</c:v>
                </c:pt>
                <c:pt idx="6011">
                  <c:v>83.7</c:v>
                </c:pt>
                <c:pt idx="6012">
                  <c:v>83.7</c:v>
                </c:pt>
                <c:pt idx="6013">
                  <c:v>83.7</c:v>
                </c:pt>
                <c:pt idx="6014">
                  <c:v>83.7</c:v>
                </c:pt>
                <c:pt idx="6015">
                  <c:v>83.7</c:v>
                </c:pt>
                <c:pt idx="6016">
                  <c:v>83.7</c:v>
                </c:pt>
                <c:pt idx="6017">
                  <c:v>83.7</c:v>
                </c:pt>
                <c:pt idx="6018">
                  <c:v>83.7</c:v>
                </c:pt>
                <c:pt idx="6019">
                  <c:v>83.7</c:v>
                </c:pt>
                <c:pt idx="6020">
                  <c:v>83.7</c:v>
                </c:pt>
                <c:pt idx="6021">
                  <c:v>83.7</c:v>
                </c:pt>
                <c:pt idx="6022">
                  <c:v>83.7</c:v>
                </c:pt>
                <c:pt idx="6023">
                  <c:v>83.7</c:v>
                </c:pt>
                <c:pt idx="6024">
                  <c:v>83.7</c:v>
                </c:pt>
                <c:pt idx="6025">
                  <c:v>83.7</c:v>
                </c:pt>
                <c:pt idx="6026">
                  <c:v>83.8</c:v>
                </c:pt>
                <c:pt idx="6027">
                  <c:v>83.8</c:v>
                </c:pt>
                <c:pt idx="6028">
                  <c:v>83.8</c:v>
                </c:pt>
                <c:pt idx="6029">
                  <c:v>83.8</c:v>
                </c:pt>
                <c:pt idx="6030">
                  <c:v>83.8</c:v>
                </c:pt>
                <c:pt idx="6031">
                  <c:v>83.8</c:v>
                </c:pt>
                <c:pt idx="6032">
                  <c:v>83.8</c:v>
                </c:pt>
                <c:pt idx="6033">
                  <c:v>83.8</c:v>
                </c:pt>
                <c:pt idx="6034">
                  <c:v>83.8</c:v>
                </c:pt>
                <c:pt idx="6035">
                  <c:v>83.8</c:v>
                </c:pt>
                <c:pt idx="6036">
                  <c:v>83.8</c:v>
                </c:pt>
                <c:pt idx="6037">
                  <c:v>83.8</c:v>
                </c:pt>
                <c:pt idx="6038">
                  <c:v>83.8</c:v>
                </c:pt>
                <c:pt idx="6039">
                  <c:v>83.8</c:v>
                </c:pt>
                <c:pt idx="6040">
                  <c:v>83.8</c:v>
                </c:pt>
                <c:pt idx="6041">
                  <c:v>83.8</c:v>
                </c:pt>
                <c:pt idx="6042">
                  <c:v>83.8</c:v>
                </c:pt>
                <c:pt idx="6043">
                  <c:v>83.8</c:v>
                </c:pt>
                <c:pt idx="6044">
                  <c:v>83.8</c:v>
                </c:pt>
                <c:pt idx="6045">
                  <c:v>83.9</c:v>
                </c:pt>
                <c:pt idx="6046">
                  <c:v>83.9</c:v>
                </c:pt>
                <c:pt idx="6047">
                  <c:v>83.9</c:v>
                </c:pt>
                <c:pt idx="6048">
                  <c:v>83.9</c:v>
                </c:pt>
                <c:pt idx="6049">
                  <c:v>83.9</c:v>
                </c:pt>
                <c:pt idx="6050">
                  <c:v>83.9</c:v>
                </c:pt>
                <c:pt idx="6051">
                  <c:v>83.9</c:v>
                </c:pt>
                <c:pt idx="6052">
                  <c:v>83.9</c:v>
                </c:pt>
                <c:pt idx="6053">
                  <c:v>83.9</c:v>
                </c:pt>
                <c:pt idx="6054">
                  <c:v>83.9</c:v>
                </c:pt>
                <c:pt idx="6055">
                  <c:v>83.9</c:v>
                </c:pt>
                <c:pt idx="6056">
                  <c:v>83.9</c:v>
                </c:pt>
                <c:pt idx="6057">
                  <c:v>83.9</c:v>
                </c:pt>
                <c:pt idx="6058">
                  <c:v>83.9</c:v>
                </c:pt>
                <c:pt idx="6059">
                  <c:v>83.9</c:v>
                </c:pt>
                <c:pt idx="6060">
                  <c:v>83.9</c:v>
                </c:pt>
                <c:pt idx="6061">
                  <c:v>83.9</c:v>
                </c:pt>
                <c:pt idx="6062">
                  <c:v>83.9</c:v>
                </c:pt>
                <c:pt idx="6063">
                  <c:v>83.9</c:v>
                </c:pt>
                <c:pt idx="6064">
                  <c:v>83.9</c:v>
                </c:pt>
                <c:pt idx="6065">
                  <c:v>84</c:v>
                </c:pt>
                <c:pt idx="6066">
                  <c:v>84</c:v>
                </c:pt>
                <c:pt idx="6067">
                  <c:v>84</c:v>
                </c:pt>
                <c:pt idx="6068">
                  <c:v>84</c:v>
                </c:pt>
                <c:pt idx="6069">
                  <c:v>84</c:v>
                </c:pt>
                <c:pt idx="6070">
                  <c:v>84</c:v>
                </c:pt>
                <c:pt idx="6071">
                  <c:v>84</c:v>
                </c:pt>
                <c:pt idx="6072">
                  <c:v>84</c:v>
                </c:pt>
                <c:pt idx="6073">
                  <c:v>84</c:v>
                </c:pt>
                <c:pt idx="6074">
                  <c:v>84</c:v>
                </c:pt>
                <c:pt idx="6075">
                  <c:v>84</c:v>
                </c:pt>
                <c:pt idx="6076">
                  <c:v>84</c:v>
                </c:pt>
                <c:pt idx="6077">
                  <c:v>84</c:v>
                </c:pt>
                <c:pt idx="6078">
                  <c:v>84</c:v>
                </c:pt>
                <c:pt idx="6079">
                  <c:v>84</c:v>
                </c:pt>
                <c:pt idx="6080">
                  <c:v>84</c:v>
                </c:pt>
                <c:pt idx="6081">
                  <c:v>84.1</c:v>
                </c:pt>
                <c:pt idx="6082">
                  <c:v>84.1</c:v>
                </c:pt>
                <c:pt idx="6083">
                  <c:v>84.1</c:v>
                </c:pt>
                <c:pt idx="6084">
                  <c:v>84.1</c:v>
                </c:pt>
                <c:pt idx="6085">
                  <c:v>84.1</c:v>
                </c:pt>
                <c:pt idx="6086">
                  <c:v>84.1</c:v>
                </c:pt>
                <c:pt idx="6087">
                  <c:v>84.1</c:v>
                </c:pt>
                <c:pt idx="6088">
                  <c:v>84.1</c:v>
                </c:pt>
                <c:pt idx="6089">
                  <c:v>84.1</c:v>
                </c:pt>
                <c:pt idx="6090">
                  <c:v>84.1</c:v>
                </c:pt>
                <c:pt idx="6091">
                  <c:v>84.1</c:v>
                </c:pt>
                <c:pt idx="6092">
                  <c:v>84.1</c:v>
                </c:pt>
                <c:pt idx="6093">
                  <c:v>84.2</c:v>
                </c:pt>
                <c:pt idx="6094">
                  <c:v>84.2</c:v>
                </c:pt>
                <c:pt idx="6095">
                  <c:v>84.2</c:v>
                </c:pt>
                <c:pt idx="6096">
                  <c:v>84.2</c:v>
                </c:pt>
                <c:pt idx="6097">
                  <c:v>84.2</c:v>
                </c:pt>
                <c:pt idx="6098">
                  <c:v>84.2</c:v>
                </c:pt>
                <c:pt idx="6099">
                  <c:v>84.2</c:v>
                </c:pt>
                <c:pt idx="6100">
                  <c:v>84.2</c:v>
                </c:pt>
                <c:pt idx="6101">
                  <c:v>84.2</c:v>
                </c:pt>
                <c:pt idx="6102">
                  <c:v>84.2</c:v>
                </c:pt>
                <c:pt idx="6103">
                  <c:v>84.3</c:v>
                </c:pt>
                <c:pt idx="6104">
                  <c:v>84.3</c:v>
                </c:pt>
                <c:pt idx="6105">
                  <c:v>84.3</c:v>
                </c:pt>
                <c:pt idx="6106">
                  <c:v>84.3</c:v>
                </c:pt>
                <c:pt idx="6107">
                  <c:v>84.3</c:v>
                </c:pt>
                <c:pt idx="6108">
                  <c:v>84.3</c:v>
                </c:pt>
                <c:pt idx="6109">
                  <c:v>84.3</c:v>
                </c:pt>
                <c:pt idx="6110">
                  <c:v>84.3</c:v>
                </c:pt>
                <c:pt idx="6111">
                  <c:v>84.3</c:v>
                </c:pt>
                <c:pt idx="6112">
                  <c:v>84.3</c:v>
                </c:pt>
                <c:pt idx="6113">
                  <c:v>84.3</c:v>
                </c:pt>
                <c:pt idx="6114">
                  <c:v>84.4</c:v>
                </c:pt>
                <c:pt idx="6115">
                  <c:v>84.4</c:v>
                </c:pt>
                <c:pt idx="6116">
                  <c:v>84.4</c:v>
                </c:pt>
                <c:pt idx="6117">
                  <c:v>84.4</c:v>
                </c:pt>
                <c:pt idx="6118">
                  <c:v>84.4</c:v>
                </c:pt>
                <c:pt idx="6119">
                  <c:v>84.4</c:v>
                </c:pt>
                <c:pt idx="6120">
                  <c:v>84.4</c:v>
                </c:pt>
                <c:pt idx="6121">
                  <c:v>84.4</c:v>
                </c:pt>
                <c:pt idx="6122">
                  <c:v>84.5</c:v>
                </c:pt>
                <c:pt idx="6123">
                  <c:v>84.5</c:v>
                </c:pt>
                <c:pt idx="6124">
                  <c:v>84.5</c:v>
                </c:pt>
                <c:pt idx="6125">
                  <c:v>84.5</c:v>
                </c:pt>
                <c:pt idx="6126">
                  <c:v>84.5</c:v>
                </c:pt>
                <c:pt idx="6127">
                  <c:v>84.5</c:v>
                </c:pt>
                <c:pt idx="6128">
                  <c:v>84.5</c:v>
                </c:pt>
                <c:pt idx="6129">
                  <c:v>84.5</c:v>
                </c:pt>
                <c:pt idx="6130">
                  <c:v>84.6</c:v>
                </c:pt>
                <c:pt idx="6131">
                  <c:v>84.6</c:v>
                </c:pt>
                <c:pt idx="6132">
                  <c:v>84.6</c:v>
                </c:pt>
                <c:pt idx="6133">
                  <c:v>84.6</c:v>
                </c:pt>
                <c:pt idx="6134">
                  <c:v>84.6</c:v>
                </c:pt>
                <c:pt idx="6135">
                  <c:v>84.6</c:v>
                </c:pt>
                <c:pt idx="6136">
                  <c:v>84.6</c:v>
                </c:pt>
                <c:pt idx="6137">
                  <c:v>84.7</c:v>
                </c:pt>
                <c:pt idx="6138">
                  <c:v>84.7</c:v>
                </c:pt>
                <c:pt idx="6139">
                  <c:v>84.7</c:v>
                </c:pt>
                <c:pt idx="6140">
                  <c:v>84.7</c:v>
                </c:pt>
                <c:pt idx="6141">
                  <c:v>84.7</c:v>
                </c:pt>
                <c:pt idx="6142">
                  <c:v>84.7</c:v>
                </c:pt>
                <c:pt idx="6143">
                  <c:v>84.7</c:v>
                </c:pt>
                <c:pt idx="6144">
                  <c:v>84.7</c:v>
                </c:pt>
                <c:pt idx="6145">
                  <c:v>84.7</c:v>
                </c:pt>
                <c:pt idx="6146">
                  <c:v>84.8</c:v>
                </c:pt>
                <c:pt idx="6147">
                  <c:v>84.8</c:v>
                </c:pt>
                <c:pt idx="6148">
                  <c:v>84.8</c:v>
                </c:pt>
                <c:pt idx="6149">
                  <c:v>84.8</c:v>
                </c:pt>
                <c:pt idx="6150">
                  <c:v>84.8</c:v>
                </c:pt>
                <c:pt idx="6151">
                  <c:v>84.8</c:v>
                </c:pt>
                <c:pt idx="6152">
                  <c:v>84.8</c:v>
                </c:pt>
                <c:pt idx="6153">
                  <c:v>84.9</c:v>
                </c:pt>
                <c:pt idx="6154">
                  <c:v>84.9</c:v>
                </c:pt>
                <c:pt idx="6155">
                  <c:v>84.9</c:v>
                </c:pt>
                <c:pt idx="6156">
                  <c:v>84.9</c:v>
                </c:pt>
                <c:pt idx="6157">
                  <c:v>84.9</c:v>
                </c:pt>
                <c:pt idx="6158">
                  <c:v>84.9</c:v>
                </c:pt>
                <c:pt idx="6159">
                  <c:v>85</c:v>
                </c:pt>
                <c:pt idx="6160">
                  <c:v>85</c:v>
                </c:pt>
                <c:pt idx="6161">
                  <c:v>85</c:v>
                </c:pt>
                <c:pt idx="6162">
                  <c:v>85</c:v>
                </c:pt>
                <c:pt idx="6163">
                  <c:v>85</c:v>
                </c:pt>
                <c:pt idx="6164">
                  <c:v>85</c:v>
                </c:pt>
                <c:pt idx="6165">
                  <c:v>85</c:v>
                </c:pt>
                <c:pt idx="6166">
                  <c:v>85</c:v>
                </c:pt>
                <c:pt idx="6167">
                  <c:v>85.1</c:v>
                </c:pt>
                <c:pt idx="6168">
                  <c:v>85.1</c:v>
                </c:pt>
                <c:pt idx="6169">
                  <c:v>85.1</c:v>
                </c:pt>
                <c:pt idx="6170">
                  <c:v>85.1</c:v>
                </c:pt>
                <c:pt idx="6171">
                  <c:v>85.1</c:v>
                </c:pt>
                <c:pt idx="6172">
                  <c:v>85.1</c:v>
                </c:pt>
                <c:pt idx="6173">
                  <c:v>85.1</c:v>
                </c:pt>
                <c:pt idx="6174">
                  <c:v>85.2</c:v>
                </c:pt>
                <c:pt idx="6175">
                  <c:v>85.2</c:v>
                </c:pt>
                <c:pt idx="6176">
                  <c:v>85.2</c:v>
                </c:pt>
                <c:pt idx="6177">
                  <c:v>85.2</c:v>
                </c:pt>
                <c:pt idx="6178">
                  <c:v>85.2</c:v>
                </c:pt>
                <c:pt idx="6179">
                  <c:v>85.2</c:v>
                </c:pt>
                <c:pt idx="6180">
                  <c:v>85.2</c:v>
                </c:pt>
                <c:pt idx="6181">
                  <c:v>85.3</c:v>
                </c:pt>
                <c:pt idx="6182">
                  <c:v>85.3</c:v>
                </c:pt>
                <c:pt idx="6183">
                  <c:v>85.3</c:v>
                </c:pt>
                <c:pt idx="6184">
                  <c:v>85.3</c:v>
                </c:pt>
                <c:pt idx="6185">
                  <c:v>85.3</c:v>
                </c:pt>
                <c:pt idx="6186">
                  <c:v>85.3</c:v>
                </c:pt>
                <c:pt idx="6187">
                  <c:v>85.3</c:v>
                </c:pt>
                <c:pt idx="6188">
                  <c:v>85.4</c:v>
                </c:pt>
                <c:pt idx="6189">
                  <c:v>85.4</c:v>
                </c:pt>
                <c:pt idx="6190">
                  <c:v>85.4</c:v>
                </c:pt>
                <c:pt idx="6191">
                  <c:v>85.4</c:v>
                </c:pt>
                <c:pt idx="6192">
                  <c:v>85.4</c:v>
                </c:pt>
                <c:pt idx="6193">
                  <c:v>85.4</c:v>
                </c:pt>
                <c:pt idx="6194">
                  <c:v>85.4</c:v>
                </c:pt>
                <c:pt idx="6195">
                  <c:v>85.4</c:v>
                </c:pt>
                <c:pt idx="6196">
                  <c:v>85.5</c:v>
                </c:pt>
                <c:pt idx="6197">
                  <c:v>85.5</c:v>
                </c:pt>
                <c:pt idx="6198">
                  <c:v>85.5</c:v>
                </c:pt>
                <c:pt idx="6199">
                  <c:v>85.5</c:v>
                </c:pt>
                <c:pt idx="6200">
                  <c:v>85.5</c:v>
                </c:pt>
                <c:pt idx="6201">
                  <c:v>85.5</c:v>
                </c:pt>
                <c:pt idx="6202">
                  <c:v>85.6</c:v>
                </c:pt>
                <c:pt idx="6203">
                  <c:v>85.6</c:v>
                </c:pt>
                <c:pt idx="6204">
                  <c:v>85.6</c:v>
                </c:pt>
                <c:pt idx="6205">
                  <c:v>85.6</c:v>
                </c:pt>
                <c:pt idx="6206">
                  <c:v>85.6</c:v>
                </c:pt>
                <c:pt idx="6207">
                  <c:v>85.6</c:v>
                </c:pt>
                <c:pt idx="6208">
                  <c:v>85.6</c:v>
                </c:pt>
                <c:pt idx="6209">
                  <c:v>85.6</c:v>
                </c:pt>
                <c:pt idx="6210">
                  <c:v>85.6</c:v>
                </c:pt>
                <c:pt idx="6211">
                  <c:v>85.7</c:v>
                </c:pt>
                <c:pt idx="6212">
                  <c:v>85.7</c:v>
                </c:pt>
                <c:pt idx="6213">
                  <c:v>85.7</c:v>
                </c:pt>
                <c:pt idx="6214">
                  <c:v>85.7</c:v>
                </c:pt>
                <c:pt idx="6215">
                  <c:v>85.7</c:v>
                </c:pt>
                <c:pt idx="6216">
                  <c:v>85.7</c:v>
                </c:pt>
                <c:pt idx="6217">
                  <c:v>85.7</c:v>
                </c:pt>
                <c:pt idx="6218">
                  <c:v>85.8</c:v>
                </c:pt>
                <c:pt idx="6219">
                  <c:v>85.8</c:v>
                </c:pt>
                <c:pt idx="6220">
                  <c:v>85.8</c:v>
                </c:pt>
                <c:pt idx="6221">
                  <c:v>85.8</c:v>
                </c:pt>
                <c:pt idx="6222">
                  <c:v>85.8</c:v>
                </c:pt>
                <c:pt idx="6223">
                  <c:v>85.8</c:v>
                </c:pt>
                <c:pt idx="6224">
                  <c:v>85.8</c:v>
                </c:pt>
                <c:pt idx="6225">
                  <c:v>85.8</c:v>
                </c:pt>
                <c:pt idx="6226">
                  <c:v>85.9</c:v>
                </c:pt>
                <c:pt idx="6227">
                  <c:v>85.9</c:v>
                </c:pt>
                <c:pt idx="6228">
                  <c:v>85.9</c:v>
                </c:pt>
                <c:pt idx="6229">
                  <c:v>85.9</c:v>
                </c:pt>
                <c:pt idx="6230">
                  <c:v>85.9</c:v>
                </c:pt>
                <c:pt idx="6231">
                  <c:v>85.9</c:v>
                </c:pt>
                <c:pt idx="6232">
                  <c:v>85.9</c:v>
                </c:pt>
                <c:pt idx="6233">
                  <c:v>86</c:v>
                </c:pt>
                <c:pt idx="6234">
                  <c:v>86</c:v>
                </c:pt>
                <c:pt idx="6235">
                  <c:v>86</c:v>
                </c:pt>
                <c:pt idx="6236">
                  <c:v>86</c:v>
                </c:pt>
                <c:pt idx="6237">
                  <c:v>86</c:v>
                </c:pt>
                <c:pt idx="6238">
                  <c:v>86</c:v>
                </c:pt>
                <c:pt idx="6239">
                  <c:v>86</c:v>
                </c:pt>
                <c:pt idx="6240">
                  <c:v>86</c:v>
                </c:pt>
                <c:pt idx="6241">
                  <c:v>86</c:v>
                </c:pt>
                <c:pt idx="6242">
                  <c:v>86</c:v>
                </c:pt>
                <c:pt idx="6243">
                  <c:v>86.1</c:v>
                </c:pt>
                <c:pt idx="6244">
                  <c:v>86.1</c:v>
                </c:pt>
                <c:pt idx="6245">
                  <c:v>86.1</c:v>
                </c:pt>
                <c:pt idx="6246">
                  <c:v>86.1</c:v>
                </c:pt>
                <c:pt idx="6247">
                  <c:v>86.1</c:v>
                </c:pt>
                <c:pt idx="6248">
                  <c:v>86.1</c:v>
                </c:pt>
                <c:pt idx="6249">
                  <c:v>86.1</c:v>
                </c:pt>
                <c:pt idx="6250">
                  <c:v>86.2</c:v>
                </c:pt>
                <c:pt idx="6251">
                  <c:v>86.2</c:v>
                </c:pt>
                <c:pt idx="6252">
                  <c:v>86.2</c:v>
                </c:pt>
                <c:pt idx="6253">
                  <c:v>86.2</c:v>
                </c:pt>
                <c:pt idx="6254">
                  <c:v>86.2</c:v>
                </c:pt>
                <c:pt idx="6255">
                  <c:v>86.2</c:v>
                </c:pt>
                <c:pt idx="6256">
                  <c:v>86.2</c:v>
                </c:pt>
                <c:pt idx="6257">
                  <c:v>86.3</c:v>
                </c:pt>
                <c:pt idx="6258">
                  <c:v>86.3</c:v>
                </c:pt>
                <c:pt idx="6259">
                  <c:v>86.3</c:v>
                </c:pt>
                <c:pt idx="6260">
                  <c:v>86.3</c:v>
                </c:pt>
                <c:pt idx="6261">
                  <c:v>86.3</c:v>
                </c:pt>
                <c:pt idx="6262">
                  <c:v>86.3</c:v>
                </c:pt>
                <c:pt idx="6263">
                  <c:v>86.3</c:v>
                </c:pt>
                <c:pt idx="6264">
                  <c:v>86.3</c:v>
                </c:pt>
                <c:pt idx="6265">
                  <c:v>86.3</c:v>
                </c:pt>
                <c:pt idx="6266">
                  <c:v>86.4</c:v>
                </c:pt>
                <c:pt idx="6267">
                  <c:v>86.4</c:v>
                </c:pt>
                <c:pt idx="6268">
                  <c:v>86.4</c:v>
                </c:pt>
                <c:pt idx="6269">
                  <c:v>86.4</c:v>
                </c:pt>
                <c:pt idx="6270">
                  <c:v>86.4</c:v>
                </c:pt>
                <c:pt idx="6271">
                  <c:v>86.4</c:v>
                </c:pt>
                <c:pt idx="6272">
                  <c:v>86.4</c:v>
                </c:pt>
                <c:pt idx="6273">
                  <c:v>86.5</c:v>
                </c:pt>
                <c:pt idx="6274">
                  <c:v>86.5</c:v>
                </c:pt>
                <c:pt idx="6275">
                  <c:v>86.5</c:v>
                </c:pt>
                <c:pt idx="6276">
                  <c:v>86.5</c:v>
                </c:pt>
                <c:pt idx="6277">
                  <c:v>86.5</c:v>
                </c:pt>
                <c:pt idx="6278">
                  <c:v>86.5</c:v>
                </c:pt>
                <c:pt idx="6279">
                  <c:v>86.5</c:v>
                </c:pt>
                <c:pt idx="6280">
                  <c:v>86.6</c:v>
                </c:pt>
                <c:pt idx="6281">
                  <c:v>86.6</c:v>
                </c:pt>
                <c:pt idx="6282">
                  <c:v>86.6</c:v>
                </c:pt>
                <c:pt idx="6283">
                  <c:v>86.6</c:v>
                </c:pt>
                <c:pt idx="6284">
                  <c:v>86.6</c:v>
                </c:pt>
                <c:pt idx="6285">
                  <c:v>86.6</c:v>
                </c:pt>
                <c:pt idx="6286">
                  <c:v>86.6</c:v>
                </c:pt>
                <c:pt idx="6287">
                  <c:v>86.6</c:v>
                </c:pt>
                <c:pt idx="6288">
                  <c:v>86.7</c:v>
                </c:pt>
                <c:pt idx="6289">
                  <c:v>86.7</c:v>
                </c:pt>
                <c:pt idx="6290">
                  <c:v>86.7</c:v>
                </c:pt>
                <c:pt idx="6291">
                  <c:v>86.7</c:v>
                </c:pt>
                <c:pt idx="6292">
                  <c:v>86.7</c:v>
                </c:pt>
                <c:pt idx="6293">
                  <c:v>86.8</c:v>
                </c:pt>
                <c:pt idx="6294">
                  <c:v>86.8</c:v>
                </c:pt>
                <c:pt idx="6295">
                  <c:v>86.8</c:v>
                </c:pt>
                <c:pt idx="6296">
                  <c:v>86.8</c:v>
                </c:pt>
                <c:pt idx="6297">
                  <c:v>86.8</c:v>
                </c:pt>
                <c:pt idx="6298">
                  <c:v>86.8</c:v>
                </c:pt>
                <c:pt idx="6299">
                  <c:v>86.8</c:v>
                </c:pt>
                <c:pt idx="6300">
                  <c:v>86.8</c:v>
                </c:pt>
                <c:pt idx="6301">
                  <c:v>86.9</c:v>
                </c:pt>
                <c:pt idx="6302">
                  <c:v>86.9</c:v>
                </c:pt>
                <c:pt idx="6303">
                  <c:v>86.9</c:v>
                </c:pt>
                <c:pt idx="6304">
                  <c:v>86.9</c:v>
                </c:pt>
                <c:pt idx="6305">
                  <c:v>86.9</c:v>
                </c:pt>
                <c:pt idx="6306">
                  <c:v>86.9</c:v>
                </c:pt>
                <c:pt idx="6307">
                  <c:v>86.9</c:v>
                </c:pt>
                <c:pt idx="6308">
                  <c:v>87</c:v>
                </c:pt>
                <c:pt idx="6309">
                  <c:v>87</c:v>
                </c:pt>
                <c:pt idx="6310">
                  <c:v>87</c:v>
                </c:pt>
                <c:pt idx="6311">
                  <c:v>87</c:v>
                </c:pt>
                <c:pt idx="6312">
                  <c:v>87</c:v>
                </c:pt>
                <c:pt idx="6313">
                  <c:v>87</c:v>
                </c:pt>
                <c:pt idx="6314">
                  <c:v>87</c:v>
                </c:pt>
                <c:pt idx="6315">
                  <c:v>87.1</c:v>
                </c:pt>
                <c:pt idx="6316">
                  <c:v>87.1</c:v>
                </c:pt>
                <c:pt idx="6317">
                  <c:v>87.1</c:v>
                </c:pt>
                <c:pt idx="6318">
                  <c:v>87.1</c:v>
                </c:pt>
                <c:pt idx="6319">
                  <c:v>87.1</c:v>
                </c:pt>
                <c:pt idx="6320">
                  <c:v>87.1</c:v>
                </c:pt>
                <c:pt idx="6321">
                  <c:v>87.1</c:v>
                </c:pt>
                <c:pt idx="6322">
                  <c:v>87.2</c:v>
                </c:pt>
                <c:pt idx="6323">
                  <c:v>87.2</c:v>
                </c:pt>
                <c:pt idx="6324">
                  <c:v>87.2</c:v>
                </c:pt>
                <c:pt idx="6325">
                  <c:v>87.2</c:v>
                </c:pt>
                <c:pt idx="6326">
                  <c:v>87.2</c:v>
                </c:pt>
                <c:pt idx="6327">
                  <c:v>87.2</c:v>
                </c:pt>
                <c:pt idx="6328">
                  <c:v>87.3</c:v>
                </c:pt>
                <c:pt idx="6329">
                  <c:v>87.3</c:v>
                </c:pt>
                <c:pt idx="6330">
                  <c:v>87.3</c:v>
                </c:pt>
                <c:pt idx="6331">
                  <c:v>87.3</c:v>
                </c:pt>
                <c:pt idx="6332">
                  <c:v>87.3</c:v>
                </c:pt>
                <c:pt idx="6333">
                  <c:v>87.3</c:v>
                </c:pt>
                <c:pt idx="6334">
                  <c:v>87.3</c:v>
                </c:pt>
                <c:pt idx="6335">
                  <c:v>87.4</c:v>
                </c:pt>
                <c:pt idx="6336">
                  <c:v>87.4</c:v>
                </c:pt>
                <c:pt idx="6337">
                  <c:v>87.4</c:v>
                </c:pt>
                <c:pt idx="6338">
                  <c:v>87.4</c:v>
                </c:pt>
                <c:pt idx="6339">
                  <c:v>87.4</c:v>
                </c:pt>
                <c:pt idx="6340">
                  <c:v>87.4</c:v>
                </c:pt>
                <c:pt idx="6341">
                  <c:v>87.5</c:v>
                </c:pt>
                <c:pt idx="6342">
                  <c:v>87.5</c:v>
                </c:pt>
                <c:pt idx="6343">
                  <c:v>87.5</c:v>
                </c:pt>
                <c:pt idx="6344">
                  <c:v>87.5</c:v>
                </c:pt>
                <c:pt idx="6345">
                  <c:v>87.5</c:v>
                </c:pt>
                <c:pt idx="6346">
                  <c:v>87.5</c:v>
                </c:pt>
                <c:pt idx="6347">
                  <c:v>87.5</c:v>
                </c:pt>
                <c:pt idx="6348">
                  <c:v>87.6</c:v>
                </c:pt>
                <c:pt idx="6349">
                  <c:v>87.6</c:v>
                </c:pt>
                <c:pt idx="6350">
                  <c:v>87.6</c:v>
                </c:pt>
                <c:pt idx="6351">
                  <c:v>87.6</c:v>
                </c:pt>
                <c:pt idx="6352">
                  <c:v>87.6</c:v>
                </c:pt>
                <c:pt idx="6353">
                  <c:v>87.6</c:v>
                </c:pt>
                <c:pt idx="6354">
                  <c:v>87.7</c:v>
                </c:pt>
                <c:pt idx="6355">
                  <c:v>87.7</c:v>
                </c:pt>
                <c:pt idx="6356">
                  <c:v>87.7</c:v>
                </c:pt>
                <c:pt idx="6357">
                  <c:v>87.7</c:v>
                </c:pt>
                <c:pt idx="6358">
                  <c:v>87.7</c:v>
                </c:pt>
                <c:pt idx="6359">
                  <c:v>87.8</c:v>
                </c:pt>
                <c:pt idx="6360">
                  <c:v>87.8</c:v>
                </c:pt>
                <c:pt idx="6361">
                  <c:v>87.8</c:v>
                </c:pt>
                <c:pt idx="6362">
                  <c:v>87.8</c:v>
                </c:pt>
                <c:pt idx="6363">
                  <c:v>87.8</c:v>
                </c:pt>
                <c:pt idx="6364">
                  <c:v>87.8</c:v>
                </c:pt>
                <c:pt idx="6365">
                  <c:v>87.8</c:v>
                </c:pt>
                <c:pt idx="6366">
                  <c:v>87.9</c:v>
                </c:pt>
                <c:pt idx="6367">
                  <c:v>87.9</c:v>
                </c:pt>
                <c:pt idx="6368">
                  <c:v>87.9</c:v>
                </c:pt>
                <c:pt idx="6369">
                  <c:v>87.9</c:v>
                </c:pt>
                <c:pt idx="6370">
                  <c:v>87.9</c:v>
                </c:pt>
                <c:pt idx="6371">
                  <c:v>88</c:v>
                </c:pt>
                <c:pt idx="6372">
                  <c:v>88</c:v>
                </c:pt>
                <c:pt idx="6373">
                  <c:v>88</c:v>
                </c:pt>
                <c:pt idx="6374">
                  <c:v>88</c:v>
                </c:pt>
                <c:pt idx="6375">
                  <c:v>88</c:v>
                </c:pt>
                <c:pt idx="6376">
                  <c:v>88</c:v>
                </c:pt>
                <c:pt idx="6377">
                  <c:v>88</c:v>
                </c:pt>
                <c:pt idx="6378">
                  <c:v>88</c:v>
                </c:pt>
                <c:pt idx="6379">
                  <c:v>88.1</c:v>
                </c:pt>
                <c:pt idx="6380">
                  <c:v>88.1</c:v>
                </c:pt>
                <c:pt idx="6381">
                  <c:v>88.1</c:v>
                </c:pt>
                <c:pt idx="6382">
                  <c:v>88.1</c:v>
                </c:pt>
                <c:pt idx="6383">
                  <c:v>88.1</c:v>
                </c:pt>
                <c:pt idx="6384">
                  <c:v>88.2</c:v>
                </c:pt>
                <c:pt idx="6385">
                  <c:v>88.2</c:v>
                </c:pt>
                <c:pt idx="6386">
                  <c:v>88.2</c:v>
                </c:pt>
                <c:pt idx="6387">
                  <c:v>88.2</c:v>
                </c:pt>
                <c:pt idx="6388">
                  <c:v>88.2</c:v>
                </c:pt>
                <c:pt idx="6389">
                  <c:v>88.2</c:v>
                </c:pt>
                <c:pt idx="6390">
                  <c:v>88.3</c:v>
                </c:pt>
                <c:pt idx="6391">
                  <c:v>88.3</c:v>
                </c:pt>
                <c:pt idx="6392">
                  <c:v>88.3</c:v>
                </c:pt>
                <c:pt idx="6393">
                  <c:v>88.3</c:v>
                </c:pt>
                <c:pt idx="6394">
                  <c:v>88.3</c:v>
                </c:pt>
                <c:pt idx="6395">
                  <c:v>88.3</c:v>
                </c:pt>
                <c:pt idx="6396">
                  <c:v>88.3</c:v>
                </c:pt>
                <c:pt idx="6397">
                  <c:v>88.4</c:v>
                </c:pt>
                <c:pt idx="6398">
                  <c:v>88.4</c:v>
                </c:pt>
                <c:pt idx="6399">
                  <c:v>88.4</c:v>
                </c:pt>
                <c:pt idx="6400">
                  <c:v>88.4</c:v>
                </c:pt>
                <c:pt idx="6401">
                  <c:v>88.4</c:v>
                </c:pt>
                <c:pt idx="6402">
                  <c:v>88.4</c:v>
                </c:pt>
                <c:pt idx="6403">
                  <c:v>88.4</c:v>
                </c:pt>
                <c:pt idx="6404">
                  <c:v>88.5</c:v>
                </c:pt>
                <c:pt idx="6405">
                  <c:v>88.5</c:v>
                </c:pt>
                <c:pt idx="6406">
                  <c:v>88.5</c:v>
                </c:pt>
                <c:pt idx="6407">
                  <c:v>88.5</c:v>
                </c:pt>
                <c:pt idx="6408">
                  <c:v>88.5</c:v>
                </c:pt>
                <c:pt idx="6409">
                  <c:v>88.5</c:v>
                </c:pt>
                <c:pt idx="6410">
                  <c:v>88.5</c:v>
                </c:pt>
                <c:pt idx="6411">
                  <c:v>88.6</c:v>
                </c:pt>
                <c:pt idx="6412">
                  <c:v>88.6</c:v>
                </c:pt>
                <c:pt idx="6413">
                  <c:v>88.6</c:v>
                </c:pt>
                <c:pt idx="6414">
                  <c:v>88.6</c:v>
                </c:pt>
                <c:pt idx="6415">
                  <c:v>88.6</c:v>
                </c:pt>
                <c:pt idx="6416">
                  <c:v>88.6</c:v>
                </c:pt>
                <c:pt idx="6417">
                  <c:v>88.6</c:v>
                </c:pt>
                <c:pt idx="6418">
                  <c:v>88.7</c:v>
                </c:pt>
                <c:pt idx="6419">
                  <c:v>88.7</c:v>
                </c:pt>
                <c:pt idx="6420">
                  <c:v>88.7</c:v>
                </c:pt>
                <c:pt idx="6421">
                  <c:v>88.7</c:v>
                </c:pt>
                <c:pt idx="6422">
                  <c:v>88.7</c:v>
                </c:pt>
                <c:pt idx="6423">
                  <c:v>88.7</c:v>
                </c:pt>
                <c:pt idx="6424">
                  <c:v>88.7</c:v>
                </c:pt>
                <c:pt idx="6425">
                  <c:v>88.7</c:v>
                </c:pt>
                <c:pt idx="6426">
                  <c:v>88.7</c:v>
                </c:pt>
                <c:pt idx="6427">
                  <c:v>88.8</c:v>
                </c:pt>
                <c:pt idx="6428">
                  <c:v>88.8</c:v>
                </c:pt>
                <c:pt idx="6429">
                  <c:v>88.8</c:v>
                </c:pt>
                <c:pt idx="6430">
                  <c:v>88.8</c:v>
                </c:pt>
                <c:pt idx="6431">
                  <c:v>88.8</c:v>
                </c:pt>
                <c:pt idx="6432">
                  <c:v>88.8</c:v>
                </c:pt>
                <c:pt idx="6433">
                  <c:v>88.8</c:v>
                </c:pt>
                <c:pt idx="6434">
                  <c:v>88.8</c:v>
                </c:pt>
                <c:pt idx="6435">
                  <c:v>88.8</c:v>
                </c:pt>
                <c:pt idx="6436">
                  <c:v>88.9</c:v>
                </c:pt>
                <c:pt idx="6437">
                  <c:v>88.9</c:v>
                </c:pt>
                <c:pt idx="6438">
                  <c:v>88.9</c:v>
                </c:pt>
                <c:pt idx="6439">
                  <c:v>88.9</c:v>
                </c:pt>
                <c:pt idx="6440">
                  <c:v>88.9</c:v>
                </c:pt>
                <c:pt idx="6441">
                  <c:v>88.9</c:v>
                </c:pt>
                <c:pt idx="6442">
                  <c:v>88.9</c:v>
                </c:pt>
                <c:pt idx="6443">
                  <c:v>89</c:v>
                </c:pt>
                <c:pt idx="6444">
                  <c:v>89</c:v>
                </c:pt>
                <c:pt idx="6445">
                  <c:v>89</c:v>
                </c:pt>
                <c:pt idx="6446">
                  <c:v>89</c:v>
                </c:pt>
                <c:pt idx="6447">
                  <c:v>89</c:v>
                </c:pt>
                <c:pt idx="6448">
                  <c:v>89</c:v>
                </c:pt>
                <c:pt idx="6449">
                  <c:v>89</c:v>
                </c:pt>
                <c:pt idx="6450">
                  <c:v>89</c:v>
                </c:pt>
                <c:pt idx="6451">
                  <c:v>89</c:v>
                </c:pt>
                <c:pt idx="6452">
                  <c:v>89</c:v>
                </c:pt>
                <c:pt idx="6453">
                  <c:v>89</c:v>
                </c:pt>
                <c:pt idx="6454">
                  <c:v>89</c:v>
                </c:pt>
                <c:pt idx="6455">
                  <c:v>89</c:v>
                </c:pt>
                <c:pt idx="6456">
                  <c:v>89.1</c:v>
                </c:pt>
                <c:pt idx="6457">
                  <c:v>89.1</c:v>
                </c:pt>
                <c:pt idx="6458">
                  <c:v>89.1</c:v>
                </c:pt>
                <c:pt idx="6459">
                  <c:v>89.1</c:v>
                </c:pt>
                <c:pt idx="6460">
                  <c:v>89.1</c:v>
                </c:pt>
                <c:pt idx="6461">
                  <c:v>89.1</c:v>
                </c:pt>
                <c:pt idx="6462">
                  <c:v>89.1</c:v>
                </c:pt>
                <c:pt idx="6463">
                  <c:v>89.2</c:v>
                </c:pt>
                <c:pt idx="6464">
                  <c:v>89.2</c:v>
                </c:pt>
                <c:pt idx="6465">
                  <c:v>89.2</c:v>
                </c:pt>
                <c:pt idx="6466">
                  <c:v>89.2</c:v>
                </c:pt>
                <c:pt idx="6467">
                  <c:v>89.2</c:v>
                </c:pt>
                <c:pt idx="6468">
                  <c:v>89.2</c:v>
                </c:pt>
                <c:pt idx="6469">
                  <c:v>89.2</c:v>
                </c:pt>
                <c:pt idx="6470">
                  <c:v>89.2</c:v>
                </c:pt>
                <c:pt idx="6471">
                  <c:v>89.2</c:v>
                </c:pt>
                <c:pt idx="6472">
                  <c:v>89.2</c:v>
                </c:pt>
                <c:pt idx="6473">
                  <c:v>89.2</c:v>
                </c:pt>
                <c:pt idx="6474">
                  <c:v>89.3</c:v>
                </c:pt>
                <c:pt idx="6475">
                  <c:v>89.3</c:v>
                </c:pt>
                <c:pt idx="6476">
                  <c:v>89.3</c:v>
                </c:pt>
                <c:pt idx="6477">
                  <c:v>89.3</c:v>
                </c:pt>
                <c:pt idx="6478">
                  <c:v>89.3</c:v>
                </c:pt>
                <c:pt idx="6479">
                  <c:v>89.3</c:v>
                </c:pt>
                <c:pt idx="6480">
                  <c:v>89.3</c:v>
                </c:pt>
                <c:pt idx="6481">
                  <c:v>89.3</c:v>
                </c:pt>
                <c:pt idx="6482">
                  <c:v>89.3</c:v>
                </c:pt>
                <c:pt idx="6483">
                  <c:v>89.3</c:v>
                </c:pt>
                <c:pt idx="6484">
                  <c:v>89.3</c:v>
                </c:pt>
                <c:pt idx="6485">
                  <c:v>89.3</c:v>
                </c:pt>
                <c:pt idx="6486">
                  <c:v>89.3</c:v>
                </c:pt>
                <c:pt idx="6487">
                  <c:v>89.3</c:v>
                </c:pt>
                <c:pt idx="6488">
                  <c:v>89.3</c:v>
                </c:pt>
                <c:pt idx="6489">
                  <c:v>89.4</c:v>
                </c:pt>
                <c:pt idx="6490">
                  <c:v>89.4</c:v>
                </c:pt>
                <c:pt idx="6491">
                  <c:v>89.4</c:v>
                </c:pt>
                <c:pt idx="6492">
                  <c:v>89.4</c:v>
                </c:pt>
                <c:pt idx="6493">
                  <c:v>89.4</c:v>
                </c:pt>
                <c:pt idx="6494">
                  <c:v>89.4</c:v>
                </c:pt>
                <c:pt idx="6495">
                  <c:v>89.4</c:v>
                </c:pt>
                <c:pt idx="6496">
                  <c:v>89.4</c:v>
                </c:pt>
                <c:pt idx="6497">
                  <c:v>89.4</c:v>
                </c:pt>
                <c:pt idx="6498">
                  <c:v>89.5</c:v>
                </c:pt>
                <c:pt idx="6499">
                  <c:v>89.5</c:v>
                </c:pt>
                <c:pt idx="6500">
                  <c:v>89.5</c:v>
                </c:pt>
                <c:pt idx="6501">
                  <c:v>89.5</c:v>
                </c:pt>
                <c:pt idx="6502">
                  <c:v>89.5</c:v>
                </c:pt>
                <c:pt idx="6503">
                  <c:v>89.5</c:v>
                </c:pt>
                <c:pt idx="6504">
                  <c:v>89.5</c:v>
                </c:pt>
                <c:pt idx="6505">
                  <c:v>89.5</c:v>
                </c:pt>
                <c:pt idx="6506">
                  <c:v>89.5</c:v>
                </c:pt>
                <c:pt idx="6507">
                  <c:v>89.5</c:v>
                </c:pt>
                <c:pt idx="6508">
                  <c:v>89.5</c:v>
                </c:pt>
                <c:pt idx="6509">
                  <c:v>89.5</c:v>
                </c:pt>
                <c:pt idx="6510">
                  <c:v>89.6</c:v>
                </c:pt>
                <c:pt idx="6511">
                  <c:v>89.6</c:v>
                </c:pt>
                <c:pt idx="6512">
                  <c:v>89.6</c:v>
                </c:pt>
                <c:pt idx="6513">
                  <c:v>89.6</c:v>
                </c:pt>
                <c:pt idx="6514">
                  <c:v>89.6</c:v>
                </c:pt>
                <c:pt idx="6515">
                  <c:v>89.6</c:v>
                </c:pt>
                <c:pt idx="6516">
                  <c:v>89.7</c:v>
                </c:pt>
                <c:pt idx="6517">
                  <c:v>89.7</c:v>
                </c:pt>
                <c:pt idx="6518">
                  <c:v>89.7</c:v>
                </c:pt>
                <c:pt idx="6519">
                  <c:v>89.7</c:v>
                </c:pt>
                <c:pt idx="6520">
                  <c:v>89.7</c:v>
                </c:pt>
                <c:pt idx="6521">
                  <c:v>89.7</c:v>
                </c:pt>
                <c:pt idx="6522">
                  <c:v>89.7</c:v>
                </c:pt>
                <c:pt idx="6523">
                  <c:v>89.7</c:v>
                </c:pt>
                <c:pt idx="6524">
                  <c:v>89.7</c:v>
                </c:pt>
                <c:pt idx="6525">
                  <c:v>89.7</c:v>
                </c:pt>
                <c:pt idx="6526">
                  <c:v>89.7</c:v>
                </c:pt>
                <c:pt idx="6527">
                  <c:v>89.7</c:v>
                </c:pt>
                <c:pt idx="6528">
                  <c:v>89.7</c:v>
                </c:pt>
                <c:pt idx="6529">
                  <c:v>89.7</c:v>
                </c:pt>
                <c:pt idx="6530">
                  <c:v>89.7</c:v>
                </c:pt>
                <c:pt idx="6531">
                  <c:v>89.7</c:v>
                </c:pt>
                <c:pt idx="6532">
                  <c:v>89.8</c:v>
                </c:pt>
                <c:pt idx="6533">
                  <c:v>89.8</c:v>
                </c:pt>
                <c:pt idx="6534">
                  <c:v>89.8</c:v>
                </c:pt>
                <c:pt idx="6535">
                  <c:v>89.8</c:v>
                </c:pt>
                <c:pt idx="6536">
                  <c:v>89.8</c:v>
                </c:pt>
                <c:pt idx="6537">
                  <c:v>89.8</c:v>
                </c:pt>
                <c:pt idx="6538">
                  <c:v>89.8</c:v>
                </c:pt>
                <c:pt idx="6539">
                  <c:v>89.8</c:v>
                </c:pt>
                <c:pt idx="6540">
                  <c:v>89.8</c:v>
                </c:pt>
                <c:pt idx="6541">
                  <c:v>89.8</c:v>
                </c:pt>
                <c:pt idx="6542">
                  <c:v>89.8</c:v>
                </c:pt>
                <c:pt idx="6543">
                  <c:v>89.9</c:v>
                </c:pt>
                <c:pt idx="6544">
                  <c:v>89.9</c:v>
                </c:pt>
                <c:pt idx="6545">
                  <c:v>89.9</c:v>
                </c:pt>
                <c:pt idx="6546">
                  <c:v>89.9</c:v>
                </c:pt>
                <c:pt idx="6547">
                  <c:v>89.9</c:v>
                </c:pt>
                <c:pt idx="6548">
                  <c:v>89.9</c:v>
                </c:pt>
                <c:pt idx="6549">
                  <c:v>89.9</c:v>
                </c:pt>
                <c:pt idx="6550">
                  <c:v>90</c:v>
                </c:pt>
                <c:pt idx="6551">
                  <c:v>90</c:v>
                </c:pt>
                <c:pt idx="6552">
                  <c:v>90</c:v>
                </c:pt>
                <c:pt idx="6553">
                  <c:v>90</c:v>
                </c:pt>
                <c:pt idx="6554">
                  <c:v>90</c:v>
                </c:pt>
                <c:pt idx="6555">
                  <c:v>90</c:v>
                </c:pt>
                <c:pt idx="6556">
                  <c:v>90</c:v>
                </c:pt>
                <c:pt idx="6557">
                  <c:v>90</c:v>
                </c:pt>
                <c:pt idx="6558">
                  <c:v>90.1</c:v>
                </c:pt>
                <c:pt idx="6559">
                  <c:v>90.1</c:v>
                </c:pt>
                <c:pt idx="6560">
                  <c:v>90.1</c:v>
                </c:pt>
                <c:pt idx="6561">
                  <c:v>90.1</c:v>
                </c:pt>
                <c:pt idx="6562">
                  <c:v>90.1</c:v>
                </c:pt>
                <c:pt idx="6563">
                  <c:v>90.2</c:v>
                </c:pt>
                <c:pt idx="6564">
                  <c:v>90.2</c:v>
                </c:pt>
                <c:pt idx="6565">
                  <c:v>90.2</c:v>
                </c:pt>
                <c:pt idx="6566">
                  <c:v>90.2</c:v>
                </c:pt>
                <c:pt idx="6567">
                  <c:v>90.2</c:v>
                </c:pt>
                <c:pt idx="6568">
                  <c:v>90.1</c:v>
                </c:pt>
                <c:pt idx="6569">
                  <c:v>90.1</c:v>
                </c:pt>
                <c:pt idx="6570">
                  <c:v>90.1</c:v>
                </c:pt>
                <c:pt idx="6571">
                  <c:v>90.1</c:v>
                </c:pt>
                <c:pt idx="6572">
                  <c:v>90.1</c:v>
                </c:pt>
                <c:pt idx="6573">
                  <c:v>90.1</c:v>
                </c:pt>
                <c:pt idx="6574">
                  <c:v>90.1</c:v>
                </c:pt>
                <c:pt idx="6575">
                  <c:v>90.1</c:v>
                </c:pt>
                <c:pt idx="6576">
                  <c:v>90.2</c:v>
                </c:pt>
                <c:pt idx="6577">
                  <c:v>90.2</c:v>
                </c:pt>
                <c:pt idx="6578">
                  <c:v>90.2</c:v>
                </c:pt>
                <c:pt idx="6579">
                  <c:v>90.2</c:v>
                </c:pt>
                <c:pt idx="6580">
                  <c:v>90.2</c:v>
                </c:pt>
                <c:pt idx="6581">
                  <c:v>90.3</c:v>
                </c:pt>
                <c:pt idx="6582">
                  <c:v>90.3</c:v>
                </c:pt>
                <c:pt idx="6583">
                  <c:v>90.3</c:v>
                </c:pt>
                <c:pt idx="6584">
                  <c:v>90.3</c:v>
                </c:pt>
                <c:pt idx="6585">
                  <c:v>90.3</c:v>
                </c:pt>
                <c:pt idx="6586">
                  <c:v>90.4</c:v>
                </c:pt>
                <c:pt idx="6587">
                  <c:v>90.4</c:v>
                </c:pt>
                <c:pt idx="6588">
                  <c:v>90.4</c:v>
                </c:pt>
                <c:pt idx="6589">
                  <c:v>90.4</c:v>
                </c:pt>
                <c:pt idx="6590">
                  <c:v>90.4</c:v>
                </c:pt>
                <c:pt idx="6591">
                  <c:v>90.4</c:v>
                </c:pt>
                <c:pt idx="6592">
                  <c:v>90.4</c:v>
                </c:pt>
                <c:pt idx="6593">
                  <c:v>90.4</c:v>
                </c:pt>
                <c:pt idx="6594">
                  <c:v>90.4</c:v>
                </c:pt>
                <c:pt idx="6595">
                  <c:v>90.4</c:v>
                </c:pt>
                <c:pt idx="6596">
                  <c:v>90.4</c:v>
                </c:pt>
                <c:pt idx="6597">
                  <c:v>90.5</c:v>
                </c:pt>
                <c:pt idx="6598">
                  <c:v>90.5</c:v>
                </c:pt>
                <c:pt idx="6599">
                  <c:v>90.5</c:v>
                </c:pt>
                <c:pt idx="6600">
                  <c:v>90.5</c:v>
                </c:pt>
                <c:pt idx="6601">
                  <c:v>90.5</c:v>
                </c:pt>
                <c:pt idx="6602">
                  <c:v>90.6</c:v>
                </c:pt>
                <c:pt idx="6603">
                  <c:v>90.6</c:v>
                </c:pt>
                <c:pt idx="6604">
                  <c:v>90.6</c:v>
                </c:pt>
                <c:pt idx="6605">
                  <c:v>90.6</c:v>
                </c:pt>
                <c:pt idx="6606">
                  <c:v>90.7</c:v>
                </c:pt>
                <c:pt idx="6607">
                  <c:v>90.7</c:v>
                </c:pt>
                <c:pt idx="6608">
                  <c:v>90.7</c:v>
                </c:pt>
                <c:pt idx="6609">
                  <c:v>90.7</c:v>
                </c:pt>
                <c:pt idx="6610">
                  <c:v>90.6</c:v>
                </c:pt>
                <c:pt idx="6611">
                  <c:v>90.6</c:v>
                </c:pt>
                <c:pt idx="6612">
                  <c:v>90.6</c:v>
                </c:pt>
                <c:pt idx="6613">
                  <c:v>90.6</c:v>
                </c:pt>
                <c:pt idx="6614">
                  <c:v>90.6</c:v>
                </c:pt>
                <c:pt idx="6615">
                  <c:v>90.6</c:v>
                </c:pt>
                <c:pt idx="6616">
                  <c:v>90.6</c:v>
                </c:pt>
                <c:pt idx="6617">
                  <c:v>90.6</c:v>
                </c:pt>
                <c:pt idx="6618">
                  <c:v>90.7</c:v>
                </c:pt>
                <c:pt idx="6619">
                  <c:v>90.7</c:v>
                </c:pt>
                <c:pt idx="6620">
                  <c:v>90.7</c:v>
                </c:pt>
                <c:pt idx="6621">
                  <c:v>90.8</c:v>
                </c:pt>
                <c:pt idx="6622">
                  <c:v>90.8</c:v>
                </c:pt>
                <c:pt idx="6623">
                  <c:v>90.8</c:v>
                </c:pt>
                <c:pt idx="6624">
                  <c:v>90.8</c:v>
                </c:pt>
                <c:pt idx="6625">
                  <c:v>90.8</c:v>
                </c:pt>
                <c:pt idx="6626">
                  <c:v>90.8</c:v>
                </c:pt>
                <c:pt idx="6627">
                  <c:v>90.8</c:v>
                </c:pt>
                <c:pt idx="6628">
                  <c:v>90.8</c:v>
                </c:pt>
                <c:pt idx="6629">
                  <c:v>90.8</c:v>
                </c:pt>
                <c:pt idx="6630">
                  <c:v>90.8</c:v>
                </c:pt>
                <c:pt idx="6631">
                  <c:v>90.9</c:v>
                </c:pt>
                <c:pt idx="6632">
                  <c:v>90.9</c:v>
                </c:pt>
                <c:pt idx="6633">
                  <c:v>90.9</c:v>
                </c:pt>
                <c:pt idx="6634">
                  <c:v>90.9</c:v>
                </c:pt>
                <c:pt idx="6635">
                  <c:v>90.9</c:v>
                </c:pt>
                <c:pt idx="6636">
                  <c:v>90.9</c:v>
                </c:pt>
                <c:pt idx="6637">
                  <c:v>90.9</c:v>
                </c:pt>
                <c:pt idx="6638">
                  <c:v>90.9</c:v>
                </c:pt>
                <c:pt idx="6639">
                  <c:v>90.9</c:v>
                </c:pt>
                <c:pt idx="6640">
                  <c:v>91</c:v>
                </c:pt>
                <c:pt idx="6641">
                  <c:v>91</c:v>
                </c:pt>
                <c:pt idx="6642">
                  <c:v>91</c:v>
                </c:pt>
                <c:pt idx="6643">
                  <c:v>91</c:v>
                </c:pt>
                <c:pt idx="6644">
                  <c:v>91</c:v>
                </c:pt>
                <c:pt idx="6645">
                  <c:v>91.1</c:v>
                </c:pt>
                <c:pt idx="6646">
                  <c:v>91.1</c:v>
                </c:pt>
                <c:pt idx="6647">
                  <c:v>91.1</c:v>
                </c:pt>
                <c:pt idx="6648">
                  <c:v>91.1</c:v>
                </c:pt>
                <c:pt idx="6649">
                  <c:v>91.2</c:v>
                </c:pt>
                <c:pt idx="6650">
                  <c:v>91.2</c:v>
                </c:pt>
                <c:pt idx="6651">
                  <c:v>91.2</c:v>
                </c:pt>
                <c:pt idx="6652">
                  <c:v>91.2</c:v>
                </c:pt>
                <c:pt idx="6653">
                  <c:v>91.2</c:v>
                </c:pt>
                <c:pt idx="6654">
                  <c:v>91.2</c:v>
                </c:pt>
                <c:pt idx="6655">
                  <c:v>91.2</c:v>
                </c:pt>
                <c:pt idx="6656">
                  <c:v>91.2</c:v>
                </c:pt>
                <c:pt idx="6657">
                  <c:v>91.2</c:v>
                </c:pt>
                <c:pt idx="6658">
                  <c:v>91.2</c:v>
                </c:pt>
                <c:pt idx="6659">
                  <c:v>91.2</c:v>
                </c:pt>
                <c:pt idx="6660">
                  <c:v>91.3</c:v>
                </c:pt>
                <c:pt idx="6661">
                  <c:v>91.3</c:v>
                </c:pt>
                <c:pt idx="6662">
                  <c:v>91.3</c:v>
                </c:pt>
                <c:pt idx="6663">
                  <c:v>91.3</c:v>
                </c:pt>
                <c:pt idx="6664">
                  <c:v>91.3</c:v>
                </c:pt>
                <c:pt idx="6665">
                  <c:v>91.3</c:v>
                </c:pt>
                <c:pt idx="6666">
                  <c:v>91.3</c:v>
                </c:pt>
                <c:pt idx="6667">
                  <c:v>91.3</c:v>
                </c:pt>
                <c:pt idx="6668">
                  <c:v>91.4</c:v>
                </c:pt>
                <c:pt idx="6669">
                  <c:v>91.4</c:v>
                </c:pt>
                <c:pt idx="6670">
                  <c:v>91.4</c:v>
                </c:pt>
                <c:pt idx="6671">
                  <c:v>91.5</c:v>
                </c:pt>
                <c:pt idx="6672">
                  <c:v>91.5</c:v>
                </c:pt>
                <c:pt idx="6673">
                  <c:v>91.5</c:v>
                </c:pt>
                <c:pt idx="6674">
                  <c:v>91.5</c:v>
                </c:pt>
                <c:pt idx="6675">
                  <c:v>91.5</c:v>
                </c:pt>
                <c:pt idx="6676">
                  <c:v>91.5</c:v>
                </c:pt>
                <c:pt idx="6677">
                  <c:v>91.4</c:v>
                </c:pt>
                <c:pt idx="6678">
                  <c:v>91.4</c:v>
                </c:pt>
                <c:pt idx="6679">
                  <c:v>91.4</c:v>
                </c:pt>
                <c:pt idx="6680">
                  <c:v>91.4</c:v>
                </c:pt>
                <c:pt idx="6681">
                  <c:v>91.4</c:v>
                </c:pt>
                <c:pt idx="6682">
                  <c:v>91.5</c:v>
                </c:pt>
                <c:pt idx="6683">
                  <c:v>91.5</c:v>
                </c:pt>
                <c:pt idx="6684">
                  <c:v>91.5</c:v>
                </c:pt>
                <c:pt idx="6685">
                  <c:v>91.6</c:v>
                </c:pt>
                <c:pt idx="6686">
                  <c:v>91.6</c:v>
                </c:pt>
                <c:pt idx="6687">
                  <c:v>91.6</c:v>
                </c:pt>
                <c:pt idx="6688">
                  <c:v>91.7</c:v>
                </c:pt>
                <c:pt idx="6689">
                  <c:v>91.7</c:v>
                </c:pt>
                <c:pt idx="6690">
                  <c:v>91.8</c:v>
                </c:pt>
                <c:pt idx="6691">
                  <c:v>91.8</c:v>
                </c:pt>
                <c:pt idx="6692">
                  <c:v>91.8</c:v>
                </c:pt>
                <c:pt idx="6693">
                  <c:v>91.9</c:v>
                </c:pt>
                <c:pt idx="6694">
                  <c:v>91.8</c:v>
                </c:pt>
                <c:pt idx="6695">
                  <c:v>91.8</c:v>
                </c:pt>
                <c:pt idx="6696">
                  <c:v>91.7</c:v>
                </c:pt>
                <c:pt idx="6697">
                  <c:v>91.7</c:v>
                </c:pt>
                <c:pt idx="6698">
                  <c:v>91.6</c:v>
                </c:pt>
                <c:pt idx="6699">
                  <c:v>91.6</c:v>
                </c:pt>
                <c:pt idx="6700">
                  <c:v>91.6</c:v>
                </c:pt>
                <c:pt idx="6701">
                  <c:v>91.6</c:v>
                </c:pt>
                <c:pt idx="6702">
                  <c:v>91.7</c:v>
                </c:pt>
                <c:pt idx="6703">
                  <c:v>91.7</c:v>
                </c:pt>
                <c:pt idx="6704">
                  <c:v>91.8</c:v>
                </c:pt>
                <c:pt idx="6705">
                  <c:v>91.8</c:v>
                </c:pt>
                <c:pt idx="6706">
                  <c:v>91.8</c:v>
                </c:pt>
                <c:pt idx="6707">
                  <c:v>91.8</c:v>
                </c:pt>
                <c:pt idx="6708">
                  <c:v>91.8</c:v>
                </c:pt>
                <c:pt idx="6709">
                  <c:v>91.8</c:v>
                </c:pt>
                <c:pt idx="6710">
                  <c:v>91.9</c:v>
                </c:pt>
                <c:pt idx="6711">
                  <c:v>91.9</c:v>
                </c:pt>
                <c:pt idx="6712">
                  <c:v>91.9</c:v>
                </c:pt>
                <c:pt idx="6713">
                  <c:v>91.9</c:v>
                </c:pt>
                <c:pt idx="6714">
                  <c:v>91.9</c:v>
                </c:pt>
                <c:pt idx="6715">
                  <c:v>91.9</c:v>
                </c:pt>
                <c:pt idx="6716">
                  <c:v>92</c:v>
                </c:pt>
                <c:pt idx="6717">
                  <c:v>92</c:v>
                </c:pt>
                <c:pt idx="6718">
                  <c:v>92</c:v>
                </c:pt>
                <c:pt idx="6719">
                  <c:v>92</c:v>
                </c:pt>
                <c:pt idx="6720">
                  <c:v>92</c:v>
                </c:pt>
                <c:pt idx="6721">
                  <c:v>92</c:v>
                </c:pt>
                <c:pt idx="6722">
                  <c:v>92</c:v>
                </c:pt>
                <c:pt idx="6723">
                  <c:v>92</c:v>
                </c:pt>
                <c:pt idx="6724">
                  <c:v>92</c:v>
                </c:pt>
                <c:pt idx="6725">
                  <c:v>92.1</c:v>
                </c:pt>
                <c:pt idx="6726">
                  <c:v>92.1</c:v>
                </c:pt>
                <c:pt idx="6727">
                  <c:v>92.1</c:v>
                </c:pt>
                <c:pt idx="6728">
                  <c:v>92.2</c:v>
                </c:pt>
                <c:pt idx="6729">
                  <c:v>92.2</c:v>
                </c:pt>
                <c:pt idx="6730">
                  <c:v>92.2</c:v>
                </c:pt>
                <c:pt idx="6731">
                  <c:v>92.3</c:v>
                </c:pt>
                <c:pt idx="6732">
                  <c:v>92.3</c:v>
                </c:pt>
                <c:pt idx="6733">
                  <c:v>92.3</c:v>
                </c:pt>
                <c:pt idx="6734">
                  <c:v>92.3</c:v>
                </c:pt>
                <c:pt idx="6735">
                  <c:v>92.3</c:v>
                </c:pt>
                <c:pt idx="6736">
                  <c:v>92.3</c:v>
                </c:pt>
                <c:pt idx="6737">
                  <c:v>92.3</c:v>
                </c:pt>
                <c:pt idx="6738">
                  <c:v>92.2</c:v>
                </c:pt>
                <c:pt idx="6739">
                  <c:v>92.2</c:v>
                </c:pt>
                <c:pt idx="6740">
                  <c:v>92.1</c:v>
                </c:pt>
                <c:pt idx="6741">
                  <c:v>92.1</c:v>
                </c:pt>
                <c:pt idx="6742">
                  <c:v>92.1</c:v>
                </c:pt>
                <c:pt idx="6743">
                  <c:v>92.1</c:v>
                </c:pt>
                <c:pt idx="6744">
                  <c:v>92.1</c:v>
                </c:pt>
                <c:pt idx="6745">
                  <c:v>92.1</c:v>
                </c:pt>
                <c:pt idx="6746">
                  <c:v>92.2</c:v>
                </c:pt>
                <c:pt idx="6747">
                  <c:v>92.2</c:v>
                </c:pt>
                <c:pt idx="6748">
                  <c:v>92.3</c:v>
                </c:pt>
                <c:pt idx="6749">
                  <c:v>92.3</c:v>
                </c:pt>
                <c:pt idx="6750">
                  <c:v>92.3</c:v>
                </c:pt>
                <c:pt idx="6751">
                  <c:v>92.3</c:v>
                </c:pt>
                <c:pt idx="6752">
                  <c:v>92.3</c:v>
                </c:pt>
                <c:pt idx="6753">
                  <c:v>92.3</c:v>
                </c:pt>
                <c:pt idx="6754">
                  <c:v>92.3</c:v>
                </c:pt>
                <c:pt idx="6755">
                  <c:v>92.3</c:v>
                </c:pt>
                <c:pt idx="6756">
                  <c:v>92.3</c:v>
                </c:pt>
                <c:pt idx="6757">
                  <c:v>92.3</c:v>
                </c:pt>
                <c:pt idx="6758">
                  <c:v>92.3</c:v>
                </c:pt>
                <c:pt idx="6759">
                  <c:v>92.3</c:v>
                </c:pt>
                <c:pt idx="6760">
                  <c:v>92.3</c:v>
                </c:pt>
                <c:pt idx="6761">
                  <c:v>92.3</c:v>
                </c:pt>
                <c:pt idx="6762">
                  <c:v>92.4</c:v>
                </c:pt>
                <c:pt idx="6763">
                  <c:v>92.4</c:v>
                </c:pt>
                <c:pt idx="6764">
                  <c:v>92.4</c:v>
                </c:pt>
                <c:pt idx="6765">
                  <c:v>92.4</c:v>
                </c:pt>
                <c:pt idx="6766">
                  <c:v>92.4</c:v>
                </c:pt>
                <c:pt idx="6767">
                  <c:v>92.4</c:v>
                </c:pt>
                <c:pt idx="6768">
                  <c:v>92.4</c:v>
                </c:pt>
                <c:pt idx="6769">
                  <c:v>92.4</c:v>
                </c:pt>
                <c:pt idx="6770">
                  <c:v>92.4</c:v>
                </c:pt>
                <c:pt idx="6771">
                  <c:v>92.4</c:v>
                </c:pt>
                <c:pt idx="6772">
                  <c:v>92.5</c:v>
                </c:pt>
                <c:pt idx="6773">
                  <c:v>92.5</c:v>
                </c:pt>
                <c:pt idx="6774">
                  <c:v>92.5</c:v>
                </c:pt>
                <c:pt idx="6775">
                  <c:v>92.6</c:v>
                </c:pt>
                <c:pt idx="6776">
                  <c:v>92.6</c:v>
                </c:pt>
                <c:pt idx="6777">
                  <c:v>92.6</c:v>
                </c:pt>
                <c:pt idx="6778">
                  <c:v>92.6</c:v>
                </c:pt>
                <c:pt idx="6779">
                  <c:v>92.6</c:v>
                </c:pt>
                <c:pt idx="6780">
                  <c:v>92.6</c:v>
                </c:pt>
                <c:pt idx="6781">
                  <c:v>92.5</c:v>
                </c:pt>
                <c:pt idx="6782">
                  <c:v>92.5</c:v>
                </c:pt>
                <c:pt idx="6783">
                  <c:v>92.4</c:v>
                </c:pt>
                <c:pt idx="6784">
                  <c:v>92.4</c:v>
                </c:pt>
                <c:pt idx="6785">
                  <c:v>92.4</c:v>
                </c:pt>
                <c:pt idx="6786">
                  <c:v>92.5</c:v>
                </c:pt>
                <c:pt idx="6787">
                  <c:v>92.5</c:v>
                </c:pt>
                <c:pt idx="6788">
                  <c:v>92.6</c:v>
                </c:pt>
                <c:pt idx="6789">
                  <c:v>92.6</c:v>
                </c:pt>
                <c:pt idx="6790">
                  <c:v>92.6</c:v>
                </c:pt>
                <c:pt idx="6791">
                  <c:v>92.6</c:v>
                </c:pt>
                <c:pt idx="6792">
                  <c:v>92.6</c:v>
                </c:pt>
                <c:pt idx="6793">
                  <c:v>92.5</c:v>
                </c:pt>
                <c:pt idx="6794">
                  <c:v>92.4</c:v>
                </c:pt>
                <c:pt idx="6795">
                  <c:v>92.3</c:v>
                </c:pt>
                <c:pt idx="6796">
                  <c:v>92.3</c:v>
                </c:pt>
                <c:pt idx="6797">
                  <c:v>92.3</c:v>
                </c:pt>
                <c:pt idx="6798">
                  <c:v>92.3</c:v>
                </c:pt>
                <c:pt idx="6799">
                  <c:v>92.4</c:v>
                </c:pt>
                <c:pt idx="6800">
                  <c:v>92.4</c:v>
                </c:pt>
                <c:pt idx="6801">
                  <c:v>92.4</c:v>
                </c:pt>
                <c:pt idx="6802">
                  <c:v>92.4</c:v>
                </c:pt>
                <c:pt idx="6803">
                  <c:v>92.4</c:v>
                </c:pt>
                <c:pt idx="6804">
                  <c:v>92.4</c:v>
                </c:pt>
                <c:pt idx="6805">
                  <c:v>92.5</c:v>
                </c:pt>
                <c:pt idx="6806">
                  <c:v>92.5</c:v>
                </c:pt>
                <c:pt idx="6807">
                  <c:v>92.5</c:v>
                </c:pt>
                <c:pt idx="6808">
                  <c:v>92.5</c:v>
                </c:pt>
                <c:pt idx="6809">
                  <c:v>92.5</c:v>
                </c:pt>
                <c:pt idx="6810">
                  <c:v>92.5</c:v>
                </c:pt>
                <c:pt idx="6811">
                  <c:v>92.5</c:v>
                </c:pt>
                <c:pt idx="6812">
                  <c:v>92.5</c:v>
                </c:pt>
                <c:pt idx="6813">
                  <c:v>92.6</c:v>
                </c:pt>
                <c:pt idx="6814">
                  <c:v>92.6</c:v>
                </c:pt>
                <c:pt idx="6815">
                  <c:v>92.6</c:v>
                </c:pt>
                <c:pt idx="6816">
                  <c:v>92.6</c:v>
                </c:pt>
                <c:pt idx="6817">
                  <c:v>92.6</c:v>
                </c:pt>
                <c:pt idx="6818">
                  <c:v>92.6</c:v>
                </c:pt>
                <c:pt idx="6819">
                  <c:v>92.6</c:v>
                </c:pt>
                <c:pt idx="6820">
                  <c:v>92.5</c:v>
                </c:pt>
                <c:pt idx="6821">
                  <c:v>92.5</c:v>
                </c:pt>
                <c:pt idx="6822">
                  <c:v>92.4</c:v>
                </c:pt>
                <c:pt idx="6823">
                  <c:v>92.4</c:v>
                </c:pt>
                <c:pt idx="6824">
                  <c:v>92.4</c:v>
                </c:pt>
                <c:pt idx="6825">
                  <c:v>92.4</c:v>
                </c:pt>
                <c:pt idx="6826">
                  <c:v>92.4</c:v>
                </c:pt>
                <c:pt idx="6827">
                  <c:v>92.4</c:v>
                </c:pt>
                <c:pt idx="6828">
                  <c:v>92.4</c:v>
                </c:pt>
                <c:pt idx="6829">
                  <c:v>92.4</c:v>
                </c:pt>
                <c:pt idx="6830">
                  <c:v>92.4</c:v>
                </c:pt>
                <c:pt idx="6831">
                  <c:v>92.4</c:v>
                </c:pt>
                <c:pt idx="6832">
                  <c:v>92.4</c:v>
                </c:pt>
                <c:pt idx="6833">
                  <c:v>92.4</c:v>
                </c:pt>
                <c:pt idx="6834">
                  <c:v>92.4</c:v>
                </c:pt>
                <c:pt idx="6835">
                  <c:v>92.4</c:v>
                </c:pt>
                <c:pt idx="6836">
                  <c:v>92.4</c:v>
                </c:pt>
                <c:pt idx="6837">
                  <c:v>92.4</c:v>
                </c:pt>
                <c:pt idx="6838">
                  <c:v>92.4</c:v>
                </c:pt>
                <c:pt idx="6839">
                  <c:v>92.5</c:v>
                </c:pt>
                <c:pt idx="6840">
                  <c:v>92.5</c:v>
                </c:pt>
                <c:pt idx="6841">
                  <c:v>92.5</c:v>
                </c:pt>
                <c:pt idx="6842">
                  <c:v>92.5</c:v>
                </c:pt>
                <c:pt idx="6843">
                  <c:v>92.5</c:v>
                </c:pt>
                <c:pt idx="6844">
                  <c:v>92.5</c:v>
                </c:pt>
                <c:pt idx="6845">
                  <c:v>92.5</c:v>
                </c:pt>
                <c:pt idx="6846">
                  <c:v>92.5</c:v>
                </c:pt>
                <c:pt idx="6847">
                  <c:v>92.4</c:v>
                </c:pt>
                <c:pt idx="6848">
                  <c:v>92.4</c:v>
                </c:pt>
                <c:pt idx="6849">
                  <c:v>92.4</c:v>
                </c:pt>
                <c:pt idx="6850">
                  <c:v>92.4</c:v>
                </c:pt>
                <c:pt idx="6851">
                  <c:v>92.4</c:v>
                </c:pt>
                <c:pt idx="6852">
                  <c:v>92.4</c:v>
                </c:pt>
                <c:pt idx="6853">
                  <c:v>92.4</c:v>
                </c:pt>
                <c:pt idx="6854">
                  <c:v>92.4</c:v>
                </c:pt>
                <c:pt idx="6855">
                  <c:v>92.4</c:v>
                </c:pt>
                <c:pt idx="6856">
                  <c:v>92.5</c:v>
                </c:pt>
                <c:pt idx="6857">
                  <c:v>92.5</c:v>
                </c:pt>
                <c:pt idx="6858">
                  <c:v>92.5</c:v>
                </c:pt>
                <c:pt idx="6859">
                  <c:v>92.5</c:v>
                </c:pt>
                <c:pt idx="6860">
                  <c:v>92.5</c:v>
                </c:pt>
                <c:pt idx="6861">
                  <c:v>92.5</c:v>
                </c:pt>
                <c:pt idx="6862">
                  <c:v>92.5</c:v>
                </c:pt>
                <c:pt idx="6863">
                  <c:v>92.5</c:v>
                </c:pt>
                <c:pt idx="6864">
                  <c:v>92.5</c:v>
                </c:pt>
                <c:pt idx="6865">
                  <c:v>92.5</c:v>
                </c:pt>
                <c:pt idx="6866">
                  <c:v>92.5</c:v>
                </c:pt>
                <c:pt idx="6867">
                  <c:v>92.4</c:v>
                </c:pt>
                <c:pt idx="6868">
                  <c:v>92.4</c:v>
                </c:pt>
                <c:pt idx="6869">
                  <c:v>92.3</c:v>
                </c:pt>
                <c:pt idx="6870">
                  <c:v>92.3</c:v>
                </c:pt>
                <c:pt idx="6871">
                  <c:v>92.3</c:v>
                </c:pt>
                <c:pt idx="6872">
                  <c:v>92.3</c:v>
                </c:pt>
                <c:pt idx="6873">
                  <c:v>92.3</c:v>
                </c:pt>
                <c:pt idx="6874">
                  <c:v>92.3</c:v>
                </c:pt>
                <c:pt idx="6875">
                  <c:v>92.3</c:v>
                </c:pt>
                <c:pt idx="6876">
                  <c:v>92.3</c:v>
                </c:pt>
                <c:pt idx="6877">
                  <c:v>92.4</c:v>
                </c:pt>
                <c:pt idx="6878">
                  <c:v>92.4</c:v>
                </c:pt>
                <c:pt idx="6879">
                  <c:v>92.4</c:v>
                </c:pt>
                <c:pt idx="6880">
                  <c:v>92.4</c:v>
                </c:pt>
                <c:pt idx="6881">
                  <c:v>92.4</c:v>
                </c:pt>
                <c:pt idx="6882">
                  <c:v>92.4</c:v>
                </c:pt>
                <c:pt idx="6883">
                  <c:v>92.4</c:v>
                </c:pt>
                <c:pt idx="6884">
                  <c:v>92.4</c:v>
                </c:pt>
                <c:pt idx="6885">
                  <c:v>92.4</c:v>
                </c:pt>
                <c:pt idx="6886">
                  <c:v>92.4</c:v>
                </c:pt>
                <c:pt idx="6887">
                  <c:v>92.4</c:v>
                </c:pt>
                <c:pt idx="6888">
                  <c:v>92.4</c:v>
                </c:pt>
                <c:pt idx="6889">
                  <c:v>92.4</c:v>
                </c:pt>
                <c:pt idx="6890">
                  <c:v>92.4</c:v>
                </c:pt>
                <c:pt idx="6891">
                  <c:v>92.4</c:v>
                </c:pt>
                <c:pt idx="6892">
                  <c:v>92.4</c:v>
                </c:pt>
                <c:pt idx="6893">
                  <c:v>92.4</c:v>
                </c:pt>
                <c:pt idx="6894">
                  <c:v>92.4</c:v>
                </c:pt>
                <c:pt idx="6895">
                  <c:v>92.4</c:v>
                </c:pt>
                <c:pt idx="6896">
                  <c:v>92.4</c:v>
                </c:pt>
                <c:pt idx="6897">
                  <c:v>92.3</c:v>
                </c:pt>
                <c:pt idx="6898">
                  <c:v>92.3</c:v>
                </c:pt>
                <c:pt idx="6899">
                  <c:v>92.3</c:v>
                </c:pt>
                <c:pt idx="6900">
                  <c:v>92.3</c:v>
                </c:pt>
                <c:pt idx="6901">
                  <c:v>92.3</c:v>
                </c:pt>
                <c:pt idx="6902">
                  <c:v>92.3</c:v>
                </c:pt>
                <c:pt idx="6903">
                  <c:v>92.3</c:v>
                </c:pt>
                <c:pt idx="6904">
                  <c:v>92.4</c:v>
                </c:pt>
                <c:pt idx="6905">
                  <c:v>92.4</c:v>
                </c:pt>
                <c:pt idx="6906">
                  <c:v>92.4</c:v>
                </c:pt>
                <c:pt idx="6907">
                  <c:v>92.4</c:v>
                </c:pt>
                <c:pt idx="6908">
                  <c:v>92.5</c:v>
                </c:pt>
                <c:pt idx="6909">
                  <c:v>92.4</c:v>
                </c:pt>
                <c:pt idx="6910">
                  <c:v>92.4</c:v>
                </c:pt>
                <c:pt idx="6911">
                  <c:v>92.4</c:v>
                </c:pt>
                <c:pt idx="6912">
                  <c:v>92.4</c:v>
                </c:pt>
                <c:pt idx="6913">
                  <c:v>92.4</c:v>
                </c:pt>
                <c:pt idx="6914">
                  <c:v>92.4</c:v>
                </c:pt>
                <c:pt idx="6915">
                  <c:v>92.4</c:v>
                </c:pt>
                <c:pt idx="6916">
                  <c:v>92.3</c:v>
                </c:pt>
                <c:pt idx="6917">
                  <c:v>92.3</c:v>
                </c:pt>
                <c:pt idx="6918">
                  <c:v>92.3</c:v>
                </c:pt>
                <c:pt idx="6919">
                  <c:v>92.2</c:v>
                </c:pt>
                <c:pt idx="6920">
                  <c:v>92.2</c:v>
                </c:pt>
                <c:pt idx="6921">
                  <c:v>92.2</c:v>
                </c:pt>
                <c:pt idx="6922">
                  <c:v>92.2</c:v>
                </c:pt>
                <c:pt idx="6923">
                  <c:v>92.2</c:v>
                </c:pt>
                <c:pt idx="6924">
                  <c:v>92.2</c:v>
                </c:pt>
                <c:pt idx="6925">
                  <c:v>92.3</c:v>
                </c:pt>
                <c:pt idx="6926">
                  <c:v>92.3</c:v>
                </c:pt>
                <c:pt idx="6927">
                  <c:v>92.3</c:v>
                </c:pt>
                <c:pt idx="6928">
                  <c:v>92.4</c:v>
                </c:pt>
                <c:pt idx="6929">
                  <c:v>92.4</c:v>
                </c:pt>
                <c:pt idx="6930">
                  <c:v>92.5</c:v>
                </c:pt>
                <c:pt idx="6931">
                  <c:v>92.5</c:v>
                </c:pt>
                <c:pt idx="6932">
                  <c:v>92.5</c:v>
                </c:pt>
                <c:pt idx="6933">
                  <c:v>92.5</c:v>
                </c:pt>
                <c:pt idx="6934">
                  <c:v>92.5</c:v>
                </c:pt>
                <c:pt idx="6935">
                  <c:v>92.4</c:v>
                </c:pt>
                <c:pt idx="6936">
                  <c:v>92.3</c:v>
                </c:pt>
                <c:pt idx="6937">
                  <c:v>92.2</c:v>
                </c:pt>
                <c:pt idx="6938">
                  <c:v>92.1</c:v>
                </c:pt>
                <c:pt idx="6939">
                  <c:v>92.1</c:v>
                </c:pt>
                <c:pt idx="6940">
                  <c:v>92.2</c:v>
                </c:pt>
                <c:pt idx="6941">
                  <c:v>92.2</c:v>
                </c:pt>
                <c:pt idx="6942">
                  <c:v>92.3</c:v>
                </c:pt>
                <c:pt idx="6943">
                  <c:v>92.4</c:v>
                </c:pt>
                <c:pt idx="6944">
                  <c:v>92.4</c:v>
                </c:pt>
                <c:pt idx="6945">
                  <c:v>92.4</c:v>
                </c:pt>
                <c:pt idx="6946">
                  <c:v>92.4</c:v>
                </c:pt>
                <c:pt idx="6947">
                  <c:v>92.4</c:v>
                </c:pt>
                <c:pt idx="6948">
                  <c:v>92.3</c:v>
                </c:pt>
                <c:pt idx="6949">
                  <c:v>92.2</c:v>
                </c:pt>
                <c:pt idx="6950">
                  <c:v>92.2</c:v>
                </c:pt>
                <c:pt idx="6951">
                  <c:v>92.1</c:v>
                </c:pt>
                <c:pt idx="6952">
                  <c:v>92.1</c:v>
                </c:pt>
                <c:pt idx="6953">
                  <c:v>92.1</c:v>
                </c:pt>
                <c:pt idx="6954">
                  <c:v>92.1</c:v>
                </c:pt>
                <c:pt idx="6955">
                  <c:v>92.1</c:v>
                </c:pt>
                <c:pt idx="6956">
                  <c:v>92.1</c:v>
                </c:pt>
                <c:pt idx="6957">
                  <c:v>92.1</c:v>
                </c:pt>
                <c:pt idx="6958">
                  <c:v>92.2</c:v>
                </c:pt>
                <c:pt idx="6959">
                  <c:v>92.2</c:v>
                </c:pt>
                <c:pt idx="6960">
                  <c:v>92.3</c:v>
                </c:pt>
                <c:pt idx="6961">
                  <c:v>92.3</c:v>
                </c:pt>
                <c:pt idx="6962">
                  <c:v>92.3</c:v>
                </c:pt>
                <c:pt idx="6963">
                  <c:v>92.3</c:v>
                </c:pt>
                <c:pt idx="6964">
                  <c:v>92.3</c:v>
                </c:pt>
                <c:pt idx="6965">
                  <c:v>92.3</c:v>
                </c:pt>
                <c:pt idx="6966">
                  <c:v>92.3</c:v>
                </c:pt>
                <c:pt idx="6967">
                  <c:v>92.2</c:v>
                </c:pt>
                <c:pt idx="6968">
                  <c:v>92.2</c:v>
                </c:pt>
                <c:pt idx="6969">
                  <c:v>92.2</c:v>
                </c:pt>
                <c:pt idx="6970">
                  <c:v>92.2</c:v>
                </c:pt>
                <c:pt idx="6971">
                  <c:v>92.2</c:v>
                </c:pt>
                <c:pt idx="6972">
                  <c:v>92.2</c:v>
                </c:pt>
                <c:pt idx="6973">
                  <c:v>92.2</c:v>
                </c:pt>
                <c:pt idx="6974">
                  <c:v>92.2</c:v>
                </c:pt>
                <c:pt idx="6975">
                  <c:v>92.3</c:v>
                </c:pt>
                <c:pt idx="6976">
                  <c:v>92.3</c:v>
                </c:pt>
                <c:pt idx="6977">
                  <c:v>92.3</c:v>
                </c:pt>
                <c:pt idx="6978">
                  <c:v>92.3</c:v>
                </c:pt>
                <c:pt idx="6979">
                  <c:v>92.3</c:v>
                </c:pt>
                <c:pt idx="6980">
                  <c:v>92.2</c:v>
                </c:pt>
                <c:pt idx="6981">
                  <c:v>92.2</c:v>
                </c:pt>
                <c:pt idx="6982">
                  <c:v>92.2</c:v>
                </c:pt>
                <c:pt idx="6983">
                  <c:v>92.2</c:v>
                </c:pt>
                <c:pt idx="6984">
                  <c:v>92.2</c:v>
                </c:pt>
                <c:pt idx="6985">
                  <c:v>92.3</c:v>
                </c:pt>
                <c:pt idx="6986">
                  <c:v>92.3</c:v>
                </c:pt>
                <c:pt idx="6987">
                  <c:v>92.2</c:v>
                </c:pt>
                <c:pt idx="6988">
                  <c:v>92.2</c:v>
                </c:pt>
                <c:pt idx="6989">
                  <c:v>92.2</c:v>
                </c:pt>
                <c:pt idx="6990">
                  <c:v>92.2</c:v>
                </c:pt>
                <c:pt idx="6991">
                  <c:v>92.1</c:v>
                </c:pt>
                <c:pt idx="6992">
                  <c:v>92.1</c:v>
                </c:pt>
                <c:pt idx="6993">
                  <c:v>92.1</c:v>
                </c:pt>
                <c:pt idx="6994">
                  <c:v>92.1</c:v>
                </c:pt>
                <c:pt idx="6995">
                  <c:v>92.2</c:v>
                </c:pt>
                <c:pt idx="6996">
                  <c:v>92.2</c:v>
                </c:pt>
                <c:pt idx="6997">
                  <c:v>92.2</c:v>
                </c:pt>
                <c:pt idx="6998">
                  <c:v>92.2</c:v>
                </c:pt>
                <c:pt idx="6999">
                  <c:v>92.2</c:v>
                </c:pt>
                <c:pt idx="7000">
                  <c:v>92.2</c:v>
                </c:pt>
                <c:pt idx="7001">
                  <c:v>92.2</c:v>
                </c:pt>
                <c:pt idx="7002">
                  <c:v>92.2</c:v>
                </c:pt>
                <c:pt idx="7003">
                  <c:v>92.2</c:v>
                </c:pt>
                <c:pt idx="7004">
                  <c:v>92.3</c:v>
                </c:pt>
                <c:pt idx="7005">
                  <c:v>92.3</c:v>
                </c:pt>
                <c:pt idx="7006">
                  <c:v>92.3</c:v>
                </c:pt>
                <c:pt idx="7007">
                  <c:v>92.2</c:v>
                </c:pt>
                <c:pt idx="7008">
                  <c:v>92.2</c:v>
                </c:pt>
                <c:pt idx="7009">
                  <c:v>92.2</c:v>
                </c:pt>
                <c:pt idx="7010">
                  <c:v>92.2</c:v>
                </c:pt>
                <c:pt idx="7011">
                  <c:v>92.2</c:v>
                </c:pt>
                <c:pt idx="7012">
                  <c:v>92.1</c:v>
                </c:pt>
                <c:pt idx="7013">
                  <c:v>92.2</c:v>
                </c:pt>
                <c:pt idx="7014">
                  <c:v>92.2</c:v>
                </c:pt>
                <c:pt idx="7015">
                  <c:v>92.2</c:v>
                </c:pt>
                <c:pt idx="7016">
                  <c:v>92.2</c:v>
                </c:pt>
                <c:pt idx="7017">
                  <c:v>92.2</c:v>
                </c:pt>
                <c:pt idx="7018">
                  <c:v>92.2</c:v>
                </c:pt>
                <c:pt idx="7019">
                  <c:v>92.2</c:v>
                </c:pt>
                <c:pt idx="7020">
                  <c:v>92.2</c:v>
                </c:pt>
                <c:pt idx="7021">
                  <c:v>92.2</c:v>
                </c:pt>
                <c:pt idx="7022">
                  <c:v>92.2</c:v>
                </c:pt>
                <c:pt idx="7023">
                  <c:v>92.2</c:v>
                </c:pt>
                <c:pt idx="7024">
                  <c:v>92.2</c:v>
                </c:pt>
                <c:pt idx="7025">
                  <c:v>92.2</c:v>
                </c:pt>
                <c:pt idx="7026">
                  <c:v>92.2</c:v>
                </c:pt>
                <c:pt idx="7027">
                  <c:v>92.2</c:v>
                </c:pt>
                <c:pt idx="7028">
                  <c:v>92.2</c:v>
                </c:pt>
                <c:pt idx="7029">
                  <c:v>92.2</c:v>
                </c:pt>
                <c:pt idx="7030">
                  <c:v>92.2</c:v>
                </c:pt>
                <c:pt idx="7031">
                  <c:v>92.2</c:v>
                </c:pt>
                <c:pt idx="7032">
                  <c:v>92.2</c:v>
                </c:pt>
                <c:pt idx="7033">
                  <c:v>92.2</c:v>
                </c:pt>
                <c:pt idx="7034">
                  <c:v>92.2</c:v>
                </c:pt>
                <c:pt idx="7035">
                  <c:v>92.2</c:v>
                </c:pt>
                <c:pt idx="7036">
                  <c:v>92.2</c:v>
                </c:pt>
                <c:pt idx="7037">
                  <c:v>92.2</c:v>
                </c:pt>
                <c:pt idx="7038">
                  <c:v>92.2</c:v>
                </c:pt>
                <c:pt idx="7039">
                  <c:v>92.2</c:v>
                </c:pt>
                <c:pt idx="7040">
                  <c:v>92.2</c:v>
                </c:pt>
                <c:pt idx="7041">
                  <c:v>92.2</c:v>
                </c:pt>
                <c:pt idx="7042">
                  <c:v>92.2</c:v>
                </c:pt>
                <c:pt idx="7043">
                  <c:v>92.2</c:v>
                </c:pt>
                <c:pt idx="7044">
                  <c:v>92.2</c:v>
                </c:pt>
                <c:pt idx="7045">
                  <c:v>92.2</c:v>
                </c:pt>
                <c:pt idx="7046">
                  <c:v>92.2</c:v>
                </c:pt>
                <c:pt idx="7047">
                  <c:v>92.2</c:v>
                </c:pt>
                <c:pt idx="7048">
                  <c:v>92.2</c:v>
                </c:pt>
                <c:pt idx="7049">
                  <c:v>92.3</c:v>
                </c:pt>
                <c:pt idx="7050">
                  <c:v>92.3</c:v>
                </c:pt>
                <c:pt idx="7051">
                  <c:v>92.3</c:v>
                </c:pt>
                <c:pt idx="7052">
                  <c:v>92.3</c:v>
                </c:pt>
                <c:pt idx="7053">
                  <c:v>92.2</c:v>
                </c:pt>
                <c:pt idx="7054">
                  <c:v>92.2</c:v>
                </c:pt>
                <c:pt idx="7055">
                  <c:v>92.1</c:v>
                </c:pt>
                <c:pt idx="7056">
                  <c:v>92</c:v>
                </c:pt>
                <c:pt idx="7057">
                  <c:v>92</c:v>
                </c:pt>
                <c:pt idx="7058">
                  <c:v>92</c:v>
                </c:pt>
                <c:pt idx="7059">
                  <c:v>92.1</c:v>
                </c:pt>
                <c:pt idx="7060">
                  <c:v>92.1</c:v>
                </c:pt>
                <c:pt idx="7061">
                  <c:v>92.2</c:v>
                </c:pt>
                <c:pt idx="7062">
                  <c:v>92.2</c:v>
                </c:pt>
                <c:pt idx="7063">
                  <c:v>92.2</c:v>
                </c:pt>
                <c:pt idx="7064">
                  <c:v>92.2</c:v>
                </c:pt>
                <c:pt idx="7065">
                  <c:v>92.2</c:v>
                </c:pt>
                <c:pt idx="7066">
                  <c:v>92.1</c:v>
                </c:pt>
                <c:pt idx="7067">
                  <c:v>92</c:v>
                </c:pt>
                <c:pt idx="7068">
                  <c:v>92</c:v>
                </c:pt>
                <c:pt idx="7069">
                  <c:v>92</c:v>
                </c:pt>
                <c:pt idx="7070">
                  <c:v>92</c:v>
                </c:pt>
                <c:pt idx="7071">
                  <c:v>92</c:v>
                </c:pt>
                <c:pt idx="7072">
                  <c:v>92.1</c:v>
                </c:pt>
                <c:pt idx="7073">
                  <c:v>92.1</c:v>
                </c:pt>
                <c:pt idx="7074">
                  <c:v>92.1</c:v>
                </c:pt>
                <c:pt idx="7075">
                  <c:v>92.1</c:v>
                </c:pt>
                <c:pt idx="7076">
                  <c:v>92.2</c:v>
                </c:pt>
                <c:pt idx="7077">
                  <c:v>92.2</c:v>
                </c:pt>
                <c:pt idx="7078">
                  <c:v>92.2</c:v>
                </c:pt>
                <c:pt idx="7079">
                  <c:v>92.2</c:v>
                </c:pt>
                <c:pt idx="7080">
                  <c:v>92.3</c:v>
                </c:pt>
                <c:pt idx="7081">
                  <c:v>92.3</c:v>
                </c:pt>
                <c:pt idx="7082">
                  <c:v>92.2</c:v>
                </c:pt>
                <c:pt idx="7083">
                  <c:v>92.2</c:v>
                </c:pt>
                <c:pt idx="7084">
                  <c:v>92.2</c:v>
                </c:pt>
                <c:pt idx="7085">
                  <c:v>92.1</c:v>
                </c:pt>
                <c:pt idx="7086">
                  <c:v>92.1</c:v>
                </c:pt>
                <c:pt idx="7087">
                  <c:v>92.1</c:v>
                </c:pt>
                <c:pt idx="7088">
                  <c:v>92.1</c:v>
                </c:pt>
                <c:pt idx="7089">
                  <c:v>92.1</c:v>
                </c:pt>
                <c:pt idx="7090">
                  <c:v>92.2</c:v>
                </c:pt>
                <c:pt idx="7091">
                  <c:v>92.2</c:v>
                </c:pt>
                <c:pt idx="7092">
                  <c:v>92.2</c:v>
                </c:pt>
                <c:pt idx="7093">
                  <c:v>92.2</c:v>
                </c:pt>
                <c:pt idx="7094">
                  <c:v>92.2</c:v>
                </c:pt>
                <c:pt idx="7095">
                  <c:v>92.1</c:v>
                </c:pt>
                <c:pt idx="7096">
                  <c:v>92</c:v>
                </c:pt>
                <c:pt idx="7097">
                  <c:v>92</c:v>
                </c:pt>
                <c:pt idx="7098">
                  <c:v>91.9</c:v>
                </c:pt>
                <c:pt idx="7099">
                  <c:v>91.9</c:v>
                </c:pt>
                <c:pt idx="7100">
                  <c:v>92</c:v>
                </c:pt>
                <c:pt idx="7101">
                  <c:v>92</c:v>
                </c:pt>
                <c:pt idx="7102">
                  <c:v>92</c:v>
                </c:pt>
                <c:pt idx="7103">
                  <c:v>92.1</c:v>
                </c:pt>
                <c:pt idx="7104">
                  <c:v>92.1</c:v>
                </c:pt>
                <c:pt idx="7105">
                  <c:v>92.1</c:v>
                </c:pt>
                <c:pt idx="7106">
                  <c:v>92.1</c:v>
                </c:pt>
                <c:pt idx="7107">
                  <c:v>92.1</c:v>
                </c:pt>
                <c:pt idx="7108">
                  <c:v>92.1</c:v>
                </c:pt>
                <c:pt idx="7109">
                  <c:v>92.1</c:v>
                </c:pt>
                <c:pt idx="7110">
                  <c:v>92.1</c:v>
                </c:pt>
                <c:pt idx="7111">
                  <c:v>92.1</c:v>
                </c:pt>
                <c:pt idx="7112">
                  <c:v>92.1</c:v>
                </c:pt>
                <c:pt idx="7113">
                  <c:v>92.1</c:v>
                </c:pt>
                <c:pt idx="7114">
                  <c:v>92.1</c:v>
                </c:pt>
                <c:pt idx="7115">
                  <c:v>92.1</c:v>
                </c:pt>
                <c:pt idx="7116">
                  <c:v>92.1</c:v>
                </c:pt>
                <c:pt idx="7117">
                  <c:v>92.1</c:v>
                </c:pt>
                <c:pt idx="7118">
                  <c:v>92.1</c:v>
                </c:pt>
                <c:pt idx="7119">
                  <c:v>92.1</c:v>
                </c:pt>
                <c:pt idx="7120">
                  <c:v>92.1</c:v>
                </c:pt>
                <c:pt idx="7121">
                  <c:v>92.1</c:v>
                </c:pt>
                <c:pt idx="7122">
                  <c:v>92.1</c:v>
                </c:pt>
                <c:pt idx="7123">
                  <c:v>92.1</c:v>
                </c:pt>
                <c:pt idx="7124">
                  <c:v>92.2</c:v>
                </c:pt>
                <c:pt idx="7125">
                  <c:v>92.2</c:v>
                </c:pt>
                <c:pt idx="7126">
                  <c:v>92.2</c:v>
                </c:pt>
                <c:pt idx="7127">
                  <c:v>92.2</c:v>
                </c:pt>
                <c:pt idx="7128">
                  <c:v>92.1</c:v>
                </c:pt>
                <c:pt idx="7129">
                  <c:v>92.1</c:v>
                </c:pt>
                <c:pt idx="7130">
                  <c:v>92.1</c:v>
                </c:pt>
                <c:pt idx="7131">
                  <c:v>92</c:v>
                </c:pt>
                <c:pt idx="7132">
                  <c:v>92</c:v>
                </c:pt>
                <c:pt idx="7133">
                  <c:v>92</c:v>
                </c:pt>
                <c:pt idx="7134">
                  <c:v>91.9</c:v>
                </c:pt>
                <c:pt idx="7135">
                  <c:v>91.9</c:v>
                </c:pt>
                <c:pt idx="7136">
                  <c:v>92</c:v>
                </c:pt>
                <c:pt idx="7137">
                  <c:v>92</c:v>
                </c:pt>
                <c:pt idx="7138">
                  <c:v>92</c:v>
                </c:pt>
                <c:pt idx="7139">
                  <c:v>92</c:v>
                </c:pt>
                <c:pt idx="7140">
                  <c:v>92</c:v>
                </c:pt>
                <c:pt idx="7141">
                  <c:v>92</c:v>
                </c:pt>
                <c:pt idx="7142">
                  <c:v>92</c:v>
                </c:pt>
                <c:pt idx="7143">
                  <c:v>92</c:v>
                </c:pt>
                <c:pt idx="7144">
                  <c:v>92</c:v>
                </c:pt>
                <c:pt idx="7145">
                  <c:v>92</c:v>
                </c:pt>
                <c:pt idx="7146">
                  <c:v>92</c:v>
                </c:pt>
                <c:pt idx="7147">
                  <c:v>92</c:v>
                </c:pt>
                <c:pt idx="7148">
                  <c:v>92</c:v>
                </c:pt>
                <c:pt idx="7149">
                  <c:v>92</c:v>
                </c:pt>
                <c:pt idx="7150">
                  <c:v>92.1</c:v>
                </c:pt>
                <c:pt idx="7151">
                  <c:v>92.1</c:v>
                </c:pt>
                <c:pt idx="7152">
                  <c:v>92.1</c:v>
                </c:pt>
                <c:pt idx="7153">
                  <c:v>92.1</c:v>
                </c:pt>
                <c:pt idx="7154">
                  <c:v>92.2</c:v>
                </c:pt>
                <c:pt idx="7155">
                  <c:v>92.2</c:v>
                </c:pt>
                <c:pt idx="7156">
                  <c:v>92.3</c:v>
                </c:pt>
                <c:pt idx="7157">
                  <c:v>92.3</c:v>
                </c:pt>
                <c:pt idx="7158">
                  <c:v>92.3</c:v>
                </c:pt>
                <c:pt idx="7159">
                  <c:v>92.3</c:v>
                </c:pt>
                <c:pt idx="7160">
                  <c:v>92.2</c:v>
                </c:pt>
                <c:pt idx="7161">
                  <c:v>92.1</c:v>
                </c:pt>
                <c:pt idx="7162">
                  <c:v>92</c:v>
                </c:pt>
                <c:pt idx="7163">
                  <c:v>91.9</c:v>
                </c:pt>
                <c:pt idx="7164">
                  <c:v>91.8</c:v>
                </c:pt>
                <c:pt idx="7165">
                  <c:v>91.7</c:v>
                </c:pt>
                <c:pt idx="7166">
                  <c:v>91.7</c:v>
                </c:pt>
                <c:pt idx="7167">
                  <c:v>91.7</c:v>
                </c:pt>
                <c:pt idx="7168">
                  <c:v>91.8</c:v>
                </c:pt>
                <c:pt idx="7169">
                  <c:v>91.8</c:v>
                </c:pt>
                <c:pt idx="7170">
                  <c:v>91.9</c:v>
                </c:pt>
                <c:pt idx="7171">
                  <c:v>91.9</c:v>
                </c:pt>
                <c:pt idx="7172">
                  <c:v>91.9</c:v>
                </c:pt>
                <c:pt idx="7173">
                  <c:v>92</c:v>
                </c:pt>
                <c:pt idx="7174">
                  <c:v>92</c:v>
                </c:pt>
                <c:pt idx="7175">
                  <c:v>92</c:v>
                </c:pt>
                <c:pt idx="7176">
                  <c:v>92</c:v>
                </c:pt>
                <c:pt idx="7177">
                  <c:v>92</c:v>
                </c:pt>
                <c:pt idx="7178">
                  <c:v>92.1</c:v>
                </c:pt>
                <c:pt idx="7179">
                  <c:v>92.1</c:v>
                </c:pt>
                <c:pt idx="7180">
                  <c:v>92.1</c:v>
                </c:pt>
                <c:pt idx="7181">
                  <c:v>92.1</c:v>
                </c:pt>
                <c:pt idx="7182">
                  <c:v>92</c:v>
                </c:pt>
                <c:pt idx="7183">
                  <c:v>92</c:v>
                </c:pt>
                <c:pt idx="7184">
                  <c:v>92</c:v>
                </c:pt>
                <c:pt idx="7185">
                  <c:v>92</c:v>
                </c:pt>
                <c:pt idx="7186">
                  <c:v>92</c:v>
                </c:pt>
                <c:pt idx="7187">
                  <c:v>91.9</c:v>
                </c:pt>
                <c:pt idx="7188">
                  <c:v>91.9</c:v>
                </c:pt>
                <c:pt idx="7189">
                  <c:v>92</c:v>
                </c:pt>
                <c:pt idx="7190">
                  <c:v>92</c:v>
                </c:pt>
                <c:pt idx="7191">
                  <c:v>92</c:v>
                </c:pt>
                <c:pt idx="7192">
                  <c:v>92.1</c:v>
                </c:pt>
                <c:pt idx="7193">
                  <c:v>92.1</c:v>
                </c:pt>
                <c:pt idx="7194">
                  <c:v>92.1</c:v>
                </c:pt>
                <c:pt idx="7195">
                  <c:v>92</c:v>
                </c:pt>
                <c:pt idx="7196">
                  <c:v>92</c:v>
                </c:pt>
                <c:pt idx="7197">
                  <c:v>91.9</c:v>
                </c:pt>
                <c:pt idx="7198">
                  <c:v>91.9</c:v>
                </c:pt>
                <c:pt idx="7199">
                  <c:v>91.9</c:v>
                </c:pt>
                <c:pt idx="7200">
                  <c:v>91.9</c:v>
                </c:pt>
                <c:pt idx="7201">
                  <c:v>91.9</c:v>
                </c:pt>
                <c:pt idx="7202">
                  <c:v>91.9</c:v>
                </c:pt>
                <c:pt idx="7203">
                  <c:v>91.9</c:v>
                </c:pt>
                <c:pt idx="7204">
                  <c:v>92</c:v>
                </c:pt>
                <c:pt idx="7205">
                  <c:v>91.9</c:v>
                </c:pt>
                <c:pt idx="7206">
                  <c:v>91.9</c:v>
                </c:pt>
                <c:pt idx="7207">
                  <c:v>91.9</c:v>
                </c:pt>
                <c:pt idx="7208">
                  <c:v>91.9</c:v>
                </c:pt>
                <c:pt idx="7209">
                  <c:v>91.9</c:v>
                </c:pt>
                <c:pt idx="7210">
                  <c:v>91.9</c:v>
                </c:pt>
                <c:pt idx="7211">
                  <c:v>92</c:v>
                </c:pt>
                <c:pt idx="7212">
                  <c:v>92</c:v>
                </c:pt>
                <c:pt idx="7213">
                  <c:v>92</c:v>
                </c:pt>
                <c:pt idx="7214">
                  <c:v>92</c:v>
                </c:pt>
                <c:pt idx="7215">
                  <c:v>92</c:v>
                </c:pt>
                <c:pt idx="7216">
                  <c:v>92</c:v>
                </c:pt>
                <c:pt idx="7217">
                  <c:v>92</c:v>
                </c:pt>
                <c:pt idx="7218">
                  <c:v>91.9</c:v>
                </c:pt>
                <c:pt idx="7219">
                  <c:v>91.9</c:v>
                </c:pt>
                <c:pt idx="7220">
                  <c:v>91.9</c:v>
                </c:pt>
                <c:pt idx="7221">
                  <c:v>91.9</c:v>
                </c:pt>
                <c:pt idx="7222">
                  <c:v>91.9</c:v>
                </c:pt>
                <c:pt idx="7223">
                  <c:v>91.9</c:v>
                </c:pt>
                <c:pt idx="7224">
                  <c:v>92</c:v>
                </c:pt>
                <c:pt idx="7225">
                  <c:v>92</c:v>
                </c:pt>
                <c:pt idx="7226">
                  <c:v>92</c:v>
                </c:pt>
                <c:pt idx="7227">
                  <c:v>92</c:v>
                </c:pt>
                <c:pt idx="7228">
                  <c:v>92</c:v>
                </c:pt>
                <c:pt idx="7229">
                  <c:v>91.9</c:v>
                </c:pt>
                <c:pt idx="7230">
                  <c:v>91.9</c:v>
                </c:pt>
                <c:pt idx="7231">
                  <c:v>91.8</c:v>
                </c:pt>
                <c:pt idx="7232">
                  <c:v>91.8</c:v>
                </c:pt>
                <c:pt idx="7233">
                  <c:v>91.9</c:v>
                </c:pt>
                <c:pt idx="7234">
                  <c:v>91.9</c:v>
                </c:pt>
                <c:pt idx="7235">
                  <c:v>91.9</c:v>
                </c:pt>
                <c:pt idx="7236">
                  <c:v>92</c:v>
                </c:pt>
                <c:pt idx="7237">
                  <c:v>92</c:v>
                </c:pt>
                <c:pt idx="7238">
                  <c:v>92</c:v>
                </c:pt>
                <c:pt idx="7239">
                  <c:v>92</c:v>
                </c:pt>
                <c:pt idx="7240">
                  <c:v>91.9</c:v>
                </c:pt>
                <c:pt idx="7241">
                  <c:v>91.9</c:v>
                </c:pt>
                <c:pt idx="7242">
                  <c:v>91.9</c:v>
                </c:pt>
                <c:pt idx="7243">
                  <c:v>91.8</c:v>
                </c:pt>
                <c:pt idx="7244">
                  <c:v>91.8</c:v>
                </c:pt>
                <c:pt idx="7245">
                  <c:v>91.8</c:v>
                </c:pt>
                <c:pt idx="7246">
                  <c:v>91.8</c:v>
                </c:pt>
                <c:pt idx="7247">
                  <c:v>91.9</c:v>
                </c:pt>
                <c:pt idx="7248">
                  <c:v>91.9</c:v>
                </c:pt>
                <c:pt idx="7249">
                  <c:v>91.9</c:v>
                </c:pt>
                <c:pt idx="7250">
                  <c:v>91.9</c:v>
                </c:pt>
                <c:pt idx="7251">
                  <c:v>92</c:v>
                </c:pt>
                <c:pt idx="7252">
                  <c:v>92</c:v>
                </c:pt>
                <c:pt idx="7253">
                  <c:v>92</c:v>
                </c:pt>
                <c:pt idx="7254">
                  <c:v>92</c:v>
                </c:pt>
                <c:pt idx="7255">
                  <c:v>92</c:v>
                </c:pt>
                <c:pt idx="7256">
                  <c:v>92</c:v>
                </c:pt>
                <c:pt idx="7257">
                  <c:v>92</c:v>
                </c:pt>
                <c:pt idx="7258">
                  <c:v>92</c:v>
                </c:pt>
                <c:pt idx="7259">
                  <c:v>92</c:v>
                </c:pt>
                <c:pt idx="7260">
                  <c:v>91.9</c:v>
                </c:pt>
                <c:pt idx="7261">
                  <c:v>91.9</c:v>
                </c:pt>
                <c:pt idx="7262">
                  <c:v>91.9</c:v>
                </c:pt>
                <c:pt idx="7263">
                  <c:v>91.9</c:v>
                </c:pt>
                <c:pt idx="7264">
                  <c:v>91.9</c:v>
                </c:pt>
                <c:pt idx="7265">
                  <c:v>91.9</c:v>
                </c:pt>
                <c:pt idx="7266">
                  <c:v>91.9</c:v>
                </c:pt>
                <c:pt idx="7267">
                  <c:v>91.8</c:v>
                </c:pt>
                <c:pt idx="7268">
                  <c:v>91.8</c:v>
                </c:pt>
                <c:pt idx="7269">
                  <c:v>91.8</c:v>
                </c:pt>
                <c:pt idx="7270">
                  <c:v>91.8</c:v>
                </c:pt>
                <c:pt idx="7271">
                  <c:v>91.8</c:v>
                </c:pt>
                <c:pt idx="7272">
                  <c:v>91.8</c:v>
                </c:pt>
                <c:pt idx="7273">
                  <c:v>91.8</c:v>
                </c:pt>
                <c:pt idx="7274">
                  <c:v>91.8</c:v>
                </c:pt>
                <c:pt idx="7275">
                  <c:v>91.8</c:v>
                </c:pt>
                <c:pt idx="7276">
                  <c:v>91.8</c:v>
                </c:pt>
                <c:pt idx="7277">
                  <c:v>91.8</c:v>
                </c:pt>
                <c:pt idx="7278">
                  <c:v>91.9</c:v>
                </c:pt>
                <c:pt idx="7279">
                  <c:v>91.9</c:v>
                </c:pt>
                <c:pt idx="7280">
                  <c:v>91.9</c:v>
                </c:pt>
                <c:pt idx="7281">
                  <c:v>91.9</c:v>
                </c:pt>
                <c:pt idx="7282">
                  <c:v>91.9</c:v>
                </c:pt>
                <c:pt idx="7283">
                  <c:v>91.9</c:v>
                </c:pt>
                <c:pt idx="7284">
                  <c:v>91.9</c:v>
                </c:pt>
                <c:pt idx="7285">
                  <c:v>91.9</c:v>
                </c:pt>
                <c:pt idx="7286">
                  <c:v>91.9</c:v>
                </c:pt>
                <c:pt idx="7287">
                  <c:v>91.9</c:v>
                </c:pt>
                <c:pt idx="7288">
                  <c:v>91.9</c:v>
                </c:pt>
                <c:pt idx="7289">
                  <c:v>91.9</c:v>
                </c:pt>
                <c:pt idx="7290">
                  <c:v>91.9</c:v>
                </c:pt>
                <c:pt idx="7291">
                  <c:v>91.9</c:v>
                </c:pt>
                <c:pt idx="7292">
                  <c:v>91.9</c:v>
                </c:pt>
                <c:pt idx="7293">
                  <c:v>91.9</c:v>
                </c:pt>
                <c:pt idx="7294">
                  <c:v>91.9</c:v>
                </c:pt>
                <c:pt idx="7295">
                  <c:v>91.9</c:v>
                </c:pt>
                <c:pt idx="7296">
                  <c:v>91.8</c:v>
                </c:pt>
                <c:pt idx="7297">
                  <c:v>91.8</c:v>
                </c:pt>
                <c:pt idx="7298">
                  <c:v>91.8</c:v>
                </c:pt>
                <c:pt idx="7299">
                  <c:v>91.8</c:v>
                </c:pt>
                <c:pt idx="7300">
                  <c:v>91.8</c:v>
                </c:pt>
                <c:pt idx="7301">
                  <c:v>91.8</c:v>
                </c:pt>
                <c:pt idx="7302">
                  <c:v>91.8</c:v>
                </c:pt>
                <c:pt idx="7303">
                  <c:v>91.8</c:v>
                </c:pt>
                <c:pt idx="7304">
                  <c:v>91.8</c:v>
                </c:pt>
                <c:pt idx="7305">
                  <c:v>91.8</c:v>
                </c:pt>
                <c:pt idx="7306">
                  <c:v>91.8</c:v>
                </c:pt>
                <c:pt idx="7307">
                  <c:v>91.8</c:v>
                </c:pt>
                <c:pt idx="7308">
                  <c:v>91.8</c:v>
                </c:pt>
                <c:pt idx="7309">
                  <c:v>91.8</c:v>
                </c:pt>
                <c:pt idx="7310">
                  <c:v>91.8</c:v>
                </c:pt>
                <c:pt idx="7311">
                  <c:v>91.8</c:v>
                </c:pt>
                <c:pt idx="7312">
                  <c:v>91.8</c:v>
                </c:pt>
                <c:pt idx="7313">
                  <c:v>91.8</c:v>
                </c:pt>
                <c:pt idx="7314">
                  <c:v>91.8</c:v>
                </c:pt>
                <c:pt idx="7315">
                  <c:v>91.8</c:v>
                </c:pt>
                <c:pt idx="7316">
                  <c:v>91.8</c:v>
                </c:pt>
                <c:pt idx="7317">
                  <c:v>91.8</c:v>
                </c:pt>
                <c:pt idx="7318">
                  <c:v>91.8</c:v>
                </c:pt>
                <c:pt idx="7319">
                  <c:v>91.8</c:v>
                </c:pt>
                <c:pt idx="7320">
                  <c:v>91.8</c:v>
                </c:pt>
                <c:pt idx="7321">
                  <c:v>91.8</c:v>
                </c:pt>
                <c:pt idx="7322">
                  <c:v>91.8</c:v>
                </c:pt>
                <c:pt idx="7323">
                  <c:v>91.8</c:v>
                </c:pt>
                <c:pt idx="7324">
                  <c:v>91.8</c:v>
                </c:pt>
                <c:pt idx="7325">
                  <c:v>91.8</c:v>
                </c:pt>
                <c:pt idx="7326">
                  <c:v>91.8</c:v>
                </c:pt>
                <c:pt idx="7327">
                  <c:v>91.8</c:v>
                </c:pt>
                <c:pt idx="7328">
                  <c:v>91.8</c:v>
                </c:pt>
                <c:pt idx="7329">
                  <c:v>91.8</c:v>
                </c:pt>
                <c:pt idx="7330">
                  <c:v>91.8</c:v>
                </c:pt>
                <c:pt idx="7331">
                  <c:v>91.8</c:v>
                </c:pt>
                <c:pt idx="7332">
                  <c:v>91.8</c:v>
                </c:pt>
                <c:pt idx="7333">
                  <c:v>91.8</c:v>
                </c:pt>
                <c:pt idx="7334">
                  <c:v>91.8</c:v>
                </c:pt>
                <c:pt idx="7335">
                  <c:v>91.8</c:v>
                </c:pt>
                <c:pt idx="7336">
                  <c:v>91.8</c:v>
                </c:pt>
                <c:pt idx="7337">
                  <c:v>91.8</c:v>
                </c:pt>
                <c:pt idx="7338">
                  <c:v>91.8</c:v>
                </c:pt>
                <c:pt idx="7339">
                  <c:v>91.8</c:v>
                </c:pt>
                <c:pt idx="7340">
                  <c:v>91.8</c:v>
                </c:pt>
                <c:pt idx="7341">
                  <c:v>91.8</c:v>
                </c:pt>
                <c:pt idx="7342">
                  <c:v>91.8</c:v>
                </c:pt>
                <c:pt idx="7343">
                  <c:v>91.8</c:v>
                </c:pt>
                <c:pt idx="7344">
                  <c:v>91.8</c:v>
                </c:pt>
                <c:pt idx="7345">
                  <c:v>91.8</c:v>
                </c:pt>
                <c:pt idx="7346">
                  <c:v>91.8</c:v>
                </c:pt>
                <c:pt idx="7347">
                  <c:v>91.8</c:v>
                </c:pt>
                <c:pt idx="7348">
                  <c:v>91.8</c:v>
                </c:pt>
                <c:pt idx="7349">
                  <c:v>91.8</c:v>
                </c:pt>
                <c:pt idx="7350">
                  <c:v>91.8</c:v>
                </c:pt>
                <c:pt idx="7351">
                  <c:v>91.8</c:v>
                </c:pt>
                <c:pt idx="7352">
                  <c:v>91.8</c:v>
                </c:pt>
                <c:pt idx="7353">
                  <c:v>91.8</c:v>
                </c:pt>
                <c:pt idx="7354">
                  <c:v>91.8</c:v>
                </c:pt>
                <c:pt idx="7355">
                  <c:v>91.8</c:v>
                </c:pt>
                <c:pt idx="7356">
                  <c:v>91.8</c:v>
                </c:pt>
                <c:pt idx="7357">
                  <c:v>91.8</c:v>
                </c:pt>
                <c:pt idx="7358">
                  <c:v>91.8</c:v>
                </c:pt>
                <c:pt idx="7359">
                  <c:v>91.8</c:v>
                </c:pt>
                <c:pt idx="7360">
                  <c:v>91.8</c:v>
                </c:pt>
                <c:pt idx="7361">
                  <c:v>91.8</c:v>
                </c:pt>
                <c:pt idx="7362">
                  <c:v>91.8</c:v>
                </c:pt>
                <c:pt idx="7363">
                  <c:v>91.8</c:v>
                </c:pt>
                <c:pt idx="7364">
                  <c:v>91.8</c:v>
                </c:pt>
                <c:pt idx="7365">
                  <c:v>91.8</c:v>
                </c:pt>
                <c:pt idx="7366">
                  <c:v>91.8</c:v>
                </c:pt>
                <c:pt idx="7367">
                  <c:v>91.8</c:v>
                </c:pt>
                <c:pt idx="7368">
                  <c:v>91.8</c:v>
                </c:pt>
                <c:pt idx="7369">
                  <c:v>91.8</c:v>
                </c:pt>
                <c:pt idx="7370">
                  <c:v>91.8</c:v>
                </c:pt>
                <c:pt idx="7371">
                  <c:v>91.8</c:v>
                </c:pt>
                <c:pt idx="7372">
                  <c:v>91.8</c:v>
                </c:pt>
                <c:pt idx="7373">
                  <c:v>91.8</c:v>
                </c:pt>
                <c:pt idx="7374">
                  <c:v>91.8</c:v>
                </c:pt>
                <c:pt idx="7375">
                  <c:v>91.8</c:v>
                </c:pt>
                <c:pt idx="7376">
                  <c:v>91.8</c:v>
                </c:pt>
                <c:pt idx="7377">
                  <c:v>91.8</c:v>
                </c:pt>
                <c:pt idx="7378">
                  <c:v>91.8</c:v>
                </c:pt>
                <c:pt idx="7379">
                  <c:v>91.8</c:v>
                </c:pt>
                <c:pt idx="7380">
                  <c:v>91.8</c:v>
                </c:pt>
                <c:pt idx="7381">
                  <c:v>91.8</c:v>
                </c:pt>
                <c:pt idx="7382">
                  <c:v>91.8</c:v>
                </c:pt>
                <c:pt idx="7383">
                  <c:v>91.8</c:v>
                </c:pt>
                <c:pt idx="7384">
                  <c:v>91.8</c:v>
                </c:pt>
                <c:pt idx="7385">
                  <c:v>91.8</c:v>
                </c:pt>
                <c:pt idx="7386">
                  <c:v>91.8</c:v>
                </c:pt>
                <c:pt idx="7387">
                  <c:v>91.7</c:v>
                </c:pt>
                <c:pt idx="7388">
                  <c:v>91.7</c:v>
                </c:pt>
                <c:pt idx="7389">
                  <c:v>91.7</c:v>
                </c:pt>
                <c:pt idx="7390">
                  <c:v>91.7</c:v>
                </c:pt>
                <c:pt idx="7391">
                  <c:v>91.7</c:v>
                </c:pt>
                <c:pt idx="7392">
                  <c:v>91.7</c:v>
                </c:pt>
                <c:pt idx="7393">
                  <c:v>91.7</c:v>
                </c:pt>
                <c:pt idx="7394">
                  <c:v>91.7</c:v>
                </c:pt>
                <c:pt idx="7395">
                  <c:v>91.8</c:v>
                </c:pt>
                <c:pt idx="7396">
                  <c:v>91.8</c:v>
                </c:pt>
                <c:pt idx="7397">
                  <c:v>91.8</c:v>
                </c:pt>
                <c:pt idx="7398">
                  <c:v>91.8</c:v>
                </c:pt>
                <c:pt idx="7399">
                  <c:v>91.8</c:v>
                </c:pt>
                <c:pt idx="7400">
                  <c:v>91.8</c:v>
                </c:pt>
                <c:pt idx="7401">
                  <c:v>91.8</c:v>
                </c:pt>
                <c:pt idx="7402">
                  <c:v>91.7</c:v>
                </c:pt>
                <c:pt idx="7403">
                  <c:v>91.7</c:v>
                </c:pt>
                <c:pt idx="7404">
                  <c:v>91.7</c:v>
                </c:pt>
                <c:pt idx="7405">
                  <c:v>91.7</c:v>
                </c:pt>
                <c:pt idx="7406">
                  <c:v>91.7</c:v>
                </c:pt>
                <c:pt idx="7407">
                  <c:v>91.7</c:v>
                </c:pt>
                <c:pt idx="7408">
                  <c:v>91.7</c:v>
                </c:pt>
                <c:pt idx="7409">
                  <c:v>91.7</c:v>
                </c:pt>
                <c:pt idx="7410">
                  <c:v>91.7</c:v>
                </c:pt>
                <c:pt idx="7411">
                  <c:v>91.7</c:v>
                </c:pt>
                <c:pt idx="7412">
                  <c:v>91.7</c:v>
                </c:pt>
                <c:pt idx="7413">
                  <c:v>91.7</c:v>
                </c:pt>
                <c:pt idx="7414">
                  <c:v>91.7</c:v>
                </c:pt>
                <c:pt idx="7415">
                  <c:v>91.7</c:v>
                </c:pt>
                <c:pt idx="7416">
                  <c:v>91.7</c:v>
                </c:pt>
                <c:pt idx="7417">
                  <c:v>91.7</c:v>
                </c:pt>
                <c:pt idx="7418">
                  <c:v>91.7</c:v>
                </c:pt>
                <c:pt idx="7419">
                  <c:v>91.7</c:v>
                </c:pt>
                <c:pt idx="7420">
                  <c:v>91.7</c:v>
                </c:pt>
                <c:pt idx="7421">
                  <c:v>91.7</c:v>
                </c:pt>
                <c:pt idx="7422">
                  <c:v>91.7</c:v>
                </c:pt>
                <c:pt idx="7423">
                  <c:v>91.7</c:v>
                </c:pt>
                <c:pt idx="7424">
                  <c:v>91.7</c:v>
                </c:pt>
                <c:pt idx="7425">
                  <c:v>91.7</c:v>
                </c:pt>
                <c:pt idx="7426">
                  <c:v>91.7</c:v>
                </c:pt>
                <c:pt idx="7427">
                  <c:v>91.7</c:v>
                </c:pt>
                <c:pt idx="7428">
                  <c:v>91.7</c:v>
                </c:pt>
                <c:pt idx="7429">
                  <c:v>91.7</c:v>
                </c:pt>
                <c:pt idx="7430">
                  <c:v>91.7</c:v>
                </c:pt>
                <c:pt idx="7431">
                  <c:v>91.7</c:v>
                </c:pt>
                <c:pt idx="7432">
                  <c:v>91.7</c:v>
                </c:pt>
                <c:pt idx="7433">
                  <c:v>91.7</c:v>
                </c:pt>
                <c:pt idx="7434">
                  <c:v>91.7</c:v>
                </c:pt>
                <c:pt idx="7435">
                  <c:v>91.7</c:v>
                </c:pt>
                <c:pt idx="7436">
                  <c:v>91.7</c:v>
                </c:pt>
                <c:pt idx="7437">
                  <c:v>91.7</c:v>
                </c:pt>
                <c:pt idx="7438">
                  <c:v>91.7</c:v>
                </c:pt>
                <c:pt idx="7439">
                  <c:v>91.7</c:v>
                </c:pt>
                <c:pt idx="7440">
                  <c:v>91.7</c:v>
                </c:pt>
                <c:pt idx="7441">
                  <c:v>91.7</c:v>
                </c:pt>
                <c:pt idx="7442">
                  <c:v>91.7</c:v>
                </c:pt>
                <c:pt idx="7443">
                  <c:v>91.7</c:v>
                </c:pt>
                <c:pt idx="7444">
                  <c:v>91.7</c:v>
                </c:pt>
                <c:pt idx="7445">
                  <c:v>91.7</c:v>
                </c:pt>
                <c:pt idx="7446">
                  <c:v>91.7</c:v>
                </c:pt>
                <c:pt idx="7447">
                  <c:v>91.7</c:v>
                </c:pt>
                <c:pt idx="7448">
                  <c:v>91.7</c:v>
                </c:pt>
                <c:pt idx="7449">
                  <c:v>91.7</c:v>
                </c:pt>
                <c:pt idx="7450">
                  <c:v>91.7</c:v>
                </c:pt>
                <c:pt idx="7451">
                  <c:v>91.7</c:v>
                </c:pt>
                <c:pt idx="7452">
                  <c:v>91.7</c:v>
                </c:pt>
                <c:pt idx="7453">
                  <c:v>91.7</c:v>
                </c:pt>
                <c:pt idx="7454">
                  <c:v>91.7</c:v>
                </c:pt>
                <c:pt idx="7455">
                  <c:v>91.7</c:v>
                </c:pt>
                <c:pt idx="7456">
                  <c:v>91.7</c:v>
                </c:pt>
                <c:pt idx="7457">
                  <c:v>91.7</c:v>
                </c:pt>
                <c:pt idx="7458">
                  <c:v>91.7</c:v>
                </c:pt>
                <c:pt idx="7459">
                  <c:v>91.7</c:v>
                </c:pt>
                <c:pt idx="7460">
                  <c:v>91.7</c:v>
                </c:pt>
                <c:pt idx="7461">
                  <c:v>91.7</c:v>
                </c:pt>
                <c:pt idx="7462">
                  <c:v>91.7</c:v>
                </c:pt>
                <c:pt idx="7463">
                  <c:v>91.7</c:v>
                </c:pt>
                <c:pt idx="7464">
                  <c:v>91.7</c:v>
                </c:pt>
                <c:pt idx="7465">
                  <c:v>91.7</c:v>
                </c:pt>
                <c:pt idx="7466">
                  <c:v>91.7</c:v>
                </c:pt>
                <c:pt idx="7467">
                  <c:v>91.7</c:v>
                </c:pt>
                <c:pt idx="7468">
                  <c:v>0</c:v>
                </c:pt>
              </c:numCache>
            </c:numRef>
          </c:yVal>
          <c:smooth val="1"/>
          <c:extLst>
            <c:ext xmlns:c16="http://schemas.microsoft.com/office/drawing/2014/chart" uri="{C3380CC4-5D6E-409C-BE32-E72D297353CC}">
              <c16:uniqueId val="{00000002-5523-984A-BD79-B6E5E81662F1}"/>
            </c:ext>
          </c:extLst>
        </c:ser>
        <c:ser>
          <c:idx val="2"/>
          <c:order val="2"/>
          <c:tx>
            <c:v>CD-COCl</c:v>
          </c:tx>
          <c:spPr>
            <a:ln w="19050" cap="rnd">
              <a:solidFill>
                <a:schemeClr val="accent6"/>
              </a:solidFill>
              <a:round/>
            </a:ln>
            <a:effectLst/>
          </c:spPr>
          <c:marker>
            <c:symbol val="none"/>
          </c:marker>
          <c:dPt>
            <c:idx val="6605"/>
            <c:marker>
              <c:symbol val="none"/>
            </c:marker>
            <c:bubble3D val="0"/>
            <c:extLst>
              <c:ext xmlns:c16="http://schemas.microsoft.com/office/drawing/2014/chart" uri="{C3380CC4-5D6E-409C-BE32-E72D297353CC}">
                <c16:uniqueId val="{00000003-5523-984A-BD79-B6E5E81662F1}"/>
              </c:ext>
            </c:extLst>
          </c:dPt>
          <c:xVal>
            <c:numRef>
              <c:f>'[HC_IR Data 4-6-18.xlsm]CD-COCl'!$A:$A</c:f>
              <c:numCache>
                <c:formatCode>General</c:formatCode>
                <c:ptCount val="1048576"/>
                <c:pt idx="0">
                  <c:v>399.69</c:v>
                </c:pt>
                <c:pt idx="1">
                  <c:v>400.17</c:v>
                </c:pt>
                <c:pt idx="2">
                  <c:v>400.66</c:v>
                </c:pt>
                <c:pt idx="3">
                  <c:v>401.14</c:v>
                </c:pt>
                <c:pt idx="4">
                  <c:v>401.62</c:v>
                </c:pt>
                <c:pt idx="5">
                  <c:v>402.1</c:v>
                </c:pt>
                <c:pt idx="6">
                  <c:v>402.58</c:v>
                </c:pt>
                <c:pt idx="7">
                  <c:v>403.07</c:v>
                </c:pt>
                <c:pt idx="8">
                  <c:v>403.55</c:v>
                </c:pt>
                <c:pt idx="9">
                  <c:v>404.03</c:v>
                </c:pt>
                <c:pt idx="10">
                  <c:v>404.51</c:v>
                </c:pt>
                <c:pt idx="11">
                  <c:v>405</c:v>
                </c:pt>
                <c:pt idx="12">
                  <c:v>405.48</c:v>
                </c:pt>
                <c:pt idx="13">
                  <c:v>405.96</c:v>
                </c:pt>
                <c:pt idx="14">
                  <c:v>406.44</c:v>
                </c:pt>
                <c:pt idx="15">
                  <c:v>406.92</c:v>
                </c:pt>
                <c:pt idx="16">
                  <c:v>407.41</c:v>
                </c:pt>
                <c:pt idx="17">
                  <c:v>407.89</c:v>
                </c:pt>
                <c:pt idx="18">
                  <c:v>408.37</c:v>
                </c:pt>
                <c:pt idx="19">
                  <c:v>408.85</c:v>
                </c:pt>
                <c:pt idx="20">
                  <c:v>409.33</c:v>
                </c:pt>
                <c:pt idx="21">
                  <c:v>409.82</c:v>
                </c:pt>
                <c:pt idx="22">
                  <c:v>410.3</c:v>
                </c:pt>
                <c:pt idx="23">
                  <c:v>410.78</c:v>
                </c:pt>
                <c:pt idx="24">
                  <c:v>411.26</c:v>
                </c:pt>
                <c:pt idx="25">
                  <c:v>411.75</c:v>
                </c:pt>
                <c:pt idx="26">
                  <c:v>412.23</c:v>
                </c:pt>
                <c:pt idx="27">
                  <c:v>412.71</c:v>
                </c:pt>
                <c:pt idx="28">
                  <c:v>413.19</c:v>
                </c:pt>
                <c:pt idx="29">
                  <c:v>413.67</c:v>
                </c:pt>
                <c:pt idx="30">
                  <c:v>414.16</c:v>
                </c:pt>
                <c:pt idx="31">
                  <c:v>414.64</c:v>
                </c:pt>
                <c:pt idx="32">
                  <c:v>415.12</c:v>
                </c:pt>
                <c:pt idx="33">
                  <c:v>415.6</c:v>
                </c:pt>
                <c:pt idx="34">
                  <c:v>416.08</c:v>
                </c:pt>
                <c:pt idx="35">
                  <c:v>416.57</c:v>
                </c:pt>
                <c:pt idx="36">
                  <c:v>417.05</c:v>
                </c:pt>
                <c:pt idx="37">
                  <c:v>417.53</c:v>
                </c:pt>
                <c:pt idx="38">
                  <c:v>418.01</c:v>
                </c:pt>
                <c:pt idx="39">
                  <c:v>418.5</c:v>
                </c:pt>
                <c:pt idx="40">
                  <c:v>418.98</c:v>
                </c:pt>
                <c:pt idx="41">
                  <c:v>419.46</c:v>
                </c:pt>
                <c:pt idx="42">
                  <c:v>419.94</c:v>
                </c:pt>
                <c:pt idx="43">
                  <c:v>420.42</c:v>
                </c:pt>
                <c:pt idx="44">
                  <c:v>420.91</c:v>
                </c:pt>
                <c:pt idx="45">
                  <c:v>421.39</c:v>
                </c:pt>
                <c:pt idx="46">
                  <c:v>421.87</c:v>
                </c:pt>
                <c:pt idx="47">
                  <c:v>422.35</c:v>
                </c:pt>
                <c:pt idx="48">
                  <c:v>422.83</c:v>
                </c:pt>
                <c:pt idx="49">
                  <c:v>423.32</c:v>
                </c:pt>
                <c:pt idx="50">
                  <c:v>423.8</c:v>
                </c:pt>
                <c:pt idx="51">
                  <c:v>424.28</c:v>
                </c:pt>
                <c:pt idx="52">
                  <c:v>424.76</c:v>
                </c:pt>
                <c:pt idx="53">
                  <c:v>425.25</c:v>
                </c:pt>
                <c:pt idx="54">
                  <c:v>425.73</c:v>
                </c:pt>
                <c:pt idx="55">
                  <c:v>426.21</c:v>
                </c:pt>
                <c:pt idx="56">
                  <c:v>426.69</c:v>
                </c:pt>
                <c:pt idx="57">
                  <c:v>427.17</c:v>
                </c:pt>
                <c:pt idx="58">
                  <c:v>427.66</c:v>
                </c:pt>
                <c:pt idx="59">
                  <c:v>428.14</c:v>
                </c:pt>
                <c:pt idx="60">
                  <c:v>428.62</c:v>
                </c:pt>
                <c:pt idx="61">
                  <c:v>429.1</c:v>
                </c:pt>
                <c:pt idx="62">
                  <c:v>429.58</c:v>
                </c:pt>
                <c:pt idx="63">
                  <c:v>430.07</c:v>
                </c:pt>
                <c:pt idx="64">
                  <c:v>430.55</c:v>
                </c:pt>
                <c:pt idx="65">
                  <c:v>431.03</c:v>
                </c:pt>
                <c:pt idx="66">
                  <c:v>431.51</c:v>
                </c:pt>
                <c:pt idx="67">
                  <c:v>431.99</c:v>
                </c:pt>
                <c:pt idx="68">
                  <c:v>432.48</c:v>
                </c:pt>
                <c:pt idx="69">
                  <c:v>432.96</c:v>
                </c:pt>
                <c:pt idx="70">
                  <c:v>433.44</c:v>
                </c:pt>
                <c:pt idx="71">
                  <c:v>433.92</c:v>
                </c:pt>
                <c:pt idx="72">
                  <c:v>434.41</c:v>
                </c:pt>
                <c:pt idx="73">
                  <c:v>434.89</c:v>
                </c:pt>
                <c:pt idx="74">
                  <c:v>435.37</c:v>
                </c:pt>
                <c:pt idx="75">
                  <c:v>435.85</c:v>
                </c:pt>
                <c:pt idx="76">
                  <c:v>436.33</c:v>
                </c:pt>
                <c:pt idx="77">
                  <c:v>436.82</c:v>
                </c:pt>
                <c:pt idx="78">
                  <c:v>437.3</c:v>
                </c:pt>
                <c:pt idx="79">
                  <c:v>437.78</c:v>
                </c:pt>
                <c:pt idx="80">
                  <c:v>438.26</c:v>
                </c:pt>
                <c:pt idx="81">
                  <c:v>438.74</c:v>
                </c:pt>
                <c:pt idx="82">
                  <c:v>439.23</c:v>
                </c:pt>
                <c:pt idx="83">
                  <c:v>439.71</c:v>
                </c:pt>
                <c:pt idx="84">
                  <c:v>440.19</c:v>
                </c:pt>
                <c:pt idx="85">
                  <c:v>440.67</c:v>
                </c:pt>
                <c:pt idx="86">
                  <c:v>441.16</c:v>
                </c:pt>
                <c:pt idx="87">
                  <c:v>441.64</c:v>
                </c:pt>
                <c:pt idx="88">
                  <c:v>442.12</c:v>
                </c:pt>
                <c:pt idx="89">
                  <c:v>442.6</c:v>
                </c:pt>
                <c:pt idx="90">
                  <c:v>443.08</c:v>
                </c:pt>
                <c:pt idx="91">
                  <c:v>443.57</c:v>
                </c:pt>
                <c:pt idx="92">
                  <c:v>444.05</c:v>
                </c:pt>
                <c:pt idx="93">
                  <c:v>444.53</c:v>
                </c:pt>
                <c:pt idx="94">
                  <c:v>445.01</c:v>
                </c:pt>
                <c:pt idx="95">
                  <c:v>445.49</c:v>
                </c:pt>
                <c:pt idx="96">
                  <c:v>445.98</c:v>
                </c:pt>
                <c:pt idx="97">
                  <c:v>446.46</c:v>
                </c:pt>
                <c:pt idx="98">
                  <c:v>446.94</c:v>
                </c:pt>
                <c:pt idx="99">
                  <c:v>447.42</c:v>
                </c:pt>
                <c:pt idx="100">
                  <c:v>447.91</c:v>
                </c:pt>
                <c:pt idx="101">
                  <c:v>448.39</c:v>
                </c:pt>
                <c:pt idx="102">
                  <c:v>448.87</c:v>
                </c:pt>
                <c:pt idx="103">
                  <c:v>449.35</c:v>
                </c:pt>
                <c:pt idx="104">
                  <c:v>449.83</c:v>
                </c:pt>
                <c:pt idx="105">
                  <c:v>450.32</c:v>
                </c:pt>
                <c:pt idx="106">
                  <c:v>450.8</c:v>
                </c:pt>
                <c:pt idx="107">
                  <c:v>451.28</c:v>
                </c:pt>
                <c:pt idx="108">
                  <c:v>451.76</c:v>
                </c:pt>
                <c:pt idx="109">
                  <c:v>452.24</c:v>
                </c:pt>
                <c:pt idx="110">
                  <c:v>452.73</c:v>
                </c:pt>
                <c:pt idx="111">
                  <c:v>453.21</c:v>
                </c:pt>
                <c:pt idx="112">
                  <c:v>453.69</c:v>
                </c:pt>
                <c:pt idx="113">
                  <c:v>454.17</c:v>
                </c:pt>
                <c:pt idx="114">
                  <c:v>454.66</c:v>
                </c:pt>
                <c:pt idx="115">
                  <c:v>455.14</c:v>
                </c:pt>
                <c:pt idx="116">
                  <c:v>455.62</c:v>
                </c:pt>
                <c:pt idx="117">
                  <c:v>456.1</c:v>
                </c:pt>
                <c:pt idx="118">
                  <c:v>456.58</c:v>
                </c:pt>
                <c:pt idx="119">
                  <c:v>457.07</c:v>
                </c:pt>
                <c:pt idx="120">
                  <c:v>457.55</c:v>
                </c:pt>
                <c:pt idx="121">
                  <c:v>458.03</c:v>
                </c:pt>
                <c:pt idx="122">
                  <c:v>458.51</c:v>
                </c:pt>
                <c:pt idx="123">
                  <c:v>458.99</c:v>
                </c:pt>
                <c:pt idx="124">
                  <c:v>459.48</c:v>
                </c:pt>
                <c:pt idx="125">
                  <c:v>459.96</c:v>
                </c:pt>
                <c:pt idx="126">
                  <c:v>460.44</c:v>
                </c:pt>
                <c:pt idx="127">
                  <c:v>460.92</c:v>
                </c:pt>
                <c:pt idx="128">
                  <c:v>461.41</c:v>
                </c:pt>
                <c:pt idx="129">
                  <c:v>461.89</c:v>
                </c:pt>
                <c:pt idx="130">
                  <c:v>462.37</c:v>
                </c:pt>
                <c:pt idx="131">
                  <c:v>462.85</c:v>
                </c:pt>
                <c:pt idx="132">
                  <c:v>463.33</c:v>
                </c:pt>
                <c:pt idx="133">
                  <c:v>463.82</c:v>
                </c:pt>
                <c:pt idx="134">
                  <c:v>464.3</c:v>
                </c:pt>
                <c:pt idx="135">
                  <c:v>464.78</c:v>
                </c:pt>
                <c:pt idx="136">
                  <c:v>465.26</c:v>
                </c:pt>
                <c:pt idx="137">
                  <c:v>465.74</c:v>
                </c:pt>
                <c:pt idx="138">
                  <c:v>466.23</c:v>
                </c:pt>
                <c:pt idx="139">
                  <c:v>466.71</c:v>
                </c:pt>
                <c:pt idx="140">
                  <c:v>467.19</c:v>
                </c:pt>
                <c:pt idx="141">
                  <c:v>467.67</c:v>
                </c:pt>
                <c:pt idx="142">
                  <c:v>468.16</c:v>
                </c:pt>
                <c:pt idx="143">
                  <c:v>468.64</c:v>
                </c:pt>
                <c:pt idx="144">
                  <c:v>469.12</c:v>
                </c:pt>
                <c:pt idx="145">
                  <c:v>469.6</c:v>
                </c:pt>
                <c:pt idx="146">
                  <c:v>470.08</c:v>
                </c:pt>
                <c:pt idx="147">
                  <c:v>470.57</c:v>
                </c:pt>
                <c:pt idx="148">
                  <c:v>471.05</c:v>
                </c:pt>
                <c:pt idx="149">
                  <c:v>471.53</c:v>
                </c:pt>
                <c:pt idx="150">
                  <c:v>472.01</c:v>
                </c:pt>
                <c:pt idx="151">
                  <c:v>472.49</c:v>
                </c:pt>
                <c:pt idx="152">
                  <c:v>472.98</c:v>
                </c:pt>
                <c:pt idx="153">
                  <c:v>473.46</c:v>
                </c:pt>
                <c:pt idx="154">
                  <c:v>473.94</c:v>
                </c:pt>
                <c:pt idx="155">
                  <c:v>474.42</c:v>
                </c:pt>
                <c:pt idx="156">
                  <c:v>474.91</c:v>
                </c:pt>
                <c:pt idx="157">
                  <c:v>475.39</c:v>
                </c:pt>
                <c:pt idx="158">
                  <c:v>475.87</c:v>
                </c:pt>
                <c:pt idx="159">
                  <c:v>476.35</c:v>
                </c:pt>
                <c:pt idx="160">
                  <c:v>476.83</c:v>
                </c:pt>
                <c:pt idx="161">
                  <c:v>477.32</c:v>
                </c:pt>
                <c:pt idx="162">
                  <c:v>477.8</c:v>
                </c:pt>
                <c:pt idx="163">
                  <c:v>478.28</c:v>
                </c:pt>
                <c:pt idx="164">
                  <c:v>478.76</c:v>
                </c:pt>
                <c:pt idx="165">
                  <c:v>479.24</c:v>
                </c:pt>
                <c:pt idx="166">
                  <c:v>479.73</c:v>
                </c:pt>
                <c:pt idx="167">
                  <c:v>480.21</c:v>
                </c:pt>
                <c:pt idx="168">
                  <c:v>480.69</c:v>
                </c:pt>
                <c:pt idx="169">
                  <c:v>481.17</c:v>
                </c:pt>
                <c:pt idx="170">
                  <c:v>481.66</c:v>
                </c:pt>
                <c:pt idx="171">
                  <c:v>482.14</c:v>
                </c:pt>
                <c:pt idx="172">
                  <c:v>482.62</c:v>
                </c:pt>
                <c:pt idx="173">
                  <c:v>483.1</c:v>
                </c:pt>
                <c:pt idx="174">
                  <c:v>483.58</c:v>
                </c:pt>
                <c:pt idx="175">
                  <c:v>484.07</c:v>
                </c:pt>
                <c:pt idx="176">
                  <c:v>484.55</c:v>
                </c:pt>
                <c:pt idx="177">
                  <c:v>485.03</c:v>
                </c:pt>
                <c:pt idx="178">
                  <c:v>485.51</c:v>
                </c:pt>
                <c:pt idx="179">
                  <c:v>485.99</c:v>
                </c:pt>
                <c:pt idx="180">
                  <c:v>486.48</c:v>
                </c:pt>
                <c:pt idx="181">
                  <c:v>486.96</c:v>
                </c:pt>
                <c:pt idx="182">
                  <c:v>487.44</c:v>
                </c:pt>
                <c:pt idx="183">
                  <c:v>487.92</c:v>
                </c:pt>
                <c:pt idx="184">
                  <c:v>488.41</c:v>
                </c:pt>
                <c:pt idx="185">
                  <c:v>488.89</c:v>
                </c:pt>
                <c:pt idx="186">
                  <c:v>489.37</c:v>
                </c:pt>
                <c:pt idx="187">
                  <c:v>489.85</c:v>
                </c:pt>
                <c:pt idx="188">
                  <c:v>490.33</c:v>
                </c:pt>
                <c:pt idx="189">
                  <c:v>490.82</c:v>
                </c:pt>
                <c:pt idx="190">
                  <c:v>491.3</c:v>
                </c:pt>
                <c:pt idx="191">
                  <c:v>491.78</c:v>
                </c:pt>
                <c:pt idx="192">
                  <c:v>492.26</c:v>
                </c:pt>
                <c:pt idx="193">
                  <c:v>492.74</c:v>
                </c:pt>
                <c:pt idx="194">
                  <c:v>493.23</c:v>
                </c:pt>
                <c:pt idx="195">
                  <c:v>493.71</c:v>
                </c:pt>
                <c:pt idx="196">
                  <c:v>494.19</c:v>
                </c:pt>
                <c:pt idx="197">
                  <c:v>494.67</c:v>
                </c:pt>
                <c:pt idx="198">
                  <c:v>495.15</c:v>
                </c:pt>
                <c:pt idx="199">
                  <c:v>495.64</c:v>
                </c:pt>
                <c:pt idx="200">
                  <c:v>496.12</c:v>
                </c:pt>
                <c:pt idx="201">
                  <c:v>496.6</c:v>
                </c:pt>
                <c:pt idx="202">
                  <c:v>497.08</c:v>
                </c:pt>
                <c:pt idx="203">
                  <c:v>497.57</c:v>
                </c:pt>
                <c:pt idx="204">
                  <c:v>498.05</c:v>
                </c:pt>
                <c:pt idx="205">
                  <c:v>498.53</c:v>
                </c:pt>
                <c:pt idx="206">
                  <c:v>499.01</c:v>
                </c:pt>
                <c:pt idx="207">
                  <c:v>499.49</c:v>
                </c:pt>
                <c:pt idx="208">
                  <c:v>499.98</c:v>
                </c:pt>
                <c:pt idx="209">
                  <c:v>500.46</c:v>
                </c:pt>
                <c:pt idx="210">
                  <c:v>500.94</c:v>
                </c:pt>
                <c:pt idx="211">
                  <c:v>501.42</c:v>
                </c:pt>
                <c:pt idx="212">
                  <c:v>501.9</c:v>
                </c:pt>
                <c:pt idx="213">
                  <c:v>502.39</c:v>
                </c:pt>
                <c:pt idx="214">
                  <c:v>502.87</c:v>
                </c:pt>
                <c:pt idx="215">
                  <c:v>503.35</c:v>
                </c:pt>
                <c:pt idx="216">
                  <c:v>503.83</c:v>
                </c:pt>
                <c:pt idx="217">
                  <c:v>504.32</c:v>
                </c:pt>
                <c:pt idx="218">
                  <c:v>504.8</c:v>
                </c:pt>
                <c:pt idx="219">
                  <c:v>505.28</c:v>
                </c:pt>
                <c:pt idx="220">
                  <c:v>505.76</c:v>
                </c:pt>
                <c:pt idx="221">
                  <c:v>506.24</c:v>
                </c:pt>
                <c:pt idx="222">
                  <c:v>506.73</c:v>
                </c:pt>
                <c:pt idx="223">
                  <c:v>507.21</c:v>
                </c:pt>
                <c:pt idx="224">
                  <c:v>507.69</c:v>
                </c:pt>
                <c:pt idx="225">
                  <c:v>508.17</c:v>
                </c:pt>
                <c:pt idx="226">
                  <c:v>508.65</c:v>
                </c:pt>
                <c:pt idx="227">
                  <c:v>509.14</c:v>
                </c:pt>
                <c:pt idx="228">
                  <c:v>509.62</c:v>
                </c:pt>
                <c:pt idx="229">
                  <c:v>510.1</c:v>
                </c:pt>
                <c:pt idx="230">
                  <c:v>510.58</c:v>
                </c:pt>
                <c:pt idx="231">
                  <c:v>511.07</c:v>
                </c:pt>
                <c:pt idx="232">
                  <c:v>511.55</c:v>
                </c:pt>
                <c:pt idx="233">
                  <c:v>512.03</c:v>
                </c:pt>
                <c:pt idx="234">
                  <c:v>512.51</c:v>
                </c:pt>
                <c:pt idx="235">
                  <c:v>512.99</c:v>
                </c:pt>
                <c:pt idx="236">
                  <c:v>513.48</c:v>
                </c:pt>
                <c:pt idx="237">
                  <c:v>513.96</c:v>
                </c:pt>
                <c:pt idx="238">
                  <c:v>514.44000000000005</c:v>
                </c:pt>
                <c:pt idx="239">
                  <c:v>514.91999999999996</c:v>
                </c:pt>
                <c:pt idx="240">
                  <c:v>515.4</c:v>
                </c:pt>
                <c:pt idx="241">
                  <c:v>515.89</c:v>
                </c:pt>
                <c:pt idx="242">
                  <c:v>516.37</c:v>
                </c:pt>
                <c:pt idx="243">
                  <c:v>516.85</c:v>
                </c:pt>
                <c:pt idx="244">
                  <c:v>517.33000000000004</c:v>
                </c:pt>
                <c:pt idx="245">
                  <c:v>517.82000000000005</c:v>
                </c:pt>
                <c:pt idx="246">
                  <c:v>518.29999999999995</c:v>
                </c:pt>
                <c:pt idx="247">
                  <c:v>518.78</c:v>
                </c:pt>
                <c:pt idx="248">
                  <c:v>519.26</c:v>
                </c:pt>
                <c:pt idx="249">
                  <c:v>519.74</c:v>
                </c:pt>
                <c:pt idx="250">
                  <c:v>520.23</c:v>
                </c:pt>
                <c:pt idx="251">
                  <c:v>520.71</c:v>
                </c:pt>
                <c:pt idx="252">
                  <c:v>521.19000000000005</c:v>
                </c:pt>
                <c:pt idx="253">
                  <c:v>521.66999999999996</c:v>
                </c:pt>
                <c:pt idx="254">
                  <c:v>522.15</c:v>
                </c:pt>
                <c:pt idx="255">
                  <c:v>522.64</c:v>
                </c:pt>
                <c:pt idx="256">
                  <c:v>523.12</c:v>
                </c:pt>
                <c:pt idx="257">
                  <c:v>523.6</c:v>
                </c:pt>
                <c:pt idx="258">
                  <c:v>524.08000000000004</c:v>
                </c:pt>
                <c:pt idx="259">
                  <c:v>524.57000000000005</c:v>
                </c:pt>
                <c:pt idx="260">
                  <c:v>525.04999999999995</c:v>
                </c:pt>
                <c:pt idx="261">
                  <c:v>525.53</c:v>
                </c:pt>
                <c:pt idx="262">
                  <c:v>526.01</c:v>
                </c:pt>
                <c:pt idx="263">
                  <c:v>526.49</c:v>
                </c:pt>
                <c:pt idx="264">
                  <c:v>526.98</c:v>
                </c:pt>
                <c:pt idx="265">
                  <c:v>527.46</c:v>
                </c:pt>
                <c:pt idx="266">
                  <c:v>527.94000000000005</c:v>
                </c:pt>
                <c:pt idx="267">
                  <c:v>528.41999999999996</c:v>
                </c:pt>
                <c:pt idx="268">
                  <c:v>528.9</c:v>
                </c:pt>
                <c:pt idx="269">
                  <c:v>529.39</c:v>
                </c:pt>
                <c:pt idx="270">
                  <c:v>529.87</c:v>
                </c:pt>
                <c:pt idx="271">
                  <c:v>530.35</c:v>
                </c:pt>
                <c:pt idx="272">
                  <c:v>530.83000000000004</c:v>
                </c:pt>
                <c:pt idx="273">
                  <c:v>531.32000000000005</c:v>
                </c:pt>
                <c:pt idx="274">
                  <c:v>531.79999999999995</c:v>
                </c:pt>
                <c:pt idx="275">
                  <c:v>532.28</c:v>
                </c:pt>
                <c:pt idx="276">
                  <c:v>532.76</c:v>
                </c:pt>
                <c:pt idx="277">
                  <c:v>533.24</c:v>
                </c:pt>
                <c:pt idx="278">
                  <c:v>533.73</c:v>
                </c:pt>
                <c:pt idx="279">
                  <c:v>534.21</c:v>
                </c:pt>
                <c:pt idx="280">
                  <c:v>534.69000000000005</c:v>
                </c:pt>
                <c:pt idx="281">
                  <c:v>535.16999999999996</c:v>
                </c:pt>
                <c:pt idx="282">
                  <c:v>535.65</c:v>
                </c:pt>
                <c:pt idx="283">
                  <c:v>536.14</c:v>
                </c:pt>
                <c:pt idx="284">
                  <c:v>536.62</c:v>
                </c:pt>
                <c:pt idx="285">
                  <c:v>537.1</c:v>
                </c:pt>
                <c:pt idx="286">
                  <c:v>537.58000000000004</c:v>
                </c:pt>
                <c:pt idx="287">
                  <c:v>538.07000000000005</c:v>
                </c:pt>
                <c:pt idx="288">
                  <c:v>538.54999999999995</c:v>
                </c:pt>
                <c:pt idx="289">
                  <c:v>539.03</c:v>
                </c:pt>
                <c:pt idx="290">
                  <c:v>539.51</c:v>
                </c:pt>
                <c:pt idx="291">
                  <c:v>539.99</c:v>
                </c:pt>
                <c:pt idx="292">
                  <c:v>540.48</c:v>
                </c:pt>
                <c:pt idx="293">
                  <c:v>540.96</c:v>
                </c:pt>
                <c:pt idx="294">
                  <c:v>541.44000000000005</c:v>
                </c:pt>
                <c:pt idx="295">
                  <c:v>541.91999999999996</c:v>
                </c:pt>
                <c:pt idx="296">
                  <c:v>542.4</c:v>
                </c:pt>
                <c:pt idx="297">
                  <c:v>542.89</c:v>
                </c:pt>
                <c:pt idx="298">
                  <c:v>543.37</c:v>
                </c:pt>
                <c:pt idx="299">
                  <c:v>543.85</c:v>
                </c:pt>
                <c:pt idx="300">
                  <c:v>544.33000000000004</c:v>
                </c:pt>
                <c:pt idx="301">
                  <c:v>544.82000000000005</c:v>
                </c:pt>
                <c:pt idx="302">
                  <c:v>545.29999999999995</c:v>
                </c:pt>
                <c:pt idx="303">
                  <c:v>545.78</c:v>
                </c:pt>
                <c:pt idx="304">
                  <c:v>546.26</c:v>
                </c:pt>
                <c:pt idx="305">
                  <c:v>546.74</c:v>
                </c:pt>
                <c:pt idx="306">
                  <c:v>547.23</c:v>
                </c:pt>
                <c:pt idx="307">
                  <c:v>547.71</c:v>
                </c:pt>
                <c:pt idx="308">
                  <c:v>548.19000000000005</c:v>
                </c:pt>
                <c:pt idx="309">
                  <c:v>548.66999999999996</c:v>
                </c:pt>
                <c:pt idx="310">
                  <c:v>549.15</c:v>
                </c:pt>
                <c:pt idx="311">
                  <c:v>549.64</c:v>
                </c:pt>
                <c:pt idx="312">
                  <c:v>550.12</c:v>
                </c:pt>
                <c:pt idx="313">
                  <c:v>550.6</c:v>
                </c:pt>
                <c:pt idx="314">
                  <c:v>551.08000000000004</c:v>
                </c:pt>
                <c:pt idx="315">
                  <c:v>551.57000000000005</c:v>
                </c:pt>
                <c:pt idx="316">
                  <c:v>552.04999999999995</c:v>
                </c:pt>
                <c:pt idx="317">
                  <c:v>552.53</c:v>
                </c:pt>
                <c:pt idx="318">
                  <c:v>553.01</c:v>
                </c:pt>
                <c:pt idx="319">
                  <c:v>553.49</c:v>
                </c:pt>
                <c:pt idx="320">
                  <c:v>553.98</c:v>
                </c:pt>
                <c:pt idx="321">
                  <c:v>554.46</c:v>
                </c:pt>
                <c:pt idx="322">
                  <c:v>554.94000000000005</c:v>
                </c:pt>
                <c:pt idx="323">
                  <c:v>555.41999999999996</c:v>
                </c:pt>
                <c:pt idx="324">
                  <c:v>555.9</c:v>
                </c:pt>
                <c:pt idx="325">
                  <c:v>556.39</c:v>
                </c:pt>
                <c:pt idx="326">
                  <c:v>556.87</c:v>
                </c:pt>
                <c:pt idx="327">
                  <c:v>557.35</c:v>
                </c:pt>
                <c:pt idx="328">
                  <c:v>557.83000000000004</c:v>
                </c:pt>
                <c:pt idx="329">
                  <c:v>558.30999999999995</c:v>
                </c:pt>
                <c:pt idx="330">
                  <c:v>558.79999999999995</c:v>
                </c:pt>
                <c:pt idx="331">
                  <c:v>559.28</c:v>
                </c:pt>
                <c:pt idx="332">
                  <c:v>559.76</c:v>
                </c:pt>
                <c:pt idx="333">
                  <c:v>560.24</c:v>
                </c:pt>
                <c:pt idx="334">
                  <c:v>560.73</c:v>
                </c:pt>
                <c:pt idx="335">
                  <c:v>561.21</c:v>
                </c:pt>
                <c:pt idx="336">
                  <c:v>561.69000000000005</c:v>
                </c:pt>
                <c:pt idx="337">
                  <c:v>562.16999999999996</c:v>
                </c:pt>
                <c:pt idx="338">
                  <c:v>562.65</c:v>
                </c:pt>
                <c:pt idx="339">
                  <c:v>563.14</c:v>
                </c:pt>
                <c:pt idx="340">
                  <c:v>563.62</c:v>
                </c:pt>
                <c:pt idx="341">
                  <c:v>564.1</c:v>
                </c:pt>
                <c:pt idx="342">
                  <c:v>564.58000000000004</c:v>
                </c:pt>
                <c:pt idx="343">
                  <c:v>565.05999999999995</c:v>
                </c:pt>
                <c:pt idx="344">
                  <c:v>565.54999999999995</c:v>
                </c:pt>
                <c:pt idx="345">
                  <c:v>566.03</c:v>
                </c:pt>
                <c:pt idx="346">
                  <c:v>566.51</c:v>
                </c:pt>
                <c:pt idx="347">
                  <c:v>566.99</c:v>
                </c:pt>
                <c:pt idx="348">
                  <c:v>567.48</c:v>
                </c:pt>
                <c:pt idx="349">
                  <c:v>567.96</c:v>
                </c:pt>
                <c:pt idx="350">
                  <c:v>568.44000000000005</c:v>
                </c:pt>
                <c:pt idx="351">
                  <c:v>568.91999999999996</c:v>
                </c:pt>
                <c:pt idx="352">
                  <c:v>569.4</c:v>
                </c:pt>
                <c:pt idx="353">
                  <c:v>569.89</c:v>
                </c:pt>
                <c:pt idx="354">
                  <c:v>570.37</c:v>
                </c:pt>
                <c:pt idx="355">
                  <c:v>570.85</c:v>
                </c:pt>
                <c:pt idx="356">
                  <c:v>571.33000000000004</c:v>
                </c:pt>
                <c:pt idx="357">
                  <c:v>571.80999999999995</c:v>
                </c:pt>
                <c:pt idx="358">
                  <c:v>572.29999999999995</c:v>
                </c:pt>
                <c:pt idx="359">
                  <c:v>572.78</c:v>
                </c:pt>
                <c:pt idx="360">
                  <c:v>573.26</c:v>
                </c:pt>
                <c:pt idx="361">
                  <c:v>573.74</c:v>
                </c:pt>
                <c:pt idx="362">
                  <c:v>574.23</c:v>
                </c:pt>
                <c:pt idx="363">
                  <c:v>574.71</c:v>
                </c:pt>
                <c:pt idx="364">
                  <c:v>575.19000000000005</c:v>
                </c:pt>
                <c:pt idx="365">
                  <c:v>575.66999999999996</c:v>
                </c:pt>
                <c:pt idx="366">
                  <c:v>576.15</c:v>
                </c:pt>
                <c:pt idx="367">
                  <c:v>576.64</c:v>
                </c:pt>
                <c:pt idx="368">
                  <c:v>577.12</c:v>
                </c:pt>
                <c:pt idx="369">
                  <c:v>577.6</c:v>
                </c:pt>
                <c:pt idx="370">
                  <c:v>578.08000000000004</c:v>
                </c:pt>
                <c:pt idx="371">
                  <c:v>578.55999999999995</c:v>
                </c:pt>
                <c:pt idx="372">
                  <c:v>579.04999999999995</c:v>
                </c:pt>
                <c:pt idx="373">
                  <c:v>579.53</c:v>
                </c:pt>
                <c:pt idx="374">
                  <c:v>580.01</c:v>
                </c:pt>
                <c:pt idx="375">
                  <c:v>580.49</c:v>
                </c:pt>
                <c:pt idx="376">
                  <c:v>580.98</c:v>
                </c:pt>
                <c:pt idx="377">
                  <c:v>581.46</c:v>
                </c:pt>
                <c:pt idx="378">
                  <c:v>581.94000000000005</c:v>
                </c:pt>
                <c:pt idx="379">
                  <c:v>582.41999999999996</c:v>
                </c:pt>
                <c:pt idx="380">
                  <c:v>582.9</c:v>
                </c:pt>
                <c:pt idx="381">
                  <c:v>583.39</c:v>
                </c:pt>
                <c:pt idx="382">
                  <c:v>583.87</c:v>
                </c:pt>
                <c:pt idx="383">
                  <c:v>584.35</c:v>
                </c:pt>
                <c:pt idx="384">
                  <c:v>584.83000000000004</c:v>
                </c:pt>
                <c:pt idx="385">
                  <c:v>585.30999999999995</c:v>
                </c:pt>
                <c:pt idx="386">
                  <c:v>585.79999999999995</c:v>
                </c:pt>
                <c:pt idx="387">
                  <c:v>586.28</c:v>
                </c:pt>
                <c:pt idx="388">
                  <c:v>586.76</c:v>
                </c:pt>
                <c:pt idx="389">
                  <c:v>587.24</c:v>
                </c:pt>
                <c:pt idx="390">
                  <c:v>587.73</c:v>
                </c:pt>
                <c:pt idx="391">
                  <c:v>588.21</c:v>
                </c:pt>
                <c:pt idx="392">
                  <c:v>588.69000000000005</c:v>
                </c:pt>
                <c:pt idx="393">
                  <c:v>589.16999999999996</c:v>
                </c:pt>
                <c:pt idx="394">
                  <c:v>589.65</c:v>
                </c:pt>
                <c:pt idx="395">
                  <c:v>590.14</c:v>
                </c:pt>
                <c:pt idx="396">
                  <c:v>590.62</c:v>
                </c:pt>
                <c:pt idx="397">
                  <c:v>591.1</c:v>
                </c:pt>
                <c:pt idx="398">
                  <c:v>591.58000000000004</c:v>
                </c:pt>
                <c:pt idx="399">
                  <c:v>592.05999999999995</c:v>
                </c:pt>
                <c:pt idx="400">
                  <c:v>592.54999999999995</c:v>
                </c:pt>
                <c:pt idx="401">
                  <c:v>593.03</c:v>
                </c:pt>
                <c:pt idx="402">
                  <c:v>593.51</c:v>
                </c:pt>
                <c:pt idx="403">
                  <c:v>593.99</c:v>
                </c:pt>
                <c:pt idx="404">
                  <c:v>594.48</c:v>
                </c:pt>
                <c:pt idx="405">
                  <c:v>594.96</c:v>
                </c:pt>
                <c:pt idx="406">
                  <c:v>595.44000000000005</c:v>
                </c:pt>
                <c:pt idx="407">
                  <c:v>595.91999999999996</c:v>
                </c:pt>
                <c:pt idx="408">
                  <c:v>596.4</c:v>
                </c:pt>
                <c:pt idx="409">
                  <c:v>596.89</c:v>
                </c:pt>
                <c:pt idx="410">
                  <c:v>597.37</c:v>
                </c:pt>
                <c:pt idx="411">
                  <c:v>597.85</c:v>
                </c:pt>
                <c:pt idx="412">
                  <c:v>598.33000000000004</c:v>
                </c:pt>
                <c:pt idx="413">
                  <c:v>598.80999999999995</c:v>
                </c:pt>
                <c:pt idx="414">
                  <c:v>599.29999999999995</c:v>
                </c:pt>
                <c:pt idx="415">
                  <c:v>599.78</c:v>
                </c:pt>
                <c:pt idx="416">
                  <c:v>600.26</c:v>
                </c:pt>
                <c:pt idx="417">
                  <c:v>600.74</c:v>
                </c:pt>
                <c:pt idx="418">
                  <c:v>601.23</c:v>
                </c:pt>
                <c:pt idx="419">
                  <c:v>601.71</c:v>
                </c:pt>
                <c:pt idx="420">
                  <c:v>602.19000000000005</c:v>
                </c:pt>
                <c:pt idx="421">
                  <c:v>602.66999999999996</c:v>
                </c:pt>
                <c:pt idx="422">
                  <c:v>603.15</c:v>
                </c:pt>
                <c:pt idx="423">
                  <c:v>603.64</c:v>
                </c:pt>
                <c:pt idx="424">
                  <c:v>604.12</c:v>
                </c:pt>
                <c:pt idx="425">
                  <c:v>604.6</c:v>
                </c:pt>
                <c:pt idx="426">
                  <c:v>605.08000000000004</c:v>
                </c:pt>
                <c:pt idx="427">
                  <c:v>605.55999999999995</c:v>
                </c:pt>
                <c:pt idx="428">
                  <c:v>606.04999999999995</c:v>
                </c:pt>
                <c:pt idx="429">
                  <c:v>606.53</c:v>
                </c:pt>
                <c:pt idx="430">
                  <c:v>607.01</c:v>
                </c:pt>
                <c:pt idx="431">
                  <c:v>607.49</c:v>
                </c:pt>
                <c:pt idx="432">
                  <c:v>607.98</c:v>
                </c:pt>
                <c:pt idx="433">
                  <c:v>608.46</c:v>
                </c:pt>
                <c:pt idx="434">
                  <c:v>608.94000000000005</c:v>
                </c:pt>
                <c:pt idx="435">
                  <c:v>609.41999999999996</c:v>
                </c:pt>
                <c:pt idx="436">
                  <c:v>609.9</c:v>
                </c:pt>
                <c:pt idx="437">
                  <c:v>610.39</c:v>
                </c:pt>
                <c:pt idx="438">
                  <c:v>610.87</c:v>
                </c:pt>
                <c:pt idx="439">
                  <c:v>611.35</c:v>
                </c:pt>
                <c:pt idx="440">
                  <c:v>611.83000000000004</c:v>
                </c:pt>
                <c:pt idx="441">
                  <c:v>612.30999999999995</c:v>
                </c:pt>
                <c:pt idx="442">
                  <c:v>612.79999999999995</c:v>
                </c:pt>
                <c:pt idx="443">
                  <c:v>613.28</c:v>
                </c:pt>
                <c:pt idx="444">
                  <c:v>613.76</c:v>
                </c:pt>
                <c:pt idx="445">
                  <c:v>614.24</c:v>
                </c:pt>
                <c:pt idx="446">
                  <c:v>614.73</c:v>
                </c:pt>
                <c:pt idx="447">
                  <c:v>615.21</c:v>
                </c:pt>
                <c:pt idx="448">
                  <c:v>615.69000000000005</c:v>
                </c:pt>
                <c:pt idx="449">
                  <c:v>616.16999999999996</c:v>
                </c:pt>
                <c:pt idx="450">
                  <c:v>616.65</c:v>
                </c:pt>
                <c:pt idx="451">
                  <c:v>617.14</c:v>
                </c:pt>
                <c:pt idx="452">
                  <c:v>617.62</c:v>
                </c:pt>
                <c:pt idx="453">
                  <c:v>618.1</c:v>
                </c:pt>
                <c:pt idx="454">
                  <c:v>618.58000000000004</c:v>
                </c:pt>
                <c:pt idx="455">
                  <c:v>619.05999999999995</c:v>
                </c:pt>
                <c:pt idx="456">
                  <c:v>619.54999999999995</c:v>
                </c:pt>
                <c:pt idx="457">
                  <c:v>620.03</c:v>
                </c:pt>
                <c:pt idx="458">
                  <c:v>620.51</c:v>
                </c:pt>
                <c:pt idx="459">
                  <c:v>620.99</c:v>
                </c:pt>
                <c:pt idx="460">
                  <c:v>621.47</c:v>
                </c:pt>
                <c:pt idx="461">
                  <c:v>621.96</c:v>
                </c:pt>
                <c:pt idx="462">
                  <c:v>622.44000000000005</c:v>
                </c:pt>
                <c:pt idx="463">
                  <c:v>622.91999999999996</c:v>
                </c:pt>
                <c:pt idx="464">
                  <c:v>623.4</c:v>
                </c:pt>
                <c:pt idx="465">
                  <c:v>623.89</c:v>
                </c:pt>
                <c:pt idx="466">
                  <c:v>624.37</c:v>
                </c:pt>
                <c:pt idx="467">
                  <c:v>624.85</c:v>
                </c:pt>
                <c:pt idx="468">
                  <c:v>625.33000000000004</c:v>
                </c:pt>
                <c:pt idx="469">
                  <c:v>625.80999999999995</c:v>
                </c:pt>
                <c:pt idx="470">
                  <c:v>626.29999999999995</c:v>
                </c:pt>
                <c:pt idx="471">
                  <c:v>626.78</c:v>
                </c:pt>
                <c:pt idx="472">
                  <c:v>627.26</c:v>
                </c:pt>
                <c:pt idx="473">
                  <c:v>627.74</c:v>
                </c:pt>
                <c:pt idx="474">
                  <c:v>628.22</c:v>
                </c:pt>
                <c:pt idx="475">
                  <c:v>628.71</c:v>
                </c:pt>
                <c:pt idx="476">
                  <c:v>629.19000000000005</c:v>
                </c:pt>
                <c:pt idx="477">
                  <c:v>629.66999999999996</c:v>
                </c:pt>
                <c:pt idx="478">
                  <c:v>630.15</c:v>
                </c:pt>
                <c:pt idx="479">
                  <c:v>630.64</c:v>
                </c:pt>
                <c:pt idx="480">
                  <c:v>631.12</c:v>
                </c:pt>
                <c:pt idx="481">
                  <c:v>631.6</c:v>
                </c:pt>
                <c:pt idx="482">
                  <c:v>632.08000000000004</c:v>
                </c:pt>
                <c:pt idx="483">
                  <c:v>632.55999999999995</c:v>
                </c:pt>
                <c:pt idx="484">
                  <c:v>633.04999999999995</c:v>
                </c:pt>
                <c:pt idx="485">
                  <c:v>633.53</c:v>
                </c:pt>
                <c:pt idx="486">
                  <c:v>634.01</c:v>
                </c:pt>
                <c:pt idx="487">
                  <c:v>634.49</c:v>
                </c:pt>
                <c:pt idx="488">
                  <c:v>634.97</c:v>
                </c:pt>
                <c:pt idx="489">
                  <c:v>635.46</c:v>
                </c:pt>
                <c:pt idx="490">
                  <c:v>635.94000000000005</c:v>
                </c:pt>
                <c:pt idx="491">
                  <c:v>636.41999999999996</c:v>
                </c:pt>
                <c:pt idx="492">
                  <c:v>636.9</c:v>
                </c:pt>
                <c:pt idx="493">
                  <c:v>637.39</c:v>
                </c:pt>
                <c:pt idx="494">
                  <c:v>637.87</c:v>
                </c:pt>
                <c:pt idx="495">
                  <c:v>638.35</c:v>
                </c:pt>
                <c:pt idx="496">
                  <c:v>638.83000000000004</c:v>
                </c:pt>
                <c:pt idx="497">
                  <c:v>639.30999999999995</c:v>
                </c:pt>
                <c:pt idx="498">
                  <c:v>639.79999999999995</c:v>
                </c:pt>
                <c:pt idx="499">
                  <c:v>640.28</c:v>
                </c:pt>
                <c:pt idx="500">
                  <c:v>640.76</c:v>
                </c:pt>
                <c:pt idx="501">
                  <c:v>641.24</c:v>
                </c:pt>
                <c:pt idx="502">
                  <c:v>641.72</c:v>
                </c:pt>
                <c:pt idx="503">
                  <c:v>642.21</c:v>
                </c:pt>
                <c:pt idx="504">
                  <c:v>642.69000000000005</c:v>
                </c:pt>
                <c:pt idx="505">
                  <c:v>643.16999999999996</c:v>
                </c:pt>
                <c:pt idx="506">
                  <c:v>643.65</c:v>
                </c:pt>
                <c:pt idx="507">
                  <c:v>644.14</c:v>
                </c:pt>
                <c:pt idx="508">
                  <c:v>644.62</c:v>
                </c:pt>
                <c:pt idx="509">
                  <c:v>645.1</c:v>
                </c:pt>
                <c:pt idx="510">
                  <c:v>645.58000000000004</c:v>
                </c:pt>
                <c:pt idx="511">
                  <c:v>646.05999999999995</c:v>
                </c:pt>
                <c:pt idx="512">
                  <c:v>646.54999999999995</c:v>
                </c:pt>
                <c:pt idx="513">
                  <c:v>647.03</c:v>
                </c:pt>
                <c:pt idx="514">
                  <c:v>647.51</c:v>
                </c:pt>
                <c:pt idx="515">
                  <c:v>647.99</c:v>
                </c:pt>
                <c:pt idx="516">
                  <c:v>648.47</c:v>
                </c:pt>
                <c:pt idx="517">
                  <c:v>648.96</c:v>
                </c:pt>
                <c:pt idx="518">
                  <c:v>649.44000000000005</c:v>
                </c:pt>
                <c:pt idx="519">
                  <c:v>649.91999999999996</c:v>
                </c:pt>
                <c:pt idx="520">
                  <c:v>650.4</c:v>
                </c:pt>
                <c:pt idx="521">
                  <c:v>650.89</c:v>
                </c:pt>
                <c:pt idx="522">
                  <c:v>651.37</c:v>
                </c:pt>
                <c:pt idx="523">
                  <c:v>651.85</c:v>
                </c:pt>
                <c:pt idx="524">
                  <c:v>652.33000000000004</c:v>
                </c:pt>
                <c:pt idx="525">
                  <c:v>652.80999999999995</c:v>
                </c:pt>
                <c:pt idx="526">
                  <c:v>653.29999999999995</c:v>
                </c:pt>
                <c:pt idx="527">
                  <c:v>653.78</c:v>
                </c:pt>
                <c:pt idx="528">
                  <c:v>654.26</c:v>
                </c:pt>
                <c:pt idx="529">
                  <c:v>654.74</c:v>
                </c:pt>
                <c:pt idx="530">
                  <c:v>655.22</c:v>
                </c:pt>
                <c:pt idx="531">
                  <c:v>655.71</c:v>
                </c:pt>
                <c:pt idx="532">
                  <c:v>656.19</c:v>
                </c:pt>
                <c:pt idx="533">
                  <c:v>656.67</c:v>
                </c:pt>
                <c:pt idx="534">
                  <c:v>657.15</c:v>
                </c:pt>
                <c:pt idx="535">
                  <c:v>657.64</c:v>
                </c:pt>
                <c:pt idx="536">
                  <c:v>658.12</c:v>
                </c:pt>
                <c:pt idx="537">
                  <c:v>658.6</c:v>
                </c:pt>
                <c:pt idx="538">
                  <c:v>659.08</c:v>
                </c:pt>
                <c:pt idx="539">
                  <c:v>659.56</c:v>
                </c:pt>
                <c:pt idx="540">
                  <c:v>660.05</c:v>
                </c:pt>
                <c:pt idx="541">
                  <c:v>660.53</c:v>
                </c:pt>
                <c:pt idx="542">
                  <c:v>661.01</c:v>
                </c:pt>
                <c:pt idx="543">
                  <c:v>661.49</c:v>
                </c:pt>
                <c:pt idx="544">
                  <c:v>661.97</c:v>
                </c:pt>
                <c:pt idx="545">
                  <c:v>662.46</c:v>
                </c:pt>
                <c:pt idx="546">
                  <c:v>662.94</c:v>
                </c:pt>
                <c:pt idx="547">
                  <c:v>663.42</c:v>
                </c:pt>
                <c:pt idx="548">
                  <c:v>663.9</c:v>
                </c:pt>
                <c:pt idx="549">
                  <c:v>664.39</c:v>
                </c:pt>
                <c:pt idx="550">
                  <c:v>664.87</c:v>
                </c:pt>
                <c:pt idx="551">
                  <c:v>665.35</c:v>
                </c:pt>
                <c:pt idx="552">
                  <c:v>665.83</c:v>
                </c:pt>
                <c:pt idx="553">
                  <c:v>666.31</c:v>
                </c:pt>
                <c:pt idx="554">
                  <c:v>666.8</c:v>
                </c:pt>
                <c:pt idx="555">
                  <c:v>667.28</c:v>
                </c:pt>
                <c:pt idx="556">
                  <c:v>667.76</c:v>
                </c:pt>
                <c:pt idx="557">
                  <c:v>668.24</c:v>
                </c:pt>
                <c:pt idx="558">
                  <c:v>668.72</c:v>
                </c:pt>
                <c:pt idx="559">
                  <c:v>669.21</c:v>
                </c:pt>
                <c:pt idx="560">
                  <c:v>669.69</c:v>
                </c:pt>
                <c:pt idx="561">
                  <c:v>670.17</c:v>
                </c:pt>
                <c:pt idx="562">
                  <c:v>670.65</c:v>
                </c:pt>
                <c:pt idx="563">
                  <c:v>671.14</c:v>
                </c:pt>
                <c:pt idx="564">
                  <c:v>671.62</c:v>
                </c:pt>
                <c:pt idx="565">
                  <c:v>672.1</c:v>
                </c:pt>
                <c:pt idx="566">
                  <c:v>672.58</c:v>
                </c:pt>
                <c:pt idx="567">
                  <c:v>673.06</c:v>
                </c:pt>
                <c:pt idx="568">
                  <c:v>673.55</c:v>
                </c:pt>
                <c:pt idx="569">
                  <c:v>674.03</c:v>
                </c:pt>
                <c:pt idx="570">
                  <c:v>674.51</c:v>
                </c:pt>
                <c:pt idx="571">
                  <c:v>674.99</c:v>
                </c:pt>
                <c:pt idx="572">
                  <c:v>675.47</c:v>
                </c:pt>
                <c:pt idx="573">
                  <c:v>675.96</c:v>
                </c:pt>
                <c:pt idx="574">
                  <c:v>676.44</c:v>
                </c:pt>
                <c:pt idx="575">
                  <c:v>676.92</c:v>
                </c:pt>
                <c:pt idx="576">
                  <c:v>677.4</c:v>
                </c:pt>
                <c:pt idx="577">
                  <c:v>677.88</c:v>
                </c:pt>
                <c:pt idx="578">
                  <c:v>678.37</c:v>
                </c:pt>
                <c:pt idx="579">
                  <c:v>678.85</c:v>
                </c:pt>
                <c:pt idx="580">
                  <c:v>679.33</c:v>
                </c:pt>
                <c:pt idx="581">
                  <c:v>679.81</c:v>
                </c:pt>
                <c:pt idx="582">
                  <c:v>680.3</c:v>
                </c:pt>
                <c:pt idx="583">
                  <c:v>680.78</c:v>
                </c:pt>
                <c:pt idx="584">
                  <c:v>681.26</c:v>
                </c:pt>
                <c:pt idx="585">
                  <c:v>681.74</c:v>
                </c:pt>
                <c:pt idx="586">
                  <c:v>682.22</c:v>
                </c:pt>
                <c:pt idx="587">
                  <c:v>682.71</c:v>
                </c:pt>
                <c:pt idx="588">
                  <c:v>683.19</c:v>
                </c:pt>
                <c:pt idx="589">
                  <c:v>683.67</c:v>
                </c:pt>
                <c:pt idx="590">
                  <c:v>684.15</c:v>
                </c:pt>
                <c:pt idx="591">
                  <c:v>684.63</c:v>
                </c:pt>
                <c:pt idx="592">
                  <c:v>685.12</c:v>
                </c:pt>
                <c:pt idx="593">
                  <c:v>685.6</c:v>
                </c:pt>
                <c:pt idx="594">
                  <c:v>686.08</c:v>
                </c:pt>
                <c:pt idx="595">
                  <c:v>686.56</c:v>
                </c:pt>
                <c:pt idx="596">
                  <c:v>687.05</c:v>
                </c:pt>
                <c:pt idx="597">
                  <c:v>687.53</c:v>
                </c:pt>
                <c:pt idx="598">
                  <c:v>688.01</c:v>
                </c:pt>
                <c:pt idx="599">
                  <c:v>688.49</c:v>
                </c:pt>
                <c:pt idx="600">
                  <c:v>688.97</c:v>
                </c:pt>
                <c:pt idx="601">
                  <c:v>689.46</c:v>
                </c:pt>
                <c:pt idx="602">
                  <c:v>689.94</c:v>
                </c:pt>
                <c:pt idx="603">
                  <c:v>690.42</c:v>
                </c:pt>
                <c:pt idx="604">
                  <c:v>690.9</c:v>
                </c:pt>
                <c:pt idx="605">
                  <c:v>691.38</c:v>
                </c:pt>
                <c:pt idx="606">
                  <c:v>691.87</c:v>
                </c:pt>
                <c:pt idx="607">
                  <c:v>692.35</c:v>
                </c:pt>
                <c:pt idx="608">
                  <c:v>692.83</c:v>
                </c:pt>
                <c:pt idx="609">
                  <c:v>693.31</c:v>
                </c:pt>
                <c:pt idx="610">
                  <c:v>693.8</c:v>
                </c:pt>
                <c:pt idx="611">
                  <c:v>694.28</c:v>
                </c:pt>
                <c:pt idx="612">
                  <c:v>694.76</c:v>
                </c:pt>
                <c:pt idx="613">
                  <c:v>695.24</c:v>
                </c:pt>
                <c:pt idx="614">
                  <c:v>695.72</c:v>
                </c:pt>
                <c:pt idx="615">
                  <c:v>696.21</c:v>
                </c:pt>
                <c:pt idx="616">
                  <c:v>696.69</c:v>
                </c:pt>
                <c:pt idx="617">
                  <c:v>697.17</c:v>
                </c:pt>
                <c:pt idx="618">
                  <c:v>697.65</c:v>
                </c:pt>
                <c:pt idx="619">
                  <c:v>698.13</c:v>
                </c:pt>
                <c:pt idx="620">
                  <c:v>698.62</c:v>
                </c:pt>
                <c:pt idx="621">
                  <c:v>699.1</c:v>
                </c:pt>
                <c:pt idx="622">
                  <c:v>699.58</c:v>
                </c:pt>
                <c:pt idx="623">
                  <c:v>700.06</c:v>
                </c:pt>
                <c:pt idx="624">
                  <c:v>700.55</c:v>
                </c:pt>
                <c:pt idx="625">
                  <c:v>701.03</c:v>
                </c:pt>
                <c:pt idx="626">
                  <c:v>701.51</c:v>
                </c:pt>
                <c:pt idx="627">
                  <c:v>701.99</c:v>
                </c:pt>
                <c:pt idx="628">
                  <c:v>702.47</c:v>
                </c:pt>
                <c:pt idx="629">
                  <c:v>702.96</c:v>
                </c:pt>
                <c:pt idx="630">
                  <c:v>703.44</c:v>
                </c:pt>
                <c:pt idx="631">
                  <c:v>703.92</c:v>
                </c:pt>
                <c:pt idx="632">
                  <c:v>704.4</c:v>
                </c:pt>
                <c:pt idx="633">
                  <c:v>704.88</c:v>
                </c:pt>
                <c:pt idx="634">
                  <c:v>705.37</c:v>
                </c:pt>
                <c:pt idx="635">
                  <c:v>705.85</c:v>
                </c:pt>
                <c:pt idx="636">
                  <c:v>706.33</c:v>
                </c:pt>
                <c:pt idx="637">
                  <c:v>706.81</c:v>
                </c:pt>
                <c:pt idx="638">
                  <c:v>707.3</c:v>
                </c:pt>
                <c:pt idx="639">
                  <c:v>707.78</c:v>
                </c:pt>
                <c:pt idx="640">
                  <c:v>708.26</c:v>
                </c:pt>
                <c:pt idx="641">
                  <c:v>708.74</c:v>
                </c:pt>
                <c:pt idx="642">
                  <c:v>709.22</c:v>
                </c:pt>
                <c:pt idx="643">
                  <c:v>709.71</c:v>
                </c:pt>
                <c:pt idx="644">
                  <c:v>710.19</c:v>
                </c:pt>
                <c:pt idx="645">
                  <c:v>710.67</c:v>
                </c:pt>
                <c:pt idx="646">
                  <c:v>711.15</c:v>
                </c:pt>
                <c:pt idx="647">
                  <c:v>711.63</c:v>
                </c:pt>
                <c:pt idx="648">
                  <c:v>712.12</c:v>
                </c:pt>
                <c:pt idx="649">
                  <c:v>712.6</c:v>
                </c:pt>
                <c:pt idx="650">
                  <c:v>713.08</c:v>
                </c:pt>
                <c:pt idx="651">
                  <c:v>713.56</c:v>
                </c:pt>
                <c:pt idx="652">
                  <c:v>714.05</c:v>
                </c:pt>
                <c:pt idx="653">
                  <c:v>714.53</c:v>
                </c:pt>
                <c:pt idx="654">
                  <c:v>715.01</c:v>
                </c:pt>
                <c:pt idx="655">
                  <c:v>715.49</c:v>
                </c:pt>
                <c:pt idx="656">
                  <c:v>715.97</c:v>
                </c:pt>
                <c:pt idx="657">
                  <c:v>716.46</c:v>
                </c:pt>
                <c:pt idx="658">
                  <c:v>716.94</c:v>
                </c:pt>
                <c:pt idx="659">
                  <c:v>717.42</c:v>
                </c:pt>
                <c:pt idx="660">
                  <c:v>717.9</c:v>
                </c:pt>
                <c:pt idx="661">
                  <c:v>718.38</c:v>
                </c:pt>
                <c:pt idx="662">
                  <c:v>718.87</c:v>
                </c:pt>
                <c:pt idx="663">
                  <c:v>719.35</c:v>
                </c:pt>
                <c:pt idx="664">
                  <c:v>719.83</c:v>
                </c:pt>
                <c:pt idx="665">
                  <c:v>720.31</c:v>
                </c:pt>
                <c:pt idx="666">
                  <c:v>720.8</c:v>
                </c:pt>
                <c:pt idx="667">
                  <c:v>721.28</c:v>
                </c:pt>
                <c:pt idx="668">
                  <c:v>721.76</c:v>
                </c:pt>
                <c:pt idx="669">
                  <c:v>722.24</c:v>
                </c:pt>
                <c:pt idx="670">
                  <c:v>722.72</c:v>
                </c:pt>
                <c:pt idx="671">
                  <c:v>723.21</c:v>
                </c:pt>
                <c:pt idx="672">
                  <c:v>723.69</c:v>
                </c:pt>
                <c:pt idx="673">
                  <c:v>724.17</c:v>
                </c:pt>
                <c:pt idx="674">
                  <c:v>724.65</c:v>
                </c:pt>
                <c:pt idx="675">
                  <c:v>725.13</c:v>
                </c:pt>
                <c:pt idx="676">
                  <c:v>725.62</c:v>
                </c:pt>
                <c:pt idx="677">
                  <c:v>726.1</c:v>
                </c:pt>
                <c:pt idx="678">
                  <c:v>726.58</c:v>
                </c:pt>
                <c:pt idx="679">
                  <c:v>727.06</c:v>
                </c:pt>
                <c:pt idx="680">
                  <c:v>727.55</c:v>
                </c:pt>
                <c:pt idx="681">
                  <c:v>728.03</c:v>
                </c:pt>
                <c:pt idx="682">
                  <c:v>728.51</c:v>
                </c:pt>
                <c:pt idx="683">
                  <c:v>728.99</c:v>
                </c:pt>
                <c:pt idx="684">
                  <c:v>729.47</c:v>
                </c:pt>
                <c:pt idx="685">
                  <c:v>729.96</c:v>
                </c:pt>
                <c:pt idx="686">
                  <c:v>730.44</c:v>
                </c:pt>
                <c:pt idx="687">
                  <c:v>730.92</c:v>
                </c:pt>
                <c:pt idx="688">
                  <c:v>731.4</c:v>
                </c:pt>
                <c:pt idx="689">
                  <c:v>731.88</c:v>
                </c:pt>
                <c:pt idx="690">
                  <c:v>732.37</c:v>
                </c:pt>
                <c:pt idx="691">
                  <c:v>732.85</c:v>
                </c:pt>
                <c:pt idx="692">
                  <c:v>733.33</c:v>
                </c:pt>
                <c:pt idx="693">
                  <c:v>733.81</c:v>
                </c:pt>
                <c:pt idx="694">
                  <c:v>734.3</c:v>
                </c:pt>
                <c:pt idx="695">
                  <c:v>734.78</c:v>
                </c:pt>
                <c:pt idx="696">
                  <c:v>735.26</c:v>
                </c:pt>
                <c:pt idx="697">
                  <c:v>735.74</c:v>
                </c:pt>
                <c:pt idx="698">
                  <c:v>736.22</c:v>
                </c:pt>
                <c:pt idx="699">
                  <c:v>736.71</c:v>
                </c:pt>
                <c:pt idx="700">
                  <c:v>737.19</c:v>
                </c:pt>
                <c:pt idx="701">
                  <c:v>737.67</c:v>
                </c:pt>
                <c:pt idx="702">
                  <c:v>738.15</c:v>
                </c:pt>
                <c:pt idx="703">
                  <c:v>738.63</c:v>
                </c:pt>
                <c:pt idx="704">
                  <c:v>739.12</c:v>
                </c:pt>
                <c:pt idx="705">
                  <c:v>739.6</c:v>
                </c:pt>
                <c:pt idx="706">
                  <c:v>740.08</c:v>
                </c:pt>
                <c:pt idx="707">
                  <c:v>740.56</c:v>
                </c:pt>
                <c:pt idx="708">
                  <c:v>741.04</c:v>
                </c:pt>
                <c:pt idx="709">
                  <c:v>741.53</c:v>
                </c:pt>
                <c:pt idx="710">
                  <c:v>742.01</c:v>
                </c:pt>
                <c:pt idx="711">
                  <c:v>742.49</c:v>
                </c:pt>
                <c:pt idx="712">
                  <c:v>742.97</c:v>
                </c:pt>
                <c:pt idx="713">
                  <c:v>743.46</c:v>
                </c:pt>
                <c:pt idx="714">
                  <c:v>743.94</c:v>
                </c:pt>
                <c:pt idx="715">
                  <c:v>744.42</c:v>
                </c:pt>
                <c:pt idx="716">
                  <c:v>744.9</c:v>
                </c:pt>
                <c:pt idx="717">
                  <c:v>745.38</c:v>
                </c:pt>
                <c:pt idx="718">
                  <c:v>745.87</c:v>
                </c:pt>
                <c:pt idx="719">
                  <c:v>746.35</c:v>
                </c:pt>
                <c:pt idx="720">
                  <c:v>746.83</c:v>
                </c:pt>
                <c:pt idx="721">
                  <c:v>747.31</c:v>
                </c:pt>
                <c:pt idx="722">
                  <c:v>747.79</c:v>
                </c:pt>
                <c:pt idx="723">
                  <c:v>748.28</c:v>
                </c:pt>
                <c:pt idx="724">
                  <c:v>748.76</c:v>
                </c:pt>
                <c:pt idx="725">
                  <c:v>749.24</c:v>
                </c:pt>
                <c:pt idx="726">
                  <c:v>749.72</c:v>
                </c:pt>
                <c:pt idx="727">
                  <c:v>750.21</c:v>
                </c:pt>
                <c:pt idx="728">
                  <c:v>750.69</c:v>
                </c:pt>
                <c:pt idx="729">
                  <c:v>751.17</c:v>
                </c:pt>
                <c:pt idx="730">
                  <c:v>751.65</c:v>
                </c:pt>
                <c:pt idx="731">
                  <c:v>752.13</c:v>
                </c:pt>
                <c:pt idx="732">
                  <c:v>752.62</c:v>
                </c:pt>
                <c:pt idx="733">
                  <c:v>753.1</c:v>
                </c:pt>
                <c:pt idx="734">
                  <c:v>753.58</c:v>
                </c:pt>
                <c:pt idx="735">
                  <c:v>754.06</c:v>
                </c:pt>
                <c:pt idx="736">
                  <c:v>754.54</c:v>
                </c:pt>
                <c:pt idx="737">
                  <c:v>755.03</c:v>
                </c:pt>
                <c:pt idx="738">
                  <c:v>755.51</c:v>
                </c:pt>
                <c:pt idx="739">
                  <c:v>755.99</c:v>
                </c:pt>
                <c:pt idx="740">
                  <c:v>756.47</c:v>
                </c:pt>
                <c:pt idx="741">
                  <c:v>756.96</c:v>
                </c:pt>
                <c:pt idx="742">
                  <c:v>757.44</c:v>
                </c:pt>
                <c:pt idx="743">
                  <c:v>757.92</c:v>
                </c:pt>
                <c:pt idx="744">
                  <c:v>758.4</c:v>
                </c:pt>
                <c:pt idx="745">
                  <c:v>758.88</c:v>
                </c:pt>
                <c:pt idx="746">
                  <c:v>759.37</c:v>
                </c:pt>
                <c:pt idx="747">
                  <c:v>759.85</c:v>
                </c:pt>
                <c:pt idx="748">
                  <c:v>760.33</c:v>
                </c:pt>
                <c:pt idx="749">
                  <c:v>760.81</c:v>
                </c:pt>
                <c:pt idx="750">
                  <c:v>761.29</c:v>
                </c:pt>
                <c:pt idx="751">
                  <c:v>761.78</c:v>
                </c:pt>
                <c:pt idx="752">
                  <c:v>762.26</c:v>
                </c:pt>
                <c:pt idx="753">
                  <c:v>762.74</c:v>
                </c:pt>
                <c:pt idx="754">
                  <c:v>763.22</c:v>
                </c:pt>
                <c:pt idx="755">
                  <c:v>763.71</c:v>
                </c:pt>
                <c:pt idx="756">
                  <c:v>764.19</c:v>
                </c:pt>
                <c:pt idx="757">
                  <c:v>764.67</c:v>
                </c:pt>
                <c:pt idx="758">
                  <c:v>765.15</c:v>
                </c:pt>
                <c:pt idx="759">
                  <c:v>765.63</c:v>
                </c:pt>
                <c:pt idx="760">
                  <c:v>766.12</c:v>
                </c:pt>
                <c:pt idx="761">
                  <c:v>766.6</c:v>
                </c:pt>
                <c:pt idx="762">
                  <c:v>767.08</c:v>
                </c:pt>
                <c:pt idx="763">
                  <c:v>767.56</c:v>
                </c:pt>
                <c:pt idx="764">
                  <c:v>768.04</c:v>
                </c:pt>
                <c:pt idx="765">
                  <c:v>768.53</c:v>
                </c:pt>
                <c:pt idx="766">
                  <c:v>769.01</c:v>
                </c:pt>
                <c:pt idx="767">
                  <c:v>769.49</c:v>
                </c:pt>
                <c:pt idx="768">
                  <c:v>769.97</c:v>
                </c:pt>
                <c:pt idx="769">
                  <c:v>770.46</c:v>
                </c:pt>
                <c:pt idx="770">
                  <c:v>770.94</c:v>
                </c:pt>
                <c:pt idx="771">
                  <c:v>771.42</c:v>
                </c:pt>
                <c:pt idx="772">
                  <c:v>771.9</c:v>
                </c:pt>
                <c:pt idx="773">
                  <c:v>772.38</c:v>
                </c:pt>
                <c:pt idx="774">
                  <c:v>772.87</c:v>
                </c:pt>
                <c:pt idx="775">
                  <c:v>773.35</c:v>
                </c:pt>
                <c:pt idx="776">
                  <c:v>773.83</c:v>
                </c:pt>
                <c:pt idx="777">
                  <c:v>774.31</c:v>
                </c:pt>
                <c:pt idx="778">
                  <c:v>774.79</c:v>
                </c:pt>
                <c:pt idx="779">
                  <c:v>775.28</c:v>
                </c:pt>
                <c:pt idx="780">
                  <c:v>775.76</c:v>
                </c:pt>
                <c:pt idx="781">
                  <c:v>776.24</c:v>
                </c:pt>
                <c:pt idx="782">
                  <c:v>776.72</c:v>
                </c:pt>
                <c:pt idx="783">
                  <c:v>777.21</c:v>
                </c:pt>
                <c:pt idx="784">
                  <c:v>777.69</c:v>
                </c:pt>
                <c:pt idx="785">
                  <c:v>778.17</c:v>
                </c:pt>
                <c:pt idx="786">
                  <c:v>778.65</c:v>
                </c:pt>
                <c:pt idx="787">
                  <c:v>779.13</c:v>
                </c:pt>
                <c:pt idx="788">
                  <c:v>779.62</c:v>
                </c:pt>
                <c:pt idx="789">
                  <c:v>780.1</c:v>
                </c:pt>
                <c:pt idx="790">
                  <c:v>780.58</c:v>
                </c:pt>
                <c:pt idx="791">
                  <c:v>781.06</c:v>
                </c:pt>
                <c:pt idx="792">
                  <c:v>781.54</c:v>
                </c:pt>
                <c:pt idx="793">
                  <c:v>782.03</c:v>
                </c:pt>
                <c:pt idx="794">
                  <c:v>782.51</c:v>
                </c:pt>
                <c:pt idx="795">
                  <c:v>782.99</c:v>
                </c:pt>
                <c:pt idx="796">
                  <c:v>783.47</c:v>
                </c:pt>
                <c:pt idx="797">
                  <c:v>783.96</c:v>
                </c:pt>
                <c:pt idx="798">
                  <c:v>784.44</c:v>
                </c:pt>
                <c:pt idx="799">
                  <c:v>784.92</c:v>
                </c:pt>
                <c:pt idx="800">
                  <c:v>785.4</c:v>
                </c:pt>
                <c:pt idx="801">
                  <c:v>785.88</c:v>
                </c:pt>
                <c:pt idx="802">
                  <c:v>786.37</c:v>
                </c:pt>
                <c:pt idx="803">
                  <c:v>786.85</c:v>
                </c:pt>
                <c:pt idx="804">
                  <c:v>787.33</c:v>
                </c:pt>
                <c:pt idx="805">
                  <c:v>787.81</c:v>
                </c:pt>
                <c:pt idx="806">
                  <c:v>788.29</c:v>
                </c:pt>
                <c:pt idx="807">
                  <c:v>788.78</c:v>
                </c:pt>
                <c:pt idx="808">
                  <c:v>789.26</c:v>
                </c:pt>
                <c:pt idx="809">
                  <c:v>789.74</c:v>
                </c:pt>
                <c:pt idx="810">
                  <c:v>790.22</c:v>
                </c:pt>
                <c:pt idx="811">
                  <c:v>790.71</c:v>
                </c:pt>
                <c:pt idx="812">
                  <c:v>791.19</c:v>
                </c:pt>
                <c:pt idx="813">
                  <c:v>791.67</c:v>
                </c:pt>
                <c:pt idx="814">
                  <c:v>792.15</c:v>
                </c:pt>
                <c:pt idx="815">
                  <c:v>792.63</c:v>
                </c:pt>
                <c:pt idx="816">
                  <c:v>793.12</c:v>
                </c:pt>
                <c:pt idx="817">
                  <c:v>793.6</c:v>
                </c:pt>
                <c:pt idx="818">
                  <c:v>794.08</c:v>
                </c:pt>
                <c:pt idx="819">
                  <c:v>794.56</c:v>
                </c:pt>
                <c:pt idx="820">
                  <c:v>795.04</c:v>
                </c:pt>
                <c:pt idx="821">
                  <c:v>795.53</c:v>
                </c:pt>
                <c:pt idx="822">
                  <c:v>796.01</c:v>
                </c:pt>
                <c:pt idx="823">
                  <c:v>796.49</c:v>
                </c:pt>
                <c:pt idx="824">
                  <c:v>796.97</c:v>
                </c:pt>
                <c:pt idx="825">
                  <c:v>797.46</c:v>
                </c:pt>
                <c:pt idx="826">
                  <c:v>797.94</c:v>
                </c:pt>
                <c:pt idx="827">
                  <c:v>798.42</c:v>
                </c:pt>
                <c:pt idx="828">
                  <c:v>798.9</c:v>
                </c:pt>
                <c:pt idx="829">
                  <c:v>799.38</c:v>
                </c:pt>
                <c:pt idx="830">
                  <c:v>799.87</c:v>
                </c:pt>
                <c:pt idx="831">
                  <c:v>800.35</c:v>
                </c:pt>
                <c:pt idx="832">
                  <c:v>800.83</c:v>
                </c:pt>
                <c:pt idx="833">
                  <c:v>801.31</c:v>
                </c:pt>
                <c:pt idx="834">
                  <c:v>801.79</c:v>
                </c:pt>
                <c:pt idx="835">
                  <c:v>802.28</c:v>
                </c:pt>
                <c:pt idx="836">
                  <c:v>802.76</c:v>
                </c:pt>
                <c:pt idx="837">
                  <c:v>803.24</c:v>
                </c:pt>
                <c:pt idx="838">
                  <c:v>803.72</c:v>
                </c:pt>
                <c:pt idx="839">
                  <c:v>804.2</c:v>
                </c:pt>
                <c:pt idx="840">
                  <c:v>804.69</c:v>
                </c:pt>
                <c:pt idx="841">
                  <c:v>805.17</c:v>
                </c:pt>
                <c:pt idx="842">
                  <c:v>805.65</c:v>
                </c:pt>
                <c:pt idx="843">
                  <c:v>806.13</c:v>
                </c:pt>
                <c:pt idx="844">
                  <c:v>806.62</c:v>
                </c:pt>
                <c:pt idx="845">
                  <c:v>807.1</c:v>
                </c:pt>
                <c:pt idx="846">
                  <c:v>807.58</c:v>
                </c:pt>
                <c:pt idx="847">
                  <c:v>808.06</c:v>
                </c:pt>
                <c:pt idx="848">
                  <c:v>808.54</c:v>
                </c:pt>
                <c:pt idx="849">
                  <c:v>809.03</c:v>
                </c:pt>
                <c:pt idx="850">
                  <c:v>809.51</c:v>
                </c:pt>
                <c:pt idx="851">
                  <c:v>809.99</c:v>
                </c:pt>
                <c:pt idx="852">
                  <c:v>810.47</c:v>
                </c:pt>
                <c:pt idx="853">
                  <c:v>810.95</c:v>
                </c:pt>
                <c:pt idx="854">
                  <c:v>811.44</c:v>
                </c:pt>
                <c:pt idx="855">
                  <c:v>811.92</c:v>
                </c:pt>
                <c:pt idx="856">
                  <c:v>812.4</c:v>
                </c:pt>
                <c:pt idx="857">
                  <c:v>812.88</c:v>
                </c:pt>
                <c:pt idx="858">
                  <c:v>813.37</c:v>
                </c:pt>
                <c:pt idx="859">
                  <c:v>813.85</c:v>
                </c:pt>
                <c:pt idx="860">
                  <c:v>814.33</c:v>
                </c:pt>
                <c:pt idx="861">
                  <c:v>814.81</c:v>
                </c:pt>
                <c:pt idx="862">
                  <c:v>815.29</c:v>
                </c:pt>
                <c:pt idx="863">
                  <c:v>815.78</c:v>
                </c:pt>
                <c:pt idx="864">
                  <c:v>816.26</c:v>
                </c:pt>
                <c:pt idx="865">
                  <c:v>816.74</c:v>
                </c:pt>
                <c:pt idx="866">
                  <c:v>817.22</c:v>
                </c:pt>
                <c:pt idx="867">
                  <c:v>817.7</c:v>
                </c:pt>
                <c:pt idx="868">
                  <c:v>818.19</c:v>
                </c:pt>
                <c:pt idx="869">
                  <c:v>818.67</c:v>
                </c:pt>
                <c:pt idx="870">
                  <c:v>819.15</c:v>
                </c:pt>
                <c:pt idx="871">
                  <c:v>819.63</c:v>
                </c:pt>
                <c:pt idx="872">
                  <c:v>820.12</c:v>
                </c:pt>
                <c:pt idx="873">
                  <c:v>820.6</c:v>
                </c:pt>
                <c:pt idx="874">
                  <c:v>821.08</c:v>
                </c:pt>
                <c:pt idx="875">
                  <c:v>821.56</c:v>
                </c:pt>
                <c:pt idx="876">
                  <c:v>822.04</c:v>
                </c:pt>
                <c:pt idx="877">
                  <c:v>822.53</c:v>
                </c:pt>
                <c:pt idx="878">
                  <c:v>823.01</c:v>
                </c:pt>
                <c:pt idx="879">
                  <c:v>823.49</c:v>
                </c:pt>
                <c:pt idx="880">
                  <c:v>823.97</c:v>
                </c:pt>
                <c:pt idx="881">
                  <c:v>824.45</c:v>
                </c:pt>
                <c:pt idx="882">
                  <c:v>824.94</c:v>
                </c:pt>
                <c:pt idx="883">
                  <c:v>825.42</c:v>
                </c:pt>
                <c:pt idx="884">
                  <c:v>825.9</c:v>
                </c:pt>
                <c:pt idx="885">
                  <c:v>826.38</c:v>
                </c:pt>
                <c:pt idx="886">
                  <c:v>826.87</c:v>
                </c:pt>
                <c:pt idx="887">
                  <c:v>827.35</c:v>
                </c:pt>
                <c:pt idx="888">
                  <c:v>827.83</c:v>
                </c:pt>
                <c:pt idx="889">
                  <c:v>828.31</c:v>
                </c:pt>
                <c:pt idx="890">
                  <c:v>828.79</c:v>
                </c:pt>
                <c:pt idx="891">
                  <c:v>829.28</c:v>
                </c:pt>
                <c:pt idx="892">
                  <c:v>829.76</c:v>
                </c:pt>
                <c:pt idx="893">
                  <c:v>830.24</c:v>
                </c:pt>
                <c:pt idx="894">
                  <c:v>830.72</c:v>
                </c:pt>
                <c:pt idx="895">
                  <c:v>831.2</c:v>
                </c:pt>
                <c:pt idx="896">
                  <c:v>831.69</c:v>
                </c:pt>
                <c:pt idx="897">
                  <c:v>832.17</c:v>
                </c:pt>
                <c:pt idx="898">
                  <c:v>832.65</c:v>
                </c:pt>
                <c:pt idx="899">
                  <c:v>833.13</c:v>
                </c:pt>
                <c:pt idx="900">
                  <c:v>833.62</c:v>
                </c:pt>
                <c:pt idx="901">
                  <c:v>834.1</c:v>
                </c:pt>
                <c:pt idx="902">
                  <c:v>834.58</c:v>
                </c:pt>
                <c:pt idx="903">
                  <c:v>835.06</c:v>
                </c:pt>
                <c:pt idx="904">
                  <c:v>835.54</c:v>
                </c:pt>
                <c:pt idx="905">
                  <c:v>836.03</c:v>
                </c:pt>
                <c:pt idx="906">
                  <c:v>836.51</c:v>
                </c:pt>
                <c:pt idx="907">
                  <c:v>836.99</c:v>
                </c:pt>
                <c:pt idx="908">
                  <c:v>837.47</c:v>
                </c:pt>
                <c:pt idx="909">
                  <c:v>837.95</c:v>
                </c:pt>
                <c:pt idx="910">
                  <c:v>838.44</c:v>
                </c:pt>
                <c:pt idx="911">
                  <c:v>838.92</c:v>
                </c:pt>
                <c:pt idx="912">
                  <c:v>839.4</c:v>
                </c:pt>
                <c:pt idx="913">
                  <c:v>839.88</c:v>
                </c:pt>
                <c:pt idx="914">
                  <c:v>840.37</c:v>
                </c:pt>
                <c:pt idx="915">
                  <c:v>840.85</c:v>
                </c:pt>
                <c:pt idx="916">
                  <c:v>841.33</c:v>
                </c:pt>
                <c:pt idx="917">
                  <c:v>841.81</c:v>
                </c:pt>
                <c:pt idx="918">
                  <c:v>842.29</c:v>
                </c:pt>
                <c:pt idx="919">
                  <c:v>842.78</c:v>
                </c:pt>
                <c:pt idx="920">
                  <c:v>843.26</c:v>
                </c:pt>
                <c:pt idx="921">
                  <c:v>843.74</c:v>
                </c:pt>
                <c:pt idx="922">
                  <c:v>844.22</c:v>
                </c:pt>
                <c:pt idx="923">
                  <c:v>844.7</c:v>
                </c:pt>
                <c:pt idx="924">
                  <c:v>845.19</c:v>
                </c:pt>
                <c:pt idx="925">
                  <c:v>845.67</c:v>
                </c:pt>
                <c:pt idx="926">
                  <c:v>846.15</c:v>
                </c:pt>
                <c:pt idx="927">
                  <c:v>846.63</c:v>
                </c:pt>
                <c:pt idx="928">
                  <c:v>847.12</c:v>
                </c:pt>
                <c:pt idx="929">
                  <c:v>847.6</c:v>
                </c:pt>
                <c:pt idx="930">
                  <c:v>848.08</c:v>
                </c:pt>
                <c:pt idx="931">
                  <c:v>848.56</c:v>
                </c:pt>
                <c:pt idx="932">
                  <c:v>849.04</c:v>
                </c:pt>
                <c:pt idx="933">
                  <c:v>849.53</c:v>
                </c:pt>
                <c:pt idx="934">
                  <c:v>850.01</c:v>
                </c:pt>
                <c:pt idx="935">
                  <c:v>850.49</c:v>
                </c:pt>
                <c:pt idx="936">
                  <c:v>850.97</c:v>
                </c:pt>
                <c:pt idx="937">
                  <c:v>851.45</c:v>
                </c:pt>
                <c:pt idx="938">
                  <c:v>851.94</c:v>
                </c:pt>
                <c:pt idx="939">
                  <c:v>852.42</c:v>
                </c:pt>
                <c:pt idx="940">
                  <c:v>852.9</c:v>
                </c:pt>
                <c:pt idx="941">
                  <c:v>853.38</c:v>
                </c:pt>
                <c:pt idx="942">
                  <c:v>853.87</c:v>
                </c:pt>
                <c:pt idx="943">
                  <c:v>854.35</c:v>
                </c:pt>
                <c:pt idx="944">
                  <c:v>854.83</c:v>
                </c:pt>
                <c:pt idx="945">
                  <c:v>855.31</c:v>
                </c:pt>
                <c:pt idx="946">
                  <c:v>855.79</c:v>
                </c:pt>
                <c:pt idx="947">
                  <c:v>856.28</c:v>
                </c:pt>
                <c:pt idx="948">
                  <c:v>856.76</c:v>
                </c:pt>
                <c:pt idx="949">
                  <c:v>857.24</c:v>
                </c:pt>
                <c:pt idx="950">
                  <c:v>857.72</c:v>
                </c:pt>
                <c:pt idx="951">
                  <c:v>858.2</c:v>
                </c:pt>
                <c:pt idx="952">
                  <c:v>858.69</c:v>
                </c:pt>
                <c:pt idx="953">
                  <c:v>859.17</c:v>
                </c:pt>
                <c:pt idx="954">
                  <c:v>859.65</c:v>
                </c:pt>
                <c:pt idx="955">
                  <c:v>860.13</c:v>
                </c:pt>
                <c:pt idx="956">
                  <c:v>860.62</c:v>
                </c:pt>
                <c:pt idx="957">
                  <c:v>861.1</c:v>
                </c:pt>
                <c:pt idx="958">
                  <c:v>861.58</c:v>
                </c:pt>
                <c:pt idx="959">
                  <c:v>862.06</c:v>
                </c:pt>
                <c:pt idx="960">
                  <c:v>862.54</c:v>
                </c:pt>
                <c:pt idx="961">
                  <c:v>863.03</c:v>
                </c:pt>
                <c:pt idx="962">
                  <c:v>863.51</c:v>
                </c:pt>
                <c:pt idx="963">
                  <c:v>863.99</c:v>
                </c:pt>
                <c:pt idx="964">
                  <c:v>864.47</c:v>
                </c:pt>
                <c:pt idx="965">
                  <c:v>864.95</c:v>
                </c:pt>
                <c:pt idx="966">
                  <c:v>865.44</c:v>
                </c:pt>
                <c:pt idx="967">
                  <c:v>865.92</c:v>
                </c:pt>
                <c:pt idx="968">
                  <c:v>866.4</c:v>
                </c:pt>
                <c:pt idx="969">
                  <c:v>866.88</c:v>
                </c:pt>
                <c:pt idx="970">
                  <c:v>867.36</c:v>
                </c:pt>
                <c:pt idx="971">
                  <c:v>867.85</c:v>
                </c:pt>
                <c:pt idx="972">
                  <c:v>868.33</c:v>
                </c:pt>
                <c:pt idx="973">
                  <c:v>868.81</c:v>
                </c:pt>
                <c:pt idx="974">
                  <c:v>869.29</c:v>
                </c:pt>
                <c:pt idx="975">
                  <c:v>869.78</c:v>
                </c:pt>
                <c:pt idx="976">
                  <c:v>870.26</c:v>
                </c:pt>
                <c:pt idx="977">
                  <c:v>870.74</c:v>
                </c:pt>
                <c:pt idx="978">
                  <c:v>871.22</c:v>
                </c:pt>
                <c:pt idx="979">
                  <c:v>871.7</c:v>
                </c:pt>
                <c:pt idx="980">
                  <c:v>872.19</c:v>
                </c:pt>
                <c:pt idx="981">
                  <c:v>872.67</c:v>
                </c:pt>
                <c:pt idx="982">
                  <c:v>873.15</c:v>
                </c:pt>
                <c:pt idx="983">
                  <c:v>873.63</c:v>
                </c:pt>
                <c:pt idx="984">
                  <c:v>874.11</c:v>
                </c:pt>
                <c:pt idx="985">
                  <c:v>874.6</c:v>
                </c:pt>
                <c:pt idx="986">
                  <c:v>875.08</c:v>
                </c:pt>
                <c:pt idx="987">
                  <c:v>875.56</c:v>
                </c:pt>
                <c:pt idx="988">
                  <c:v>876.04</c:v>
                </c:pt>
                <c:pt idx="989">
                  <c:v>876.53</c:v>
                </c:pt>
                <c:pt idx="990">
                  <c:v>877.01</c:v>
                </c:pt>
                <c:pt idx="991">
                  <c:v>877.49</c:v>
                </c:pt>
                <c:pt idx="992">
                  <c:v>877.97</c:v>
                </c:pt>
                <c:pt idx="993">
                  <c:v>878.45</c:v>
                </c:pt>
                <c:pt idx="994">
                  <c:v>878.94</c:v>
                </c:pt>
                <c:pt idx="995">
                  <c:v>879.42</c:v>
                </c:pt>
                <c:pt idx="996">
                  <c:v>879.9</c:v>
                </c:pt>
                <c:pt idx="997">
                  <c:v>880.38</c:v>
                </c:pt>
                <c:pt idx="998">
                  <c:v>880.86</c:v>
                </c:pt>
                <c:pt idx="999">
                  <c:v>881.35</c:v>
                </c:pt>
                <c:pt idx="1000">
                  <c:v>881.83</c:v>
                </c:pt>
                <c:pt idx="1001">
                  <c:v>882.31</c:v>
                </c:pt>
                <c:pt idx="1002">
                  <c:v>882.79</c:v>
                </c:pt>
                <c:pt idx="1003">
                  <c:v>883.28</c:v>
                </c:pt>
                <c:pt idx="1004">
                  <c:v>883.76</c:v>
                </c:pt>
                <c:pt idx="1005">
                  <c:v>884.24</c:v>
                </c:pt>
                <c:pt idx="1006">
                  <c:v>884.72</c:v>
                </c:pt>
                <c:pt idx="1007">
                  <c:v>885.2</c:v>
                </c:pt>
                <c:pt idx="1008">
                  <c:v>885.69</c:v>
                </c:pt>
                <c:pt idx="1009">
                  <c:v>886.17</c:v>
                </c:pt>
                <c:pt idx="1010">
                  <c:v>886.65</c:v>
                </c:pt>
                <c:pt idx="1011">
                  <c:v>887.13</c:v>
                </c:pt>
                <c:pt idx="1012">
                  <c:v>887.61</c:v>
                </c:pt>
                <c:pt idx="1013">
                  <c:v>888.1</c:v>
                </c:pt>
                <c:pt idx="1014">
                  <c:v>888.58</c:v>
                </c:pt>
                <c:pt idx="1015">
                  <c:v>889.06</c:v>
                </c:pt>
                <c:pt idx="1016">
                  <c:v>889.54</c:v>
                </c:pt>
                <c:pt idx="1017">
                  <c:v>890.03</c:v>
                </c:pt>
                <c:pt idx="1018">
                  <c:v>890.51</c:v>
                </c:pt>
                <c:pt idx="1019">
                  <c:v>890.99</c:v>
                </c:pt>
                <c:pt idx="1020">
                  <c:v>891.47</c:v>
                </c:pt>
                <c:pt idx="1021">
                  <c:v>891.95</c:v>
                </c:pt>
                <c:pt idx="1022">
                  <c:v>892.44</c:v>
                </c:pt>
                <c:pt idx="1023">
                  <c:v>892.92</c:v>
                </c:pt>
                <c:pt idx="1024">
                  <c:v>893.4</c:v>
                </c:pt>
                <c:pt idx="1025">
                  <c:v>893.88</c:v>
                </c:pt>
                <c:pt idx="1026">
                  <c:v>894.36</c:v>
                </c:pt>
                <c:pt idx="1027">
                  <c:v>894.85</c:v>
                </c:pt>
                <c:pt idx="1028">
                  <c:v>895.33</c:v>
                </c:pt>
                <c:pt idx="1029">
                  <c:v>895.81</c:v>
                </c:pt>
                <c:pt idx="1030">
                  <c:v>896.29</c:v>
                </c:pt>
                <c:pt idx="1031">
                  <c:v>896.78</c:v>
                </c:pt>
                <c:pt idx="1032">
                  <c:v>897.26</c:v>
                </c:pt>
                <c:pt idx="1033">
                  <c:v>897.74</c:v>
                </c:pt>
                <c:pt idx="1034">
                  <c:v>898.22</c:v>
                </c:pt>
                <c:pt idx="1035">
                  <c:v>898.7</c:v>
                </c:pt>
                <c:pt idx="1036">
                  <c:v>899.19</c:v>
                </c:pt>
                <c:pt idx="1037">
                  <c:v>899.67</c:v>
                </c:pt>
                <c:pt idx="1038">
                  <c:v>900.15</c:v>
                </c:pt>
                <c:pt idx="1039">
                  <c:v>900.63</c:v>
                </c:pt>
                <c:pt idx="1040">
                  <c:v>901.11</c:v>
                </c:pt>
                <c:pt idx="1041">
                  <c:v>901.6</c:v>
                </c:pt>
                <c:pt idx="1042">
                  <c:v>902.08</c:v>
                </c:pt>
                <c:pt idx="1043">
                  <c:v>902.56</c:v>
                </c:pt>
                <c:pt idx="1044">
                  <c:v>903.04</c:v>
                </c:pt>
                <c:pt idx="1045">
                  <c:v>903.53</c:v>
                </c:pt>
                <c:pt idx="1046">
                  <c:v>904.01</c:v>
                </c:pt>
                <c:pt idx="1047">
                  <c:v>904.49</c:v>
                </c:pt>
                <c:pt idx="1048">
                  <c:v>904.97</c:v>
                </c:pt>
                <c:pt idx="1049">
                  <c:v>905.45</c:v>
                </c:pt>
                <c:pt idx="1050">
                  <c:v>905.94</c:v>
                </c:pt>
                <c:pt idx="1051">
                  <c:v>906.42</c:v>
                </c:pt>
                <c:pt idx="1052">
                  <c:v>906.9</c:v>
                </c:pt>
                <c:pt idx="1053">
                  <c:v>907.38</c:v>
                </c:pt>
                <c:pt idx="1054">
                  <c:v>907.86</c:v>
                </c:pt>
                <c:pt idx="1055">
                  <c:v>908.35</c:v>
                </c:pt>
                <c:pt idx="1056">
                  <c:v>908.83</c:v>
                </c:pt>
                <c:pt idx="1057">
                  <c:v>909.31</c:v>
                </c:pt>
                <c:pt idx="1058">
                  <c:v>909.79</c:v>
                </c:pt>
                <c:pt idx="1059">
                  <c:v>910.28</c:v>
                </c:pt>
                <c:pt idx="1060">
                  <c:v>910.76</c:v>
                </c:pt>
                <c:pt idx="1061">
                  <c:v>911.24</c:v>
                </c:pt>
                <c:pt idx="1062">
                  <c:v>911.72</c:v>
                </c:pt>
                <c:pt idx="1063">
                  <c:v>912.2</c:v>
                </c:pt>
                <c:pt idx="1064">
                  <c:v>912.69</c:v>
                </c:pt>
                <c:pt idx="1065">
                  <c:v>913.17</c:v>
                </c:pt>
                <c:pt idx="1066">
                  <c:v>913.65</c:v>
                </c:pt>
                <c:pt idx="1067">
                  <c:v>914.13</c:v>
                </c:pt>
                <c:pt idx="1068">
                  <c:v>914.61</c:v>
                </c:pt>
                <c:pt idx="1069">
                  <c:v>915.1</c:v>
                </c:pt>
                <c:pt idx="1070">
                  <c:v>915.58</c:v>
                </c:pt>
                <c:pt idx="1071">
                  <c:v>916.06</c:v>
                </c:pt>
                <c:pt idx="1072">
                  <c:v>916.54</c:v>
                </c:pt>
                <c:pt idx="1073">
                  <c:v>917.03</c:v>
                </c:pt>
                <c:pt idx="1074">
                  <c:v>917.51</c:v>
                </c:pt>
                <c:pt idx="1075">
                  <c:v>917.99</c:v>
                </c:pt>
                <c:pt idx="1076">
                  <c:v>918.47</c:v>
                </c:pt>
                <c:pt idx="1077">
                  <c:v>918.95</c:v>
                </c:pt>
                <c:pt idx="1078">
                  <c:v>919.44</c:v>
                </c:pt>
                <c:pt idx="1079">
                  <c:v>919.92</c:v>
                </c:pt>
                <c:pt idx="1080">
                  <c:v>920.4</c:v>
                </c:pt>
                <c:pt idx="1081">
                  <c:v>920.88</c:v>
                </c:pt>
                <c:pt idx="1082">
                  <c:v>921.36</c:v>
                </c:pt>
                <c:pt idx="1083">
                  <c:v>921.85</c:v>
                </c:pt>
                <c:pt idx="1084">
                  <c:v>922.33</c:v>
                </c:pt>
                <c:pt idx="1085">
                  <c:v>922.81</c:v>
                </c:pt>
                <c:pt idx="1086">
                  <c:v>923.29</c:v>
                </c:pt>
                <c:pt idx="1087">
                  <c:v>923.77</c:v>
                </c:pt>
                <c:pt idx="1088">
                  <c:v>924.26</c:v>
                </c:pt>
                <c:pt idx="1089">
                  <c:v>924.74</c:v>
                </c:pt>
                <c:pt idx="1090">
                  <c:v>925.22</c:v>
                </c:pt>
                <c:pt idx="1091">
                  <c:v>925.7</c:v>
                </c:pt>
                <c:pt idx="1092">
                  <c:v>926.19</c:v>
                </c:pt>
                <c:pt idx="1093">
                  <c:v>926.67</c:v>
                </c:pt>
                <c:pt idx="1094">
                  <c:v>927.15</c:v>
                </c:pt>
                <c:pt idx="1095">
                  <c:v>927.63</c:v>
                </c:pt>
                <c:pt idx="1096">
                  <c:v>928.11</c:v>
                </c:pt>
                <c:pt idx="1097">
                  <c:v>928.6</c:v>
                </c:pt>
                <c:pt idx="1098">
                  <c:v>929.08</c:v>
                </c:pt>
                <c:pt idx="1099">
                  <c:v>929.56</c:v>
                </c:pt>
                <c:pt idx="1100">
                  <c:v>930.04</c:v>
                </c:pt>
                <c:pt idx="1101">
                  <c:v>930.52</c:v>
                </c:pt>
                <c:pt idx="1102">
                  <c:v>931.01</c:v>
                </c:pt>
                <c:pt idx="1103">
                  <c:v>931.49</c:v>
                </c:pt>
                <c:pt idx="1104">
                  <c:v>931.97</c:v>
                </c:pt>
                <c:pt idx="1105">
                  <c:v>932.45</c:v>
                </c:pt>
                <c:pt idx="1106">
                  <c:v>932.94</c:v>
                </c:pt>
                <c:pt idx="1107">
                  <c:v>933.42</c:v>
                </c:pt>
                <c:pt idx="1108">
                  <c:v>933.9</c:v>
                </c:pt>
                <c:pt idx="1109">
                  <c:v>934.38</c:v>
                </c:pt>
                <c:pt idx="1110">
                  <c:v>934.86</c:v>
                </c:pt>
                <c:pt idx="1111">
                  <c:v>935.35</c:v>
                </c:pt>
                <c:pt idx="1112">
                  <c:v>935.83</c:v>
                </c:pt>
                <c:pt idx="1113">
                  <c:v>936.31</c:v>
                </c:pt>
                <c:pt idx="1114">
                  <c:v>936.79</c:v>
                </c:pt>
                <c:pt idx="1115">
                  <c:v>937.27</c:v>
                </c:pt>
                <c:pt idx="1116">
                  <c:v>937.76</c:v>
                </c:pt>
                <c:pt idx="1117">
                  <c:v>938.24</c:v>
                </c:pt>
                <c:pt idx="1118">
                  <c:v>938.72</c:v>
                </c:pt>
                <c:pt idx="1119">
                  <c:v>939.2</c:v>
                </c:pt>
                <c:pt idx="1120">
                  <c:v>939.69</c:v>
                </c:pt>
                <c:pt idx="1121">
                  <c:v>940.17</c:v>
                </c:pt>
                <c:pt idx="1122">
                  <c:v>940.65</c:v>
                </c:pt>
                <c:pt idx="1123">
                  <c:v>941.13</c:v>
                </c:pt>
                <c:pt idx="1124">
                  <c:v>941.61</c:v>
                </c:pt>
                <c:pt idx="1125">
                  <c:v>942.1</c:v>
                </c:pt>
                <c:pt idx="1126">
                  <c:v>942.58</c:v>
                </c:pt>
                <c:pt idx="1127">
                  <c:v>943.06</c:v>
                </c:pt>
                <c:pt idx="1128">
                  <c:v>943.54</c:v>
                </c:pt>
                <c:pt idx="1129">
                  <c:v>944.02</c:v>
                </c:pt>
                <c:pt idx="1130">
                  <c:v>944.51</c:v>
                </c:pt>
                <c:pt idx="1131">
                  <c:v>944.99</c:v>
                </c:pt>
                <c:pt idx="1132">
                  <c:v>945.47</c:v>
                </c:pt>
                <c:pt idx="1133">
                  <c:v>945.95</c:v>
                </c:pt>
                <c:pt idx="1134">
                  <c:v>946.44</c:v>
                </c:pt>
                <c:pt idx="1135">
                  <c:v>946.92</c:v>
                </c:pt>
                <c:pt idx="1136">
                  <c:v>947.4</c:v>
                </c:pt>
                <c:pt idx="1137">
                  <c:v>947.88</c:v>
                </c:pt>
                <c:pt idx="1138">
                  <c:v>948.36</c:v>
                </c:pt>
                <c:pt idx="1139">
                  <c:v>948.85</c:v>
                </c:pt>
                <c:pt idx="1140">
                  <c:v>949.33</c:v>
                </c:pt>
                <c:pt idx="1141">
                  <c:v>949.81</c:v>
                </c:pt>
                <c:pt idx="1142">
                  <c:v>950.29</c:v>
                </c:pt>
                <c:pt idx="1143">
                  <c:v>950.77</c:v>
                </c:pt>
                <c:pt idx="1144">
                  <c:v>951.26</c:v>
                </c:pt>
                <c:pt idx="1145">
                  <c:v>951.74</c:v>
                </c:pt>
                <c:pt idx="1146">
                  <c:v>952.22</c:v>
                </c:pt>
                <c:pt idx="1147">
                  <c:v>952.7</c:v>
                </c:pt>
                <c:pt idx="1148">
                  <c:v>953.19</c:v>
                </c:pt>
                <c:pt idx="1149">
                  <c:v>953.67</c:v>
                </c:pt>
                <c:pt idx="1150">
                  <c:v>954.15</c:v>
                </c:pt>
                <c:pt idx="1151">
                  <c:v>954.63</c:v>
                </c:pt>
                <c:pt idx="1152">
                  <c:v>955.11</c:v>
                </c:pt>
                <c:pt idx="1153">
                  <c:v>955.6</c:v>
                </c:pt>
                <c:pt idx="1154">
                  <c:v>956.08</c:v>
                </c:pt>
                <c:pt idx="1155">
                  <c:v>956.56</c:v>
                </c:pt>
                <c:pt idx="1156">
                  <c:v>957.04</c:v>
                </c:pt>
                <c:pt idx="1157">
                  <c:v>957.52</c:v>
                </c:pt>
                <c:pt idx="1158">
                  <c:v>958.01</c:v>
                </c:pt>
                <c:pt idx="1159">
                  <c:v>958.49</c:v>
                </c:pt>
                <c:pt idx="1160">
                  <c:v>958.97</c:v>
                </c:pt>
                <c:pt idx="1161">
                  <c:v>959.45</c:v>
                </c:pt>
                <c:pt idx="1162">
                  <c:v>959.94</c:v>
                </c:pt>
                <c:pt idx="1163">
                  <c:v>960.42</c:v>
                </c:pt>
                <c:pt idx="1164">
                  <c:v>960.9</c:v>
                </c:pt>
                <c:pt idx="1165">
                  <c:v>961.38</c:v>
                </c:pt>
                <c:pt idx="1166">
                  <c:v>961.86</c:v>
                </c:pt>
                <c:pt idx="1167">
                  <c:v>962.35</c:v>
                </c:pt>
                <c:pt idx="1168">
                  <c:v>962.83</c:v>
                </c:pt>
                <c:pt idx="1169">
                  <c:v>963.31</c:v>
                </c:pt>
                <c:pt idx="1170">
                  <c:v>963.79</c:v>
                </c:pt>
                <c:pt idx="1171">
                  <c:v>964.27</c:v>
                </c:pt>
                <c:pt idx="1172">
                  <c:v>964.76</c:v>
                </c:pt>
                <c:pt idx="1173">
                  <c:v>965.24</c:v>
                </c:pt>
                <c:pt idx="1174">
                  <c:v>965.72</c:v>
                </c:pt>
                <c:pt idx="1175">
                  <c:v>966.2</c:v>
                </c:pt>
                <c:pt idx="1176">
                  <c:v>966.69</c:v>
                </c:pt>
                <c:pt idx="1177">
                  <c:v>967.17</c:v>
                </c:pt>
                <c:pt idx="1178">
                  <c:v>967.65</c:v>
                </c:pt>
                <c:pt idx="1179">
                  <c:v>968.13</c:v>
                </c:pt>
                <c:pt idx="1180">
                  <c:v>968.61</c:v>
                </c:pt>
                <c:pt idx="1181">
                  <c:v>969.1</c:v>
                </c:pt>
                <c:pt idx="1182">
                  <c:v>969.58</c:v>
                </c:pt>
                <c:pt idx="1183">
                  <c:v>970.06</c:v>
                </c:pt>
                <c:pt idx="1184">
                  <c:v>970.54</c:v>
                </c:pt>
                <c:pt idx="1185">
                  <c:v>971.02</c:v>
                </c:pt>
                <c:pt idx="1186">
                  <c:v>971.51</c:v>
                </c:pt>
                <c:pt idx="1187">
                  <c:v>971.99</c:v>
                </c:pt>
                <c:pt idx="1188">
                  <c:v>972.47</c:v>
                </c:pt>
                <c:pt idx="1189">
                  <c:v>972.95</c:v>
                </c:pt>
                <c:pt idx="1190">
                  <c:v>973.44</c:v>
                </c:pt>
                <c:pt idx="1191">
                  <c:v>973.92</c:v>
                </c:pt>
                <c:pt idx="1192">
                  <c:v>974.4</c:v>
                </c:pt>
                <c:pt idx="1193">
                  <c:v>974.88</c:v>
                </c:pt>
                <c:pt idx="1194">
                  <c:v>975.36</c:v>
                </c:pt>
                <c:pt idx="1195">
                  <c:v>975.85</c:v>
                </c:pt>
                <c:pt idx="1196">
                  <c:v>976.33</c:v>
                </c:pt>
                <c:pt idx="1197">
                  <c:v>976.81</c:v>
                </c:pt>
                <c:pt idx="1198">
                  <c:v>977.29</c:v>
                </c:pt>
                <c:pt idx="1199">
                  <c:v>977.77</c:v>
                </c:pt>
                <c:pt idx="1200">
                  <c:v>978.26</c:v>
                </c:pt>
                <c:pt idx="1201">
                  <c:v>978.74</c:v>
                </c:pt>
                <c:pt idx="1202">
                  <c:v>979.22</c:v>
                </c:pt>
                <c:pt idx="1203">
                  <c:v>979.7</c:v>
                </c:pt>
                <c:pt idx="1204">
                  <c:v>980.19</c:v>
                </c:pt>
                <c:pt idx="1205">
                  <c:v>980.67</c:v>
                </c:pt>
                <c:pt idx="1206">
                  <c:v>981.15</c:v>
                </c:pt>
                <c:pt idx="1207">
                  <c:v>981.63</c:v>
                </c:pt>
                <c:pt idx="1208">
                  <c:v>982.11</c:v>
                </c:pt>
                <c:pt idx="1209">
                  <c:v>982.6</c:v>
                </c:pt>
                <c:pt idx="1210">
                  <c:v>983.08</c:v>
                </c:pt>
                <c:pt idx="1211">
                  <c:v>983.56</c:v>
                </c:pt>
                <c:pt idx="1212">
                  <c:v>984.04</c:v>
                </c:pt>
                <c:pt idx="1213">
                  <c:v>984.52</c:v>
                </c:pt>
                <c:pt idx="1214">
                  <c:v>985.01</c:v>
                </c:pt>
                <c:pt idx="1215">
                  <c:v>985.49</c:v>
                </c:pt>
                <c:pt idx="1216">
                  <c:v>985.97</c:v>
                </c:pt>
                <c:pt idx="1217">
                  <c:v>986.45</c:v>
                </c:pt>
                <c:pt idx="1218">
                  <c:v>986.93</c:v>
                </c:pt>
                <c:pt idx="1219">
                  <c:v>987.42</c:v>
                </c:pt>
                <c:pt idx="1220">
                  <c:v>987.9</c:v>
                </c:pt>
                <c:pt idx="1221">
                  <c:v>988.38</c:v>
                </c:pt>
                <c:pt idx="1222">
                  <c:v>988.86</c:v>
                </c:pt>
                <c:pt idx="1223">
                  <c:v>989.35</c:v>
                </c:pt>
                <c:pt idx="1224">
                  <c:v>989.83</c:v>
                </c:pt>
                <c:pt idx="1225">
                  <c:v>990.31</c:v>
                </c:pt>
                <c:pt idx="1226">
                  <c:v>990.79</c:v>
                </c:pt>
                <c:pt idx="1227">
                  <c:v>991.27</c:v>
                </c:pt>
                <c:pt idx="1228">
                  <c:v>991.76</c:v>
                </c:pt>
                <c:pt idx="1229">
                  <c:v>992.24</c:v>
                </c:pt>
                <c:pt idx="1230">
                  <c:v>992.72</c:v>
                </c:pt>
                <c:pt idx="1231">
                  <c:v>993.2</c:v>
                </c:pt>
                <c:pt idx="1232">
                  <c:v>993.68</c:v>
                </c:pt>
                <c:pt idx="1233">
                  <c:v>994.17</c:v>
                </c:pt>
                <c:pt idx="1234">
                  <c:v>994.65</c:v>
                </c:pt>
                <c:pt idx="1235">
                  <c:v>995.13</c:v>
                </c:pt>
                <c:pt idx="1236">
                  <c:v>995.61</c:v>
                </c:pt>
                <c:pt idx="1237">
                  <c:v>996.1</c:v>
                </c:pt>
                <c:pt idx="1238">
                  <c:v>996.58</c:v>
                </c:pt>
                <c:pt idx="1239">
                  <c:v>997.06</c:v>
                </c:pt>
                <c:pt idx="1240">
                  <c:v>997.54</c:v>
                </c:pt>
                <c:pt idx="1241">
                  <c:v>998.02</c:v>
                </c:pt>
                <c:pt idx="1242">
                  <c:v>998.51</c:v>
                </c:pt>
                <c:pt idx="1243">
                  <c:v>998.99</c:v>
                </c:pt>
                <c:pt idx="1244">
                  <c:v>999.47</c:v>
                </c:pt>
                <c:pt idx="1245">
                  <c:v>999.95</c:v>
                </c:pt>
                <c:pt idx="1246">
                  <c:v>1000.44</c:v>
                </c:pt>
                <c:pt idx="1247">
                  <c:v>1000.92</c:v>
                </c:pt>
                <c:pt idx="1248">
                  <c:v>1001.4</c:v>
                </c:pt>
                <c:pt idx="1249">
                  <c:v>1001.88</c:v>
                </c:pt>
                <c:pt idx="1250">
                  <c:v>1002.36</c:v>
                </c:pt>
                <c:pt idx="1251">
                  <c:v>1002.85</c:v>
                </c:pt>
                <c:pt idx="1252">
                  <c:v>1003.33</c:v>
                </c:pt>
                <c:pt idx="1253">
                  <c:v>1003.81</c:v>
                </c:pt>
                <c:pt idx="1254">
                  <c:v>1004.29</c:v>
                </c:pt>
                <c:pt idx="1255">
                  <c:v>1004.77</c:v>
                </c:pt>
                <c:pt idx="1256">
                  <c:v>1005.26</c:v>
                </c:pt>
                <c:pt idx="1257">
                  <c:v>1005.74</c:v>
                </c:pt>
                <c:pt idx="1258">
                  <c:v>1006.22</c:v>
                </c:pt>
                <c:pt idx="1259">
                  <c:v>1006.7</c:v>
                </c:pt>
                <c:pt idx="1260">
                  <c:v>1007.19</c:v>
                </c:pt>
                <c:pt idx="1261">
                  <c:v>1007.67</c:v>
                </c:pt>
                <c:pt idx="1262">
                  <c:v>1008.15</c:v>
                </c:pt>
                <c:pt idx="1263">
                  <c:v>1008.63</c:v>
                </c:pt>
                <c:pt idx="1264">
                  <c:v>1009.11</c:v>
                </c:pt>
                <c:pt idx="1265">
                  <c:v>1009.6</c:v>
                </c:pt>
                <c:pt idx="1266">
                  <c:v>1010.08</c:v>
                </c:pt>
                <c:pt idx="1267">
                  <c:v>1010.56</c:v>
                </c:pt>
                <c:pt idx="1268">
                  <c:v>1011.04</c:v>
                </c:pt>
                <c:pt idx="1269">
                  <c:v>1011.52</c:v>
                </c:pt>
                <c:pt idx="1270">
                  <c:v>1012.01</c:v>
                </c:pt>
                <c:pt idx="1271">
                  <c:v>1012.49</c:v>
                </c:pt>
                <c:pt idx="1272">
                  <c:v>1012.97</c:v>
                </c:pt>
                <c:pt idx="1273">
                  <c:v>1013.45</c:v>
                </c:pt>
                <c:pt idx="1274">
                  <c:v>1013.94</c:v>
                </c:pt>
                <c:pt idx="1275">
                  <c:v>1014.42</c:v>
                </c:pt>
                <c:pt idx="1276">
                  <c:v>1014.9</c:v>
                </c:pt>
                <c:pt idx="1277">
                  <c:v>1015.38</c:v>
                </c:pt>
                <c:pt idx="1278">
                  <c:v>1015.86</c:v>
                </c:pt>
                <c:pt idx="1279">
                  <c:v>1016.35</c:v>
                </c:pt>
                <c:pt idx="1280">
                  <c:v>1016.83</c:v>
                </c:pt>
                <c:pt idx="1281">
                  <c:v>1017.31</c:v>
                </c:pt>
                <c:pt idx="1282">
                  <c:v>1017.79</c:v>
                </c:pt>
                <c:pt idx="1283">
                  <c:v>1018.27</c:v>
                </c:pt>
                <c:pt idx="1284">
                  <c:v>1018.76</c:v>
                </c:pt>
                <c:pt idx="1285">
                  <c:v>1019.24</c:v>
                </c:pt>
                <c:pt idx="1286">
                  <c:v>1019.72</c:v>
                </c:pt>
                <c:pt idx="1287">
                  <c:v>1020.2</c:v>
                </c:pt>
                <c:pt idx="1288">
                  <c:v>1020.69</c:v>
                </c:pt>
                <c:pt idx="1289">
                  <c:v>1021.17</c:v>
                </c:pt>
                <c:pt idx="1290">
                  <c:v>1021.65</c:v>
                </c:pt>
                <c:pt idx="1291">
                  <c:v>1022.13</c:v>
                </c:pt>
                <c:pt idx="1292">
                  <c:v>1022.61</c:v>
                </c:pt>
                <c:pt idx="1293">
                  <c:v>1023.1</c:v>
                </c:pt>
                <c:pt idx="1294">
                  <c:v>1023.58</c:v>
                </c:pt>
                <c:pt idx="1295">
                  <c:v>1024.06</c:v>
                </c:pt>
                <c:pt idx="1296">
                  <c:v>1024.54</c:v>
                </c:pt>
                <c:pt idx="1297">
                  <c:v>1025.02</c:v>
                </c:pt>
                <c:pt idx="1298">
                  <c:v>1025.51</c:v>
                </c:pt>
                <c:pt idx="1299">
                  <c:v>1025.99</c:v>
                </c:pt>
                <c:pt idx="1300">
                  <c:v>1026.47</c:v>
                </c:pt>
                <c:pt idx="1301">
                  <c:v>1026.95</c:v>
                </c:pt>
                <c:pt idx="1302">
                  <c:v>1027.43</c:v>
                </c:pt>
                <c:pt idx="1303">
                  <c:v>1027.92</c:v>
                </c:pt>
                <c:pt idx="1304">
                  <c:v>1028.4000000000001</c:v>
                </c:pt>
                <c:pt idx="1305">
                  <c:v>1028.8800000000001</c:v>
                </c:pt>
                <c:pt idx="1306">
                  <c:v>1029.3599999999999</c:v>
                </c:pt>
                <c:pt idx="1307">
                  <c:v>1029.8499999999999</c:v>
                </c:pt>
                <c:pt idx="1308">
                  <c:v>1030.33</c:v>
                </c:pt>
                <c:pt idx="1309">
                  <c:v>1030.81</c:v>
                </c:pt>
                <c:pt idx="1310">
                  <c:v>1031.29</c:v>
                </c:pt>
                <c:pt idx="1311">
                  <c:v>1031.77</c:v>
                </c:pt>
                <c:pt idx="1312">
                  <c:v>1032.26</c:v>
                </c:pt>
                <c:pt idx="1313">
                  <c:v>1032.74</c:v>
                </c:pt>
                <c:pt idx="1314">
                  <c:v>1033.22</c:v>
                </c:pt>
                <c:pt idx="1315">
                  <c:v>1033.7</c:v>
                </c:pt>
                <c:pt idx="1316">
                  <c:v>1034.18</c:v>
                </c:pt>
                <c:pt idx="1317">
                  <c:v>1034.67</c:v>
                </c:pt>
                <c:pt idx="1318">
                  <c:v>1035.1500000000001</c:v>
                </c:pt>
                <c:pt idx="1319">
                  <c:v>1035.6300000000001</c:v>
                </c:pt>
                <c:pt idx="1320">
                  <c:v>1036.1099999999999</c:v>
                </c:pt>
                <c:pt idx="1321">
                  <c:v>1036.5999999999999</c:v>
                </c:pt>
                <c:pt idx="1322">
                  <c:v>1037.08</c:v>
                </c:pt>
                <c:pt idx="1323">
                  <c:v>1037.56</c:v>
                </c:pt>
                <c:pt idx="1324">
                  <c:v>1038.04</c:v>
                </c:pt>
                <c:pt idx="1325">
                  <c:v>1038.52</c:v>
                </c:pt>
                <c:pt idx="1326">
                  <c:v>1039.01</c:v>
                </c:pt>
                <c:pt idx="1327">
                  <c:v>1039.49</c:v>
                </c:pt>
                <c:pt idx="1328">
                  <c:v>1039.97</c:v>
                </c:pt>
                <c:pt idx="1329">
                  <c:v>1040.45</c:v>
                </c:pt>
                <c:pt idx="1330">
                  <c:v>1040.93</c:v>
                </c:pt>
                <c:pt idx="1331">
                  <c:v>1041.42</c:v>
                </c:pt>
                <c:pt idx="1332">
                  <c:v>1041.9000000000001</c:v>
                </c:pt>
                <c:pt idx="1333">
                  <c:v>1042.3800000000001</c:v>
                </c:pt>
                <c:pt idx="1334">
                  <c:v>1042.8599999999999</c:v>
                </c:pt>
                <c:pt idx="1335">
                  <c:v>1043.3499999999999</c:v>
                </c:pt>
                <c:pt idx="1336">
                  <c:v>1043.83</c:v>
                </c:pt>
                <c:pt idx="1337">
                  <c:v>1044.31</c:v>
                </c:pt>
                <c:pt idx="1338">
                  <c:v>1044.79</c:v>
                </c:pt>
                <c:pt idx="1339">
                  <c:v>1045.27</c:v>
                </c:pt>
                <c:pt idx="1340">
                  <c:v>1045.76</c:v>
                </c:pt>
                <c:pt idx="1341">
                  <c:v>1046.24</c:v>
                </c:pt>
                <c:pt idx="1342">
                  <c:v>1046.72</c:v>
                </c:pt>
                <c:pt idx="1343">
                  <c:v>1047.2</c:v>
                </c:pt>
                <c:pt idx="1344">
                  <c:v>1047.68</c:v>
                </c:pt>
                <c:pt idx="1345">
                  <c:v>1048.17</c:v>
                </c:pt>
                <c:pt idx="1346">
                  <c:v>1048.6500000000001</c:v>
                </c:pt>
                <c:pt idx="1347">
                  <c:v>1049.1300000000001</c:v>
                </c:pt>
                <c:pt idx="1348">
                  <c:v>1049.6099999999999</c:v>
                </c:pt>
                <c:pt idx="1349">
                  <c:v>1050.0999999999999</c:v>
                </c:pt>
                <c:pt idx="1350">
                  <c:v>1050.58</c:v>
                </c:pt>
                <c:pt idx="1351">
                  <c:v>1051.06</c:v>
                </c:pt>
                <c:pt idx="1352">
                  <c:v>1051.54</c:v>
                </c:pt>
                <c:pt idx="1353">
                  <c:v>1052.02</c:v>
                </c:pt>
                <c:pt idx="1354">
                  <c:v>1052.51</c:v>
                </c:pt>
                <c:pt idx="1355">
                  <c:v>1052.99</c:v>
                </c:pt>
                <c:pt idx="1356">
                  <c:v>1053.47</c:v>
                </c:pt>
                <c:pt idx="1357">
                  <c:v>1053.95</c:v>
                </c:pt>
                <c:pt idx="1358">
                  <c:v>1054.43</c:v>
                </c:pt>
                <c:pt idx="1359">
                  <c:v>1054.92</c:v>
                </c:pt>
                <c:pt idx="1360">
                  <c:v>1055.4000000000001</c:v>
                </c:pt>
                <c:pt idx="1361">
                  <c:v>1055.8800000000001</c:v>
                </c:pt>
                <c:pt idx="1362">
                  <c:v>1056.3599999999999</c:v>
                </c:pt>
                <c:pt idx="1363">
                  <c:v>1056.8499999999999</c:v>
                </c:pt>
                <c:pt idx="1364">
                  <c:v>1057.33</c:v>
                </c:pt>
                <c:pt idx="1365">
                  <c:v>1057.81</c:v>
                </c:pt>
                <c:pt idx="1366">
                  <c:v>1058.29</c:v>
                </c:pt>
                <c:pt idx="1367">
                  <c:v>1058.77</c:v>
                </c:pt>
                <c:pt idx="1368">
                  <c:v>1059.26</c:v>
                </c:pt>
                <c:pt idx="1369">
                  <c:v>1059.74</c:v>
                </c:pt>
                <c:pt idx="1370">
                  <c:v>1060.22</c:v>
                </c:pt>
                <c:pt idx="1371">
                  <c:v>1060.7</c:v>
                </c:pt>
                <c:pt idx="1372">
                  <c:v>1061.18</c:v>
                </c:pt>
                <c:pt idx="1373">
                  <c:v>1061.67</c:v>
                </c:pt>
                <c:pt idx="1374">
                  <c:v>1062.1500000000001</c:v>
                </c:pt>
                <c:pt idx="1375">
                  <c:v>1062.6300000000001</c:v>
                </c:pt>
                <c:pt idx="1376">
                  <c:v>1063.1099999999999</c:v>
                </c:pt>
                <c:pt idx="1377">
                  <c:v>1063.5999999999999</c:v>
                </c:pt>
                <c:pt idx="1378">
                  <c:v>1064.08</c:v>
                </c:pt>
                <c:pt idx="1379">
                  <c:v>1064.56</c:v>
                </c:pt>
                <c:pt idx="1380">
                  <c:v>1065.04</c:v>
                </c:pt>
                <c:pt idx="1381">
                  <c:v>1065.52</c:v>
                </c:pt>
                <c:pt idx="1382">
                  <c:v>1066.01</c:v>
                </c:pt>
                <c:pt idx="1383">
                  <c:v>1066.49</c:v>
                </c:pt>
                <c:pt idx="1384">
                  <c:v>1066.97</c:v>
                </c:pt>
                <c:pt idx="1385">
                  <c:v>1067.45</c:v>
                </c:pt>
                <c:pt idx="1386">
                  <c:v>1067.93</c:v>
                </c:pt>
                <c:pt idx="1387">
                  <c:v>1068.42</c:v>
                </c:pt>
                <c:pt idx="1388">
                  <c:v>1068.9000000000001</c:v>
                </c:pt>
                <c:pt idx="1389">
                  <c:v>1069.3800000000001</c:v>
                </c:pt>
                <c:pt idx="1390">
                  <c:v>1069.8599999999999</c:v>
                </c:pt>
                <c:pt idx="1391">
                  <c:v>1070.3499999999999</c:v>
                </c:pt>
                <c:pt idx="1392">
                  <c:v>1070.83</c:v>
                </c:pt>
                <c:pt idx="1393">
                  <c:v>1071.31</c:v>
                </c:pt>
                <c:pt idx="1394">
                  <c:v>1071.79</c:v>
                </c:pt>
                <c:pt idx="1395">
                  <c:v>1072.27</c:v>
                </c:pt>
                <c:pt idx="1396">
                  <c:v>1072.76</c:v>
                </c:pt>
                <c:pt idx="1397">
                  <c:v>1073.24</c:v>
                </c:pt>
                <c:pt idx="1398">
                  <c:v>1073.72</c:v>
                </c:pt>
                <c:pt idx="1399">
                  <c:v>1074.2</c:v>
                </c:pt>
                <c:pt idx="1400">
                  <c:v>1074.68</c:v>
                </c:pt>
                <c:pt idx="1401">
                  <c:v>1075.17</c:v>
                </c:pt>
                <c:pt idx="1402">
                  <c:v>1075.6500000000001</c:v>
                </c:pt>
                <c:pt idx="1403">
                  <c:v>1076.1300000000001</c:v>
                </c:pt>
                <c:pt idx="1404">
                  <c:v>1076.6099999999999</c:v>
                </c:pt>
                <c:pt idx="1405">
                  <c:v>1077.0999999999999</c:v>
                </c:pt>
                <c:pt idx="1406">
                  <c:v>1077.58</c:v>
                </c:pt>
                <c:pt idx="1407">
                  <c:v>1078.06</c:v>
                </c:pt>
                <c:pt idx="1408">
                  <c:v>1078.54</c:v>
                </c:pt>
                <c:pt idx="1409">
                  <c:v>1079.02</c:v>
                </c:pt>
                <c:pt idx="1410">
                  <c:v>1079.51</c:v>
                </c:pt>
                <c:pt idx="1411">
                  <c:v>1079.99</c:v>
                </c:pt>
                <c:pt idx="1412">
                  <c:v>1080.47</c:v>
                </c:pt>
                <c:pt idx="1413">
                  <c:v>1080.95</c:v>
                </c:pt>
                <c:pt idx="1414">
                  <c:v>1081.43</c:v>
                </c:pt>
                <c:pt idx="1415">
                  <c:v>1081.92</c:v>
                </c:pt>
                <c:pt idx="1416">
                  <c:v>1082.4000000000001</c:v>
                </c:pt>
                <c:pt idx="1417">
                  <c:v>1082.8800000000001</c:v>
                </c:pt>
                <c:pt idx="1418">
                  <c:v>1083.3599999999999</c:v>
                </c:pt>
                <c:pt idx="1419">
                  <c:v>1083.8399999999999</c:v>
                </c:pt>
                <c:pt idx="1420">
                  <c:v>1084.33</c:v>
                </c:pt>
                <c:pt idx="1421">
                  <c:v>1084.81</c:v>
                </c:pt>
                <c:pt idx="1422">
                  <c:v>1085.29</c:v>
                </c:pt>
                <c:pt idx="1423">
                  <c:v>1085.77</c:v>
                </c:pt>
                <c:pt idx="1424">
                  <c:v>1086.26</c:v>
                </c:pt>
                <c:pt idx="1425">
                  <c:v>1086.74</c:v>
                </c:pt>
                <c:pt idx="1426">
                  <c:v>1087.22</c:v>
                </c:pt>
                <c:pt idx="1427">
                  <c:v>1087.7</c:v>
                </c:pt>
                <c:pt idx="1428">
                  <c:v>1088.18</c:v>
                </c:pt>
                <c:pt idx="1429">
                  <c:v>1088.67</c:v>
                </c:pt>
                <c:pt idx="1430">
                  <c:v>1089.1500000000001</c:v>
                </c:pt>
                <c:pt idx="1431">
                  <c:v>1089.6300000000001</c:v>
                </c:pt>
                <c:pt idx="1432">
                  <c:v>1090.1099999999999</c:v>
                </c:pt>
                <c:pt idx="1433">
                  <c:v>1090.5899999999999</c:v>
                </c:pt>
                <c:pt idx="1434">
                  <c:v>1091.08</c:v>
                </c:pt>
                <c:pt idx="1435">
                  <c:v>1091.56</c:v>
                </c:pt>
                <c:pt idx="1436">
                  <c:v>1092.04</c:v>
                </c:pt>
                <c:pt idx="1437">
                  <c:v>1092.52</c:v>
                </c:pt>
                <c:pt idx="1438">
                  <c:v>1093.01</c:v>
                </c:pt>
                <c:pt idx="1439">
                  <c:v>1093.49</c:v>
                </c:pt>
                <c:pt idx="1440">
                  <c:v>1093.97</c:v>
                </c:pt>
                <c:pt idx="1441">
                  <c:v>1094.45</c:v>
                </c:pt>
                <c:pt idx="1442">
                  <c:v>1094.93</c:v>
                </c:pt>
                <c:pt idx="1443">
                  <c:v>1095.42</c:v>
                </c:pt>
                <c:pt idx="1444">
                  <c:v>1095.9000000000001</c:v>
                </c:pt>
                <c:pt idx="1445">
                  <c:v>1096.3800000000001</c:v>
                </c:pt>
                <c:pt idx="1446">
                  <c:v>1096.8599999999999</c:v>
                </c:pt>
                <c:pt idx="1447">
                  <c:v>1097.3399999999999</c:v>
                </c:pt>
                <c:pt idx="1448">
                  <c:v>1097.83</c:v>
                </c:pt>
                <c:pt idx="1449">
                  <c:v>1098.31</c:v>
                </c:pt>
                <c:pt idx="1450">
                  <c:v>1098.79</c:v>
                </c:pt>
                <c:pt idx="1451">
                  <c:v>1099.27</c:v>
                </c:pt>
                <c:pt idx="1452">
                  <c:v>1099.76</c:v>
                </c:pt>
                <c:pt idx="1453">
                  <c:v>1100.24</c:v>
                </c:pt>
                <c:pt idx="1454">
                  <c:v>1100.72</c:v>
                </c:pt>
                <c:pt idx="1455">
                  <c:v>1101.2</c:v>
                </c:pt>
                <c:pt idx="1456">
                  <c:v>1101.68</c:v>
                </c:pt>
                <c:pt idx="1457">
                  <c:v>1102.17</c:v>
                </c:pt>
                <c:pt idx="1458">
                  <c:v>1102.6500000000001</c:v>
                </c:pt>
                <c:pt idx="1459">
                  <c:v>1103.1300000000001</c:v>
                </c:pt>
                <c:pt idx="1460">
                  <c:v>1103.6099999999999</c:v>
                </c:pt>
                <c:pt idx="1461">
                  <c:v>1104.0899999999999</c:v>
                </c:pt>
                <c:pt idx="1462">
                  <c:v>1104.58</c:v>
                </c:pt>
                <c:pt idx="1463">
                  <c:v>1105.06</c:v>
                </c:pt>
                <c:pt idx="1464">
                  <c:v>1105.54</c:v>
                </c:pt>
                <c:pt idx="1465">
                  <c:v>1106.02</c:v>
                </c:pt>
                <c:pt idx="1466">
                  <c:v>1106.51</c:v>
                </c:pt>
                <c:pt idx="1467">
                  <c:v>1106.99</c:v>
                </c:pt>
                <c:pt idx="1468">
                  <c:v>1107.47</c:v>
                </c:pt>
                <c:pt idx="1469">
                  <c:v>1107.95</c:v>
                </c:pt>
                <c:pt idx="1470">
                  <c:v>1108.43</c:v>
                </c:pt>
                <c:pt idx="1471">
                  <c:v>1108.92</c:v>
                </c:pt>
                <c:pt idx="1472">
                  <c:v>1109.4000000000001</c:v>
                </c:pt>
                <c:pt idx="1473">
                  <c:v>1109.8800000000001</c:v>
                </c:pt>
                <c:pt idx="1474">
                  <c:v>1110.3599999999999</c:v>
                </c:pt>
                <c:pt idx="1475">
                  <c:v>1110.8399999999999</c:v>
                </c:pt>
                <c:pt idx="1476">
                  <c:v>1111.33</c:v>
                </c:pt>
                <c:pt idx="1477">
                  <c:v>1111.81</c:v>
                </c:pt>
                <c:pt idx="1478">
                  <c:v>1112.29</c:v>
                </c:pt>
                <c:pt idx="1479">
                  <c:v>1112.77</c:v>
                </c:pt>
                <c:pt idx="1480">
                  <c:v>1113.26</c:v>
                </c:pt>
                <c:pt idx="1481">
                  <c:v>1113.74</c:v>
                </c:pt>
                <c:pt idx="1482">
                  <c:v>1114.22</c:v>
                </c:pt>
                <c:pt idx="1483">
                  <c:v>1114.7</c:v>
                </c:pt>
                <c:pt idx="1484">
                  <c:v>1115.18</c:v>
                </c:pt>
                <c:pt idx="1485">
                  <c:v>1115.67</c:v>
                </c:pt>
                <c:pt idx="1486">
                  <c:v>1116.1500000000001</c:v>
                </c:pt>
                <c:pt idx="1487">
                  <c:v>1116.6300000000001</c:v>
                </c:pt>
                <c:pt idx="1488">
                  <c:v>1117.1099999999999</c:v>
                </c:pt>
                <c:pt idx="1489">
                  <c:v>1117.5899999999999</c:v>
                </c:pt>
                <c:pt idx="1490">
                  <c:v>1118.08</c:v>
                </c:pt>
                <c:pt idx="1491">
                  <c:v>1118.56</c:v>
                </c:pt>
                <c:pt idx="1492">
                  <c:v>1119.04</c:v>
                </c:pt>
                <c:pt idx="1493">
                  <c:v>1119.52</c:v>
                </c:pt>
                <c:pt idx="1494">
                  <c:v>1120.01</c:v>
                </c:pt>
                <c:pt idx="1495">
                  <c:v>1120.49</c:v>
                </c:pt>
                <c:pt idx="1496">
                  <c:v>1120.97</c:v>
                </c:pt>
                <c:pt idx="1497">
                  <c:v>1121.45</c:v>
                </c:pt>
                <c:pt idx="1498">
                  <c:v>1121.93</c:v>
                </c:pt>
                <c:pt idx="1499">
                  <c:v>1122.42</c:v>
                </c:pt>
                <c:pt idx="1500">
                  <c:v>1122.9000000000001</c:v>
                </c:pt>
                <c:pt idx="1501">
                  <c:v>1123.3800000000001</c:v>
                </c:pt>
                <c:pt idx="1502">
                  <c:v>1123.8599999999999</c:v>
                </c:pt>
                <c:pt idx="1503">
                  <c:v>1124.3399999999999</c:v>
                </c:pt>
                <c:pt idx="1504">
                  <c:v>1124.83</c:v>
                </c:pt>
                <c:pt idx="1505">
                  <c:v>1125.31</c:v>
                </c:pt>
                <c:pt idx="1506">
                  <c:v>1125.79</c:v>
                </c:pt>
                <c:pt idx="1507">
                  <c:v>1126.27</c:v>
                </c:pt>
                <c:pt idx="1508">
                  <c:v>1126.76</c:v>
                </c:pt>
                <c:pt idx="1509">
                  <c:v>1127.24</c:v>
                </c:pt>
                <c:pt idx="1510">
                  <c:v>1127.72</c:v>
                </c:pt>
                <c:pt idx="1511">
                  <c:v>1128.2</c:v>
                </c:pt>
                <c:pt idx="1512">
                  <c:v>1128.68</c:v>
                </c:pt>
                <c:pt idx="1513">
                  <c:v>1129.17</c:v>
                </c:pt>
                <c:pt idx="1514">
                  <c:v>1129.6500000000001</c:v>
                </c:pt>
                <c:pt idx="1515">
                  <c:v>1130.1300000000001</c:v>
                </c:pt>
                <c:pt idx="1516">
                  <c:v>1130.6099999999999</c:v>
                </c:pt>
                <c:pt idx="1517">
                  <c:v>1131.0899999999999</c:v>
                </c:pt>
                <c:pt idx="1518">
                  <c:v>1131.58</c:v>
                </c:pt>
                <c:pt idx="1519">
                  <c:v>1132.06</c:v>
                </c:pt>
                <c:pt idx="1520">
                  <c:v>1132.54</c:v>
                </c:pt>
                <c:pt idx="1521">
                  <c:v>1133.02</c:v>
                </c:pt>
                <c:pt idx="1522">
                  <c:v>1133.51</c:v>
                </c:pt>
                <c:pt idx="1523">
                  <c:v>1133.99</c:v>
                </c:pt>
                <c:pt idx="1524">
                  <c:v>1134.47</c:v>
                </c:pt>
                <c:pt idx="1525">
                  <c:v>1134.95</c:v>
                </c:pt>
                <c:pt idx="1526">
                  <c:v>1135.43</c:v>
                </c:pt>
                <c:pt idx="1527">
                  <c:v>1135.92</c:v>
                </c:pt>
                <c:pt idx="1528">
                  <c:v>1136.4000000000001</c:v>
                </c:pt>
                <c:pt idx="1529">
                  <c:v>1136.8800000000001</c:v>
                </c:pt>
                <c:pt idx="1530">
                  <c:v>1137.3599999999999</c:v>
                </c:pt>
                <c:pt idx="1531">
                  <c:v>1137.8399999999999</c:v>
                </c:pt>
                <c:pt idx="1532">
                  <c:v>1138.33</c:v>
                </c:pt>
                <c:pt idx="1533">
                  <c:v>1138.81</c:v>
                </c:pt>
                <c:pt idx="1534">
                  <c:v>1139.29</c:v>
                </c:pt>
                <c:pt idx="1535">
                  <c:v>1139.77</c:v>
                </c:pt>
                <c:pt idx="1536">
                  <c:v>1140.26</c:v>
                </c:pt>
                <c:pt idx="1537">
                  <c:v>1140.74</c:v>
                </c:pt>
                <c:pt idx="1538">
                  <c:v>1141.22</c:v>
                </c:pt>
                <c:pt idx="1539">
                  <c:v>1141.7</c:v>
                </c:pt>
                <c:pt idx="1540">
                  <c:v>1142.18</c:v>
                </c:pt>
                <c:pt idx="1541">
                  <c:v>1142.67</c:v>
                </c:pt>
                <c:pt idx="1542">
                  <c:v>1143.1500000000001</c:v>
                </c:pt>
                <c:pt idx="1543">
                  <c:v>1143.6300000000001</c:v>
                </c:pt>
                <c:pt idx="1544">
                  <c:v>1144.1099999999999</c:v>
                </c:pt>
                <c:pt idx="1545">
                  <c:v>1144.5899999999999</c:v>
                </c:pt>
                <c:pt idx="1546">
                  <c:v>1145.08</c:v>
                </c:pt>
                <c:pt idx="1547">
                  <c:v>1145.56</c:v>
                </c:pt>
                <c:pt idx="1548">
                  <c:v>1146.04</c:v>
                </c:pt>
                <c:pt idx="1549">
                  <c:v>1146.52</c:v>
                </c:pt>
                <c:pt idx="1550">
                  <c:v>1147.01</c:v>
                </c:pt>
                <c:pt idx="1551">
                  <c:v>1147.49</c:v>
                </c:pt>
                <c:pt idx="1552">
                  <c:v>1147.97</c:v>
                </c:pt>
                <c:pt idx="1553">
                  <c:v>1148.45</c:v>
                </c:pt>
                <c:pt idx="1554">
                  <c:v>1148.93</c:v>
                </c:pt>
                <c:pt idx="1555">
                  <c:v>1149.42</c:v>
                </c:pt>
                <c:pt idx="1556">
                  <c:v>1149.9000000000001</c:v>
                </c:pt>
                <c:pt idx="1557">
                  <c:v>1150.3800000000001</c:v>
                </c:pt>
                <c:pt idx="1558">
                  <c:v>1150.8599999999999</c:v>
                </c:pt>
                <c:pt idx="1559">
                  <c:v>1151.3399999999999</c:v>
                </c:pt>
                <c:pt idx="1560">
                  <c:v>1151.83</c:v>
                </c:pt>
                <c:pt idx="1561">
                  <c:v>1152.31</c:v>
                </c:pt>
                <c:pt idx="1562">
                  <c:v>1152.79</c:v>
                </c:pt>
                <c:pt idx="1563">
                  <c:v>1153.27</c:v>
                </c:pt>
                <c:pt idx="1564">
                  <c:v>1153.75</c:v>
                </c:pt>
                <c:pt idx="1565">
                  <c:v>1154.24</c:v>
                </c:pt>
                <c:pt idx="1566">
                  <c:v>1154.72</c:v>
                </c:pt>
                <c:pt idx="1567">
                  <c:v>1155.2</c:v>
                </c:pt>
                <c:pt idx="1568">
                  <c:v>1155.68</c:v>
                </c:pt>
                <c:pt idx="1569">
                  <c:v>1156.17</c:v>
                </c:pt>
                <c:pt idx="1570">
                  <c:v>1156.6500000000001</c:v>
                </c:pt>
                <c:pt idx="1571">
                  <c:v>1157.1300000000001</c:v>
                </c:pt>
                <c:pt idx="1572">
                  <c:v>1157.6099999999999</c:v>
                </c:pt>
                <c:pt idx="1573">
                  <c:v>1158.0899999999999</c:v>
                </c:pt>
                <c:pt idx="1574">
                  <c:v>1158.58</c:v>
                </c:pt>
                <c:pt idx="1575">
                  <c:v>1159.06</c:v>
                </c:pt>
                <c:pt idx="1576">
                  <c:v>1159.54</c:v>
                </c:pt>
                <c:pt idx="1577">
                  <c:v>1160.02</c:v>
                </c:pt>
                <c:pt idx="1578">
                  <c:v>1160.5</c:v>
                </c:pt>
                <c:pt idx="1579">
                  <c:v>1160.99</c:v>
                </c:pt>
                <c:pt idx="1580">
                  <c:v>1161.47</c:v>
                </c:pt>
                <c:pt idx="1581">
                  <c:v>1161.95</c:v>
                </c:pt>
                <c:pt idx="1582">
                  <c:v>1162.43</c:v>
                </c:pt>
                <c:pt idx="1583">
                  <c:v>1162.92</c:v>
                </c:pt>
                <c:pt idx="1584">
                  <c:v>1163.4000000000001</c:v>
                </c:pt>
                <c:pt idx="1585">
                  <c:v>1163.8800000000001</c:v>
                </c:pt>
                <c:pt idx="1586">
                  <c:v>1164.3599999999999</c:v>
                </c:pt>
                <c:pt idx="1587">
                  <c:v>1164.8399999999999</c:v>
                </c:pt>
                <c:pt idx="1588">
                  <c:v>1165.33</c:v>
                </c:pt>
                <c:pt idx="1589">
                  <c:v>1165.81</c:v>
                </c:pt>
                <c:pt idx="1590">
                  <c:v>1166.29</c:v>
                </c:pt>
                <c:pt idx="1591">
                  <c:v>1166.77</c:v>
                </c:pt>
                <c:pt idx="1592">
                  <c:v>1167.25</c:v>
                </c:pt>
                <c:pt idx="1593">
                  <c:v>1167.74</c:v>
                </c:pt>
                <c:pt idx="1594">
                  <c:v>1168.22</c:v>
                </c:pt>
                <c:pt idx="1595">
                  <c:v>1168.7</c:v>
                </c:pt>
                <c:pt idx="1596">
                  <c:v>1169.18</c:v>
                </c:pt>
                <c:pt idx="1597">
                  <c:v>1169.67</c:v>
                </c:pt>
                <c:pt idx="1598">
                  <c:v>1170.1500000000001</c:v>
                </c:pt>
                <c:pt idx="1599">
                  <c:v>1170.6300000000001</c:v>
                </c:pt>
                <c:pt idx="1600">
                  <c:v>1171.1099999999999</c:v>
                </c:pt>
                <c:pt idx="1601">
                  <c:v>1171.5899999999999</c:v>
                </c:pt>
                <c:pt idx="1602">
                  <c:v>1172.08</c:v>
                </c:pt>
                <c:pt idx="1603">
                  <c:v>1172.56</c:v>
                </c:pt>
                <c:pt idx="1604">
                  <c:v>1173.04</c:v>
                </c:pt>
                <c:pt idx="1605">
                  <c:v>1173.52</c:v>
                </c:pt>
                <c:pt idx="1606">
                  <c:v>1174</c:v>
                </c:pt>
                <c:pt idx="1607">
                  <c:v>1174.49</c:v>
                </c:pt>
                <c:pt idx="1608">
                  <c:v>1174.97</c:v>
                </c:pt>
                <c:pt idx="1609">
                  <c:v>1175.45</c:v>
                </c:pt>
                <c:pt idx="1610">
                  <c:v>1175.93</c:v>
                </c:pt>
                <c:pt idx="1611">
                  <c:v>1176.42</c:v>
                </c:pt>
                <c:pt idx="1612">
                  <c:v>1176.9000000000001</c:v>
                </c:pt>
                <c:pt idx="1613">
                  <c:v>1177.3800000000001</c:v>
                </c:pt>
                <c:pt idx="1614">
                  <c:v>1177.8599999999999</c:v>
                </c:pt>
                <c:pt idx="1615">
                  <c:v>1178.3399999999999</c:v>
                </c:pt>
                <c:pt idx="1616">
                  <c:v>1178.83</c:v>
                </c:pt>
                <c:pt idx="1617">
                  <c:v>1179.31</c:v>
                </c:pt>
                <c:pt idx="1618">
                  <c:v>1179.79</c:v>
                </c:pt>
                <c:pt idx="1619">
                  <c:v>1180.27</c:v>
                </c:pt>
                <c:pt idx="1620">
                  <c:v>1180.75</c:v>
                </c:pt>
                <c:pt idx="1621">
                  <c:v>1181.24</c:v>
                </c:pt>
                <c:pt idx="1622">
                  <c:v>1181.72</c:v>
                </c:pt>
                <c:pt idx="1623">
                  <c:v>1182.2</c:v>
                </c:pt>
                <c:pt idx="1624">
                  <c:v>1182.68</c:v>
                </c:pt>
                <c:pt idx="1625">
                  <c:v>1183.17</c:v>
                </c:pt>
                <c:pt idx="1626">
                  <c:v>1183.6500000000001</c:v>
                </c:pt>
                <c:pt idx="1627">
                  <c:v>1184.1300000000001</c:v>
                </c:pt>
                <c:pt idx="1628">
                  <c:v>1184.6099999999999</c:v>
                </c:pt>
                <c:pt idx="1629">
                  <c:v>1185.0899999999999</c:v>
                </c:pt>
                <c:pt idx="1630">
                  <c:v>1185.58</c:v>
                </c:pt>
                <c:pt idx="1631">
                  <c:v>1186.06</c:v>
                </c:pt>
                <c:pt idx="1632">
                  <c:v>1186.54</c:v>
                </c:pt>
                <c:pt idx="1633">
                  <c:v>1187.02</c:v>
                </c:pt>
                <c:pt idx="1634">
                  <c:v>1187.5</c:v>
                </c:pt>
                <c:pt idx="1635">
                  <c:v>1187.99</c:v>
                </c:pt>
                <c:pt idx="1636">
                  <c:v>1188.47</c:v>
                </c:pt>
                <c:pt idx="1637">
                  <c:v>1188.95</c:v>
                </c:pt>
                <c:pt idx="1638">
                  <c:v>1189.43</c:v>
                </c:pt>
                <c:pt idx="1639">
                  <c:v>1189.92</c:v>
                </c:pt>
                <c:pt idx="1640">
                  <c:v>1190.4000000000001</c:v>
                </c:pt>
                <c:pt idx="1641">
                  <c:v>1190.8800000000001</c:v>
                </c:pt>
                <c:pt idx="1642">
                  <c:v>1191.3599999999999</c:v>
                </c:pt>
                <c:pt idx="1643">
                  <c:v>1191.8399999999999</c:v>
                </c:pt>
                <c:pt idx="1644">
                  <c:v>1192.33</c:v>
                </c:pt>
                <c:pt idx="1645">
                  <c:v>1192.81</c:v>
                </c:pt>
                <c:pt idx="1646">
                  <c:v>1193.29</c:v>
                </c:pt>
                <c:pt idx="1647">
                  <c:v>1193.77</c:v>
                </c:pt>
                <c:pt idx="1648">
                  <c:v>1194.25</c:v>
                </c:pt>
                <c:pt idx="1649">
                  <c:v>1194.74</c:v>
                </c:pt>
                <c:pt idx="1650">
                  <c:v>1195.22</c:v>
                </c:pt>
                <c:pt idx="1651">
                  <c:v>1195.7</c:v>
                </c:pt>
                <c:pt idx="1652">
                  <c:v>1196.18</c:v>
                </c:pt>
                <c:pt idx="1653">
                  <c:v>1196.67</c:v>
                </c:pt>
                <c:pt idx="1654">
                  <c:v>1197.1500000000001</c:v>
                </c:pt>
                <c:pt idx="1655">
                  <c:v>1197.6300000000001</c:v>
                </c:pt>
                <c:pt idx="1656">
                  <c:v>1198.1099999999999</c:v>
                </c:pt>
                <c:pt idx="1657">
                  <c:v>1198.5899999999999</c:v>
                </c:pt>
                <c:pt idx="1658">
                  <c:v>1199.08</c:v>
                </c:pt>
                <c:pt idx="1659">
                  <c:v>1199.56</c:v>
                </c:pt>
                <c:pt idx="1660">
                  <c:v>1200.04</c:v>
                </c:pt>
                <c:pt idx="1661">
                  <c:v>1200.52</c:v>
                </c:pt>
                <c:pt idx="1662">
                  <c:v>1201</c:v>
                </c:pt>
                <c:pt idx="1663">
                  <c:v>1201.49</c:v>
                </c:pt>
                <c:pt idx="1664">
                  <c:v>1201.97</c:v>
                </c:pt>
                <c:pt idx="1665">
                  <c:v>1202.45</c:v>
                </c:pt>
                <c:pt idx="1666">
                  <c:v>1202.93</c:v>
                </c:pt>
                <c:pt idx="1667">
                  <c:v>1203.42</c:v>
                </c:pt>
                <c:pt idx="1668">
                  <c:v>1203.9000000000001</c:v>
                </c:pt>
                <c:pt idx="1669">
                  <c:v>1204.3800000000001</c:v>
                </c:pt>
                <c:pt idx="1670">
                  <c:v>1204.8599999999999</c:v>
                </c:pt>
                <c:pt idx="1671">
                  <c:v>1205.3399999999999</c:v>
                </c:pt>
                <c:pt idx="1672">
                  <c:v>1205.83</c:v>
                </c:pt>
                <c:pt idx="1673">
                  <c:v>1206.31</c:v>
                </c:pt>
                <c:pt idx="1674">
                  <c:v>1206.79</c:v>
                </c:pt>
                <c:pt idx="1675">
                  <c:v>1207.27</c:v>
                </c:pt>
                <c:pt idx="1676">
                  <c:v>1207.75</c:v>
                </c:pt>
                <c:pt idx="1677">
                  <c:v>1208.24</c:v>
                </c:pt>
                <c:pt idx="1678">
                  <c:v>1208.72</c:v>
                </c:pt>
                <c:pt idx="1679">
                  <c:v>1209.2</c:v>
                </c:pt>
                <c:pt idx="1680">
                  <c:v>1209.68</c:v>
                </c:pt>
                <c:pt idx="1681">
                  <c:v>1210.1600000000001</c:v>
                </c:pt>
                <c:pt idx="1682">
                  <c:v>1210.6500000000001</c:v>
                </c:pt>
                <c:pt idx="1683">
                  <c:v>1211.1300000000001</c:v>
                </c:pt>
                <c:pt idx="1684">
                  <c:v>1211.6099999999999</c:v>
                </c:pt>
                <c:pt idx="1685">
                  <c:v>1212.0899999999999</c:v>
                </c:pt>
                <c:pt idx="1686">
                  <c:v>1212.58</c:v>
                </c:pt>
                <c:pt idx="1687">
                  <c:v>1213.06</c:v>
                </c:pt>
                <c:pt idx="1688">
                  <c:v>1213.54</c:v>
                </c:pt>
                <c:pt idx="1689">
                  <c:v>1214.02</c:v>
                </c:pt>
                <c:pt idx="1690">
                  <c:v>1214.5</c:v>
                </c:pt>
                <c:pt idx="1691">
                  <c:v>1214.99</c:v>
                </c:pt>
                <c:pt idx="1692">
                  <c:v>1215.47</c:v>
                </c:pt>
                <c:pt idx="1693">
                  <c:v>1215.95</c:v>
                </c:pt>
                <c:pt idx="1694">
                  <c:v>1216.43</c:v>
                </c:pt>
                <c:pt idx="1695">
                  <c:v>1216.9100000000001</c:v>
                </c:pt>
                <c:pt idx="1696">
                  <c:v>1217.4000000000001</c:v>
                </c:pt>
                <c:pt idx="1697">
                  <c:v>1217.8800000000001</c:v>
                </c:pt>
                <c:pt idx="1698">
                  <c:v>1218.3599999999999</c:v>
                </c:pt>
                <c:pt idx="1699">
                  <c:v>1218.8399999999999</c:v>
                </c:pt>
                <c:pt idx="1700">
                  <c:v>1219.33</c:v>
                </c:pt>
                <c:pt idx="1701">
                  <c:v>1219.81</c:v>
                </c:pt>
                <c:pt idx="1702">
                  <c:v>1220.29</c:v>
                </c:pt>
                <c:pt idx="1703">
                  <c:v>1220.77</c:v>
                </c:pt>
                <c:pt idx="1704">
                  <c:v>1221.25</c:v>
                </c:pt>
                <c:pt idx="1705">
                  <c:v>1221.74</c:v>
                </c:pt>
                <c:pt idx="1706">
                  <c:v>1222.22</c:v>
                </c:pt>
                <c:pt idx="1707">
                  <c:v>1222.7</c:v>
                </c:pt>
                <c:pt idx="1708">
                  <c:v>1223.18</c:v>
                </c:pt>
                <c:pt idx="1709">
                  <c:v>1223.6600000000001</c:v>
                </c:pt>
                <c:pt idx="1710">
                  <c:v>1224.1500000000001</c:v>
                </c:pt>
                <c:pt idx="1711">
                  <c:v>1224.6300000000001</c:v>
                </c:pt>
                <c:pt idx="1712">
                  <c:v>1225.1099999999999</c:v>
                </c:pt>
                <c:pt idx="1713">
                  <c:v>1225.5899999999999</c:v>
                </c:pt>
                <c:pt idx="1714">
                  <c:v>1226.08</c:v>
                </c:pt>
                <c:pt idx="1715">
                  <c:v>1226.56</c:v>
                </c:pt>
                <c:pt idx="1716">
                  <c:v>1227.04</c:v>
                </c:pt>
                <c:pt idx="1717">
                  <c:v>1227.52</c:v>
                </c:pt>
                <c:pt idx="1718">
                  <c:v>1228</c:v>
                </c:pt>
                <c:pt idx="1719">
                  <c:v>1228.49</c:v>
                </c:pt>
                <c:pt idx="1720">
                  <c:v>1228.97</c:v>
                </c:pt>
                <c:pt idx="1721">
                  <c:v>1229.45</c:v>
                </c:pt>
                <c:pt idx="1722">
                  <c:v>1229.93</c:v>
                </c:pt>
                <c:pt idx="1723">
                  <c:v>1230.4100000000001</c:v>
                </c:pt>
                <c:pt idx="1724">
                  <c:v>1230.9000000000001</c:v>
                </c:pt>
                <c:pt idx="1725">
                  <c:v>1231.3800000000001</c:v>
                </c:pt>
                <c:pt idx="1726">
                  <c:v>1231.8599999999999</c:v>
                </c:pt>
                <c:pt idx="1727">
                  <c:v>1232.3399999999999</c:v>
                </c:pt>
                <c:pt idx="1728">
                  <c:v>1232.83</c:v>
                </c:pt>
                <c:pt idx="1729">
                  <c:v>1233.31</c:v>
                </c:pt>
                <c:pt idx="1730">
                  <c:v>1233.79</c:v>
                </c:pt>
                <c:pt idx="1731">
                  <c:v>1234.27</c:v>
                </c:pt>
                <c:pt idx="1732">
                  <c:v>1234.75</c:v>
                </c:pt>
                <c:pt idx="1733">
                  <c:v>1235.24</c:v>
                </c:pt>
                <c:pt idx="1734">
                  <c:v>1235.72</c:v>
                </c:pt>
                <c:pt idx="1735">
                  <c:v>1236.2</c:v>
                </c:pt>
                <c:pt idx="1736">
                  <c:v>1236.68</c:v>
                </c:pt>
                <c:pt idx="1737">
                  <c:v>1237.1600000000001</c:v>
                </c:pt>
                <c:pt idx="1738">
                  <c:v>1237.6500000000001</c:v>
                </c:pt>
                <c:pt idx="1739">
                  <c:v>1238.1300000000001</c:v>
                </c:pt>
                <c:pt idx="1740">
                  <c:v>1238.6099999999999</c:v>
                </c:pt>
                <c:pt idx="1741">
                  <c:v>1239.0899999999999</c:v>
                </c:pt>
                <c:pt idx="1742">
                  <c:v>1239.58</c:v>
                </c:pt>
                <c:pt idx="1743">
                  <c:v>1240.06</c:v>
                </c:pt>
                <c:pt idx="1744">
                  <c:v>1240.54</c:v>
                </c:pt>
                <c:pt idx="1745">
                  <c:v>1241.02</c:v>
                </c:pt>
                <c:pt idx="1746">
                  <c:v>1241.5</c:v>
                </c:pt>
                <c:pt idx="1747">
                  <c:v>1241.99</c:v>
                </c:pt>
                <c:pt idx="1748">
                  <c:v>1242.47</c:v>
                </c:pt>
                <c:pt idx="1749">
                  <c:v>1242.95</c:v>
                </c:pt>
                <c:pt idx="1750">
                  <c:v>1243.43</c:v>
                </c:pt>
                <c:pt idx="1751">
                  <c:v>1243.9100000000001</c:v>
                </c:pt>
                <c:pt idx="1752">
                  <c:v>1244.4000000000001</c:v>
                </c:pt>
                <c:pt idx="1753">
                  <c:v>1244.8800000000001</c:v>
                </c:pt>
                <c:pt idx="1754">
                  <c:v>1245.3599999999999</c:v>
                </c:pt>
                <c:pt idx="1755">
                  <c:v>1245.8399999999999</c:v>
                </c:pt>
                <c:pt idx="1756">
                  <c:v>1246.33</c:v>
                </c:pt>
                <c:pt idx="1757">
                  <c:v>1246.81</c:v>
                </c:pt>
                <c:pt idx="1758">
                  <c:v>1247.29</c:v>
                </c:pt>
                <c:pt idx="1759">
                  <c:v>1247.77</c:v>
                </c:pt>
                <c:pt idx="1760">
                  <c:v>1248.25</c:v>
                </c:pt>
                <c:pt idx="1761">
                  <c:v>1248.74</c:v>
                </c:pt>
                <c:pt idx="1762">
                  <c:v>1249.22</c:v>
                </c:pt>
                <c:pt idx="1763">
                  <c:v>1249.7</c:v>
                </c:pt>
                <c:pt idx="1764">
                  <c:v>1250.18</c:v>
                </c:pt>
                <c:pt idx="1765">
                  <c:v>1250.6600000000001</c:v>
                </c:pt>
                <c:pt idx="1766">
                  <c:v>1251.1500000000001</c:v>
                </c:pt>
                <c:pt idx="1767">
                  <c:v>1251.6300000000001</c:v>
                </c:pt>
                <c:pt idx="1768">
                  <c:v>1252.1099999999999</c:v>
                </c:pt>
                <c:pt idx="1769">
                  <c:v>1252.5899999999999</c:v>
                </c:pt>
                <c:pt idx="1770">
                  <c:v>1253.08</c:v>
                </c:pt>
                <c:pt idx="1771">
                  <c:v>1253.56</c:v>
                </c:pt>
                <c:pt idx="1772">
                  <c:v>1254.04</c:v>
                </c:pt>
                <c:pt idx="1773">
                  <c:v>1254.52</c:v>
                </c:pt>
                <c:pt idx="1774">
                  <c:v>1255</c:v>
                </c:pt>
                <c:pt idx="1775">
                  <c:v>1255.49</c:v>
                </c:pt>
                <c:pt idx="1776">
                  <c:v>1255.97</c:v>
                </c:pt>
                <c:pt idx="1777">
                  <c:v>1256.45</c:v>
                </c:pt>
                <c:pt idx="1778">
                  <c:v>1256.93</c:v>
                </c:pt>
                <c:pt idx="1779">
                  <c:v>1257.4100000000001</c:v>
                </c:pt>
                <c:pt idx="1780">
                  <c:v>1257.9000000000001</c:v>
                </c:pt>
                <c:pt idx="1781">
                  <c:v>1258.3800000000001</c:v>
                </c:pt>
                <c:pt idx="1782">
                  <c:v>1258.8599999999999</c:v>
                </c:pt>
                <c:pt idx="1783">
                  <c:v>1259.3399999999999</c:v>
                </c:pt>
                <c:pt idx="1784">
                  <c:v>1259.83</c:v>
                </c:pt>
                <c:pt idx="1785">
                  <c:v>1260.31</c:v>
                </c:pt>
                <c:pt idx="1786">
                  <c:v>1260.79</c:v>
                </c:pt>
                <c:pt idx="1787">
                  <c:v>1261.27</c:v>
                </c:pt>
                <c:pt idx="1788">
                  <c:v>1261.75</c:v>
                </c:pt>
                <c:pt idx="1789">
                  <c:v>1262.24</c:v>
                </c:pt>
                <c:pt idx="1790">
                  <c:v>1262.72</c:v>
                </c:pt>
                <c:pt idx="1791">
                  <c:v>1263.2</c:v>
                </c:pt>
                <c:pt idx="1792">
                  <c:v>1263.68</c:v>
                </c:pt>
                <c:pt idx="1793">
                  <c:v>1264.1600000000001</c:v>
                </c:pt>
                <c:pt idx="1794">
                  <c:v>1264.6500000000001</c:v>
                </c:pt>
                <c:pt idx="1795">
                  <c:v>1265.1300000000001</c:v>
                </c:pt>
                <c:pt idx="1796">
                  <c:v>1265.6099999999999</c:v>
                </c:pt>
                <c:pt idx="1797">
                  <c:v>1266.0899999999999</c:v>
                </c:pt>
                <c:pt idx="1798">
                  <c:v>1266.58</c:v>
                </c:pt>
                <c:pt idx="1799">
                  <c:v>1267.06</c:v>
                </c:pt>
                <c:pt idx="1800">
                  <c:v>1267.54</c:v>
                </c:pt>
                <c:pt idx="1801">
                  <c:v>1268.02</c:v>
                </c:pt>
                <c:pt idx="1802">
                  <c:v>1268.5</c:v>
                </c:pt>
                <c:pt idx="1803">
                  <c:v>1268.99</c:v>
                </c:pt>
                <c:pt idx="1804">
                  <c:v>1269.47</c:v>
                </c:pt>
                <c:pt idx="1805">
                  <c:v>1269.95</c:v>
                </c:pt>
                <c:pt idx="1806">
                  <c:v>1270.43</c:v>
                </c:pt>
                <c:pt idx="1807">
                  <c:v>1270.9100000000001</c:v>
                </c:pt>
                <c:pt idx="1808">
                  <c:v>1271.4000000000001</c:v>
                </c:pt>
                <c:pt idx="1809">
                  <c:v>1271.8800000000001</c:v>
                </c:pt>
                <c:pt idx="1810">
                  <c:v>1272.3599999999999</c:v>
                </c:pt>
                <c:pt idx="1811">
                  <c:v>1272.8399999999999</c:v>
                </c:pt>
                <c:pt idx="1812">
                  <c:v>1273.32</c:v>
                </c:pt>
                <c:pt idx="1813">
                  <c:v>1273.81</c:v>
                </c:pt>
                <c:pt idx="1814">
                  <c:v>1274.29</c:v>
                </c:pt>
                <c:pt idx="1815">
                  <c:v>1274.77</c:v>
                </c:pt>
                <c:pt idx="1816">
                  <c:v>1275.25</c:v>
                </c:pt>
                <c:pt idx="1817">
                  <c:v>1275.74</c:v>
                </c:pt>
                <c:pt idx="1818">
                  <c:v>1276.22</c:v>
                </c:pt>
                <c:pt idx="1819">
                  <c:v>1276.7</c:v>
                </c:pt>
                <c:pt idx="1820">
                  <c:v>1277.18</c:v>
                </c:pt>
                <c:pt idx="1821">
                  <c:v>1277.6600000000001</c:v>
                </c:pt>
                <c:pt idx="1822">
                  <c:v>1278.1500000000001</c:v>
                </c:pt>
                <c:pt idx="1823">
                  <c:v>1278.6300000000001</c:v>
                </c:pt>
                <c:pt idx="1824">
                  <c:v>1279.1099999999999</c:v>
                </c:pt>
                <c:pt idx="1825">
                  <c:v>1279.5899999999999</c:v>
                </c:pt>
                <c:pt idx="1826">
                  <c:v>1280.07</c:v>
                </c:pt>
                <c:pt idx="1827">
                  <c:v>1280.56</c:v>
                </c:pt>
                <c:pt idx="1828">
                  <c:v>1281.04</c:v>
                </c:pt>
                <c:pt idx="1829">
                  <c:v>1281.52</c:v>
                </c:pt>
                <c:pt idx="1830">
                  <c:v>1282</c:v>
                </c:pt>
                <c:pt idx="1831">
                  <c:v>1282.49</c:v>
                </c:pt>
                <c:pt idx="1832">
                  <c:v>1282.97</c:v>
                </c:pt>
                <c:pt idx="1833">
                  <c:v>1283.45</c:v>
                </c:pt>
                <c:pt idx="1834">
                  <c:v>1283.93</c:v>
                </c:pt>
                <c:pt idx="1835">
                  <c:v>1284.4100000000001</c:v>
                </c:pt>
                <c:pt idx="1836">
                  <c:v>1284.9000000000001</c:v>
                </c:pt>
                <c:pt idx="1837">
                  <c:v>1285.3800000000001</c:v>
                </c:pt>
                <c:pt idx="1838">
                  <c:v>1285.8599999999999</c:v>
                </c:pt>
                <c:pt idx="1839">
                  <c:v>1286.3399999999999</c:v>
                </c:pt>
                <c:pt idx="1840">
                  <c:v>1286.82</c:v>
                </c:pt>
                <c:pt idx="1841">
                  <c:v>1287.31</c:v>
                </c:pt>
                <c:pt idx="1842">
                  <c:v>1287.79</c:v>
                </c:pt>
                <c:pt idx="1843">
                  <c:v>1288.27</c:v>
                </c:pt>
                <c:pt idx="1844">
                  <c:v>1288.75</c:v>
                </c:pt>
                <c:pt idx="1845">
                  <c:v>1289.24</c:v>
                </c:pt>
                <c:pt idx="1846">
                  <c:v>1289.72</c:v>
                </c:pt>
                <c:pt idx="1847">
                  <c:v>1290.2</c:v>
                </c:pt>
                <c:pt idx="1848">
                  <c:v>1290.68</c:v>
                </c:pt>
                <c:pt idx="1849">
                  <c:v>1291.1600000000001</c:v>
                </c:pt>
                <c:pt idx="1850">
                  <c:v>1291.6500000000001</c:v>
                </c:pt>
                <c:pt idx="1851">
                  <c:v>1292.1300000000001</c:v>
                </c:pt>
                <c:pt idx="1852">
                  <c:v>1292.6099999999999</c:v>
                </c:pt>
                <c:pt idx="1853">
                  <c:v>1293.0899999999999</c:v>
                </c:pt>
                <c:pt idx="1854">
                  <c:v>1293.57</c:v>
                </c:pt>
                <c:pt idx="1855">
                  <c:v>1294.06</c:v>
                </c:pt>
                <c:pt idx="1856">
                  <c:v>1294.54</c:v>
                </c:pt>
                <c:pt idx="1857">
                  <c:v>1295.02</c:v>
                </c:pt>
                <c:pt idx="1858">
                  <c:v>1295.5</c:v>
                </c:pt>
                <c:pt idx="1859">
                  <c:v>1295.99</c:v>
                </c:pt>
                <c:pt idx="1860">
                  <c:v>1296.47</c:v>
                </c:pt>
                <c:pt idx="1861">
                  <c:v>1296.95</c:v>
                </c:pt>
                <c:pt idx="1862">
                  <c:v>1297.43</c:v>
                </c:pt>
                <c:pt idx="1863">
                  <c:v>1297.9100000000001</c:v>
                </c:pt>
                <c:pt idx="1864">
                  <c:v>1298.4000000000001</c:v>
                </c:pt>
                <c:pt idx="1865">
                  <c:v>1298.8800000000001</c:v>
                </c:pt>
                <c:pt idx="1866">
                  <c:v>1299.3599999999999</c:v>
                </c:pt>
                <c:pt idx="1867">
                  <c:v>1299.8399999999999</c:v>
                </c:pt>
                <c:pt idx="1868">
                  <c:v>1300.32</c:v>
                </c:pt>
                <c:pt idx="1869">
                  <c:v>1300.81</c:v>
                </c:pt>
                <c:pt idx="1870">
                  <c:v>1301.29</c:v>
                </c:pt>
                <c:pt idx="1871">
                  <c:v>1301.77</c:v>
                </c:pt>
                <c:pt idx="1872">
                  <c:v>1302.25</c:v>
                </c:pt>
                <c:pt idx="1873">
                  <c:v>1302.74</c:v>
                </c:pt>
                <c:pt idx="1874">
                  <c:v>1303.22</c:v>
                </c:pt>
                <c:pt idx="1875">
                  <c:v>1303.7</c:v>
                </c:pt>
                <c:pt idx="1876">
                  <c:v>1304.18</c:v>
                </c:pt>
                <c:pt idx="1877">
                  <c:v>1304.6600000000001</c:v>
                </c:pt>
                <c:pt idx="1878">
                  <c:v>1305.1500000000001</c:v>
                </c:pt>
                <c:pt idx="1879">
                  <c:v>1305.6300000000001</c:v>
                </c:pt>
                <c:pt idx="1880">
                  <c:v>1306.1099999999999</c:v>
                </c:pt>
                <c:pt idx="1881">
                  <c:v>1306.5899999999999</c:v>
                </c:pt>
                <c:pt idx="1882">
                  <c:v>1307.07</c:v>
                </c:pt>
                <c:pt idx="1883">
                  <c:v>1307.56</c:v>
                </c:pt>
                <c:pt idx="1884">
                  <c:v>1308.04</c:v>
                </c:pt>
                <c:pt idx="1885">
                  <c:v>1308.52</c:v>
                </c:pt>
                <c:pt idx="1886">
                  <c:v>1309</c:v>
                </c:pt>
                <c:pt idx="1887">
                  <c:v>1309.49</c:v>
                </c:pt>
                <c:pt idx="1888">
                  <c:v>1309.97</c:v>
                </c:pt>
                <c:pt idx="1889">
                  <c:v>1310.45</c:v>
                </c:pt>
                <c:pt idx="1890">
                  <c:v>1310.93</c:v>
                </c:pt>
                <c:pt idx="1891">
                  <c:v>1311.41</c:v>
                </c:pt>
                <c:pt idx="1892">
                  <c:v>1311.9</c:v>
                </c:pt>
                <c:pt idx="1893">
                  <c:v>1312.38</c:v>
                </c:pt>
                <c:pt idx="1894">
                  <c:v>1312.86</c:v>
                </c:pt>
                <c:pt idx="1895">
                  <c:v>1313.34</c:v>
                </c:pt>
                <c:pt idx="1896">
                  <c:v>1313.82</c:v>
                </c:pt>
                <c:pt idx="1897">
                  <c:v>1314.31</c:v>
                </c:pt>
                <c:pt idx="1898">
                  <c:v>1314.79</c:v>
                </c:pt>
                <c:pt idx="1899">
                  <c:v>1315.27</c:v>
                </c:pt>
                <c:pt idx="1900">
                  <c:v>1315.75</c:v>
                </c:pt>
                <c:pt idx="1901">
                  <c:v>1316.24</c:v>
                </c:pt>
                <c:pt idx="1902">
                  <c:v>1316.72</c:v>
                </c:pt>
                <c:pt idx="1903">
                  <c:v>1317.2</c:v>
                </c:pt>
                <c:pt idx="1904">
                  <c:v>1317.68</c:v>
                </c:pt>
                <c:pt idx="1905">
                  <c:v>1318.16</c:v>
                </c:pt>
                <c:pt idx="1906">
                  <c:v>1318.65</c:v>
                </c:pt>
                <c:pt idx="1907">
                  <c:v>1319.13</c:v>
                </c:pt>
                <c:pt idx="1908">
                  <c:v>1319.61</c:v>
                </c:pt>
                <c:pt idx="1909">
                  <c:v>1320.09</c:v>
                </c:pt>
                <c:pt idx="1910">
                  <c:v>1320.57</c:v>
                </c:pt>
                <c:pt idx="1911">
                  <c:v>1321.06</c:v>
                </c:pt>
                <c:pt idx="1912">
                  <c:v>1321.54</c:v>
                </c:pt>
                <c:pt idx="1913">
                  <c:v>1322.02</c:v>
                </c:pt>
                <c:pt idx="1914">
                  <c:v>1322.5</c:v>
                </c:pt>
                <c:pt idx="1915">
                  <c:v>1322.99</c:v>
                </c:pt>
                <c:pt idx="1916">
                  <c:v>1323.47</c:v>
                </c:pt>
                <c:pt idx="1917">
                  <c:v>1323.95</c:v>
                </c:pt>
                <c:pt idx="1918">
                  <c:v>1324.43</c:v>
                </c:pt>
                <c:pt idx="1919">
                  <c:v>1324.91</c:v>
                </c:pt>
                <c:pt idx="1920">
                  <c:v>1325.4</c:v>
                </c:pt>
                <c:pt idx="1921">
                  <c:v>1325.88</c:v>
                </c:pt>
                <c:pt idx="1922">
                  <c:v>1326.36</c:v>
                </c:pt>
                <c:pt idx="1923">
                  <c:v>1326.84</c:v>
                </c:pt>
                <c:pt idx="1924">
                  <c:v>1327.32</c:v>
                </c:pt>
                <c:pt idx="1925">
                  <c:v>1327.81</c:v>
                </c:pt>
                <c:pt idx="1926">
                  <c:v>1328.29</c:v>
                </c:pt>
                <c:pt idx="1927">
                  <c:v>1328.77</c:v>
                </c:pt>
                <c:pt idx="1928">
                  <c:v>1329.25</c:v>
                </c:pt>
                <c:pt idx="1929">
                  <c:v>1329.73</c:v>
                </c:pt>
                <c:pt idx="1930">
                  <c:v>1330.22</c:v>
                </c:pt>
                <c:pt idx="1931">
                  <c:v>1330.7</c:v>
                </c:pt>
                <c:pt idx="1932">
                  <c:v>1331.18</c:v>
                </c:pt>
                <c:pt idx="1933">
                  <c:v>1331.66</c:v>
                </c:pt>
                <c:pt idx="1934">
                  <c:v>1332.15</c:v>
                </c:pt>
                <c:pt idx="1935">
                  <c:v>1332.63</c:v>
                </c:pt>
                <c:pt idx="1936">
                  <c:v>1333.11</c:v>
                </c:pt>
                <c:pt idx="1937">
                  <c:v>1333.59</c:v>
                </c:pt>
                <c:pt idx="1938">
                  <c:v>1334.07</c:v>
                </c:pt>
                <c:pt idx="1939">
                  <c:v>1334.56</c:v>
                </c:pt>
                <c:pt idx="1940">
                  <c:v>1335.04</c:v>
                </c:pt>
                <c:pt idx="1941">
                  <c:v>1335.52</c:v>
                </c:pt>
                <c:pt idx="1942">
                  <c:v>1336</c:v>
                </c:pt>
                <c:pt idx="1943">
                  <c:v>1336.48</c:v>
                </c:pt>
                <c:pt idx="1944">
                  <c:v>1336.97</c:v>
                </c:pt>
                <c:pt idx="1945">
                  <c:v>1337.45</c:v>
                </c:pt>
                <c:pt idx="1946">
                  <c:v>1337.93</c:v>
                </c:pt>
                <c:pt idx="1947">
                  <c:v>1338.41</c:v>
                </c:pt>
                <c:pt idx="1948">
                  <c:v>1338.9</c:v>
                </c:pt>
                <c:pt idx="1949">
                  <c:v>1339.38</c:v>
                </c:pt>
                <c:pt idx="1950">
                  <c:v>1339.86</c:v>
                </c:pt>
                <c:pt idx="1951">
                  <c:v>1340.34</c:v>
                </c:pt>
                <c:pt idx="1952">
                  <c:v>1340.82</c:v>
                </c:pt>
                <c:pt idx="1953">
                  <c:v>1341.31</c:v>
                </c:pt>
                <c:pt idx="1954">
                  <c:v>1341.79</c:v>
                </c:pt>
                <c:pt idx="1955">
                  <c:v>1342.27</c:v>
                </c:pt>
                <c:pt idx="1956">
                  <c:v>1342.75</c:v>
                </c:pt>
                <c:pt idx="1957">
                  <c:v>1343.23</c:v>
                </c:pt>
                <c:pt idx="1958">
                  <c:v>1343.72</c:v>
                </c:pt>
                <c:pt idx="1959">
                  <c:v>1344.2</c:v>
                </c:pt>
                <c:pt idx="1960">
                  <c:v>1344.68</c:v>
                </c:pt>
                <c:pt idx="1961">
                  <c:v>1345.16</c:v>
                </c:pt>
                <c:pt idx="1962">
                  <c:v>1345.65</c:v>
                </c:pt>
                <c:pt idx="1963">
                  <c:v>1346.13</c:v>
                </c:pt>
                <c:pt idx="1964">
                  <c:v>1346.61</c:v>
                </c:pt>
                <c:pt idx="1965">
                  <c:v>1347.09</c:v>
                </c:pt>
                <c:pt idx="1966">
                  <c:v>1347.57</c:v>
                </c:pt>
                <c:pt idx="1967">
                  <c:v>1348.06</c:v>
                </c:pt>
                <c:pt idx="1968">
                  <c:v>1348.54</c:v>
                </c:pt>
                <c:pt idx="1969">
                  <c:v>1349.02</c:v>
                </c:pt>
                <c:pt idx="1970">
                  <c:v>1349.5</c:v>
                </c:pt>
                <c:pt idx="1971">
                  <c:v>1349.98</c:v>
                </c:pt>
                <c:pt idx="1972">
                  <c:v>1350.47</c:v>
                </c:pt>
                <c:pt idx="1973">
                  <c:v>1350.95</c:v>
                </c:pt>
                <c:pt idx="1974">
                  <c:v>1351.43</c:v>
                </c:pt>
                <c:pt idx="1975">
                  <c:v>1351.91</c:v>
                </c:pt>
                <c:pt idx="1976">
                  <c:v>1352.4</c:v>
                </c:pt>
                <c:pt idx="1977">
                  <c:v>1352.88</c:v>
                </c:pt>
                <c:pt idx="1978">
                  <c:v>1353.36</c:v>
                </c:pt>
                <c:pt idx="1979">
                  <c:v>1353.84</c:v>
                </c:pt>
                <c:pt idx="1980">
                  <c:v>1354.32</c:v>
                </c:pt>
                <c:pt idx="1981">
                  <c:v>1354.81</c:v>
                </c:pt>
                <c:pt idx="1982">
                  <c:v>1355.29</c:v>
                </c:pt>
                <c:pt idx="1983">
                  <c:v>1355.77</c:v>
                </c:pt>
                <c:pt idx="1984">
                  <c:v>1356.25</c:v>
                </c:pt>
                <c:pt idx="1985">
                  <c:v>1356.73</c:v>
                </c:pt>
                <c:pt idx="1986">
                  <c:v>1357.22</c:v>
                </c:pt>
                <c:pt idx="1987">
                  <c:v>1357.7</c:v>
                </c:pt>
                <c:pt idx="1988">
                  <c:v>1358.18</c:v>
                </c:pt>
                <c:pt idx="1989">
                  <c:v>1358.66</c:v>
                </c:pt>
                <c:pt idx="1990">
                  <c:v>1359.15</c:v>
                </c:pt>
                <c:pt idx="1991">
                  <c:v>1359.63</c:v>
                </c:pt>
                <c:pt idx="1992">
                  <c:v>1360.11</c:v>
                </c:pt>
                <c:pt idx="1993">
                  <c:v>1360.59</c:v>
                </c:pt>
                <c:pt idx="1994">
                  <c:v>1361.07</c:v>
                </c:pt>
                <c:pt idx="1995">
                  <c:v>1361.56</c:v>
                </c:pt>
                <c:pt idx="1996">
                  <c:v>1362.04</c:v>
                </c:pt>
                <c:pt idx="1997">
                  <c:v>1362.52</c:v>
                </c:pt>
                <c:pt idx="1998">
                  <c:v>1363</c:v>
                </c:pt>
                <c:pt idx="1999">
                  <c:v>1363.48</c:v>
                </c:pt>
                <c:pt idx="2000">
                  <c:v>1363.97</c:v>
                </c:pt>
                <c:pt idx="2001">
                  <c:v>1364.45</c:v>
                </c:pt>
                <c:pt idx="2002">
                  <c:v>1364.93</c:v>
                </c:pt>
                <c:pt idx="2003">
                  <c:v>1365.41</c:v>
                </c:pt>
                <c:pt idx="2004">
                  <c:v>1365.9</c:v>
                </c:pt>
                <c:pt idx="2005">
                  <c:v>1366.38</c:v>
                </c:pt>
                <c:pt idx="2006">
                  <c:v>1366.86</c:v>
                </c:pt>
                <c:pt idx="2007">
                  <c:v>1367.34</c:v>
                </c:pt>
                <c:pt idx="2008">
                  <c:v>1367.82</c:v>
                </c:pt>
                <c:pt idx="2009">
                  <c:v>1368.31</c:v>
                </c:pt>
                <c:pt idx="2010">
                  <c:v>1368.79</c:v>
                </c:pt>
                <c:pt idx="2011">
                  <c:v>1369.27</c:v>
                </c:pt>
                <c:pt idx="2012">
                  <c:v>1369.75</c:v>
                </c:pt>
                <c:pt idx="2013">
                  <c:v>1370.23</c:v>
                </c:pt>
                <c:pt idx="2014">
                  <c:v>1370.72</c:v>
                </c:pt>
                <c:pt idx="2015">
                  <c:v>1371.2</c:v>
                </c:pt>
                <c:pt idx="2016">
                  <c:v>1371.68</c:v>
                </c:pt>
                <c:pt idx="2017">
                  <c:v>1372.16</c:v>
                </c:pt>
                <c:pt idx="2018">
                  <c:v>1372.65</c:v>
                </c:pt>
                <c:pt idx="2019">
                  <c:v>1373.13</c:v>
                </c:pt>
                <c:pt idx="2020">
                  <c:v>1373.61</c:v>
                </c:pt>
                <c:pt idx="2021">
                  <c:v>1374.09</c:v>
                </c:pt>
                <c:pt idx="2022">
                  <c:v>1374.57</c:v>
                </c:pt>
                <c:pt idx="2023">
                  <c:v>1375.06</c:v>
                </c:pt>
                <c:pt idx="2024">
                  <c:v>1375.54</c:v>
                </c:pt>
                <c:pt idx="2025">
                  <c:v>1376.02</c:v>
                </c:pt>
                <c:pt idx="2026">
                  <c:v>1376.5</c:v>
                </c:pt>
                <c:pt idx="2027">
                  <c:v>1376.98</c:v>
                </c:pt>
                <c:pt idx="2028">
                  <c:v>1377.47</c:v>
                </c:pt>
                <c:pt idx="2029">
                  <c:v>1377.95</c:v>
                </c:pt>
                <c:pt idx="2030">
                  <c:v>1378.43</c:v>
                </c:pt>
                <c:pt idx="2031">
                  <c:v>1378.91</c:v>
                </c:pt>
                <c:pt idx="2032">
                  <c:v>1379.4</c:v>
                </c:pt>
                <c:pt idx="2033">
                  <c:v>1379.88</c:v>
                </c:pt>
                <c:pt idx="2034">
                  <c:v>1380.36</c:v>
                </c:pt>
                <c:pt idx="2035">
                  <c:v>1380.84</c:v>
                </c:pt>
                <c:pt idx="2036">
                  <c:v>1381.32</c:v>
                </c:pt>
                <c:pt idx="2037">
                  <c:v>1381.81</c:v>
                </c:pt>
                <c:pt idx="2038">
                  <c:v>1382.29</c:v>
                </c:pt>
                <c:pt idx="2039">
                  <c:v>1382.77</c:v>
                </c:pt>
                <c:pt idx="2040">
                  <c:v>1383.25</c:v>
                </c:pt>
                <c:pt idx="2041">
                  <c:v>1383.73</c:v>
                </c:pt>
                <c:pt idx="2042">
                  <c:v>1384.22</c:v>
                </c:pt>
                <c:pt idx="2043">
                  <c:v>1384.7</c:v>
                </c:pt>
                <c:pt idx="2044">
                  <c:v>1385.18</c:v>
                </c:pt>
                <c:pt idx="2045">
                  <c:v>1385.66</c:v>
                </c:pt>
                <c:pt idx="2046">
                  <c:v>1386.15</c:v>
                </c:pt>
                <c:pt idx="2047">
                  <c:v>1386.63</c:v>
                </c:pt>
                <c:pt idx="2048">
                  <c:v>1387.11</c:v>
                </c:pt>
                <c:pt idx="2049">
                  <c:v>1387.59</c:v>
                </c:pt>
                <c:pt idx="2050">
                  <c:v>1388.07</c:v>
                </c:pt>
                <c:pt idx="2051">
                  <c:v>1388.56</c:v>
                </c:pt>
                <c:pt idx="2052">
                  <c:v>1389.04</c:v>
                </c:pt>
                <c:pt idx="2053">
                  <c:v>1389.52</c:v>
                </c:pt>
                <c:pt idx="2054">
                  <c:v>1390</c:v>
                </c:pt>
                <c:pt idx="2055">
                  <c:v>1390.48</c:v>
                </c:pt>
                <c:pt idx="2056">
                  <c:v>1390.97</c:v>
                </c:pt>
                <c:pt idx="2057">
                  <c:v>1391.45</c:v>
                </c:pt>
                <c:pt idx="2058">
                  <c:v>1391.93</c:v>
                </c:pt>
                <c:pt idx="2059">
                  <c:v>1392.41</c:v>
                </c:pt>
                <c:pt idx="2060">
                  <c:v>1392.9</c:v>
                </c:pt>
                <c:pt idx="2061">
                  <c:v>1393.38</c:v>
                </c:pt>
                <c:pt idx="2062">
                  <c:v>1393.86</c:v>
                </c:pt>
                <c:pt idx="2063">
                  <c:v>1394.34</c:v>
                </c:pt>
                <c:pt idx="2064">
                  <c:v>1394.82</c:v>
                </c:pt>
                <c:pt idx="2065">
                  <c:v>1395.31</c:v>
                </c:pt>
                <c:pt idx="2066">
                  <c:v>1395.79</c:v>
                </c:pt>
                <c:pt idx="2067">
                  <c:v>1396.27</c:v>
                </c:pt>
                <c:pt idx="2068">
                  <c:v>1396.75</c:v>
                </c:pt>
                <c:pt idx="2069">
                  <c:v>1397.23</c:v>
                </c:pt>
                <c:pt idx="2070">
                  <c:v>1397.72</c:v>
                </c:pt>
                <c:pt idx="2071">
                  <c:v>1398.2</c:v>
                </c:pt>
                <c:pt idx="2072">
                  <c:v>1398.68</c:v>
                </c:pt>
                <c:pt idx="2073">
                  <c:v>1399.16</c:v>
                </c:pt>
                <c:pt idx="2074">
                  <c:v>1399.64</c:v>
                </c:pt>
                <c:pt idx="2075">
                  <c:v>1400.13</c:v>
                </c:pt>
                <c:pt idx="2076">
                  <c:v>1400.61</c:v>
                </c:pt>
                <c:pt idx="2077">
                  <c:v>1401.09</c:v>
                </c:pt>
                <c:pt idx="2078">
                  <c:v>1401.57</c:v>
                </c:pt>
                <c:pt idx="2079">
                  <c:v>1402.06</c:v>
                </c:pt>
                <c:pt idx="2080">
                  <c:v>1402.54</c:v>
                </c:pt>
                <c:pt idx="2081">
                  <c:v>1403.02</c:v>
                </c:pt>
                <c:pt idx="2082">
                  <c:v>1403.5</c:v>
                </c:pt>
                <c:pt idx="2083">
                  <c:v>1403.98</c:v>
                </c:pt>
                <c:pt idx="2084">
                  <c:v>1404.47</c:v>
                </c:pt>
                <c:pt idx="2085">
                  <c:v>1404.95</c:v>
                </c:pt>
                <c:pt idx="2086">
                  <c:v>1405.43</c:v>
                </c:pt>
                <c:pt idx="2087">
                  <c:v>1405.91</c:v>
                </c:pt>
                <c:pt idx="2088">
                  <c:v>1406.39</c:v>
                </c:pt>
                <c:pt idx="2089">
                  <c:v>1406.88</c:v>
                </c:pt>
                <c:pt idx="2090">
                  <c:v>1407.36</c:v>
                </c:pt>
                <c:pt idx="2091">
                  <c:v>1407.84</c:v>
                </c:pt>
                <c:pt idx="2092">
                  <c:v>1408.32</c:v>
                </c:pt>
                <c:pt idx="2093">
                  <c:v>1408.81</c:v>
                </c:pt>
                <c:pt idx="2094">
                  <c:v>1409.29</c:v>
                </c:pt>
                <c:pt idx="2095">
                  <c:v>1409.77</c:v>
                </c:pt>
                <c:pt idx="2096">
                  <c:v>1410.25</c:v>
                </c:pt>
                <c:pt idx="2097">
                  <c:v>1410.73</c:v>
                </c:pt>
                <c:pt idx="2098">
                  <c:v>1411.22</c:v>
                </c:pt>
                <c:pt idx="2099">
                  <c:v>1411.7</c:v>
                </c:pt>
                <c:pt idx="2100">
                  <c:v>1412.18</c:v>
                </c:pt>
                <c:pt idx="2101">
                  <c:v>1412.66</c:v>
                </c:pt>
                <c:pt idx="2102">
                  <c:v>1413.14</c:v>
                </c:pt>
                <c:pt idx="2103">
                  <c:v>1413.63</c:v>
                </c:pt>
                <c:pt idx="2104">
                  <c:v>1414.11</c:v>
                </c:pt>
                <c:pt idx="2105">
                  <c:v>1414.59</c:v>
                </c:pt>
                <c:pt idx="2106">
                  <c:v>1415.07</c:v>
                </c:pt>
                <c:pt idx="2107">
                  <c:v>1415.56</c:v>
                </c:pt>
                <c:pt idx="2108">
                  <c:v>1416.04</c:v>
                </c:pt>
                <c:pt idx="2109">
                  <c:v>1416.52</c:v>
                </c:pt>
                <c:pt idx="2110">
                  <c:v>1417</c:v>
                </c:pt>
                <c:pt idx="2111">
                  <c:v>1417.48</c:v>
                </c:pt>
                <c:pt idx="2112">
                  <c:v>1417.97</c:v>
                </c:pt>
                <c:pt idx="2113">
                  <c:v>1418.45</c:v>
                </c:pt>
                <c:pt idx="2114">
                  <c:v>1418.93</c:v>
                </c:pt>
                <c:pt idx="2115">
                  <c:v>1419.41</c:v>
                </c:pt>
                <c:pt idx="2116">
                  <c:v>1419.89</c:v>
                </c:pt>
                <c:pt idx="2117">
                  <c:v>1420.38</c:v>
                </c:pt>
                <c:pt idx="2118">
                  <c:v>1420.86</c:v>
                </c:pt>
                <c:pt idx="2119">
                  <c:v>1421.34</c:v>
                </c:pt>
                <c:pt idx="2120">
                  <c:v>1421.82</c:v>
                </c:pt>
                <c:pt idx="2121">
                  <c:v>1422.31</c:v>
                </c:pt>
                <c:pt idx="2122">
                  <c:v>1422.79</c:v>
                </c:pt>
                <c:pt idx="2123">
                  <c:v>1423.27</c:v>
                </c:pt>
                <c:pt idx="2124">
                  <c:v>1423.75</c:v>
                </c:pt>
                <c:pt idx="2125">
                  <c:v>1424.23</c:v>
                </c:pt>
                <c:pt idx="2126">
                  <c:v>1424.72</c:v>
                </c:pt>
                <c:pt idx="2127">
                  <c:v>1425.2</c:v>
                </c:pt>
                <c:pt idx="2128">
                  <c:v>1425.68</c:v>
                </c:pt>
                <c:pt idx="2129">
                  <c:v>1426.16</c:v>
                </c:pt>
                <c:pt idx="2130">
                  <c:v>1426.64</c:v>
                </c:pt>
                <c:pt idx="2131">
                  <c:v>1427.13</c:v>
                </c:pt>
                <c:pt idx="2132">
                  <c:v>1427.61</c:v>
                </c:pt>
                <c:pt idx="2133">
                  <c:v>1428.09</c:v>
                </c:pt>
                <c:pt idx="2134">
                  <c:v>1428.57</c:v>
                </c:pt>
                <c:pt idx="2135">
                  <c:v>1429.06</c:v>
                </c:pt>
                <c:pt idx="2136">
                  <c:v>1429.54</c:v>
                </c:pt>
                <c:pt idx="2137">
                  <c:v>1430.02</c:v>
                </c:pt>
                <c:pt idx="2138">
                  <c:v>1430.5</c:v>
                </c:pt>
                <c:pt idx="2139">
                  <c:v>1430.98</c:v>
                </c:pt>
                <c:pt idx="2140">
                  <c:v>1431.47</c:v>
                </c:pt>
                <c:pt idx="2141">
                  <c:v>1431.95</c:v>
                </c:pt>
                <c:pt idx="2142">
                  <c:v>1432.43</c:v>
                </c:pt>
                <c:pt idx="2143">
                  <c:v>1432.91</c:v>
                </c:pt>
                <c:pt idx="2144">
                  <c:v>1433.39</c:v>
                </c:pt>
                <c:pt idx="2145">
                  <c:v>1433.88</c:v>
                </c:pt>
                <c:pt idx="2146">
                  <c:v>1434.36</c:v>
                </c:pt>
                <c:pt idx="2147">
                  <c:v>1434.84</c:v>
                </c:pt>
                <c:pt idx="2148">
                  <c:v>1435.32</c:v>
                </c:pt>
                <c:pt idx="2149">
                  <c:v>1435.81</c:v>
                </c:pt>
                <c:pt idx="2150">
                  <c:v>1436.29</c:v>
                </c:pt>
                <c:pt idx="2151">
                  <c:v>1436.77</c:v>
                </c:pt>
                <c:pt idx="2152">
                  <c:v>1437.25</c:v>
                </c:pt>
                <c:pt idx="2153">
                  <c:v>1437.73</c:v>
                </c:pt>
                <c:pt idx="2154">
                  <c:v>1438.22</c:v>
                </c:pt>
                <c:pt idx="2155">
                  <c:v>1438.7</c:v>
                </c:pt>
                <c:pt idx="2156">
                  <c:v>1439.18</c:v>
                </c:pt>
                <c:pt idx="2157">
                  <c:v>1439.66</c:v>
                </c:pt>
                <c:pt idx="2158">
                  <c:v>1440.14</c:v>
                </c:pt>
                <c:pt idx="2159">
                  <c:v>1440.63</c:v>
                </c:pt>
                <c:pt idx="2160">
                  <c:v>1441.11</c:v>
                </c:pt>
                <c:pt idx="2161">
                  <c:v>1441.59</c:v>
                </c:pt>
                <c:pt idx="2162">
                  <c:v>1442.07</c:v>
                </c:pt>
                <c:pt idx="2163">
                  <c:v>1442.56</c:v>
                </c:pt>
                <c:pt idx="2164">
                  <c:v>1443.04</c:v>
                </c:pt>
                <c:pt idx="2165">
                  <c:v>1443.52</c:v>
                </c:pt>
                <c:pt idx="2166">
                  <c:v>1444</c:v>
                </c:pt>
                <c:pt idx="2167">
                  <c:v>1444.48</c:v>
                </c:pt>
                <c:pt idx="2168">
                  <c:v>1444.97</c:v>
                </c:pt>
                <c:pt idx="2169">
                  <c:v>1445.45</c:v>
                </c:pt>
                <c:pt idx="2170">
                  <c:v>1445.93</c:v>
                </c:pt>
                <c:pt idx="2171">
                  <c:v>1446.41</c:v>
                </c:pt>
                <c:pt idx="2172">
                  <c:v>1446.89</c:v>
                </c:pt>
                <c:pt idx="2173">
                  <c:v>1447.38</c:v>
                </c:pt>
                <c:pt idx="2174">
                  <c:v>1447.86</c:v>
                </c:pt>
                <c:pt idx="2175">
                  <c:v>1448.34</c:v>
                </c:pt>
                <c:pt idx="2176">
                  <c:v>1448.82</c:v>
                </c:pt>
                <c:pt idx="2177">
                  <c:v>1449.31</c:v>
                </c:pt>
                <c:pt idx="2178">
                  <c:v>1449.79</c:v>
                </c:pt>
                <c:pt idx="2179">
                  <c:v>1450.27</c:v>
                </c:pt>
                <c:pt idx="2180">
                  <c:v>1450.75</c:v>
                </c:pt>
                <c:pt idx="2181">
                  <c:v>1451.23</c:v>
                </c:pt>
                <c:pt idx="2182">
                  <c:v>1451.72</c:v>
                </c:pt>
                <c:pt idx="2183">
                  <c:v>1452.2</c:v>
                </c:pt>
                <c:pt idx="2184">
                  <c:v>1452.68</c:v>
                </c:pt>
                <c:pt idx="2185">
                  <c:v>1453.16</c:v>
                </c:pt>
                <c:pt idx="2186">
                  <c:v>1453.64</c:v>
                </c:pt>
                <c:pt idx="2187">
                  <c:v>1454.13</c:v>
                </c:pt>
                <c:pt idx="2188">
                  <c:v>1454.61</c:v>
                </c:pt>
                <c:pt idx="2189">
                  <c:v>1455.09</c:v>
                </c:pt>
                <c:pt idx="2190">
                  <c:v>1455.57</c:v>
                </c:pt>
                <c:pt idx="2191">
                  <c:v>1456.06</c:v>
                </c:pt>
                <c:pt idx="2192">
                  <c:v>1456.54</c:v>
                </c:pt>
                <c:pt idx="2193">
                  <c:v>1457.02</c:v>
                </c:pt>
                <c:pt idx="2194">
                  <c:v>1457.5</c:v>
                </c:pt>
                <c:pt idx="2195">
                  <c:v>1457.98</c:v>
                </c:pt>
                <c:pt idx="2196">
                  <c:v>1458.47</c:v>
                </c:pt>
                <c:pt idx="2197">
                  <c:v>1458.95</c:v>
                </c:pt>
                <c:pt idx="2198">
                  <c:v>1459.43</c:v>
                </c:pt>
                <c:pt idx="2199">
                  <c:v>1459.91</c:v>
                </c:pt>
                <c:pt idx="2200">
                  <c:v>1460.39</c:v>
                </c:pt>
                <c:pt idx="2201">
                  <c:v>1460.88</c:v>
                </c:pt>
                <c:pt idx="2202">
                  <c:v>1461.36</c:v>
                </c:pt>
                <c:pt idx="2203">
                  <c:v>1461.84</c:v>
                </c:pt>
                <c:pt idx="2204">
                  <c:v>1462.32</c:v>
                </c:pt>
                <c:pt idx="2205">
                  <c:v>1462.8</c:v>
                </c:pt>
                <c:pt idx="2206">
                  <c:v>1463.29</c:v>
                </c:pt>
                <c:pt idx="2207">
                  <c:v>1463.77</c:v>
                </c:pt>
                <c:pt idx="2208">
                  <c:v>1464.25</c:v>
                </c:pt>
                <c:pt idx="2209">
                  <c:v>1464.73</c:v>
                </c:pt>
                <c:pt idx="2210">
                  <c:v>1465.22</c:v>
                </c:pt>
                <c:pt idx="2211">
                  <c:v>1465.7</c:v>
                </c:pt>
                <c:pt idx="2212">
                  <c:v>1466.18</c:v>
                </c:pt>
                <c:pt idx="2213">
                  <c:v>1466.66</c:v>
                </c:pt>
                <c:pt idx="2214">
                  <c:v>1467.14</c:v>
                </c:pt>
                <c:pt idx="2215">
                  <c:v>1467.63</c:v>
                </c:pt>
                <c:pt idx="2216">
                  <c:v>1468.11</c:v>
                </c:pt>
                <c:pt idx="2217">
                  <c:v>1468.59</c:v>
                </c:pt>
                <c:pt idx="2218">
                  <c:v>1469.07</c:v>
                </c:pt>
                <c:pt idx="2219">
                  <c:v>1469.55</c:v>
                </c:pt>
                <c:pt idx="2220">
                  <c:v>1470.04</c:v>
                </c:pt>
                <c:pt idx="2221">
                  <c:v>1470.52</c:v>
                </c:pt>
                <c:pt idx="2222">
                  <c:v>1471</c:v>
                </c:pt>
                <c:pt idx="2223">
                  <c:v>1471.48</c:v>
                </c:pt>
                <c:pt idx="2224">
                  <c:v>1471.97</c:v>
                </c:pt>
                <c:pt idx="2225">
                  <c:v>1472.45</c:v>
                </c:pt>
                <c:pt idx="2226">
                  <c:v>1472.93</c:v>
                </c:pt>
                <c:pt idx="2227">
                  <c:v>1473.41</c:v>
                </c:pt>
                <c:pt idx="2228">
                  <c:v>1473.89</c:v>
                </c:pt>
                <c:pt idx="2229">
                  <c:v>1474.38</c:v>
                </c:pt>
                <c:pt idx="2230">
                  <c:v>1474.86</c:v>
                </c:pt>
                <c:pt idx="2231">
                  <c:v>1475.34</c:v>
                </c:pt>
                <c:pt idx="2232">
                  <c:v>1475.82</c:v>
                </c:pt>
                <c:pt idx="2233">
                  <c:v>1476.3</c:v>
                </c:pt>
                <c:pt idx="2234">
                  <c:v>1476.79</c:v>
                </c:pt>
                <c:pt idx="2235">
                  <c:v>1477.27</c:v>
                </c:pt>
                <c:pt idx="2236">
                  <c:v>1477.75</c:v>
                </c:pt>
                <c:pt idx="2237">
                  <c:v>1478.23</c:v>
                </c:pt>
                <c:pt idx="2238">
                  <c:v>1478.72</c:v>
                </c:pt>
                <c:pt idx="2239">
                  <c:v>1479.2</c:v>
                </c:pt>
                <c:pt idx="2240">
                  <c:v>1479.68</c:v>
                </c:pt>
                <c:pt idx="2241">
                  <c:v>1480.16</c:v>
                </c:pt>
                <c:pt idx="2242">
                  <c:v>1480.64</c:v>
                </c:pt>
                <c:pt idx="2243">
                  <c:v>1481.13</c:v>
                </c:pt>
                <c:pt idx="2244">
                  <c:v>1481.61</c:v>
                </c:pt>
                <c:pt idx="2245">
                  <c:v>1482.09</c:v>
                </c:pt>
                <c:pt idx="2246">
                  <c:v>1482.57</c:v>
                </c:pt>
                <c:pt idx="2247">
                  <c:v>1483.05</c:v>
                </c:pt>
                <c:pt idx="2248">
                  <c:v>1483.54</c:v>
                </c:pt>
                <c:pt idx="2249">
                  <c:v>1484.02</c:v>
                </c:pt>
                <c:pt idx="2250">
                  <c:v>1484.5</c:v>
                </c:pt>
                <c:pt idx="2251">
                  <c:v>1484.98</c:v>
                </c:pt>
                <c:pt idx="2252">
                  <c:v>1485.47</c:v>
                </c:pt>
                <c:pt idx="2253">
                  <c:v>1485.95</c:v>
                </c:pt>
                <c:pt idx="2254">
                  <c:v>1486.43</c:v>
                </c:pt>
                <c:pt idx="2255">
                  <c:v>1486.91</c:v>
                </c:pt>
                <c:pt idx="2256">
                  <c:v>1487.39</c:v>
                </c:pt>
                <c:pt idx="2257">
                  <c:v>1487.88</c:v>
                </c:pt>
                <c:pt idx="2258">
                  <c:v>1488.36</c:v>
                </c:pt>
                <c:pt idx="2259">
                  <c:v>1488.84</c:v>
                </c:pt>
                <c:pt idx="2260">
                  <c:v>1489.32</c:v>
                </c:pt>
                <c:pt idx="2261">
                  <c:v>1489.8</c:v>
                </c:pt>
                <c:pt idx="2262">
                  <c:v>1490.29</c:v>
                </c:pt>
                <c:pt idx="2263">
                  <c:v>1490.77</c:v>
                </c:pt>
                <c:pt idx="2264">
                  <c:v>1491.25</c:v>
                </c:pt>
                <c:pt idx="2265">
                  <c:v>1491.73</c:v>
                </c:pt>
                <c:pt idx="2266">
                  <c:v>1492.22</c:v>
                </c:pt>
                <c:pt idx="2267">
                  <c:v>1492.7</c:v>
                </c:pt>
                <c:pt idx="2268">
                  <c:v>1493.18</c:v>
                </c:pt>
                <c:pt idx="2269">
                  <c:v>1493.66</c:v>
                </c:pt>
                <c:pt idx="2270">
                  <c:v>1494.14</c:v>
                </c:pt>
                <c:pt idx="2271">
                  <c:v>1494.63</c:v>
                </c:pt>
                <c:pt idx="2272">
                  <c:v>1495.11</c:v>
                </c:pt>
                <c:pt idx="2273">
                  <c:v>1495.59</c:v>
                </c:pt>
                <c:pt idx="2274">
                  <c:v>1496.07</c:v>
                </c:pt>
                <c:pt idx="2275">
                  <c:v>1496.55</c:v>
                </c:pt>
                <c:pt idx="2276">
                  <c:v>1497.04</c:v>
                </c:pt>
                <c:pt idx="2277">
                  <c:v>1497.52</c:v>
                </c:pt>
                <c:pt idx="2278">
                  <c:v>1498</c:v>
                </c:pt>
                <c:pt idx="2279">
                  <c:v>1498.48</c:v>
                </c:pt>
                <c:pt idx="2280">
                  <c:v>1498.97</c:v>
                </c:pt>
                <c:pt idx="2281">
                  <c:v>1499.45</c:v>
                </c:pt>
                <c:pt idx="2282">
                  <c:v>1499.93</c:v>
                </c:pt>
                <c:pt idx="2283">
                  <c:v>1500.41</c:v>
                </c:pt>
                <c:pt idx="2284">
                  <c:v>1500.89</c:v>
                </c:pt>
                <c:pt idx="2285">
                  <c:v>1501.38</c:v>
                </c:pt>
                <c:pt idx="2286">
                  <c:v>1501.86</c:v>
                </c:pt>
                <c:pt idx="2287">
                  <c:v>1502.34</c:v>
                </c:pt>
                <c:pt idx="2288">
                  <c:v>1502.82</c:v>
                </c:pt>
                <c:pt idx="2289">
                  <c:v>1503.3</c:v>
                </c:pt>
                <c:pt idx="2290">
                  <c:v>1503.79</c:v>
                </c:pt>
                <c:pt idx="2291">
                  <c:v>1504.27</c:v>
                </c:pt>
                <c:pt idx="2292">
                  <c:v>1504.75</c:v>
                </c:pt>
                <c:pt idx="2293">
                  <c:v>1505.23</c:v>
                </c:pt>
                <c:pt idx="2294">
                  <c:v>1505.72</c:v>
                </c:pt>
                <c:pt idx="2295">
                  <c:v>1506.2</c:v>
                </c:pt>
                <c:pt idx="2296">
                  <c:v>1506.68</c:v>
                </c:pt>
                <c:pt idx="2297">
                  <c:v>1507.16</c:v>
                </c:pt>
                <c:pt idx="2298">
                  <c:v>1507.64</c:v>
                </c:pt>
                <c:pt idx="2299">
                  <c:v>1508.13</c:v>
                </c:pt>
                <c:pt idx="2300">
                  <c:v>1508.61</c:v>
                </c:pt>
                <c:pt idx="2301">
                  <c:v>1509.09</c:v>
                </c:pt>
                <c:pt idx="2302">
                  <c:v>1509.57</c:v>
                </c:pt>
                <c:pt idx="2303">
                  <c:v>1510.05</c:v>
                </c:pt>
                <c:pt idx="2304">
                  <c:v>1510.54</c:v>
                </c:pt>
                <c:pt idx="2305">
                  <c:v>1511.02</c:v>
                </c:pt>
                <c:pt idx="2306">
                  <c:v>1511.5</c:v>
                </c:pt>
                <c:pt idx="2307">
                  <c:v>1511.98</c:v>
                </c:pt>
                <c:pt idx="2308">
                  <c:v>1512.47</c:v>
                </c:pt>
                <c:pt idx="2309">
                  <c:v>1512.95</c:v>
                </c:pt>
                <c:pt idx="2310">
                  <c:v>1513.43</c:v>
                </c:pt>
                <c:pt idx="2311">
                  <c:v>1513.91</c:v>
                </c:pt>
                <c:pt idx="2312">
                  <c:v>1514.39</c:v>
                </c:pt>
                <c:pt idx="2313">
                  <c:v>1514.88</c:v>
                </c:pt>
                <c:pt idx="2314">
                  <c:v>1515.36</c:v>
                </c:pt>
                <c:pt idx="2315">
                  <c:v>1515.84</c:v>
                </c:pt>
                <c:pt idx="2316">
                  <c:v>1516.32</c:v>
                </c:pt>
                <c:pt idx="2317">
                  <c:v>1516.8</c:v>
                </c:pt>
                <c:pt idx="2318">
                  <c:v>1517.29</c:v>
                </c:pt>
                <c:pt idx="2319">
                  <c:v>1517.77</c:v>
                </c:pt>
                <c:pt idx="2320">
                  <c:v>1518.25</c:v>
                </c:pt>
                <c:pt idx="2321">
                  <c:v>1518.73</c:v>
                </c:pt>
                <c:pt idx="2322">
                  <c:v>1519.21</c:v>
                </c:pt>
                <c:pt idx="2323">
                  <c:v>1519.7</c:v>
                </c:pt>
                <c:pt idx="2324">
                  <c:v>1520.18</c:v>
                </c:pt>
                <c:pt idx="2325">
                  <c:v>1520.66</c:v>
                </c:pt>
                <c:pt idx="2326">
                  <c:v>1521.14</c:v>
                </c:pt>
                <c:pt idx="2327">
                  <c:v>1521.63</c:v>
                </c:pt>
                <c:pt idx="2328">
                  <c:v>1522.11</c:v>
                </c:pt>
                <c:pt idx="2329">
                  <c:v>1522.59</c:v>
                </c:pt>
                <c:pt idx="2330">
                  <c:v>1523.07</c:v>
                </c:pt>
                <c:pt idx="2331">
                  <c:v>1523.55</c:v>
                </c:pt>
                <c:pt idx="2332">
                  <c:v>1524.04</c:v>
                </c:pt>
                <c:pt idx="2333">
                  <c:v>1524.52</c:v>
                </c:pt>
                <c:pt idx="2334">
                  <c:v>1525</c:v>
                </c:pt>
                <c:pt idx="2335">
                  <c:v>1525.48</c:v>
                </c:pt>
                <c:pt idx="2336">
                  <c:v>1525.96</c:v>
                </c:pt>
                <c:pt idx="2337">
                  <c:v>1526.45</c:v>
                </c:pt>
                <c:pt idx="2338">
                  <c:v>1526.93</c:v>
                </c:pt>
                <c:pt idx="2339">
                  <c:v>1527.41</c:v>
                </c:pt>
                <c:pt idx="2340">
                  <c:v>1527.89</c:v>
                </c:pt>
                <c:pt idx="2341">
                  <c:v>1528.38</c:v>
                </c:pt>
                <c:pt idx="2342">
                  <c:v>1528.86</c:v>
                </c:pt>
                <c:pt idx="2343">
                  <c:v>1529.34</c:v>
                </c:pt>
                <c:pt idx="2344">
                  <c:v>1529.82</c:v>
                </c:pt>
                <c:pt idx="2345">
                  <c:v>1530.3</c:v>
                </c:pt>
                <c:pt idx="2346">
                  <c:v>1530.79</c:v>
                </c:pt>
                <c:pt idx="2347">
                  <c:v>1531.27</c:v>
                </c:pt>
                <c:pt idx="2348">
                  <c:v>1531.75</c:v>
                </c:pt>
                <c:pt idx="2349">
                  <c:v>1532.23</c:v>
                </c:pt>
                <c:pt idx="2350">
                  <c:v>1532.71</c:v>
                </c:pt>
                <c:pt idx="2351">
                  <c:v>1533.2</c:v>
                </c:pt>
                <c:pt idx="2352">
                  <c:v>1533.68</c:v>
                </c:pt>
                <c:pt idx="2353">
                  <c:v>1534.16</c:v>
                </c:pt>
                <c:pt idx="2354">
                  <c:v>1534.64</c:v>
                </c:pt>
                <c:pt idx="2355">
                  <c:v>1535.13</c:v>
                </c:pt>
                <c:pt idx="2356">
                  <c:v>1535.61</c:v>
                </c:pt>
                <c:pt idx="2357">
                  <c:v>1536.09</c:v>
                </c:pt>
                <c:pt idx="2358">
                  <c:v>1536.57</c:v>
                </c:pt>
                <c:pt idx="2359">
                  <c:v>1537.05</c:v>
                </c:pt>
                <c:pt idx="2360">
                  <c:v>1537.54</c:v>
                </c:pt>
                <c:pt idx="2361">
                  <c:v>1538.02</c:v>
                </c:pt>
                <c:pt idx="2362">
                  <c:v>1538.5</c:v>
                </c:pt>
                <c:pt idx="2363">
                  <c:v>1538.98</c:v>
                </c:pt>
                <c:pt idx="2364">
                  <c:v>1539.46</c:v>
                </c:pt>
                <c:pt idx="2365">
                  <c:v>1539.95</c:v>
                </c:pt>
                <c:pt idx="2366">
                  <c:v>1540.43</c:v>
                </c:pt>
                <c:pt idx="2367">
                  <c:v>1540.91</c:v>
                </c:pt>
                <c:pt idx="2368">
                  <c:v>1541.39</c:v>
                </c:pt>
                <c:pt idx="2369">
                  <c:v>1541.88</c:v>
                </c:pt>
                <c:pt idx="2370">
                  <c:v>1542.36</c:v>
                </c:pt>
                <c:pt idx="2371">
                  <c:v>1542.84</c:v>
                </c:pt>
                <c:pt idx="2372">
                  <c:v>1543.32</c:v>
                </c:pt>
                <c:pt idx="2373">
                  <c:v>1543.8</c:v>
                </c:pt>
                <c:pt idx="2374">
                  <c:v>1544.29</c:v>
                </c:pt>
                <c:pt idx="2375">
                  <c:v>1544.77</c:v>
                </c:pt>
                <c:pt idx="2376">
                  <c:v>1545.25</c:v>
                </c:pt>
                <c:pt idx="2377">
                  <c:v>1545.73</c:v>
                </c:pt>
                <c:pt idx="2378">
                  <c:v>1546.21</c:v>
                </c:pt>
                <c:pt idx="2379">
                  <c:v>1546.7</c:v>
                </c:pt>
                <c:pt idx="2380">
                  <c:v>1547.18</c:v>
                </c:pt>
                <c:pt idx="2381">
                  <c:v>1547.66</c:v>
                </c:pt>
                <c:pt idx="2382">
                  <c:v>1548.14</c:v>
                </c:pt>
                <c:pt idx="2383">
                  <c:v>1548.63</c:v>
                </c:pt>
                <c:pt idx="2384">
                  <c:v>1549.11</c:v>
                </c:pt>
                <c:pt idx="2385">
                  <c:v>1549.59</c:v>
                </c:pt>
                <c:pt idx="2386">
                  <c:v>1550.07</c:v>
                </c:pt>
                <c:pt idx="2387">
                  <c:v>1550.55</c:v>
                </c:pt>
                <c:pt idx="2388">
                  <c:v>1551.04</c:v>
                </c:pt>
                <c:pt idx="2389">
                  <c:v>1551.52</c:v>
                </c:pt>
                <c:pt idx="2390">
                  <c:v>1552</c:v>
                </c:pt>
                <c:pt idx="2391">
                  <c:v>1552.48</c:v>
                </c:pt>
                <c:pt idx="2392">
                  <c:v>1552.96</c:v>
                </c:pt>
                <c:pt idx="2393">
                  <c:v>1553.45</c:v>
                </c:pt>
                <c:pt idx="2394">
                  <c:v>1553.93</c:v>
                </c:pt>
                <c:pt idx="2395">
                  <c:v>1554.41</c:v>
                </c:pt>
                <c:pt idx="2396">
                  <c:v>1554.89</c:v>
                </c:pt>
                <c:pt idx="2397">
                  <c:v>1555.38</c:v>
                </c:pt>
                <c:pt idx="2398">
                  <c:v>1555.86</c:v>
                </c:pt>
                <c:pt idx="2399">
                  <c:v>1556.34</c:v>
                </c:pt>
                <c:pt idx="2400">
                  <c:v>1556.82</c:v>
                </c:pt>
                <c:pt idx="2401">
                  <c:v>1557.3</c:v>
                </c:pt>
                <c:pt idx="2402">
                  <c:v>1557.79</c:v>
                </c:pt>
                <c:pt idx="2403">
                  <c:v>1558.27</c:v>
                </c:pt>
                <c:pt idx="2404">
                  <c:v>1558.75</c:v>
                </c:pt>
                <c:pt idx="2405">
                  <c:v>1559.23</c:v>
                </c:pt>
                <c:pt idx="2406">
                  <c:v>1559.71</c:v>
                </c:pt>
                <c:pt idx="2407">
                  <c:v>1560.2</c:v>
                </c:pt>
                <c:pt idx="2408">
                  <c:v>1560.68</c:v>
                </c:pt>
                <c:pt idx="2409">
                  <c:v>1561.16</c:v>
                </c:pt>
                <c:pt idx="2410">
                  <c:v>1561.64</c:v>
                </c:pt>
                <c:pt idx="2411">
                  <c:v>1562.13</c:v>
                </c:pt>
                <c:pt idx="2412">
                  <c:v>1562.61</c:v>
                </c:pt>
                <c:pt idx="2413">
                  <c:v>1563.09</c:v>
                </c:pt>
                <c:pt idx="2414">
                  <c:v>1563.57</c:v>
                </c:pt>
                <c:pt idx="2415">
                  <c:v>1564.05</c:v>
                </c:pt>
                <c:pt idx="2416">
                  <c:v>1564.54</c:v>
                </c:pt>
                <c:pt idx="2417">
                  <c:v>1565.02</c:v>
                </c:pt>
                <c:pt idx="2418">
                  <c:v>1565.5</c:v>
                </c:pt>
                <c:pt idx="2419">
                  <c:v>1565.98</c:v>
                </c:pt>
                <c:pt idx="2420">
                  <c:v>1566.46</c:v>
                </c:pt>
                <c:pt idx="2421">
                  <c:v>1566.95</c:v>
                </c:pt>
                <c:pt idx="2422">
                  <c:v>1567.43</c:v>
                </c:pt>
                <c:pt idx="2423">
                  <c:v>1567.91</c:v>
                </c:pt>
                <c:pt idx="2424">
                  <c:v>1568.39</c:v>
                </c:pt>
                <c:pt idx="2425">
                  <c:v>1568.88</c:v>
                </c:pt>
                <c:pt idx="2426">
                  <c:v>1569.36</c:v>
                </c:pt>
                <c:pt idx="2427">
                  <c:v>1569.84</c:v>
                </c:pt>
                <c:pt idx="2428">
                  <c:v>1570.32</c:v>
                </c:pt>
                <c:pt idx="2429">
                  <c:v>1570.8</c:v>
                </c:pt>
                <c:pt idx="2430">
                  <c:v>1571.29</c:v>
                </c:pt>
                <c:pt idx="2431">
                  <c:v>1571.77</c:v>
                </c:pt>
                <c:pt idx="2432">
                  <c:v>1572.25</c:v>
                </c:pt>
                <c:pt idx="2433">
                  <c:v>1572.73</c:v>
                </c:pt>
                <c:pt idx="2434">
                  <c:v>1573.21</c:v>
                </c:pt>
                <c:pt idx="2435">
                  <c:v>1573.7</c:v>
                </c:pt>
                <c:pt idx="2436">
                  <c:v>1574.18</c:v>
                </c:pt>
                <c:pt idx="2437">
                  <c:v>1574.66</c:v>
                </c:pt>
                <c:pt idx="2438">
                  <c:v>1575.14</c:v>
                </c:pt>
                <c:pt idx="2439">
                  <c:v>1575.63</c:v>
                </c:pt>
                <c:pt idx="2440">
                  <c:v>1576.11</c:v>
                </c:pt>
                <c:pt idx="2441">
                  <c:v>1576.59</c:v>
                </c:pt>
                <c:pt idx="2442">
                  <c:v>1577.07</c:v>
                </c:pt>
                <c:pt idx="2443">
                  <c:v>1577.55</c:v>
                </c:pt>
                <c:pt idx="2444">
                  <c:v>1578.04</c:v>
                </c:pt>
                <c:pt idx="2445">
                  <c:v>1578.52</c:v>
                </c:pt>
                <c:pt idx="2446">
                  <c:v>1579</c:v>
                </c:pt>
                <c:pt idx="2447">
                  <c:v>1579.48</c:v>
                </c:pt>
                <c:pt idx="2448">
                  <c:v>1579.96</c:v>
                </c:pt>
                <c:pt idx="2449">
                  <c:v>1580.45</c:v>
                </c:pt>
                <c:pt idx="2450">
                  <c:v>1580.93</c:v>
                </c:pt>
                <c:pt idx="2451">
                  <c:v>1581.41</c:v>
                </c:pt>
                <c:pt idx="2452">
                  <c:v>1581.89</c:v>
                </c:pt>
                <c:pt idx="2453">
                  <c:v>1582.38</c:v>
                </c:pt>
                <c:pt idx="2454">
                  <c:v>1582.86</c:v>
                </c:pt>
                <c:pt idx="2455">
                  <c:v>1583.34</c:v>
                </c:pt>
                <c:pt idx="2456">
                  <c:v>1583.82</c:v>
                </c:pt>
                <c:pt idx="2457">
                  <c:v>1584.3</c:v>
                </c:pt>
                <c:pt idx="2458">
                  <c:v>1584.79</c:v>
                </c:pt>
                <c:pt idx="2459">
                  <c:v>1585.27</c:v>
                </c:pt>
                <c:pt idx="2460">
                  <c:v>1585.75</c:v>
                </c:pt>
                <c:pt idx="2461">
                  <c:v>1586.23</c:v>
                </c:pt>
                <c:pt idx="2462">
                  <c:v>1586.71</c:v>
                </c:pt>
                <c:pt idx="2463">
                  <c:v>1587.2</c:v>
                </c:pt>
                <c:pt idx="2464">
                  <c:v>1587.68</c:v>
                </c:pt>
                <c:pt idx="2465">
                  <c:v>1588.16</c:v>
                </c:pt>
                <c:pt idx="2466">
                  <c:v>1588.64</c:v>
                </c:pt>
                <c:pt idx="2467">
                  <c:v>1589.12</c:v>
                </c:pt>
                <c:pt idx="2468">
                  <c:v>1589.61</c:v>
                </c:pt>
                <c:pt idx="2469">
                  <c:v>1590.09</c:v>
                </c:pt>
                <c:pt idx="2470">
                  <c:v>1590.57</c:v>
                </c:pt>
                <c:pt idx="2471">
                  <c:v>1591.05</c:v>
                </c:pt>
                <c:pt idx="2472">
                  <c:v>1591.54</c:v>
                </c:pt>
                <c:pt idx="2473">
                  <c:v>1592.02</c:v>
                </c:pt>
                <c:pt idx="2474">
                  <c:v>1592.5</c:v>
                </c:pt>
                <c:pt idx="2475">
                  <c:v>1592.98</c:v>
                </c:pt>
                <c:pt idx="2476">
                  <c:v>1593.46</c:v>
                </c:pt>
                <c:pt idx="2477">
                  <c:v>1593.95</c:v>
                </c:pt>
                <c:pt idx="2478">
                  <c:v>1594.43</c:v>
                </c:pt>
                <c:pt idx="2479">
                  <c:v>1594.91</c:v>
                </c:pt>
                <c:pt idx="2480">
                  <c:v>1595.39</c:v>
                </c:pt>
                <c:pt idx="2481">
                  <c:v>1595.87</c:v>
                </c:pt>
                <c:pt idx="2482">
                  <c:v>1596.36</c:v>
                </c:pt>
                <c:pt idx="2483">
                  <c:v>1596.84</c:v>
                </c:pt>
                <c:pt idx="2484">
                  <c:v>1597.32</c:v>
                </c:pt>
                <c:pt idx="2485">
                  <c:v>1597.8</c:v>
                </c:pt>
                <c:pt idx="2486">
                  <c:v>1598.29</c:v>
                </c:pt>
                <c:pt idx="2487">
                  <c:v>1598.77</c:v>
                </c:pt>
                <c:pt idx="2488">
                  <c:v>1599.25</c:v>
                </c:pt>
                <c:pt idx="2489">
                  <c:v>1599.73</c:v>
                </c:pt>
                <c:pt idx="2490">
                  <c:v>1600.21</c:v>
                </c:pt>
                <c:pt idx="2491">
                  <c:v>1600.7</c:v>
                </c:pt>
                <c:pt idx="2492">
                  <c:v>1601.18</c:v>
                </c:pt>
                <c:pt idx="2493">
                  <c:v>1601.66</c:v>
                </c:pt>
                <c:pt idx="2494">
                  <c:v>1602.14</c:v>
                </c:pt>
                <c:pt idx="2495">
                  <c:v>1602.62</c:v>
                </c:pt>
                <c:pt idx="2496">
                  <c:v>1603.11</c:v>
                </c:pt>
                <c:pt idx="2497">
                  <c:v>1603.59</c:v>
                </c:pt>
                <c:pt idx="2498">
                  <c:v>1604.07</c:v>
                </c:pt>
                <c:pt idx="2499">
                  <c:v>1604.55</c:v>
                </c:pt>
                <c:pt idx="2500">
                  <c:v>1605.04</c:v>
                </c:pt>
                <c:pt idx="2501">
                  <c:v>1605.52</c:v>
                </c:pt>
                <c:pt idx="2502">
                  <c:v>1606</c:v>
                </c:pt>
                <c:pt idx="2503">
                  <c:v>1606.48</c:v>
                </c:pt>
                <c:pt idx="2504">
                  <c:v>1606.96</c:v>
                </c:pt>
                <c:pt idx="2505">
                  <c:v>1607.45</c:v>
                </c:pt>
                <c:pt idx="2506">
                  <c:v>1607.93</c:v>
                </c:pt>
                <c:pt idx="2507">
                  <c:v>1608.41</c:v>
                </c:pt>
                <c:pt idx="2508">
                  <c:v>1608.89</c:v>
                </c:pt>
                <c:pt idx="2509">
                  <c:v>1609.37</c:v>
                </c:pt>
                <c:pt idx="2510">
                  <c:v>1609.86</c:v>
                </c:pt>
                <c:pt idx="2511">
                  <c:v>1610.34</c:v>
                </c:pt>
                <c:pt idx="2512">
                  <c:v>1610.82</c:v>
                </c:pt>
                <c:pt idx="2513">
                  <c:v>1611.3</c:v>
                </c:pt>
                <c:pt idx="2514">
                  <c:v>1611.79</c:v>
                </c:pt>
                <c:pt idx="2515">
                  <c:v>1612.27</c:v>
                </c:pt>
                <c:pt idx="2516">
                  <c:v>1612.75</c:v>
                </c:pt>
                <c:pt idx="2517">
                  <c:v>1613.23</c:v>
                </c:pt>
                <c:pt idx="2518">
                  <c:v>1613.71</c:v>
                </c:pt>
                <c:pt idx="2519">
                  <c:v>1614.2</c:v>
                </c:pt>
                <c:pt idx="2520">
                  <c:v>1614.68</c:v>
                </c:pt>
                <c:pt idx="2521">
                  <c:v>1615.16</c:v>
                </c:pt>
                <c:pt idx="2522">
                  <c:v>1615.64</c:v>
                </c:pt>
                <c:pt idx="2523">
                  <c:v>1616.12</c:v>
                </c:pt>
                <c:pt idx="2524">
                  <c:v>1616.61</c:v>
                </c:pt>
                <c:pt idx="2525">
                  <c:v>1617.09</c:v>
                </c:pt>
                <c:pt idx="2526">
                  <c:v>1617.57</c:v>
                </c:pt>
                <c:pt idx="2527">
                  <c:v>1618.05</c:v>
                </c:pt>
                <c:pt idx="2528">
                  <c:v>1618.54</c:v>
                </c:pt>
                <c:pt idx="2529">
                  <c:v>1619.02</c:v>
                </c:pt>
                <c:pt idx="2530">
                  <c:v>1619.5</c:v>
                </c:pt>
                <c:pt idx="2531">
                  <c:v>1619.98</c:v>
                </c:pt>
                <c:pt idx="2532">
                  <c:v>1620.46</c:v>
                </c:pt>
                <c:pt idx="2533">
                  <c:v>1620.95</c:v>
                </c:pt>
                <c:pt idx="2534">
                  <c:v>1621.43</c:v>
                </c:pt>
                <c:pt idx="2535">
                  <c:v>1621.91</c:v>
                </c:pt>
                <c:pt idx="2536">
                  <c:v>1622.39</c:v>
                </c:pt>
                <c:pt idx="2537">
                  <c:v>1622.87</c:v>
                </c:pt>
                <c:pt idx="2538">
                  <c:v>1623.36</c:v>
                </c:pt>
                <c:pt idx="2539">
                  <c:v>1623.84</c:v>
                </c:pt>
                <c:pt idx="2540">
                  <c:v>1624.32</c:v>
                </c:pt>
                <c:pt idx="2541">
                  <c:v>1624.8</c:v>
                </c:pt>
                <c:pt idx="2542">
                  <c:v>1625.29</c:v>
                </c:pt>
                <c:pt idx="2543">
                  <c:v>1625.77</c:v>
                </c:pt>
                <c:pt idx="2544">
                  <c:v>1626.25</c:v>
                </c:pt>
                <c:pt idx="2545">
                  <c:v>1626.73</c:v>
                </c:pt>
                <c:pt idx="2546">
                  <c:v>1627.21</c:v>
                </c:pt>
                <c:pt idx="2547">
                  <c:v>1627.7</c:v>
                </c:pt>
                <c:pt idx="2548">
                  <c:v>1628.18</c:v>
                </c:pt>
                <c:pt idx="2549">
                  <c:v>1628.66</c:v>
                </c:pt>
                <c:pt idx="2550">
                  <c:v>1629.14</c:v>
                </c:pt>
                <c:pt idx="2551">
                  <c:v>1629.62</c:v>
                </c:pt>
                <c:pt idx="2552">
                  <c:v>1630.11</c:v>
                </c:pt>
                <c:pt idx="2553">
                  <c:v>1630.59</c:v>
                </c:pt>
                <c:pt idx="2554">
                  <c:v>1631.07</c:v>
                </c:pt>
                <c:pt idx="2555">
                  <c:v>1631.55</c:v>
                </c:pt>
                <c:pt idx="2556">
                  <c:v>1632.04</c:v>
                </c:pt>
                <c:pt idx="2557">
                  <c:v>1632.52</c:v>
                </c:pt>
                <c:pt idx="2558">
                  <c:v>1633</c:v>
                </c:pt>
                <c:pt idx="2559">
                  <c:v>1633.48</c:v>
                </c:pt>
                <c:pt idx="2560">
                  <c:v>1633.96</c:v>
                </c:pt>
                <c:pt idx="2561">
                  <c:v>1634.45</c:v>
                </c:pt>
                <c:pt idx="2562">
                  <c:v>1634.93</c:v>
                </c:pt>
                <c:pt idx="2563">
                  <c:v>1635.41</c:v>
                </c:pt>
                <c:pt idx="2564">
                  <c:v>1635.89</c:v>
                </c:pt>
                <c:pt idx="2565">
                  <c:v>1636.37</c:v>
                </c:pt>
                <c:pt idx="2566">
                  <c:v>1636.86</c:v>
                </c:pt>
                <c:pt idx="2567">
                  <c:v>1637.34</c:v>
                </c:pt>
                <c:pt idx="2568">
                  <c:v>1637.82</c:v>
                </c:pt>
                <c:pt idx="2569">
                  <c:v>1638.3</c:v>
                </c:pt>
                <c:pt idx="2570">
                  <c:v>1638.79</c:v>
                </c:pt>
                <c:pt idx="2571">
                  <c:v>1639.27</c:v>
                </c:pt>
                <c:pt idx="2572">
                  <c:v>1639.75</c:v>
                </c:pt>
                <c:pt idx="2573">
                  <c:v>1640.23</c:v>
                </c:pt>
                <c:pt idx="2574">
                  <c:v>1640.71</c:v>
                </c:pt>
                <c:pt idx="2575">
                  <c:v>1641.2</c:v>
                </c:pt>
                <c:pt idx="2576">
                  <c:v>1641.68</c:v>
                </c:pt>
                <c:pt idx="2577">
                  <c:v>1642.16</c:v>
                </c:pt>
                <c:pt idx="2578">
                  <c:v>1642.64</c:v>
                </c:pt>
                <c:pt idx="2579">
                  <c:v>1643.12</c:v>
                </c:pt>
                <c:pt idx="2580">
                  <c:v>1643.61</c:v>
                </c:pt>
                <c:pt idx="2581">
                  <c:v>1644.09</c:v>
                </c:pt>
                <c:pt idx="2582">
                  <c:v>1644.57</c:v>
                </c:pt>
                <c:pt idx="2583">
                  <c:v>1645.05</c:v>
                </c:pt>
                <c:pt idx="2584">
                  <c:v>1645.53</c:v>
                </c:pt>
                <c:pt idx="2585">
                  <c:v>1646.02</c:v>
                </c:pt>
                <c:pt idx="2586">
                  <c:v>1646.5</c:v>
                </c:pt>
                <c:pt idx="2587">
                  <c:v>1646.98</c:v>
                </c:pt>
                <c:pt idx="2588">
                  <c:v>1647.46</c:v>
                </c:pt>
                <c:pt idx="2589">
                  <c:v>1647.95</c:v>
                </c:pt>
                <c:pt idx="2590">
                  <c:v>1648.43</c:v>
                </c:pt>
                <c:pt idx="2591">
                  <c:v>1648.91</c:v>
                </c:pt>
                <c:pt idx="2592">
                  <c:v>1649.39</c:v>
                </c:pt>
                <c:pt idx="2593">
                  <c:v>1649.87</c:v>
                </c:pt>
                <c:pt idx="2594">
                  <c:v>1650.36</c:v>
                </c:pt>
                <c:pt idx="2595">
                  <c:v>1650.84</c:v>
                </c:pt>
                <c:pt idx="2596">
                  <c:v>1651.32</c:v>
                </c:pt>
                <c:pt idx="2597">
                  <c:v>1651.8</c:v>
                </c:pt>
                <c:pt idx="2598">
                  <c:v>1652.28</c:v>
                </c:pt>
                <c:pt idx="2599">
                  <c:v>1652.77</c:v>
                </c:pt>
                <c:pt idx="2600">
                  <c:v>1653.25</c:v>
                </c:pt>
                <c:pt idx="2601">
                  <c:v>1653.73</c:v>
                </c:pt>
                <c:pt idx="2602">
                  <c:v>1654.21</c:v>
                </c:pt>
                <c:pt idx="2603">
                  <c:v>1654.7</c:v>
                </c:pt>
                <c:pt idx="2604">
                  <c:v>1655.18</c:v>
                </c:pt>
                <c:pt idx="2605">
                  <c:v>1655.66</c:v>
                </c:pt>
                <c:pt idx="2606">
                  <c:v>1656.14</c:v>
                </c:pt>
                <c:pt idx="2607">
                  <c:v>1656.62</c:v>
                </c:pt>
                <c:pt idx="2608">
                  <c:v>1657.11</c:v>
                </c:pt>
                <c:pt idx="2609">
                  <c:v>1657.59</c:v>
                </c:pt>
                <c:pt idx="2610">
                  <c:v>1658.07</c:v>
                </c:pt>
                <c:pt idx="2611">
                  <c:v>1658.55</c:v>
                </c:pt>
                <c:pt idx="2612">
                  <c:v>1659.03</c:v>
                </c:pt>
                <c:pt idx="2613">
                  <c:v>1659.52</c:v>
                </c:pt>
                <c:pt idx="2614">
                  <c:v>1660</c:v>
                </c:pt>
                <c:pt idx="2615">
                  <c:v>1660.48</c:v>
                </c:pt>
                <c:pt idx="2616">
                  <c:v>1660.96</c:v>
                </c:pt>
                <c:pt idx="2617">
                  <c:v>1661.45</c:v>
                </c:pt>
                <c:pt idx="2618">
                  <c:v>1661.93</c:v>
                </c:pt>
                <c:pt idx="2619">
                  <c:v>1662.41</c:v>
                </c:pt>
                <c:pt idx="2620">
                  <c:v>1662.89</c:v>
                </c:pt>
                <c:pt idx="2621">
                  <c:v>1663.37</c:v>
                </c:pt>
                <c:pt idx="2622">
                  <c:v>1663.86</c:v>
                </c:pt>
                <c:pt idx="2623">
                  <c:v>1664.34</c:v>
                </c:pt>
                <c:pt idx="2624">
                  <c:v>1664.82</c:v>
                </c:pt>
                <c:pt idx="2625">
                  <c:v>1665.3</c:v>
                </c:pt>
                <c:pt idx="2626">
                  <c:v>1665.78</c:v>
                </c:pt>
                <c:pt idx="2627">
                  <c:v>1666.27</c:v>
                </c:pt>
                <c:pt idx="2628">
                  <c:v>1666.75</c:v>
                </c:pt>
                <c:pt idx="2629">
                  <c:v>1667.23</c:v>
                </c:pt>
                <c:pt idx="2630">
                  <c:v>1667.71</c:v>
                </c:pt>
                <c:pt idx="2631">
                  <c:v>1668.2</c:v>
                </c:pt>
                <c:pt idx="2632">
                  <c:v>1668.68</c:v>
                </c:pt>
                <c:pt idx="2633">
                  <c:v>1669.16</c:v>
                </c:pt>
                <c:pt idx="2634">
                  <c:v>1669.64</c:v>
                </c:pt>
                <c:pt idx="2635">
                  <c:v>1670.12</c:v>
                </c:pt>
                <c:pt idx="2636">
                  <c:v>1670.61</c:v>
                </c:pt>
                <c:pt idx="2637">
                  <c:v>1671.09</c:v>
                </c:pt>
                <c:pt idx="2638">
                  <c:v>1671.57</c:v>
                </c:pt>
                <c:pt idx="2639">
                  <c:v>1672.05</c:v>
                </c:pt>
                <c:pt idx="2640">
                  <c:v>1672.53</c:v>
                </c:pt>
                <c:pt idx="2641">
                  <c:v>1673.02</c:v>
                </c:pt>
                <c:pt idx="2642">
                  <c:v>1673.5</c:v>
                </c:pt>
                <c:pt idx="2643">
                  <c:v>1673.98</c:v>
                </c:pt>
                <c:pt idx="2644">
                  <c:v>1674.46</c:v>
                </c:pt>
                <c:pt idx="2645">
                  <c:v>1674.95</c:v>
                </c:pt>
                <c:pt idx="2646">
                  <c:v>1675.43</c:v>
                </c:pt>
                <c:pt idx="2647">
                  <c:v>1675.91</c:v>
                </c:pt>
                <c:pt idx="2648">
                  <c:v>1676.39</c:v>
                </c:pt>
                <c:pt idx="2649">
                  <c:v>1676.87</c:v>
                </c:pt>
                <c:pt idx="2650">
                  <c:v>1677.36</c:v>
                </c:pt>
                <c:pt idx="2651">
                  <c:v>1677.84</c:v>
                </c:pt>
                <c:pt idx="2652">
                  <c:v>1678.32</c:v>
                </c:pt>
                <c:pt idx="2653">
                  <c:v>1678.8</c:v>
                </c:pt>
                <c:pt idx="2654">
                  <c:v>1679.28</c:v>
                </c:pt>
                <c:pt idx="2655">
                  <c:v>1679.77</c:v>
                </c:pt>
                <c:pt idx="2656">
                  <c:v>1680.25</c:v>
                </c:pt>
                <c:pt idx="2657">
                  <c:v>1680.73</c:v>
                </c:pt>
                <c:pt idx="2658">
                  <c:v>1681.21</c:v>
                </c:pt>
                <c:pt idx="2659">
                  <c:v>1681.7</c:v>
                </c:pt>
                <c:pt idx="2660">
                  <c:v>1682.18</c:v>
                </c:pt>
                <c:pt idx="2661">
                  <c:v>1682.66</c:v>
                </c:pt>
                <c:pt idx="2662">
                  <c:v>1683.14</c:v>
                </c:pt>
                <c:pt idx="2663">
                  <c:v>1683.62</c:v>
                </c:pt>
                <c:pt idx="2664">
                  <c:v>1684.11</c:v>
                </c:pt>
                <c:pt idx="2665">
                  <c:v>1684.59</c:v>
                </c:pt>
                <c:pt idx="2666">
                  <c:v>1685.07</c:v>
                </c:pt>
                <c:pt idx="2667">
                  <c:v>1685.55</c:v>
                </c:pt>
                <c:pt idx="2668">
                  <c:v>1686.03</c:v>
                </c:pt>
                <c:pt idx="2669">
                  <c:v>1686.52</c:v>
                </c:pt>
                <c:pt idx="2670">
                  <c:v>1687</c:v>
                </c:pt>
                <c:pt idx="2671">
                  <c:v>1687.48</c:v>
                </c:pt>
                <c:pt idx="2672">
                  <c:v>1687.96</c:v>
                </c:pt>
                <c:pt idx="2673">
                  <c:v>1688.45</c:v>
                </c:pt>
                <c:pt idx="2674">
                  <c:v>1688.93</c:v>
                </c:pt>
                <c:pt idx="2675">
                  <c:v>1689.41</c:v>
                </c:pt>
                <c:pt idx="2676">
                  <c:v>1689.89</c:v>
                </c:pt>
                <c:pt idx="2677">
                  <c:v>1690.37</c:v>
                </c:pt>
                <c:pt idx="2678">
                  <c:v>1690.86</c:v>
                </c:pt>
                <c:pt idx="2679">
                  <c:v>1691.34</c:v>
                </c:pt>
                <c:pt idx="2680">
                  <c:v>1691.82</c:v>
                </c:pt>
                <c:pt idx="2681">
                  <c:v>1692.3</c:v>
                </c:pt>
                <c:pt idx="2682">
                  <c:v>1692.78</c:v>
                </c:pt>
                <c:pt idx="2683">
                  <c:v>1693.27</c:v>
                </c:pt>
                <c:pt idx="2684">
                  <c:v>1693.75</c:v>
                </c:pt>
                <c:pt idx="2685">
                  <c:v>1694.23</c:v>
                </c:pt>
                <c:pt idx="2686">
                  <c:v>1694.71</c:v>
                </c:pt>
                <c:pt idx="2687">
                  <c:v>1695.2</c:v>
                </c:pt>
                <c:pt idx="2688">
                  <c:v>1695.68</c:v>
                </c:pt>
                <c:pt idx="2689">
                  <c:v>1696.16</c:v>
                </c:pt>
                <c:pt idx="2690">
                  <c:v>1696.64</c:v>
                </c:pt>
                <c:pt idx="2691">
                  <c:v>1697.12</c:v>
                </c:pt>
                <c:pt idx="2692">
                  <c:v>1697.61</c:v>
                </c:pt>
                <c:pt idx="2693">
                  <c:v>1698.09</c:v>
                </c:pt>
                <c:pt idx="2694">
                  <c:v>1698.57</c:v>
                </c:pt>
                <c:pt idx="2695">
                  <c:v>1699.05</c:v>
                </c:pt>
                <c:pt idx="2696">
                  <c:v>1699.53</c:v>
                </c:pt>
                <c:pt idx="2697">
                  <c:v>1700.02</c:v>
                </c:pt>
                <c:pt idx="2698">
                  <c:v>1700.5</c:v>
                </c:pt>
                <c:pt idx="2699">
                  <c:v>1700.98</c:v>
                </c:pt>
                <c:pt idx="2700">
                  <c:v>1701.46</c:v>
                </c:pt>
                <c:pt idx="2701">
                  <c:v>1701.95</c:v>
                </c:pt>
                <c:pt idx="2702">
                  <c:v>1702.43</c:v>
                </c:pt>
                <c:pt idx="2703">
                  <c:v>1702.91</c:v>
                </c:pt>
                <c:pt idx="2704">
                  <c:v>1703.39</c:v>
                </c:pt>
                <c:pt idx="2705">
                  <c:v>1703.87</c:v>
                </c:pt>
                <c:pt idx="2706">
                  <c:v>1704.36</c:v>
                </c:pt>
                <c:pt idx="2707">
                  <c:v>1704.84</c:v>
                </c:pt>
                <c:pt idx="2708">
                  <c:v>1705.32</c:v>
                </c:pt>
                <c:pt idx="2709">
                  <c:v>1705.8</c:v>
                </c:pt>
                <c:pt idx="2710">
                  <c:v>1706.28</c:v>
                </c:pt>
                <c:pt idx="2711">
                  <c:v>1706.77</c:v>
                </c:pt>
                <c:pt idx="2712">
                  <c:v>1707.25</c:v>
                </c:pt>
                <c:pt idx="2713">
                  <c:v>1707.73</c:v>
                </c:pt>
                <c:pt idx="2714">
                  <c:v>1708.21</c:v>
                </c:pt>
                <c:pt idx="2715">
                  <c:v>1708.69</c:v>
                </c:pt>
                <c:pt idx="2716">
                  <c:v>1709.18</c:v>
                </c:pt>
                <c:pt idx="2717">
                  <c:v>1709.66</c:v>
                </c:pt>
                <c:pt idx="2718">
                  <c:v>1710.14</c:v>
                </c:pt>
                <c:pt idx="2719">
                  <c:v>1710.62</c:v>
                </c:pt>
                <c:pt idx="2720">
                  <c:v>1711.11</c:v>
                </c:pt>
                <c:pt idx="2721">
                  <c:v>1711.59</c:v>
                </c:pt>
                <c:pt idx="2722">
                  <c:v>1712.07</c:v>
                </c:pt>
                <c:pt idx="2723">
                  <c:v>1712.55</c:v>
                </c:pt>
                <c:pt idx="2724">
                  <c:v>1713.03</c:v>
                </c:pt>
                <c:pt idx="2725">
                  <c:v>1713.52</c:v>
                </c:pt>
                <c:pt idx="2726">
                  <c:v>1714</c:v>
                </c:pt>
                <c:pt idx="2727">
                  <c:v>1714.48</c:v>
                </c:pt>
                <c:pt idx="2728">
                  <c:v>1714.96</c:v>
                </c:pt>
                <c:pt idx="2729">
                  <c:v>1715.44</c:v>
                </c:pt>
                <c:pt idx="2730">
                  <c:v>1715.93</c:v>
                </c:pt>
                <c:pt idx="2731">
                  <c:v>1716.41</c:v>
                </c:pt>
                <c:pt idx="2732">
                  <c:v>1716.89</c:v>
                </c:pt>
                <c:pt idx="2733">
                  <c:v>1717.37</c:v>
                </c:pt>
                <c:pt idx="2734">
                  <c:v>1717.86</c:v>
                </c:pt>
                <c:pt idx="2735">
                  <c:v>1718.34</c:v>
                </c:pt>
                <c:pt idx="2736">
                  <c:v>1718.82</c:v>
                </c:pt>
                <c:pt idx="2737">
                  <c:v>1719.3</c:v>
                </c:pt>
                <c:pt idx="2738">
                  <c:v>1719.78</c:v>
                </c:pt>
                <c:pt idx="2739">
                  <c:v>1720.27</c:v>
                </c:pt>
                <c:pt idx="2740">
                  <c:v>1720.75</c:v>
                </c:pt>
                <c:pt idx="2741">
                  <c:v>1721.23</c:v>
                </c:pt>
                <c:pt idx="2742">
                  <c:v>1721.71</c:v>
                </c:pt>
                <c:pt idx="2743">
                  <c:v>1722.19</c:v>
                </c:pt>
                <c:pt idx="2744">
                  <c:v>1722.68</c:v>
                </c:pt>
                <c:pt idx="2745">
                  <c:v>1723.16</c:v>
                </c:pt>
                <c:pt idx="2746">
                  <c:v>1723.64</c:v>
                </c:pt>
                <c:pt idx="2747">
                  <c:v>1724.12</c:v>
                </c:pt>
                <c:pt idx="2748">
                  <c:v>1724.61</c:v>
                </c:pt>
                <c:pt idx="2749">
                  <c:v>1725.09</c:v>
                </c:pt>
                <c:pt idx="2750">
                  <c:v>1725.57</c:v>
                </c:pt>
                <c:pt idx="2751">
                  <c:v>1726.05</c:v>
                </c:pt>
                <c:pt idx="2752">
                  <c:v>1726.53</c:v>
                </c:pt>
                <c:pt idx="2753">
                  <c:v>1727.02</c:v>
                </c:pt>
                <c:pt idx="2754">
                  <c:v>1727.5</c:v>
                </c:pt>
                <c:pt idx="2755">
                  <c:v>1727.98</c:v>
                </c:pt>
                <c:pt idx="2756">
                  <c:v>1728.46</c:v>
                </c:pt>
                <c:pt idx="2757">
                  <c:v>1728.94</c:v>
                </c:pt>
                <c:pt idx="2758">
                  <c:v>1729.43</c:v>
                </c:pt>
                <c:pt idx="2759">
                  <c:v>1729.91</c:v>
                </c:pt>
                <c:pt idx="2760">
                  <c:v>1730.39</c:v>
                </c:pt>
                <c:pt idx="2761">
                  <c:v>1730.87</c:v>
                </c:pt>
                <c:pt idx="2762">
                  <c:v>1731.36</c:v>
                </c:pt>
                <c:pt idx="2763">
                  <c:v>1731.84</c:v>
                </c:pt>
                <c:pt idx="2764">
                  <c:v>1732.32</c:v>
                </c:pt>
                <c:pt idx="2765">
                  <c:v>1732.8</c:v>
                </c:pt>
                <c:pt idx="2766">
                  <c:v>1733.28</c:v>
                </c:pt>
                <c:pt idx="2767">
                  <c:v>1733.77</c:v>
                </c:pt>
                <c:pt idx="2768">
                  <c:v>1734.25</c:v>
                </c:pt>
                <c:pt idx="2769">
                  <c:v>1734.73</c:v>
                </c:pt>
                <c:pt idx="2770">
                  <c:v>1735.21</c:v>
                </c:pt>
                <c:pt idx="2771">
                  <c:v>1735.69</c:v>
                </c:pt>
                <c:pt idx="2772">
                  <c:v>1736.18</c:v>
                </c:pt>
                <c:pt idx="2773">
                  <c:v>1736.66</c:v>
                </c:pt>
                <c:pt idx="2774">
                  <c:v>1737.14</c:v>
                </c:pt>
                <c:pt idx="2775">
                  <c:v>1737.62</c:v>
                </c:pt>
                <c:pt idx="2776">
                  <c:v>1738.11</c:v>
                </c:pt>
                <c:pt idx="2777">
                  <c:v>1738.59</c:v>
                </c:pt>
                <c:pt idx="2778">
                  <c:v>1739.07</c:v>
                </c:pt>
                <c:pt idx="2779">
                  <c:v>1739.55</c:v>
                </c:pt>
                <c:pt idx="2780">
                  <c:v>1740.03</c:v>
                </c:pt>
                <c:pt idx="2781">
                  <c:v>1740.52</c:v>
                </c:pt>
                <c:pt idx="2782">
                  <c:v>1741</c:v>
                </c:pt>
                <c:pt idx="2783">
                  <c:v>1741.48</c:v>
                </c:pt>
                <c:pt idx="2784">
                  <c:v>1741.96</c:v>
                </c:pt>
                <c:pt idx="2785">
                  <c:v>1742.44</c:v>
                </c:pt>
                <c:pt idx="2786">
                  <c:v>1742.93</c:v>
                </c:pt>
                <c:pt idx="2787">
                  <c:v>1743.41</c:v>
                </c:pt>
                <c:pt idx="2788">
                  <c:v>1743.89</c:v>
                </c:pt>
                <c:pt idx="2789">
                  <c:v>1744.37</c:v>
                </c:pt>
                <c:pt idx="2790">
                  <c:v>1744.86</c:v>
                </c:pt>
                <c:pt idx="2791">
                  <c:v>1745.34</c:v>
                </c:pt>
                <c:pt idx="2792">
                  <c:v>1745.82</c:v>
                </c:pt>
                <c:pt idx="2793">
                  <c:v>1746.3</c:v>
                </c:pt>
                <c:pt idx="2794">
                  <c:v>1746.78</c:v>
                </c:pt>
                <c:pt idx="2795">
                  <c:v>1747.27</c:v>
                </c:pt>
                <c:pt idx="2796">
                  <c:v>1747.75</c:v>
                </c:pt>
                <c:pt idx="2797">
                  <c:v>1748.23</c:v>
                </c:pt>
                <c:pt idx="2798">
                  <c:v>1748.71</c:v>
                </c:pt>
                <c:pt idx="2799">
                  <c:v>1749.19</c:v>
                </c:pt>
                <c:pt idx="2800">
                  <c:v>1749.68</c:v>
                </c:pt>
                <c:pt idx="2801">
                  <c:v>1750.16</c:v>
                </c:pt>
                <c:pt idx="2802">
                  <c:v>1750.64</c:v>
                </c:pt>
                <c:pt idx="2803">
                  <c:v>1751.12</c:v>
                </c:pt>
                <c:pt idx="2804">
                  <c:v>1751.61</c:v>
                </c:pt>
                <c:pt idx="2805">
                  <c:v>1752.09</c:v>
                </c:pt>
                <c:pt idx="2806">
                  <c:v>1752.57</c:v>
                </c:pt>
                <c:pt idx="2807">
                  <c:v>1753.05</c:v>
                </c:pt>
                <c:pt idx="2808">
                  <c:v>1753.53</c:v>
                </c:pt>
                <c:pt idx="2809">
                  <c:v>1754.02</c:v>
                </c:pt>
                <c:pt idx="2810">
                  <c:v>1754.5</c:v>
                </c:pt>
                <c:pt idx="2811">
                  <c:v>1754.98</c:v>
                </c:pt>
                <c:pt idx="2812">
                  <c:v>1755.46</c:v>
                </c:pt>
                <c:pt idx="2813">
                  <c:v>1755.94</c:v>
                </c:pt>
                <c:pt idx="2814">
                  <c:v>1756.43</c:v>
                </c:pt>
                <c:pt idx="2815">
                  <c:v>1756.91</c:v>
                </c:pt>
                <c:pt idx="2816">
                  <c:v>1757.39</c:v>
                </c:pt>
                <c:pt idx="2817">
                  <c:v>1757.87</c:v>
                </c:pt>
                <c:pt idx="2818">
                  <c:v>1758.36</c:v>
                </c:pt>
                <c:pt idx="2819">
                  <c:v>1758.84</c:v>
                </c:pt>
                <c:pt idx="2820">
                  <c:v>1759.32</c:v>
                </c:pt>
                <c:pt idx="2821">
                  <c:v>1759.8</c:v>
                </c:pt>
                <c:pt idx="2822">
                  <c:v>1760.28</c:v>
                </c:pt>
                <c:pt idx="2823">
                  <c:v>1760.77</c:v>
                </c:pt>
                <c:pt idx="2824">
                  <c:v>1761.25</c:v>
                </c:pt>
                <c:pt idx="2825">
                  <c:v>1761.73</c:v>
                </c:pt>
                <c:pt idx="2826">
                  <c:v>1762.21</c:v>
                </c:pt>
                <c:pt idx="2827">
                  <c:v>1762.69</c:v>
                </c:pt>
                <c:pt idx="2828">
                  <c:v>1763.18</c:v>
                </c:pt>
                <c:pt idx="2829">
                  <c:v>1763.66</c:v>
                </c:pt>
                <c:pt idx="2830">
                  <c:v>1764.14</c:v>
                </c:pt>
                <c:pt idx="2831">
                  <c:v>1764.62</c:v>
                </c:pt>
                <c:pt idx="2832">
                  <c:v>1765.1</c:v>
                </c:pt>
                <c:pt idx="2833">
                  <c:v>1765.59</c:v>
                </c:pt>
                <c:pt idx="2834">
                  <c:v>1766.07</c:v>
                </c:pt>
                <c:pt idx="2835">
                  <c:v>1766.55</c:v>
                </c:pt>
                <c:pt idx="2836">
                  <c:v>1767.03</c:v>
                </c:pt>
                <c:pt idx="2837">
                  <c:v>1767.52</c:v>
                </c:pt>
                <c:pt idx="2838">
                  <c:v>1768</c:v>
                </c:pt>
                <c:pt idx="2839">
                  <c:v>1768.48</c:v>
                </c:pt>
                <c:pt idx="2840">
                  <c:v>1768.96</c:v>
                </c:pt>
                <c:pt idx="2841">
                  <c:v>1769.44</c:v>
                </c:pt>
                <c:pt idx="2842">
                  <c:v>1769.93</c:v>
                </c:pt>
                <c:pt idx="2843">
                  <c:v>1770.41</c:v>
                </c:pt>
                <c:pt idx="2844">
                  <c:v>1770.89</c:v>
                </c:pt>
                <c:pt idx="2845">
                  <c:v>1771.37</c:v>
                </c:pt>
                <c:pt idx="2846">
                  <c:v>1771.85</c:v>
                </c:pt>
                <c:pt idx="2847">
                  <c:v>1772.34</c:v>
                </c:pt>
                <c:pt idx="2848">
                  <c:v>1772.82</c:v>
                </c:pt>
                <c:pt idx="2849">
                  <c:v>1773.3</c:v>
                </c:pt>
                <c:pt idx="2850">
                  <c:v>1773.78</c:v>
                </c:pt>
                <c:pt idx="2851">
                  <c:v>1774.27</c:v>
                </c:pt>
                <c:pt idx="2852">
                  <c:v>1774.75</c:v>
                </c:pt>
                <c:pt idx="2853">
                  <c:v>1775.23</c:v>
                </c:pt>
                <c:pt idx="2854">
                  <c:v>1775.71</c:v>
                </c:pt>
                <c:pt idx="2855">
                  <c:v>1776.19</c:v>
                </c:pt>
                <c:pt idx="2856">
                  <c:v>1776.68</c:v>
                </c:pt>
                <c:pt idx="2857">
                  <c:v>1777.16</c:v>
                </c:pt>
                <c:pt idx="2858">
                  <c:v>1777.64</c:v>
                </c:pt>
                <c:pt idx="2859">
                  <c:v>1778.12</c:v>
                </c:pt>
                <c:pt idx="2860">
                  <c:v>1778.6</c:v>
                </c:pt>
                <c:pt idx="2861">
                  <c:v>1779.09</c:v>
                </c:pt>
                <c:pt idx="2862">
                  <c:v>1779.57</c:v>
                </c:pt>
                <c:pt idx="2863">
                  <c:v>1780.05</c:v>
                </c:pt>
                <c:pt idx="2864">
                  <c:v>1780.53</c:v>
                </c:pt>
                <c:pt idx="2865">
                  <c:v>1781.02</c:v>
                </c:pt>
                <c:pt idx="2866">
                  <c:v>1781.5</c:v>
                </c:pt>
                <c:pt idx="2867">
                  <c:v>1781.98</c:v>
                </c:pt>
                <c:pt idx="2868">
                  <c:v>1782.46</c:v>
                </c:pt>
                <c:pt idx="2869">
                  <c:v>1782.94</c:v>
                </c:pt>
                <c:pt idx="2870">
                  <c:v>1783.43</c:v>
                </c:pt>
                <c:pt idx="2871">
                  <c:v>1783.91</c:v>
                </c:pt>
                <c:pt idx="2872">
                  <c:v>1784.39</c:v>
                </c:pt>
                <c:pt idx="2873">
                  <c:v>1784.87</c:v>
                </c:pt>
                <c:pt idx="2874">
                  <c:v>1785.35</c:v>
                </c:pt>
                <c:pt idx="2875">
                  <c:v>1785.84</c:v>
                </c:pt>
                <c:pt idx="2876">
                  <c:v>1786.32</c:v>
                </c:pt>
                <c:pt idx="2877">
                  <c:v>1786.8</c:v>
                </c:pt>
                <c:pt idx="2878">
                  <c:v>1787.28</c:v>
                </c:pt>
                <c:pt idx="2879">
                  <c:v>1787.77</c:v>
                </c:pt>
                <c:pt idx="2880">
                  <c:v>1788.25</c:v>
                </c:pt>
                <c:pt idx="2881">
                  <c:v>1788.73</c:v>
                </c:pt>
                <c:pt idx="2882">
                  <c:v>1789.21</c:v>
                </c:pt>
                <c:pt idx="2883">
                  <c:v>1789.69</c:v>
                </c:pt>
                <c:pt idx="2884">
                  <c:v>1790.18</c:v>
                </c:pt>
                <c:pt idx="2885">
                  <c:v>1790.66</c:v>
                </c:pt>
                <c:pt idx="2886">
                  <c:v>1791.14</c:v>
                </c:pt>
                <c:pt idx="2887">
                  <c:v>1791.62</c:v>
                </c:pt>
                <c:pt idx="2888">
                  <c:v>1792.1</c:v>
                </c:pt>
                <c:pt idx="2889">
                  <c:v>1792.59</c:v>
                </c:pt>
                <c:pt idx="2890">
                  <c:v>1793.07</c:v>
                </c:pt>
                <c:pt idx="2891">
                  <c:v>1793.55</c:v>
                </c:pt>
                <c:pt idx="2892">
                  <c:v>1794.03</c:v>
                </c:pt>
                <c:pt idx="2893">
                  <c:v>1794.52</c:v>
                </c:pt>
                <c:pt idx="2894">
                  <c:v>1795</c:v>
                </c:pt>
                <c:pt idx="2895">
                  <c:v>1795.48</c:v>
                </c:pt>
                <c:pt idx="2896">
                  <c:v>1795.96</c:v>
                </c:pt>
                <c:pt idx="2897">
                  <c:v>1796.44</c:v>
                </c:pt>
                <c:pt idx="2898">
                  <c:v>1796.93</c:v>
                </c:pt>
                <c:pt idx="2899">
                  <c:v>1797.41</c:v>
                </c:pt>
                <c:pt idx="2900">
                  <c:v>1797.89</c:v>
                </c:pt>
                <c:pt idx="2901">
                  <c:v>1798.37</c:v>
                </c:pt>
                <c:pt idx="2902">
                  <c:v>1798.85</c:v>
                </c:pt>
                <c:pt idx="2903">
                  <c:v>1799.34</c:v>
                </c:pt>
                <c:pt idx="2904">
                  <c:v>1799.82</c:v>
                </c:pt>
                <c:pt idx="2905">
                  <c:v>1800.3</c:v>
                </c:pt>
                <c:pt idx="2906">
                  <c:v>1800.78</c:v>
                </c:pt>
                <c:pt idx="2907">
                  <c:v>1801.27</c:v>
                </c:pt>
                <c:pt idx="2908">
                  <c:v>1801.75</c:v>
                </c:pt>
                <c:pt idx="2909">
                  <c:v>1802.23</c:v>
                </c:pt>
                <c:pt idx="2910">
                  <c:v>1802.71</c:v>
                </c:pt>
                <c:pt idx="2911">
                  <c:v>1803.19</c:v>
                </c:pt>
                <c:pt idx="2912">
                  <c:v>1803.68</c:v>
                </c:pt>
                <c:pt idx="2913">
                  <c:v>1804.16</c:v>
                </c:pt>
                <c:pt idx="2914">
                  <c:v>1804.64</c:v>
                </c:pt>
                <c:pt idx="2915">
                  <c:v>1805.12</c:v>
                </c:pt>
                <c:pt idx="2916">
                  <c:v>1805.6</c:v>
                </c:pt>
                <c:pt idx="2917">
                  <c:v>1806.09</c:v>
                </c:pt>
                <c:pt idx="2918">
                  <c:v>1806.57</c:v>
                </c:pt>
                <c:pt idx="2919">
                  <c:v>1807.05</c:v>
                </c:pt>
                <c:pt idx="2920">
                  <c:v>1807.53</c:v>
                </c:pt>
                <c:pt idx="2921">
                  <c:v>1808.02</c:v>
                </c:pt>
                <c:pt idx="2922">
                  <c:v>1808.5</c:v>
                </c:pt>
                <c:pt idx="2923">
                  <c:v>1808.98</c:v>
                </c:pt>
                <c:pt idx="2924">
                  <c:v>1809.46</c:v>
                </c:pt>
                <c:pt idx="2925">
                  <c:v>1809.94</c:v>
                </c:pt>
                <c:pt idx="2926">
                  <c:v>1810.43</c:v>
                </c:pt>
                <c:pt idx="2927">
                  <c:v>1810.91</c:v>
                </c:pt>
                <c:pt idx="2928">
                  <c:v>1811.39</c:v>
                </c:pt>
                <c:pt idx="2929">
                  <c:v>1811.87</c:v>
                </c:pt>
                <c:pt idx="2930">
                  <c:v>1812.35</c:v>
                </c:pt>
                <c:pt idx="2931">
                  <c:v>1812.84</c:v>
                </c:pt>
                <c:pt idx="2932">
                  <c:v>1813.32</c:v>
                </c:pt>
                <c:pt idx="2933">
                  <c:v>1813.8</c:v>
                </c:pt>
                <c:pt idx="2934">
                  <c:v>1814.28</c:v>
                </c:pt>
                <c:pt idx="2935">
                  <c:v>1814.77</c:v>
                </c:pt>
                <c:pt idx="2936">
                  <c:v>1815.25</c:v>
                </c:pt>
                <c:pt idx="2937">
                  <c:v>1815.73</c:v>
                </c:pt>
                <c:pt idx="2938">
                  <c:v>1816.21</c:v>
                </c:pt>
                <c:pt idx="2939">
                  <c:v>1816.69</c:v>
                </c:pt>
                <c:pt idx="2940">
                  <c:v>1817.18</c:v>
                </c:pt>
                <c:pt idx="2941">
                  <c:v>1817.66</c:v>
                </c:pt>
                <c:pt idx="2942">
                  <c:v>1818.14</c:v>
                </c:pt>
                <c:pt idx="2943">
                  <c:v>1818.62</c:v>
                </c:pt>
                <c:pt idx="2944">
                  <c:v>1819.1</c:v>
                </c:pt>
                <c:pt idx="2945">
                  <c:v>1819.59</c:v>
                </c:pt>
                <c:pt idx="2946">
                  <c:v>1820.07</c:v>
                </c:pt>
                <c:pt idx="2947">
                  <c:v>1820.55</c:v>
                </c:pt>
                <c:pt idx="2948">
                  <c:v>1821.03</c:v>
                </c:pt>
                <c:pt idx="2949">
                  <c:v>1821.52</c:v>
                </c:pt>
                <c:pt idx="2950">
                  <c:v>1822</c:v>
                </c:pt>
                <c:pt idx="2951">
                  <c:v>1822.48</c:v>
                </c:pt>
                <c:pt idx="2952">
                  <c:v>1822.96</c:v>
                </c:pt>
                <c:pt idx="2953">
                  <c:v>1823.44</c:v>
                </c:pt>
                <c:pt idx="2954">
                  <c:v>1823.93</c:v>
                </c:pt>
                <c:pt idx="2955">
                  <c:v>1824.41</c:v>
                </c:pt>
                <c:pt idx="2956">
                  <c:v>1824.89</c:v>
                </c:pt>
                <c:pt idx="2957">
                  <c:v>1825.37</c:v>
                </c:pt>
                <c:pt idx="2958">
                  <c:v>1825.85</c:v>
                </c:pt>
                <c:pt idx="2959">
                  <c:v>1826.34</c:v>
                </c:pt>
                <c:pt idx="2960">
                  <c:v>1826.82</c:v>
                </c:pt>
                <c:pt idx="2961">
                  <c:v>1827.3</c:v>
                </c:pt>
                <c:pt idx="2962">
                  <c:v>1827.78</c:v>
                </c:pt>
                <c:pt idx="2963">
                  <c:v>1828.27</c:v>
                </c:pt>
                <c:pt idx="2964">
                  <c:v>1828.75</c:v>
                </c:pt>
                <c:pt idx="2965">
                  <c:v>1829.23</c:v>
                </c:pt>
                <c:pt idx="2966">
                  <c:v>1829.71</c:v>
                </c:pt>
                <c:pt idx="2967">
                  <c:v>1830.19</c:v>
                </c:pt>
                <c:pt idx="2968">
                  <c:v>1830.68</c:v>
                </c:pt>
                <c:pt idx="2969">
                  <c:v>1831.16</c:v>
                </c:pt>
                <c:pt idx="2970">
                  <c:v>1831.64</c:v>
                </c:pt>
                <c:pt idx="2971">
                  <c:v>1832.12</c:v>
                </c:pt>
                <c:pt idx="2972">
                  <c:v>1832.6</c:v>
                </c:pt>
                <c:pt idx="2973">
                  <c:v>1833.09</c:v>
                </c:pt>
                <c:pt idx="2974">
                  <c:v>1833.57</c:v>
                </c:pt>
                <c:pt idx="2975">
                  <c:v>1834.05</c:v>
                </c:pt>
                <c:pt idx="2976">
                  <c:v>1834.53</c:v>
                </c:pt>
                <c:pt idx="2977">
                  <c:v>1835.01</c:v>
                </c:pt>
                <c:pt idx="2978">
                  <c:v>1835.5</c:v>
                </c:pt>
                <c:pt idx="2979">
                  <c:v>1835.98</c:v>
                </c:pt>
                <c:pt idx="2980">
                  <c:v>1836.46</c:v>
                </c:pt>
                <c:pt idx="2981">
                  <c:v>1836.94</c:v>
                </c:pt>
                <c:pt idx="2982">
                  <c:v>1837.43</c:v>
                </c:pt>
                <c:pt idx="2983">
                  <c:v>1837.91</c:v>
                </c:pt>
                <c:pt idx="2984">
                  <c:v>1838.39</c:v>
                </c:pt>
                <c:pt idx="2985">
                  <c:v>1838.87</c:v>
                </c:pt>
                <c:pt idx="2986">
                  <c:v>1839.35</c:v>
                </c:pt>
                <c:pt idx="2987">
                  <c:v>1839.84</c:v>
                </c:pt>
                <c:pt idx="2988">
                  <c:v>1840.32</c:v>
                </c:pt>
                <c:pt idx="2989">
                  <c:v>1840.8</c:v>
                </c:pt>
                <c:pt idx="2990">
                  <c:v>1841.28</c:v>
                </c:pt>
                <c:pt idx="2991">
                  <c:v>1841.76</c:v>
                </c:pt>
                <c:pt idx="2992">
                  <c:v>1842.25</c:v>
                </c:pt>
                <c:pt idx="2993">
                  <c:v>1842.73</c:v>
                </c:pt>
                <c:pt idx="2994">
                  <c:v>1843.21</c:v>
                </c:pt>
                <c:pt idx="2995">
                  <c:v>1843.69</c:v>
                </c:pt>
                <c:pt idx="2996">
                  <c:v>1844.18</c:v>
                </c:pt>
                <c:pt idx="2997">
                  <c:v>1844.66</c:v>
                </c:pt>
                <c:pt idx="2998">
                  <c:v>1845.14</c:v>
                </c:pt>
                <c:pt idx="2999">
                  <c:v>1845.62</c:v>
                </c:pt>
                <c:pt idx="3000">
                  <c:v>1846.1</c:v>
                </c:pt>
                <c:pt idx="3001">
                  <c:v>1846.59</c:v>
                </c:pt>
                <c:pt idx="3002">
                  <c:v>1847.07</c:v>
                </c:pt>
                <c:pt idx="3003">
                  <c:v>1847.55</c:v>
                </c:pt>
                <c:pt idx="3004">
                  <c:v>1848.03</c:v>
                </c:pt>
                <c:pt idx="3005">
                  <c:v>1848.51</c:v>
                </c:pt>
                <c:pt idx="3006">
                  <c:v>1849</c:v>
                </c:pt>
                <c:pt idx="3007">
                  <c:v>1849.48</c:v>
                </c:pt>
                <c:pt idx="3008">
                  <c:v>1849.96</c:v>
                </c:pt>
                <c:pt idx="3009">
                  <c:v>1850.44</c:v>
                </c:pt>
                <c:pt idx="3010">
                  <c:v>1850.93</c:v>
                </c:pt>
                <c:pt idx="3011">
                  <c:v>1851.41</c:v>
                </c:pt>
                <c:pt idx="3012">
                  <c:v>1851.89</c:v>
                </c:pt>
                <c:pt idx="3013">
                  <c:v>1852.37</c:v>
                </c:pt>
                <c:pt idx="3014">
                  <c:v>1852.85</c:v>
                </c:pt>
                <c:pt idx="3015">
                  <c:v>1853.34</c:v>
                </c:pt>
                <c:pt idx="3016">
                  <c:v>1853.82</c:v>
                </c:pt>
                <c:pt idx="3017">
                  <c:v>1854.3</c:v>
                </c:pt>
                <c:pt idx="3018">
                  <c:v>1854.78</c:v>
                </c:pt>
                <c:pt idx="3019">
                  <c:v>1855.26</c:v>
                </c:pt>
                <c:pt idx="3020">
                  <c:v>1855.75</c:v>
                </c:pt>
                <c:pt idx="3021">
                  <c:v>1856.23</c:v>
                </c:pt>
                <c:pt idx="3022">
                  <c:v>1856.71</c:v>
                </c:pt>
                <c:pt idx="3023">
                  <c:v>1857.19</c:v>
                </c:pt>
                <c:pt idx="3024">
                  <c:v>1857.68</c:v>
                </c:pt>
                <c:pt idx="3025">
                  <c:v>1858.16</c:v>
                </c:pt>
                <c:pt idx="3026">
                  <c:v>1858.64</c:v>
                </c:pt>
                <c:pt idx="3027">
                  <c:v>1859.12</c:v>
                </c:pt>
                <c:pt idx="3028">
                  <c:v>1859.6</c:v>
                </c:pt>
                <c:pt idx="3029">
                  <c:v>1860.09</c:v>
                </c:pt>
                <c:pt idx="3030">
                  <c:v>1860.57</c:v>
                </c:pt>
                <c:pt idx="3031">
                  <c:v>1861.05</c:v>
                </c:pt>
                <c:pt idx="3032">
                  <c:v>1861.53</c:v>
                </c:pt>
                <c:pt idx="3033">
                  <c:v>1862.01</c:v>
                </c:pt>
                <c:pt idx="3034">
                  <c:v>1862.5</c:v>
                </c:pt>
                <c:pt idx="3035">
                  <c:v>1862.98</c:v>
                </c:pt>
                <c:pt idx="3036">
                  <c:v>1863.46</c:v>
                </c:pt>
                <c:pt idx="3037">
                  <c:v>1863.94</c:v>
                </c:pt>
                <c:pt idx="3038">
                  <c:v>1864.43</c:v>
                </c:pt>
                <c:pt idx="3039">
                  <c:v>1864.91</c:v>
                </c:pt>
                <c:pt idx="3040">
                  <c:v>1865.39</c:v>
                </c:pt>
                <c:pt idx="3041">
                  <c:v>1865.87</c:v>
                </c:pt>
                <c:pt idx="3042">
                  <c:v>1866.35</c:v>
                </c:pt>
                <c:pt idx="3043">
                  <c:v>1866.84</c:v>
                </c:pt>
                <c:pt idx="3044">
                  <c:v>1867.32</c:v>
                </c:pt>
                <c:pt idx="3045">
                  <c:v>1867.8</c:v>
                </c:pt>
                <c:pt idx="3046">
                  <c:v>1868.28</c:v>
                </c:pt>
                <c:pt idx="3047">
                  <c:v>1868.76</c:v>
                </c:pt>
                <c:pt idx="3048">
                  <c:v>1869.25</c:v>
                </c:pt>
                <c:pt idx="3049">
                  <c:v>1869.73</c:v>
                </c:pt>
                <c:pt idx="3050">
                  <c:v>1870.21</c:v>
                </c:pt>
                <c:pt idx="3051">
                  <c:v>1870.69</c:v>
                </c:pt>
                <c:pt idx="3052">
                  <c:v>1871.18</c:v>
                </c:pt>
                <c:pt idx="3053">
                  <c:v>1871.66</c:v>
                </c:pt>
                <c:pt idx="3054">
                  <c:v>1872.14</c:v>
                </c:pt>
                <c:pt idx="3055">
                  <c:v>1872.62</c:v>
                </c:pt>
                <c:pt idx="3056">
                  <c:v>1873.1</c:v>
                </c:pt>
                <c:pt idx="3057">
                  <c:v>1873.59</c:v>
                </c:pt>
                <c:pt idx="3058">
                  <c:v>1874.07</c:v>
                </c:pt>
                <c:pt idx="3059">
                  <c:v>1874.55</c:v>
                </c:pt>
                <c:pt idx="3060">
                  <c:v>1875.03</c:v>
                </c:pt>
                <c:pt idx="3061">
                  <c:v>1875.51</c:v>
                </c:pt>
                <c:pt idx="3062">
                  <c:v>1876</c:v>
                </c:pt>
                <c:pt idx="3063">
                  <c:v>1876.48</c:v>
                </c:pt>
                <c:pt idx="3064">
                  <c:v>1876.96</c:v>
                </c:pt>
                <c:pt idx="3065">
                  <c:v>1877.44</c:v>
                </c:pt>
                <c:pt idx="3066">
                  <c:v>1877.93</c:v>
                </c:pt>
                <c:pt idx="3067">
                  <c:v>1878.41</c:v>
                </c:pt>
                <c:pt idx="3068">
                  <c:v>1878.89</c:v>
                </c:pt>
                <c:pt idx="3069">
                  <c:v>1879.37</c:v>
                </c:pt>
                <c:pt idx="3070">
                  <c:v>1879.85</c:v>
                </c:pt>
                <c:pt idx="3071">
                  <c:v>1880.34</c:v>
                </c:pt>
                <c:pt idx="3072">
                  <c:v>1880.82</c:v>
                </c:pt>
                <c:pt idx="3073">
                  <c:v>1881.3</c:v>
                </c:pt>
                <c:pt idx="3074">
                  <c:v>1881.78</c:v>
                </c:pt>
                <c:pt idx="3075">
                  <c:v>1882.26</c:v>
                </c:pt>
                <c:pt idx="3076">
                  <c:v>1882.75</c:v>
                </c:pt>
                <c:pt idx="3077">
                  <c:v>1883.23</c:v>
                </c:pt>
                <c:pt idx="3078">
                  <c:v>1883.71</c:v>
                </c:pt>
                <c:pt idx="3079">
                  <c:v>1884.19</c:v>
                </c:pt>
                <c:pt idx="3080">
                  <c:v>1884.68</c:v>
                </c:pt>
                <c:pt idx="3081">
                  <c:v>1885.16</c:v>
                </c:pt>
                <c:pt idx="3082">
                  <c:v>1885.64</c:v>
                </c:pt>
                <c:pt idx="3083">
                  <c:v>1886.12</c:v>
                </c:pt>
                <c:pt idx="3084">
                  <c:v>1886.6</c:v>
                </c:pt>
                <c:pt idx="3085">
                  <c:v>1887.09</c:v>
                </c:pt>
                <c:pt idx="3086">
                  <c:v>1887.57</c:v>
                </c:pt>
                <c:pt idx="3087">
                  <c:v>1888.05</c:v>
                </c:pt>
                <c:pt idx="3088">
                  <c:v>1888.53</c:v>
                </c:pt>
                <c:pt idx="3089">
                  <c:v>1889.01</c:v>
                </c:pt>
                <c:pt idx="3090">
                  <c:v>1889.5</c:v>
                </c:pt>
                <c:pt idx="3091">
                  <c:v>1889.98</c:v>
                </c:pt>
                <c:pt idx="3092">
                  <c:v>1890.46</c:v>
                </c:pt>
                <c:pt idx="3093">
                  <c:v>1890.94</c:v>
                </c:pt>
                <c:pt idx="3094">
                  <c:v>1891.42</c:v>
                </c:pt>
                <c:pt idx="3095">
                  <c:v>1891.91</c:v>
                </c:pt>
                <c:pt idx="3096">
                  <c:v>1892.39</c:v>
                </c:pt>
                <c:pt idx="3097">
                  <c:v>1892.87</c:v>
                </c:pt>
                <c:pt idx="3098">
                  <c:v>1893.35</c:v>
                </c:pt>
                <c:pt idx="3099">
                  <c:v>1893.84</c:v>
                </c:pt>
                <c:pt idx="3100">
                  <c:v>1894.32</c:v>
                </c:pt>
                <c:pt idx="3101">
                  <c:v>1894.8</c:v>
                </c:pt>
                <c:pt idx="3102">
                  <c:v>1895.28</c:v>
                </c:pt>
                <c:pt idx="3103">
                  <c:v>1895.76</c:v>
                </c:pt>
                <c:pt idx="3104">
                  <c:v>1896.25</c:v>
                </c:pt>
                <c:pt idx="3105">
                  <c:v>1896.73</c:v>
                </c:pt>
                <c:pt idx="3106">
                  <c:v>1897.21</c:v>
                </c:pt>
                <c:pt idx="3107">
                  <c:v>1897.69</c:v>
                </c:pt>
                <c:pt idx="3108">
                  <c:v>1898.17</c:v>
                </c:pt>
                <c:pt idx="3109">
                  <c:v>1898.66</c:v>
                </c:pt>
                <c:pt idx="3110">
                  <c:v>1899.14</c:v>
                </c:pt>
                <c:pt idx="3111">
                  <c:v>1899.62</c:v>
                </c:pt>
                <c:pt idx="3112">
                  <c:v>1900.1</c:v>
                </c:pt>
                <c:pt idx="3113">
                  <c:v>1900.59</c:v>
                </c:pt>
                <c:pt idx="3114">
                  <c:v>1901.07</c:v>
                </c:pt>
                <c:pt idx="3115">
                  <c:v>1901.55</c:v>
                </c:pt>
                <c:pt idx="3116">
                  <c:v>1902.03</c:v>
                </c:pt>
                <c:pt idx="3117">
                  <c:v>1902.51</c:v>
                </c:pt>
                <c:pt idx="3118">
                  <c:v>1903</c:v>
                </c:pt>
                <c:pt idx="3119">
                  <c:v>1903.48</c:v>
                </c:pt>
                <c:pt idx="3120">
                  <c:v>1903.96</c:v>
                </c:pt>
                <c:pt idx="3121">
                  <c:v>1904.44</c:v>
                </c:pt>
                <c:pt idx="3122">
                  <c:v>1904.92</c:v>
                </c:pt>
                <c:pt idx="3123">
                  <c:v>1905.41</c:v>
                </c:pt>
                <c:pt idx="3124">
                  <c:v>1905.89</c:v>
                </c:pt>
                <c:pt idx="3125">
                  <c:v>1906.37</c:v>
                </c:pt>
                <c:pt idx="3126">
                  <c:v>1906.85</c:v>
                </c:pt>
                <c:pt idx="3127">
                  <c:v>1907.34</c:v>
                </c:pt>
                <c:pt idx="3128">
                  <c:v>1907.82</c:v>
                </c:pt>
                <c:pt idx="3129">
                  <c:v>1908.3</c:v>
                </c:pt>
                <c:pt idx="3130">
                  <c:v>1908.78</c:v>
                </c:pt>
                <c:pt idx="3131">
                  <c:v>1909.26</c:v>
                </c:pt>
                <c:pt idx="3132">
                  <c:v>1909.75</c:v>
                </c:pt>
                <c:pt idx="3133">
                  <c:v>1910.23</c:v>
                </c:pt>
                <c:pt idx="3134">
                  <c:v>1910.71</c:v>
                </c:pt>
                <c:pt idx="3135">
                  <c:v>1911.19</c:v>
                </c:pt>
                <c:pt idx="3136">
                  <c:v>1911.67</c:v>
                </c:pt>
                <c:pt idx="3137">
                  <c:v>1912.16</c:v>
                </c:pt>
                <c:pt idx="3138">
                  <c:v>1912.64</c:v>
                </c:pt>
                <c:pt idx="3139">
                  <c:v>1913.12</c:v>
                </c:pt>
                <c:pt idx="3140">
                  <c:v>1913.6</c:v>
                </c:pt>
                <c:pt idx="3141">
                  <c:v>1914.09</c:v>
                </c:pt>
                <c:pt idx="3142">
                  <c:v>1914.57</c:v>
                </c:pt>
                <c:pt idx="3143">
                  <c:v>1915.05</c:v>
                </c:pt>
                <c:pt idx="3144">
                  <c:v>1915.53</c:v>
                </c:pt>
                <c:pt idx="3145">
                  <c:v>1916.01</c:v>
                </c:pt>
                <c:pt idx="3146">
                  <c:v>1916.5</c:v>
                </c:pt>
                <c:pt idx="3147">
                  <c:v>1916.98</c:v>
                </c:pt>
                <c:pt idx="3148">
                  <c:v>1917.46</c:v>
                </c:pt>
                <c:pt idx="3149">
                  <c:v>1917.94</c:v>
                </c:pt>
                <c:pt idx="3150">
                  <c:v>1918.42</c:v>
                </c:pt>
                <c:pt idx="3151">
                  <c:v>1918.91</c:v>
                </c:pt>
                <c:pt idx="3152">
                  <c:v>1919.39</c:v>
                </c:pt>
                <c:pt idx="3153">
                  <c:v>1919.87</c:v>
                </c:pt>
                <c:pt idx="3154">
                  <c:v>1920.35</c:v>
                </c:pt>
                <c:pt idx="3155">
                  <c:v>1920.84</c:v>
                </c:pt>
                <c:pt idx="3156">
                  <c:v>1921.32</c:v>
                </c:pt>
                <c:pt idx="3157">
                  <c:v>1921.8</c:v>
                </c:pt>
                <c:pt idx="3158">
                  <c:v>1922.28</c:v>
                </c:pt>
                <c:pt idx="3159">
                  <c:v>1922.76</c:v>
                </c:pt>
                <c:pt idx="3160">
                  <c:v>1923.25</c:v>
                </c:pt>
                <c:pt idx="3161">
                  <c:v>1923.73</c:v>
                </c:pt>
                <c:pt idx="3162">
                  <c:v>1924.21</c:v>
                </c:pt>
                <c:pt idx="3163">
                  <c:v>1924.69</c:v>
                </c:pt>
                <c:pt idx="3164">
                  <c:v>1925.17</c:v>
                </c:pt>
                <c:pt idx="3165">
                  <c:v>1925.66</c:v>
                </c:pt>
                <c:pt idx="3166">
                  <c:v>1926.14</c:v>
                </c:pt>
                <c:pt idx="3167">
                  <c:v>1926.62</c:v>
                </c:pt>
                <c:pt idx="3168">
                  <c:v>1927.1</c:v>
                </c:pt>
                <c:pt idx="3169">
                  <c:v>1927.59</c:v>
                </c:pt>
                <c:pt idx="3170">
                  <c:v>1928.07</c:v>
                </c:pt>
                <c:pt idx="3171">
                  <c:v>1928.55</c:v>
                </c:pt>
                <c:pt idx="3172">
                  <c:v>1929.03</c:v>
                </c:pt>
                <c:pt idx="3173">
                  <c:v>1929.51</c:v>
                </c:pt>
                <c:pt idx="3174">
                  <c:v>1930</c:v>
                </c:pt>
                <c:pt idx="3175">
                  <c:v>1930.48</c:v>
                </c:pt>
                <c:pt idx="3176">
                  <c:v>1930.96</c:v>
                </c:pt>
                <c:pt idx="3177">
                  <c:v>1931.44</c:v>
                </c:pt>
                <c:pt idx="3178">
                  <c:v>1931.92</c:v>
                </c:pt>
                <c:pt idx="3179">
                  <c:v>1932.41</c:v>
                </c:pt>
                <c:pt idx="3180">
                  <c:v>1932.89</c:v>
                </c:pt>
                <c:pt idx="3181">
                  <c:v>1933.37</c:v>
                </c:pt>
                <c:pt idx="3182">
                  <c:v>1933.85</c:v>
                </c:pt>
                <c:pt idx="3183">
                  <c:v>1934.34</c:v>
                </c:pt>
                <c:pt idx="3184">
                  <c:v>1934.82</c:v>
                </c:pt>
                <c:pt idx="3185">
                  <c:v>1935.3</c:v>
                </c:pt>
                <c:pt idx="3186">
                  <c:v>1935.78</c:v>
                </c:pt>
                <c:pt idx="3187">
                  <c:v>1936.26</c:v>
                </c:pt>
                <c:pt idx="3188">
                  <c:v>1936.75</c:v>
                </c:pt>
                <c:pt idx="3189">
                  <c:v>1937.23</c:v>
                </c:pt>
                <c:pt idx="3190">
                  <c:v>1937.71</c:v>
                </c:pt>
                <c:pt idx="3191">
                  <c:v>1938.19</c:v>
                </c:pt>
                <c:pt idx="3192">
                  <c:v>1938.67</c:v>
                </c:pt>
                <c:pt idx="3193">
                  <c:v>1939.16</c:v>
                </c:pt>
                <c:pt idx="3194">
                  <c:v>1939.64</c:v>
                </c:pt>
                <c:pt idx="3195">
                  <c:v>1940.12</c:v>
                </c:pt>
                <c:pt idx="3196">
                  <c:v>1940.6</c:v>
                </c:pt>
                <c:pt idx="3197">
                  <c:v>1941.09</c:v>
                </c:pt>
                <c:pt idx="3198">
                  <c:v>1941.57</c:v>
                </c:pt>
                <c:pt idx="3199">
                  <c:v>1942.05</c:v>
                </c:pt>
                <c:pt idx="3200">
                  <c:v>1942.53</c:v>
                </c:pt>
                <c:pt idx="3201">
                  <c:v>1943.01</c:v>
                </c:pt>
                <c:pt idx="3202">
                  <c:v>1943.5</c:v>
                </c:pt>
                <c:pt idx="3203">
                  <c:v>1943.98</c:v>
                </c:pt>
                <c:pt idx="3204">
                  <c:v>1944.46</c:v>
                </c:pt>
                <c:pt idx="3205">
                  <c:v>1944.94</c:v>
                </c:pt>
                <c:pt idx="3206">
                  <c:v>1945.42</c:v>
                </c:pt>
                <c:pt idx="3207">
                  <c:v>1945.91</c:v>
                </c:pt>
                <c:pt idx="3208">
                  <c:v>1946.39</c:v>
                </c:pt>
                <c:pt idx="3209">
                  <c:v>1946.87</c:v>
                </c:pt>
                <c:pt idx="3210">
                  <c:v>1947.35</c:v>
                </c:pt>
                <c:pt idx="3211">
                  <c:v>1947.83</c:v>
                </c:pt>
                <c:pt idx="3212">
                  <c:v>1948.32</c:v>
                </c:pt>
                <c:pt idx="3213">
                  <c:v>1948.8</c:v>
                </c:pt>
                <c:pt idx="3214">
                  <c:v>1949.28</c:v>
                </c:pt>
                <c:pt idx="3215">
                  <c:v>1949.76</c:v>
                </c:pt>
                <c:pt idx="3216">
                  <c:v>1950.25</c:v>
                </c:pt>
                <c:pt idx="3217">
                  <c:v>1950.73</c:v>
                </c:pt>
                <c:pt idx="3218">
                  <c:v>1951.21</c:v>
                </c:pt>
                <c:pt idx="3219">
                  <c:v>1951.69</c:v>
                </c:pt>
                <c:pt idx="3220">
                  <c:v>1952.17</c:v>
                </c:pt>
                <c:pt idx="3221">
                  <c:v>1952.66</c:v>
                </c:pt>
                <c:pt idx="3222">
                  <c:v>1953.14</c:v>
                </c:pt>
                <c:pt idx="3223">
                  <c:v>1953.62</c:v>
                </c:pt>
                <c:pt idx="3224">
                  <c:v>1954.1</c:v>
                </c:pt>
                <c:pt idx="3225">
                  <c:v>1954.58</c:v>
                </c:pt>
                <c:pt idx="3226">
                  <c:v>1955.07</c:v>
                </c:pt>
                <c:pt idx="3227">
                  <c:v>1955.55</c:v>
                </c:pt>
                <c:pt idx="3228">
                  <c:v>1956.03</c:v>
                </c:pt>
                <c:pt idx="3229">
                  <c:v>1956.51</c:v>
                </c:pt>
                <c:pt idx="3230">
                  <c:v>1957</c:v>
                </c:pt>
                <c:pt idx="3231">
                  <c:v>1957.48</c:v>
                </c:pt>
                <c:pt idx="3232">
                  <c:v>1957.96</c:v>
                </c:pt>
                <c:pt idx="3233">
                  <c:v>1958.44</c:v>
                </c:pt>
                <c:pt idx="3234">
                  <c:v>1958.92</c:v>
                </c:pt>
                <c:pt idx="3235">
                  <c:v>1959.41</c:v>
                </c:pt>
                <c:pt idx="3236">
                  <c:v>1959.89</c:v>
                </c:pt>
                <c:pt idx="3237">
                  <c:v>1960.37</c:v>
                </c:pt>
                <c:pt idx="3238">
                  <c:v>1960.85</c:v>
                </c:pt>
                <c:pt idx="3239">
                  <c:v>1961.33</c:v>
                </c:pt>
                <c:pt idx="3240">
                  <c:v>1961.82</c:v>
                </c:pt>
                <c:pt idx="3241">
                  <c:v>1962.3</c:v>
                </c:pt>
                <c:pt idx="3242">
                  <c:v>1962.78</c:v>
                </c:pt>
                <c:pt idx="3243">
                  <c:v>1963.26</c:v>
                </c:pt>
                <c:pt idx="3244">
                  <c:v>1963.75</c:v>
                </c:pt>
                <c:pt idx="3245">
                  <c:v>1964.23</c:v>
                </c:pt>
                <c:pt idx="3246">
                  <c:v>1964.71</c:v>
                </c:pt>
                <c:pt idx="3247">
                  <c:v>1965.19</c:v>
                </c:pt>
                <c:pt idx="3248">
                  <c:v>1965.67</c:v>
                </c:pt>
                <c:pt idx="3249">
                  <c:v>1966.16</c:v>
                </c:pt>
                <c:pt idx="3250">
                  <c:v>1966.64</c:v>
                </c:pt>
                <c:pt idx="3251">
                  <c:v>1967.12</c:v>
                </c:pt>
                <c:pt idx="3252">
                  <c:v>1967.6</c:v>
                </c:pt>
                <c:pt idx="3253">
                  <c:v>1968.08</c:v>
                </c:pt>
                <c:pt idx="3254">
                  <c:v>1968.57</c:v>
                </c:pt>
                <c:pt idx="3255">
                  <c:v>1969.05</c:v>
                </c:pt>
                <c:pt idx="3256">
                  <c:v>1969.53</c:v>
                </c:pt>
                <c:pt idx="3257">
                  <c:v>1970.01</c:v>
                </c:pt>
                <c:pt idx="3258">
                  <c:v>1970.5</c:v>
                </c:pt>
                <c:pt idx="3259">
                  <c:v>1970.98</c:v>
                </c:pt>
                <c:pt idx="3260">
                  <c:v>1971.46</c:v>
                </c:pt>
                <c:pt idx="3261">
                  <c:v>1971.94</c:v>
                </c:pt>
                <c:pt idx="3262">
                  <c:v>1972.42</c:v>
                </c:pt>
                <c:pt idx="3263">
                  <c:v>1972.91</c:v>
                </c:pt>
                <c:pt idx="3264">
                  <c:v>1973.39</c:v>
                </c:pt>
                <c:pt idx="3265">
                  <c:v>1973.87</c:v>
                </c:pt>
                <c:pt idx="3266">
                  <c:v>1974.35</c:v>
                </c:pt>
                <c:pt idx="3267">
                  <c:v>1974.83</c:v>
                </c:pt>
                <c:pt idx="3268">
                  <c:v>1975.32</c:v>
                </c:pt>
                <c:pt idx="3269">
                  <c:v>1975.8</c:v>
                </c:pt>
                <c:pt idx="3270">
                  <c:v>1976.28</c:v>
                </c:pt>
                <c:pt idx="3271">
                  <c:v>1976.76</c:v>
                </c:pt>
                <c:pt idx="3272">
                  <c:v>1977.25</c:v>
                </c:pt>
                <c:pt idx="3273">
                  <c:v>1977.73</c:v>
                </c:pt>
                <c:pt idx="3274">
                  <c:v>1978.21</c:v>
                </c:pt>
                <c:pt idx="3275">
                  <c:v>1978.69</c:v>
                </c:pt>
                <c:pt idx="3276">
                  <c:v>1979.17</c:v>
                </c:pt>
                <c:pt idx="3277">
                  <c:v>1979.66</c:v>
                </c:pt>
                <c:pt idx="3278">
                  <c:v>1980.14</c:v>
                </c:pt>
                <c:pt idx="3279">
                  <c:v>1980.62</c:v>
                </c:pt>
                <c:pt idx="3280">
                  <c:v>1981.1</c:v>
                </c:pt>
                <c:pt idx="3281">
                  <c:v>1981.58</c:v>
                </c:pt>
                <c:pt idx="3282">
                  <c:v>1982.07</c:v>
                </c:pt>
                <c:pt idx="3283">
                  <c:v>1982.55</c:v>
                </c:pt>
                <c:pt idx="3284">
                  <c:v>1983.03</c:v>
                </c:pt>
                <c:pt idx="3285">
                  <c:v>1983.51</c:v>
                </c:pt>
                <c:pt idx="3286">
                  <c:v>1984</c:v>
                </c:pt>
                <c:pt idx="3287">
                  <c:v>1984.48</c:v>
                </c:pt>
                <c:pt idx="3288">
                  <c:v>1984.96</c:v>
                </c:pt>
                <c:pt idx="3289">
                  <c:v>1985.44</c:v>
                </c:pt>
                <c:pt idx="3290">
                  <c:v>1985.92</c:v>
                </c:pt>
                <c:pt idx="3291">
                  <c:v>1986.41</c:v>
                </c:pt>
                <c:pt idx="3292">
                  <c:v>1986.89</c:v>
                </c:pt>
                <c:pt idx="3293">
                  <c:v>1987.37</c:v>
                </c:pt>
                <c:pt idx="3294">
                  <c:v>1987.85</c:v>
                </c:pt>
                <c:pt idx="3295">
                  <c:v>1988.33</c:v>
                </c:pt>
                <c:pt idx="3296">
                  <c:v>1988.82</c:v>
                </c:pt>
                <c:pt idx="3297">
                  <c:v>1989.3</c:v>
                </c:pt>
                <c:pt idx="3298">
                  <c:v>1989.78</c:v>
                </c:pt>
                <c:pt idx="3299">
                  <c:v>1990.26</c:v>
                </c:pt>
                <c:pt idx="3300">
                  <c:v>1990.75</c:v>
                </c:pt>
                <c:pt idx="3301">
                  <c:v>1991.23</c:v>
                </c:pt>
                <c:pt idx="3302">
                  <c:v>1991.71</c:v>
                </c:pt>
                <c:pt idx="3303">
                  <c:v>1992.19</c:v>
                </c:pt>
                <c:pt idx="3304">
                  <c:v>1992.67</c:v>
                </c:pt>
                <c:pt idx="3305">
                  <c:v>1993.16</c:v>
                </c:pt>
                <c:pt idx="3306">
                  <c:v>1993.64</c:v>
                </c:pt>
                <c:pt idx="3307">
                  <c:v>1994.12</c:v>
                </c:pt>
                <c:pt idx="3308">
                  <c:v>1994.6</c:v>
                </c:pt>
                <c:pt idx="3309">
                  <c:v>1995.08</c:v>
                </c:pt>
                <c:pt idx="3310">
                  <c:v>1995.57</c:v>
                </c:pt>
                <c:pt idx="3311">
                  <c:v>1996.05</c:v>
                </c:pt>
                <c:pt idx="3312">
                  <c:v>1996.53</c:v>
                </c:pt>
                <c:pt idx="3313">
                  <c:v>1997.01</c:v>
                </c:pt>
                <c:pt idx="3314">
                  <c:v>1997.5</c:v>
                </c:pt>
                <c:pt idx="3315">
                  <c:v>1997.98</c:v>
                </c:pt>
                <c:pt idx="3316">
                  <c:v>1998.46</c:v>
                </c:pt>
                <c:pt idx="3317">
                  <c:v>1998.94</c:v>
                </c:pt>
                <c:pt idx="3318">
                  <c:v>1999.42</c:v>
                </c:pt>
                <c:pt idx="3319">
                  <c:v>1999.91</c:v>
                </c:pt>
                <c:pt idx="3320">
                  <c:v>2000.39</c:v>
                </c:pt>
                <c:pt idx="3321">
                  <c:v>2000.87</c:v>
                </c:pt>
                <c:pt idx="3322">
                  <c:v>2001.35</c:v>
                </c:pt>
                <c:pt idx="3323">
                  <c:v>2001.83</c:v>
                </c:pt>
                <c:pt idx="3324">
                  <c:v>2002.32</c:v>
                </c:pt>
                <c:pt idx="3325">
                  <c:v>2002.8</c:v>
                </c:pt>
                <c:pt idx="3326">
                  <c:v>2003.28</c:v>
                </c:pt>
                <c:pt idx="3327">
                  <c:v>2003.76</c:v>
                </c:pt>
                <c:pt idx="3328">
                  <c:v>2004.25</c:v>
                </c:pt>
                <c:pt idx="3329">
                  <c:v>2004.73</c:v>
                </c:pt>
                <c:pt idx="3330">
                  <c:v>2005.21</c:v>
                </c:pt>
                <c:pt idx="3331">
                  <c:v>2005.69</c:v>
                </c:pt>
                <c:pt idx="3332">
                  <c:v>2006.17</c:v>
                </c:pt>
                <c:pt idx="3333">
                  <c:v>2006.66</c:v>
                </c:pt>
                <c:pt idx="3334">
                  <c:v>2007.14</c:v>
                </c:pt>
                <c:pt idx="3335">
                  <c:v>2007.62</c:v>
                </c:pt>
                <c:pt idx="3336">
                  <c:v>2008.1</c:v>
                </c:pt>
                <c:pt idx="3337">
                  <c:v>2008.58</c:v>
                </c:pt>
                <c:pt idx="3338">
                  <c:v>2009.07</c:v>
                </c:pt>
                <c:pt idx="3339">
                  <c:v>2009.55</c:v>
                </c:pt>
                <c:pt idx="3340">
                  <c:v>2010.03</c:v>
                </c:pt>
                <c:pt idx="3341">
                  <c:v>2010.51</c:v>
                </c:pt>
                <c:pt idx="3342">
                  <c:v>2011</c:v>
                </c:pt>
                <c:pt idx="3343">
                  <c:v>2011.48</c:v>
                </c:pt>
                <c:pt idx="3344">
                  <c:v>2011.96</c:v>
                </c:pt>
                <c:pt idx="3345">
                  <c:v>2012.44</c:v>
                </c:pt>
                <c:pt idx="3346">
                  <c:v>2012.92</c:v>
                </c:pt>
                <c:pt idx="3347">
                  <c:v>2013.41</c:v>
                </c:pt>
                <c:pt idx="3348">
                  <c:v>2013.89</c:v>
                </c:pt>
                <c:pt idx="3349">
                  <c:v>2014.37</c:v>
                </c:pt>
                <c:pt idx="3350">
                  <c:v>2014.85</c:v>
                </c:pt>
                <c:pt idx="3351">
                  <c:v>2015.33</c:v>
                </c:pt>
                <c:pt idx="3352">
                  <c:v>2015.82</c:v>
                </c:pt>
                <c:pt idx="3353">
                  <c:v>2016.3</c:v>
                </c:pt>
                <c:pt idx="3354">
                  <c:v>2016.78</c:v>
                </c:pt>
                <c:pt idx="3355">
                  <c:v>2017.26</c:v>
                </c:pt>
                <c:pt idx="3356">
                  <c:v>2017.74</c:v>
                </c:pt>
                <c:pt idx="3357">
                  <c:v>2018.23</c:v>
                </c:pt>
                <c:pt idx="3358">
                  <c:v>2018.71</c:v>
                </c:pt>
                <c:pt idx="3359">
                  <c:v>2019.19</c:v>
                </c:pt>
                <c:pt idx="3360">
                  <c:v>2019.67</c:v>
                </c:pt>
                <c:pt idx="3361">
                  <c:v>2020.16</c:v>
                </c:pt>
                <c:pt idx="3362">
                  <c:v>2020.64</c:v>
                </c:pt>
                <c:pt idx="3363">
                  <c:v>2021.12</c:v>
                </c:pt>
                <c:pt idx="3364">
                  <c:v>2021.6</c:v>
                </c:pt>
                <c:pt idx="3365">
                  <c:v>2022.08</c:v>
                </c:pt>
                <c:pt idx="3366">
                  <c:v>2022.57</c:v>
                </c:pt>
                <c:pt idx="3367">
                  <c:v>2023.05</c:v>
                </c:pt>
                <c:pt idx="3368">
                  <c:v>2023.53</c:v>
                </c:pt>
                <c:pt idx="3369">
                  <c:v>2024.01</c:v>
                </c:pt>
                <c:pt idx="3370">
                  <c:v>2024.49</c:v>
                </c:pt>
                <c:pt idx="3371">
                  <c:v>2024.98</c:v>
                </c:pt>
                <c:pt idx="3372">
                  <c:v>2025.46</c:v>
                </c:pt>
                <c:pt idx="3373">
                  <c:v>2025.94</c:v>
                </c:pt>
                <c:pt idx="3374">
                  <c:v>2026.42</c:v>
                </c:pt>
                <c:pt idx="3375">
                  <c:v>2026.91</c:v>
                </c:pt>
                <c:pt idx="3376">
                  <c:v>2027.39</c:v>
                </c:pt>
                <c:pt idx="3377">
                  <c:v>2027.87</c:v>
                </c:pt>
                <c:pt idx="3378">
                  <c:v>2028.35</c:v>
                </c:pt>
                <c:pt idx="3379">
                  <c:v>2028.83</c:v>
                </c:pt>
                <c:pt idx="3380">
                  <c:v>2029.32</c:v>
                </c:pt>
                <c:pt idx="3381">
                  <c:v>2029.8</c:v>
                </c:pt>
                <c:pt idx="3382">
                  <c:v>2030.28</c:v>
                </c:pt>
                <c:pt idx="3383">
                  <c:v>2030.76</c:v>
                </c:pt>
                <c:pt idx="3384">
                  <c:v>2031.24</c:v>
                </c:pt>
                <c:pt idx="3385">
                  <c:v>2031.73</c:v>
                </c:pt>
                <c:pt idx="3386">
                  <c:v>2032.21</c:v>
                </c:pt>
                <c:pt idx="3387">
                  <c:v>2032.69</c:v>
                </c:pt>
                <c:pt idx="3388">
                  <c:v>2033.17</c:v>
                </c:pt>
                <c:pt idx="3389">
                  <c:v>2033.66</c:v>
                </c:pt>
                <c:pt idx="3390">
                  <c:v>2034.14</c:v>
                </c:pt>
                <c:pt idx="3391">
                  <c:v>2034.62</c:v>
                </c:pt>
                <c:pt idx="3392">
                  <c:v>2035.1</c:v>
                </c:pt>
                <c:pt idx="3393">
                  <c:v>2035.58</c:v>
                </c:pt>
                <c:pt idx="3394">
                  <c:v>2036.07</c:v>
                </c:pt>
                <c:pt idx="3395">
                  <c:v>2036.55</c:v>
                </c:pt>
                <c:pt idx="3396">
                  <c:v>2037.03</c:v>
                </c:pt>
                <c:pt idx="3397">
                  <c:v>2037.51</c:v>
                </c:pt>
                <c:pt idx="3398">
                  <c:v>2037.99</c:v>
                </c:pt>
                <c:pt idx="3399">
                  <c:v>2038.48</c:v>
                </c:pt>
                <c:pt idx="3400">
                  <c:v>2038.96</c:v>
                </c:pt>
                <c:pt idx="3401">
                  <c:v>2039.44</c:v>
                </c:pt>
                <c:pt idx="3402">
                  <c:v>2039.92</c:v>
                </c:pt>
                <c:pt idx="3403">
                  <c:v>2040.41</c:v>
                </c:pt>
                <c:pt idx="3404">
                  <c:v>2040.89</c:v>
                </c:pt>
                <c:pt idx="3405">
                  <c:v>2041.37</c:v>
                </c:pt>
                <c:pt idx="3406">
                  <c:v>2041.85</c:v>
                </c:pt>
                <c:pt idx="3407">
                  <c:v>2042.33</c:v>
                </c:pt>
                <c:pt idx="3408">
                  <c:v>2042.82</c:v>
                </c:pt>
                <c:pt idx="3409">
                  <c:v>2043.3</c:v>
                </c:pt>
                <c:pt idx="3410">
                  <c:v>2043.78</c:v>
                </c:pt>
                <c:pt idx="3411">
                  <c:v>2044.26</c:v>
                </c:pt>
                <c:pt idx="3412">
                  <c:v>2044.74</c:v>
                </c:pt>
                <c:pt idx="3413">
                  <c:v>2045.23</c:v>
                </c:pt>
                <c:pt idx="3414">
                  <c:v>2045.71</c:v>
                </c:pt>
                <c:pt idx="3415">
                  <c:v>2046.19</c:v>
                </c:pt>
                <c:pt idx="3416">
                  <c:v>2046.67</c:v>
                </c:pt>
                <c:pt idx="3417">
                  <c:v>2047.16</c:v>
                </c:pt>
                <c:pt idx="3418">
                  <c:v>2047.64</c:v>
                </c:pt>
                <c:pt idx="3419">
                  <c:v>2048.12</c:v>
                </c:pt>
                <c:pt idx="3420">
                  <c:v>2048.6</c:v>
                </c:pt>
                <c:pt idx="3421">
                  <c:v>2049.08</c:v>
                </c:pt>
                <c:pt idx="3422">
                  <c:v>2049.5700000000002</c:v>
                </c:pt>
                <c:pt idx="3423">
                  <c:v>2050.0500000000002</c:v>
                </c:pt>
                <c:pt idx="3424">
                  <c:v>2050.5300000000002</c:v>
                </c:pt>
                <c:pt idx="3425">
                  <c:v>2051.0100000000002</c:v>
                </c:pt>
                <c:pt idx="3426">
                  <c:v>2051.4899999999998</c:v>
                </c:pt>
                <c:pt idx="3427">
                  <c:v>2051.98</c:v>
                </c:pt>
                <c:pt idx="3428">
                  <c:v>2052.46</c:v>
                </c:pt>
                <c:pt idx="3429">
                  <c:v>2052.94</c:v>
                </c:pt>
                <c:pt idx="3430">
                  <c:v>2053.42</c:v>
                </c:pt>
                <c:pt idx="3431">
                  <c:v>2053.91</c:v>
                </c:pt>
                <c:pt idx="3432">
                  <c:v>2054.39</c:v>
                </c:pt>
                <c:pt idx="3433">
                  <c:v>2054.87</c:v>
                </c:pt>
                <c:pt idx="3434">
                  <c:v>2055.35</c:v>
                </c:pt>
                <c:pt idx="3435">
                  <c:v>2055.83</c:v>
                </c:pt>
                <c:pt idx="3436">
                  <c:v>2056.3200000000002</c:v>
                </c:pt>
                <c:pt idx="3437">
                  <c:v>2056.8000000000002</c:v>
                </c:pt>
                <c:pt idx="3438">
                  <c:v>2057.2800000000002</c:v>
                </c:pt>
                <c:pt idx="3439">
                  <c:v>2057.7600000000002</c:v>
                </c:pt>
                <c:pt idx="3440">
                  <c:v>2058.2399999999998</c:v>
                </c:pt>
                <c:pt idx="3441">
                  <c:v>2058.73</c:v>
                </c:pt>
                <c:pt idx="3442">
                  <c:v>2059.21</c:v>
                </c:pt>
                <c:pt idx="3443">
                  <c:v>2059.69</c:v>
                </c:pt>
                <c:pt idx="3444">
                  <c:v>2060.17</c:v>
                </c:pt>
                <c:pt idx="3445">
                  <c:v>2060.66</c:v>
                </c:pt>
                <c:pt idx="3446">
                  <c:v>2061.14</c:v>
                </c:pt>
                <c:pt idx="3447">
                  <c:v>2061.62</c:v>
                </c:pt>
                <c:pt idx="3448">
                  <c:v>2062.1</c:v>
                </c:pt>
                <c:pt idx="3449">
                  <c:v>2062.58</c:v>
                </c:pt>
                <c:pt idx="3450">
                  <c:v>2063.0700000000002</c:v>
                </c:pt>
                <c:pt idx="3451">
                  <c:v>2063.5500000000002</c:v>
                </c:pt>
                <c:pt idx="3452">
                  <c:v>2064.0300000000002</c:v>
                </c:pt>
                <c:pt idx="3453">
                  <c:v>2064.5100000000002</c:v>
                </c:pt>
                <c:pt idx="3454">
                  <c:v>2064.9899999999998</c:v>
                </c:pt>
                <c:pt idx="3455">
                  <c:v>2065.48</c:v>
                </c:pt>
                <c:pt idx="3456">
                  <c:v>2065.96</c:v>
                </c:pt>
                <c:pt idx="3457">
                  <c:v>2066.44</c:v>
                </c:pt>
                <c:pt idx="3458">
                  <c:v>2066.92</c:v>
                </c:pt>
                <c:pt idx="3459">
                  <c:v>2067.41</c:v>
                </c:pt>
                <c:pt idx="3460">
                  <c:v>2067.89</c:v>
                </c:pt>
                <c:pt idx="3461">
                  <c:v>2068.37</c:v>
                </c:pt>
                <c:pt idx="3462">
                  <c:v>2068.85</c:v>
                </c:pt>
                <c:pt idx="3463">
                  <c:v>2069.33</c:v>
                </c:pt>
                <c:pt idx="3464">
                  <c:v>2069.8200000000002</c:v>
                </c:pt>
                <c:pt idx="3465">
                  <c:v>2070.3000000000002</c:v>
                </c:pt>
                <c:pt idx="3466">
                  <c:v>2070.7800000000002</c:v>
                </c:pt>
                <c:pt idx="3467">
                  <c:v>2071.2600000000002</c:v>
                </c:pt>
                <c:pt idx="3468">
                  <c:v>2071.7399999999998</c:v>
                </c:pt>
                <c:pt idx="3469">
                  <c:v>2072.23</c:v>
                </c:pt>
                <c:pt idx="3470">
                  <c:v>2072.71</c:v>
                </c:pt>
                <c:pt idx="3471">
                  <c:v>2073.19</c:v>
                </c:pt>
                <c:pt idx="3472">
                  <c:v>2073.67</c:v>
                </c:pt>
                <c:pt idx="3473">
                  <c:v>2074.16</c:v>
                </c:pt>
                <c:pt idx="3474">
                  <c:v>2074.64</c:v>
                </c:pt>
                <c:pt idx="3475">
                  <c:v>2075.12</c:v>
                </c:pt>
                <c:pt idx="3476">
                  <c:v>2075.6</c:v>
                </c:pt>
                <c:pt idx="3477">
                  <c:v>2076.08</c:v>
                </c:pt>
                <c:pt idx="3478">
                  <c:v>2076.5700000000002</c:v>
                </c:pt>
                <c:pt idx="3479">
                  <c:v>2077.0500000000002</c:v>
                </c:pt>
                <c:pt idx="3480">
                  <c:v>2077.5300000000002</c:v>
                </c:pt>
                <c:pt idx="3481">
                  <c:v>2078.0100000000002</c:v>
                </c:pt>
                <c:pt idx="3482">
                  <c:v>2078.4899999999998</c:v>
                </c:pt>
                <c:pt idx="3483">
                  <c:v>2078.98</c:v>
                </c:pt>
                <c:pt idx="3484">
                  <c:v>2079.46</c:v>
                </c:pt>
                <c:pt idx="3485">
                  <c:v>2079.94</c:v>
                </c:pt>
                <c:pt idx="3486">
                  <c:v>2080.42</c:v>
                </c:pt>
                <c:pt idx="3487">
                  <c:v>2080.9</c:v>
                </c:pt>
                <c:pt idx="3488">
                  <c:v>2081.39</c:v>
                </c:pt>
                <c:pt idx="3489">
                  <c:v>2081.87</c:v>
                </c:pt>
                <c:pt idx="3490">
                  <c:v>2082.35</c:v>
                </c:pt>
                <c:pt idx="3491">
                  <c:v>2082.83</c:v>
                </c:pt>
                <c:pt idx="3492">
                  <c:v>2083.3200000000002</c:v>
                </c:pt>
                <c:pt idx="3493">
                  <c:v>2083.8000000000002</c:v>
                </c:pt>
                <c:pt idx="3494">
                  <c:v>2084.2800000000002</c:v>
                </c:pt>
                <c:pt idx="3495">
                  <c:v>2084.7600000000002</c:v>
                </c:pt>
                <c:pt idx="3496">
                  <c:v>2085.2399999999998</c:v>
                </c:pt>
                <c:pt idx="3497">
                  <c:v>2085.73</c:v>
                </c:pt>
                <c:pt idx="3498">
                  <c:v>2086.21</c:v>
                </c:pt>
                <c:pt idx="3499">
                  <c:v>2086.69</c:v>
                </c:pt>
                <c:pt idx="3500">
                  <c:v>2087.17</c:v>
                </c:pt>
                <c:pt idx="3501">
                  <c:v>2087.65</c:v>
                </c:pt>
                <c:pt idx="3502">
                  <c:v>2088.14</c:v>
                </c:pt>
                <c:pt idx="3503">
                  <c:v>2088.62</c:v>
                </c:pt>
                <c:pt idx="3504">
                  <c:v>2089.1</c:v>
                </c:pt>
                <c:pt idx="3505">
                  <c:v>2089.58</c:v>
                </c:pt>
                <c:pt idx="3506">
                  <c:v>2090.0700000000002</c:v>
                </c:pt>
                <c:pt idx="3507">
                  <c:v>2090.5500000000002</c:v>
                </c:pt>
                <c:pt idx="3508">
                  <c:v>2091.0300000000002</c:v>
                </c:pt>
                <c:pt idx="3509">
                  <c:v>2091.5100000000002</c:v>
                </c:pt>
                <c:pt idx="3510">
                  <c:v>2091.9899999999998</c:v>
                </c:pt>
                <c:pt idx="3511">
                  <c:v>2092.48</c:v>
                </c:pt>
                <c:pt idx="3512">
                  <c:v>2092.96</c:v>
                </c:pt>
                <c:pt idx="3513">
                  <c:v>2093.44</c:v>
                </c:pt>
                <c:pt idx="3514">
                  <c:v>2093.92</c:v>
                </c:pt>
                <c:pt idx="3515">
                  <c:v>2094.4</c:v>
                </c:pt>
                <c:pt idx="3516">
                  <c:v>2094.89</c:v>
                </c:pt>
                <c:pt idx="3517">
                  <c:v>2095.37</c:v>
                </c:pt>
                <c:pt idx="3518">
                  <c:v>2095.85</c:v>
                </c:pt>
                <c:pt idx="3519">
                  <c:v>2096.33</c:v>
                </c:pt>
                <c:pt idx="3520">
                  <c:v>2096.8200000000002</c:v>
                </c:pt>
                <c:pt idx="3521">
                  <c:v>2097.3000000000002</c:v>
                </c:pt>
                <c:pt idx="3522">
                  <c:v>2097.7800000000002</c:v>
                </c:pt>
                <c:pt idx="3523">
                  <c:v>2098.2600000000002</c:v>
                </c:pt>
                <c:pt idx="3524">
                  <c:v>2098.7399999999998</c:v>
                </c:pt>
                <c:pt idx="3525">
                  <c:v>2099.23</c:v>
                </c:pt>
                <c:pt idx="3526">
                  <c:v>2099.71</c:v>
                </c:pt>
                <c:pt idx="3527">
                  <c:v>2100.19</c:v>
                </c:pt>
                <c:pt idx="3528">
                  <c:v>2100.67</c:v>
                </c:pt>
                <c:pt idx="3529">
                  <c:v>2101.15</c:v>
                </c:pt>
                <c:pt idx="3530">
                  <c:v>2101.64</c:v>
                </c:pt>
                <c:pt idx="3531">
                  <c:v>2102.12</c:v>
                </c:pt>
                <c:pt idx="3532">
                  <c:v>2102.6</c:v>
                </c:pt>
                <c:pt idx="3533">
                  <c:v>2103.08</c:v>
                </c:pt>
                <c:pt idx="3534">
                  <c:v>2103.5700000000002</c:v>
                </c:pt>
                <c:pt idx="3535">
                  <c:v>2104.0500000000002</c:v>
                </c:pt>
                <c:pt idx="3536">
                  <c:v>2104.5300000000002</c:v>
                </c:pt>
                <c:pt idx="3537">
                  <c:v>2105.0100000000002</c:v>
                </c:pt>
                <c:pt idx="3538">
                  <c:v>2105.4899999999998</c:v>
                </c:pt>
                <c:pt idx="3539">
                  <c:v>2105.98</c:v>
                </c:pt>
                <c:pt idx="3540">
                  <c:v>2106.46</c:v>
                </c:pt>
                <c:pt idx="3541">
                  <c:v>2106.94</c:v>
                </c:pt>
                <c:pt idx="3542">
                  <c:v>2107.42</c:v>
                </c:pt>
                <c:pt idx="3543">
                  <c:v>2107.9</c:v>
                </c:pt>
                <c:pt idx="3544">
                  <c:v>2108.39</c:v>
                </c:pt>
                <c:pt idx="3545">
                  <c:v>2108.87</c:v>
                </c:pt>
                <c:pt idx="3546">
                  <c:v>2109.35</c:v>
                </c:pt>
                <c:pt idx="3547">
                  <c:v>2109.83</c:v>
                </c:pt>
                <c:pt idx="3548">
                  <c:v>2110.3200000000002</c:v>
                </c:pt>
                <c:pt idx="3549">
                  <c:v>2110.8000000000002</c:v>
                </c:pt>
                <c:pt idx="3550">
                  <c:v>2111.2800000000002</c:v>
                </c:pt>
                <c:pt idx="3551">
                  <c:v>2111.7600000000002</c:v>
                </c:pt>
                <c:pt idx="3552">
                  <c:v>2112.2399999999998</c:v>
                </c:pt>
                <c:pt idx="3553">
                  <c:v>2112.73</c:v>
                </c:pt>
                <c:pt idx="3554">
                  <c:v>2113.21</c:v>
                </c:pt>
                <c:pt idx="3555">
                  <c:v>2113.69</c:v>
                </c:pt>
                <c:pt idx="3556">
                  <c:v>2114.17</c:v>
                </c:pt>
                <c:pt idx="3557">
                  <c:v>2114.65</c:v>
                </c:pt>
                <c:pt idx="3558">
                  <c:v>2115.14</c:v>
                </c:pt>
                <c:pt idx="3559">
                  <c:v>2115.62</c:v>
                </c:pt>
                <c:pt idx="3560">
                  <c:v>2116.1</c:v>
                </c:pt>
                <c:pt idx="3561">
                  <c:v>2116.58</c:v>
                </c:pt>
                <c:pt idx="3562">
                  <c:v>2117.0700000000002</c:v>
                </c:pt>
                <c:pt idx="3563">
                  <c:v>2117.5500000000002</c:v>
                </c:pt>
                <c:pt idx="3564">
                  <c:v>2118.0300000000002</c:v>
                </c:pt>
                <c:pt idx="3565">
                  <c:v>2118.5100000000002</c:v>
                </c:pt>
                <c:pt idx="3566">
                  <c:v>2118.9899999999998</c:v>
                </c:pt>
                <c:pt idx="3567">
                  <c:v>2119.48</c:v>
                </c:pt>
                <c:pt idx="3568">
                  <c:v>2119.96</c:v>
                </c:pt>
                <c:pt idx="3569">
                  <c:v>2120.44</c:v>
                </c:pt>
                <c:pt idx="3570">
                  <c:v>2120.92</c:v>
                </c:pt>
                <c:pt idx="3571">
                  <c:v>2121.4</c:v>
                </c:pt>
                <c:pt idx="3572">
                  <c:v>2121.89</c:v>
                </c:pt>
                <c:pt idx="3573">
                  <c:v>2122.37</c:v>
                </c:pt>
                <c:pt idx="3574">
                  <c:v>2122.85</c:v>
                </c:pt>
                <c:pt idx="3575">
                  <c:v>2123.33</c:v>
                </c:pt>
                <c:pt idx="3576">
                  <c:v>2123.81</c:v>
                </c:pt>
                <c:pt idx="3577">
                  <c:v>2124.3000000000002</c:v>
                </c:pt>
                <c:pt idx="3578">
                  <c:v>2124.7800000000002</c:v>
                </c:pt>
                <c:pt idx="3579">
                  <c:v>2125.2600000000002</c:v>
                </c:pt>
                <c:pt idx="3580">
                  <c:v>2125.7399999999998</c:v>
                </c:pt>
                <c:pt idx="3581">
                  <c:v>2126.23</c:v>
                </c:pt>
                <c:pt idx="3582">
                  <c:v>2126.71</c:v>
                </c:pt>
                <c:pt idx="3583">
                  <c:v>2127.19</c:v>
                </c:pt>
                <c:pt idx="3584">
                  <c:v>2127.67</c:v>
                </c:pt>
                <c:pt idx="3585">
                  <c:v>2128.15</c:v>
                </c:pt>
                <c:pt idx="3586">
                  <c:v>2128.64</c:v>
                </c:pt>
                <c:pt idx="3587">
                  <c:v>2129.12</c:v>
                </c:pt>
                <c:pt idx="3588">
                  <c:v>2129.6</c:v>
                </c:pt>
                <c:pt idx="3589">
                  <c:v>2130.08</c:v>
                </c:pt>
                <c:pt idx="3590">
                  <c:v>2130.56</c:v>
                </c:pt>
                <c:pt idx="3591">
                  <c:v>2131.0500000000002</c:v>
                </c:pt>
                <c:pt idx="3592">
                  <c:v>2131.5300000000002</c:v>
                </c:pt>
                <c:pt idx="3593">
                  <c:v>2132.0100000000002</c:v>
                </c:pt>
                <c:pt idx="3594">
                  <c:v>2132.4899999999998</c:v>
                </c:pt>
                <c:pt idx="3595">
                  <c:v>2132.98</c:v>
                </c:pt>
                <c:pt idx="3596">
                  <c:v>2133.46</c:v>
                </c:pt>
                <c:pt idx="3597">
                  <c:v>2133.94</c:v>
                </c:pt>
                <c:pt idx="3598">
                  <c:v>2134.42</c:v>
                </c:pt>
                <c:pt idx="3599">
                  <c:v>2134.9</c:v>
                </c:pt>
                <c:pt idx="3600">
                  <c:v>2135.39</c:v>
                </c:pt>
                <c:pt idx="3601">
                  <c:v>2135.87</c:v>
                </c:pt>
                <c:pt idx="3602">
                  <c:v>2136.35</c:v>
                </c:pt>
                <c:pt idx="3603">
                  <c:v>2136.83</c:v>
                </c:pt>
                <c:pt idx="3604">
                  <c:v>2137.31</c:v>
                </c:pt>
                <c:pt idx="3605">
                  <c:v>2137.8000000000002</c:v>
                </c:pt>
                <c:pt idx="3606">
                  <c:v>2138.2800000000002</c:v>
                </c:pt>
                <c:pt idx="3607">
                  <c:v>2138.7600000000002</c:v>
                </c:pt>
                <c:pt idx="3608">
                  <c:v>2139.2399999999998</c:v>
                </c:pt>
                <c:pt idx="3609">
                  <c:v>2139.73</c:v>
                </c:pt>
                <c:pt idx="3610">
                  <c:v>2140.21</c:v>
                </c:pt>
                <c:pt idx="3611">
                  <c:v>2140.69</c:v>
                </c:pt>
                <c:pt idx="3612">
                  <c:v>2141.17</c:v>
                </c:pt>
                <c:pt idx="3613">
                  <c:v>2141.65</c:v>
                </c:pt>
                <c:pt idx="3614">
                  <c:v>2142.14</c:v>
                </c:pt>
                <c:pt idx="3615">
                  <c:v>2142.62</c:v>
                </c:pt>
                <c:pt idx="3616">
                  <c:v>2143.1</c:v>
                </c:pt>
                <c:pt idx="3617">
                  <c:v>2143.58</c:v>
                </c:pt>
                <c:pt idx="3618">
                  <c:v>2144.06</c:v>
                </c:pt>
                <c:pt idx="3619">
                  <c:v>2144.5500000000002</c:v>
                </c:pt>
                <c:pt idx="3620">
                  <c:v>2145.0300000000002</c:v>
                </c:pt>
                <c:pt idx="3621">
                  <c:v>2145.5100000000002</c:v>
                </c:pt>
                <c:pt idx="3622">
                  <c:v>2145.9899999999998</c:v>
                </c:pt>
                <c:pt idx="3623">
                  <c:v>2146.48</c:v>
                </c:pt>
                <c:pt idx="3624">
                  <c:v>2146.96</c:v>
                </c:pt>
                <c:pt idx="3625">
                  <c:v>2147.44</c:v>
                </c:pt>
                <c:pt idx="3626">
                  <c:v>2147.92</c:v>
                </c:pt>
                <c:pt idx="3627">
                  <c:v>2148.4</c:v>
                </c:pt>
                <c:pt idx="3628">
                  <c:v>2148.89</c:v>
                </c:pt>
                <c:pt idx="3629">
                  <c:v>2149.37</c:v>
                </c:pt>
                <c:pt idx="3630">
                  <c:v>2149.85</c:v>
                </c:pt>
                <c:pt idx="3631">
                  <c:v>2150.33</c:v>
                </c:pt>
                <c:pt idx="3632">
                  <c:v>2150.81</c:v>
                </c:pt>
                <c:pt idx="3633">
                  <c:v>2151.3000000000002</c:v>
                </c:pt>
                <c:pt idx="3634">
                  <c:v>2151.7800000000002</c:v>
                </c:pt>
                <c:pt idx="3635">
                  <c:v>2152.2600000000002</c:v>
                </c:pt>
                <c:pt idx="3636">
                  <c:v>2152.7399999999998</c:v>
                </c:pt>
                <c:pt idx="3637">
                  <c:v>2153.23</c:v>
                </c:pt>
                <c:pt idx="3638">
                  <c:v>2153.71</c:v>
                </c:pt>
                <c:pt idx="3639">
                  <c:v>2154.19</c:v>
                </c:pt>
                <c:pt idx="3640">
                  <c:v>2154.67</c:v>
                </c:pt>
                <c:pt idx="3641">
                  <c:v>2155.15</c:v>
                </c:pt>
                <c:pt idx="3642">
                  <c:v>2155.64</c:v>
                </c:pt>
                <c:pt idx="3643">
                  <c:v>2156.12</c:v>
                </c:pt>
                <c:pt idx="3644">
                  <c:v>2156.6</c:v>
                </c:pt>
                <c:pt idx="3645">
                  <c:v>2157.08</c:v>
                </c:pt>
                <c:pt idx="3646">
                  <c:v>2157.56</c:v>
                </c:pt>
                <c:pt idx="3647">
                  <c:v>2158.0500000000002</c:v>
                </c:pt>
                <c:pt idx="3648">
                  <c:v>2158.5300000000002</c:v>
                </c:pt>
                <c:pt idx="3649">
                  <c:v>2159.0100000000002</c:v>
                </c:pt>
                <c:pt idx="3650">
                  <c:v>2159.4899999999998</c:v>
                </c:pt>
                <c:pt idx="3651">
                  <c:v>2159.98</c:v>
                </c:pt>
                <c:pt idx="3652">
                  <c:v>2160.46</c:v>
                </c:pt>
                <c:pt idx="3653">
                  <c:v>2160.94</c:v>
                </c:pt>
                <c:pt idx="3654">
                  <c:v>2161.42</c:v>
                </c:pt>
                <c:pt idx="3655">
                  <c:v>2161.9</c:v>
                </c:pt>
                <c:pt idx="3656">
                  <c:v>2162.39</c:v>
                </c:pt>
                <c:pt idx="3657">
                  <c:v>2162.87</c:v>
                </c:pt>
                <c:pt idx="3658">
                  <c:v>2163.35</c:v>
                </c:pt>
                <c:pt idx="3659">
                  <c:v>2163.83</c:v>
                </c:pt>
                <c:pt idx="3660">
                  <c:v>2164.31</c:v>
                </c:pt>
                <c:pt idx="3661">
                  <c:v>2164.8000000000002</c:v>
                </c:pt>
                <c:pt idx="3662">
                  <c:v>2165.2800000000002</c:v>
                </c:pt>
                <c:pt idx="3663">
                  <c:v>2165.7600000000002</c:v>
                </c:pt>
                <c:pt idx="3664">
                  <c:v>2166.2399999999998</c:v>
                </c:pt>
                <c:pt idx="3665">
                  <c:v>2166.73</c:v>
                </c:pt>
                <c:pt idx="3666">
                  <c:v>2167.21</c:v>
                </c:pt>
                <c:pt idx="3667">
                  <c:v>2167.69</c:v>
                </c:pt>
                <c:pt idx="3668">
                  <c:v>2168.17</c:v>
                </c:pt>
                <c:pt idx="3669">
                  <c:v>2168.65</c:v>
                </c:pt>
                <c:pt idx="3670">
                  <c:v>2169.14</c:v>
                </c:pt>
                <c:pt idx="3671">
                  <c:v>2169.62</c:v>
                </c:pt>
                <c:pt idx="3672">
                  <c:v>2170.1</c:v>
                </c:pt>
                <c:pt idx="3673">
                  <c:v>2170.58</c:v>
                </c:pt>
                <c:pt idx="3674">
                  <c:v>2171.06</c:v>
                </c:pt>
                <c:pt idx="3675">
                  <c:v>2171.5500000000002</c:v>
                </c:pt>
                <c:pt idx="3676">
                  <c:v>2172.0300000000002</c:v>
                </c:pt>
                <c:pt idx="3677">
                  <c:v>2172.5100000000002</c:v>
                </c:pt>
                <c:pt idx="3678">
                  <c:v>2172.9899999999998</c:v>
                </c:pt>
                <c:pt idx="3679">
                  <c:v>2173.48</c:v>
                </c:pt>
                <c:pt idx="3680">
                  <c:v>2173.96</c:v>
                </c:pt>
                <c:pt idx="3681">
                  <c:v>2174.44</c:v>
                </c:pt>
                <c:pt idx="3682">
                  <c:v>2174.92</c:v>
                </c:pt>
                <c:pt idx="3683">
                  <c:v>2175.4</c:v>
                </c:pt>
                <c:pt idx="3684">
                  <c:v>2175.89</c:v>
                </c:pt>
                <c:pt idx="3685">
                  <c:v>2176.37</c:v>
                </c:pt>
                <c:pt idx="3686">
                  <c:v>2176.85</c:v>
                </c:pt>
                <c:pt idx="3687">
                  <c:v>2177.33</c:v>
                </c:pt>
                <c:pt idx="3688">
                  <c:v>2177.81</c:v>
                </c:pt>
                <c:pt idx="3689">
                  <c:v>2178.3000000000002</c:v>
                </c:pt>
                <c:pt idx="3690">
                  <c:v>2178.7800000000002</c:v>
                </c:pt>
                <c:pt idx="3691">
                  <c:v>2179.2600000000002</c:v>
                </c:pt>
                <c:pt idx="3692">
                  <c:v>2179.7399999999998</c:v>
                </c:pt>
                <c:pt idx="3693">
                  <c:v>2180.23</c:v>
                </c:pt>
                <c:pt idx="3694">
                  <c:v>2180.71</c:v>
                </c:pt>
                <c:pt idx="3695">
                  <c:v>2181.19</c:v>
                </c:pt>
                <c:pt idx="3696">
                  <c:v>2181.67</c:v>
                </c:pt>
                <c:pt idx="3697">
                  <c:v>2182.15</c:v>
                </c:pt>
                <c:pt idx="3698">
                  <c:v>2182.64</c:v>
                </c:pt>
                <c:pt idx="3699">
                  <c:v>2183.12</c:v>
                </c:pt>
                <c:pt idx="3700">
                  <c:v>2183.6</c:v>
                </c:pt>
                <c:pt idx="3701">
                  <c:v>2184.08</c:v>
                </c:pt>
                <c:pt idx="3702">
                  <c:v>2184.56</c:v>
                </c:pt>
                <c:pt idx="3703">
                  <c:v>2185.0500000000002</c:v>
                </c:pt>
                <c:pt idx="3704">
                  <c:v>2185.5300000000002</c:v>
                </c:pt>
                <c:pt idx="3705">
                  <c:v>2186.0100000000002</c:v>
                </c:pt>
                <c:pt idx="3706">
                  <c:v>2186.4899999999998</c:v>
                </c:pt>
                <c:pt idx="3707">
                  <c:v>2186.98</c:v>
                </c:pt>
                <c:pt idx="3708">
                  <c:v>2187.46</c:v>
                </c:pt>
                <c:pt idx="3709">
                  <c:v>2187.94</c:v>
                </c:pt>
                <c:pt idx="3710">
                  <c:v>2188.42</c:v>
                </c:pt>
                <c:pt idx="3711">
                  <c:v>2188.9</c:v>
                </c:pt>
                <c:pt idx="3712">
                  <c:v>2189.39</c:v>
                </c:pt>
                <c:pt idx="3713">
                  <c:v>2189.87</c:v>
                </c:pt>
                <c:pt idx="3714">
                  <c:v>2190.35</c:v>
                </c:pt>
                <c:pt idx="3715">
                  <c:v>2190.83</c:v>
                </c:pt>
                <c:pt idx="3716">
                  <c:v>2191.31</c:v>
                </c:pt>
                <c:pt idx="3717">
                  <c:v>2191.8000000000002</c:v>
                </c:pt>
                <c:pt idx="3718">
                  <c:v>2192.2800000000002</c:v>
                </c:pt>
                <c:pt idx="3719">
                  <c:v>2192.7600000000002</c:v>
                </c:pt>
                <c:pt idx="3720">
                  <c:v>2193.2399999999998</c:v>
                </c:pt>
                <c:pt idx="3721">
                  <c:v>2193.7199999999998</c:v>
                </c:pt>
                <c:pt idx="3722">
                  <c:v>2194.21</c:v>
                </c:pt>
                <c:pt idx="3723">
                  <c:v>2194.69</c:v>
                </c:pt>
                <c:pt idx="3724">
                  <c:v>2195.17</c:v>
                </c:pt>
                <c:pt idx="3725">
                  <c:v>2195.65</c:v>
                </c:pt>
                <c:pt idx="3726">
                  <c:v>2196.14</c:v>
                </c:pt>
                <c:pt idx="3727">
                  <c:v>2196.62</c:v>
                </c:pt>
                <c:pt idx="3728">
                  <c:v>2197.1</c:v>
                </c:pt>
                <c:pt idx="3729">
                  <c:v>2197.58</c:v>
                </c:pt>
                <c:pt idx="3730">
                  <c:v>2198.06</c:v>
                </c:pt>
                <c:pt idx="3731">
                  <c:v>2198.5500000000002</c:v>
                </c:pt>
                <c:pt idx="3732">
                  <c:v>2199.0300000000002</c:v>
                </c:pt>
                <c:pt idx="3733">
                  <c:v>2199.5100000000002</c:v>
                </c:pt>
                <c:pt idx="3734">
                  <c:v>2199.9899999999998</c:v>
                </c:pt>
                <c:pt idx="3735">
                  <c:v>2200.4699999999998</c:v>
                </c:pt>
                <c:pt idx="3736">
                  <c:v>2200.96</c:v>
                </c:pt>
                <c:pt idx="3737">
                  <c:v>2201.44</c:v>
                </c:pt>
                <c:pt idx="3738">
                  <c:v>2201.92</c:v>
                </c:pt>
                <c:pt idx="3739">
                  <c:v>2202.4</c:v>
                </c:pt>
                <c:pt idx="3740">
                  <c:v>2202.89</c:v>
                </c:pt>
                <c:pt idx="3741">
                  <c:v>2203.37</c:v>
                </c:pt>
                <c:pt idx="3742">
                  <c:v>2203.85</c:v>
                </c:pt>
                <c:pt idx="3743">
                  <c:v>2204.33</c:v>
                </c:pt>
                <c:pt idx="3744">
                  <c:v>2204.81</c:v>
                </c:pt>
                <c:pt idx="3745">
                  <c:v>2205.3000000000002</c:v>
                </c:pt>
                <c:pt idx="3746">
                  <c:v>2205.7800000000002</c:v>
                </c:pt>
                <c:pt idx="3747">
                  <c:v>2206.2600000000002</c:v>
                </c:pt>
                <c:pt idx="3748">
                  <c:v>2206.7399999999998</c:v>
                </c:pt>
                <c:pt idx="3749">
                  <c:v>2207.2199999999998</c:v>
                </c:pt>
                <c:pt idx="3750">
                  <c:v>2207.71</c:v>
                </c:pt>
                <c:pt idx="3751">
                  <c:v>2208.19</c:v>
                </c:pt>
                <c:pt idx="3752">
                  <c:v>2208.67</c:v>
                </c:pt>
                <c:pt idx="3753">
                  <c:v>2209.15</c:v>
                </c:pt>
                <c:pt idx="3754">
                  <c:v>2209.64</c:v>
                </c:pt>
                <c:pt idx="3755">
                  <c:v>2210.12</c:v>
                </c:pt>
                <c:pt idx="3756">
                  <c:v>2210.6</c:v>
                </c:pt>
                <c:pt idx="3757">
                  <c:v>2211.08</c:v>
                </c:pt>
                <c:pt idx="3758">
                  <c:v>2211.56</c:v>
                </c:pt>
                <c:pt idx="3759">
                  <c:v>2212.0500000000002</c:v>
                </c:pt>
                <c:pt idx="3760">
                  <c:v>2212.5300000000002</c:v>
                </c:pt>
                <c:pt idx="3761">
                  <c:v>2213.0100000000002</c:v>
                </c:pt>
                <c:pt idx="3762">
                  <c:v>2213.4899999999998</c:v>
                </c:pt>
                <c:pt idx="3763">
                  <c:v>2213.9699999999998</c:v>
                </c:pt>
                <c:pt idx="3764">
                  <c:v>2214.46</c:v>
                </c:pt>
                <c:pt idx="3765">
                  <c:v>2214.94</c:v>
                </c:pt>
                <c:pt idx="3766">
                  <c:v>2215.42</c:v>
                </c:pt>
                <c:pt idx="3767">
                  <c:v>2215.9</c:v>
                </c:pt>
                <c:pt idx="3768">
                  <c:v>2216.39</c:v>
                </c:pt>
                <c:pt idx="3769">
                  <c:v>2216.87</c:v>
                </c:pt>
                <c:pt idx="3770">
                  <c:v>2217.35</c:v>
                </c:pt>
                <c:pt idx="3771">
                  <c:v>2217.83</c:v>
                </c:pt>
                <c:pt idx="3772">
                  <c:v>2218.31</c:v>
                </c:pt>
                <c:pt idx="3773">
                  <c:v>2218.8000000000002</c:v>
                </c:pt>
                <c:pt idx="3774">
                  <c:v>2219.2800000000002</c:v>
                </c:pt>
                <c:pt idx="3775">
                  <c:v>2219.7600000000002</c:v>
                </c:pt>
                <c:pt idx="3776">
                  <c:v>2220.2399999999998</c:v>
                </c:pt>
                <c:pt idx="3777">
                  <c:v>2220.7199999999998</c:v>
                </c:pt>
                <c:pt idx="3778">
                  <c:v>2221.21</c:v>
                </c:pt>
                <c:pt idx="3779">
                  <c:v>2221.69</c:v>
                </c:pt>
                <c:pt idx="3780">
                  <c:v>2222.17</c:v>
                </c:pt>
                <c:pt idx="3781">
                  <c:v>2222.65</c:v>
                </c:pt>
                <c:pt idx="3782">
                  <c:v>2223.14</c:v>
                </c:pt>
                <c:pt idx="3783">
                  <c:v>2223.62</c:v>
                </c:pt>
                <c:pt idx="3784">
                  <c:v>2224.1</c:v>
                </c:pt>
                <c:pt idx="3785">
                  <c:v>2224.58</c:v>
                </c:pt>
                <c:pt idx="3786">
                  <c:v>2225.06</c:v>
                </c:pt>
                <c:pt idx="3787">
                  <c:v>2225.5500000000002</c:v>
                </c:pt>
                <c:pt idx="3788">
                  <c:v>2226.0300000000002</c:v>
                </c:pt>
                <c:pt idx="3789">
                  <c:v>2226.5100000000002</c:v>
                </c:pt>
                <c:pt idx="3790">
                  <c:v>2226.9899999999998</c:v>
                </c:pt>
                <c:pt idx="3791">
                  <c:v>2227.4699999999998</c:v>
                </c:pt>
                <c:pt idx="3792">
                  <c:v>2227.96</c:v>
                </c:pt>
                <c:pt idx="3793">
                  <c:v>2228.44</c:v>
                </c:pt>
                <c:pt idx="3794">
                  <c:v>2228.92</c:v>
                </c:pt>
                <c:pt idx="3795">
                  <c:v>2229.4</c:v>
                </c:pt>
                <c:pt idx="3796">
                  <c:v>2229.89</c:v>
                </c:pt>
                <c:pt idx="3797">
                  <c:v>2230.37</c:v>
                </c:pt>
                <c:pt idx="3798">
                  <c:v>2230.85</c:v>
                </c:pt>
                <c:pt idx="3799">
                  <c:v>2231.33</c:v>
                </c:pt>
                <c:pt idx="3800">
                  <c:v>2231.81</c:v>
                </c:pt>
                <c:pt idx="3801">
                  <c:v>2232.3000000000002</c:v>
                </c:pt>
                <c:pt idx="3802">
                  <c:v>2232.7800000000002</c:v>
                </c:pt>
                <c:pt idx="3803">
                  <c:v>2233.2600000000002</c:v>
                </c:pt>
                <c:pt idx="3804">
                  <c:v>2233.7399999999998</c:v>
                </c:pt>
                <c:pt idx="3805">
                  <c:v>2234.2199999999998</c:v>
                </c:pt>
                <c:pt idx="3806">
                  <c:v>2234.71</c:v>
                </c:pt>
                <c:pt idx="3807">
                  <c:v>2235.19</c:v>
                </c:pt>
                <c:pt idx="3808">
                  <c:v>2235.67</c:v>
                </c:pt>
                <c:pt idx="3809">
                  <c:v>2236.15</c:v>
                </c:pt>
                <c:pt idx="3810">
                  <c:v>2236.64</c:v>
                </c:pt>
                <c:pt idx="3811">
                  <c:v>2237.12</c:v>
                </c:pt>
                <c:pt idx="3812">
                  <c:v>2237.6</c:v>
                </c:pt>
                <c:pt idx="3813">
                  <c:v>2238.08</c:v>
                </c:pt>
                <c:pt idx="3814">
                  <c:v>2238.56</c:v>
                </c:pt>
                <c:pt idx="3815">
                  <c:v>2239.0500000000002</c:v>
                </c:pt>
                <c:pt idx="3816">
                  <c:v>2239.5300000000002</c:v>
                </c:pt>
                <c:pt idx="3817">
                  <c:v>2240.0100000000002</c:v>
                </c:pt>
                <c:pt idx="3818">
                  <c:v>2240.4899999999998</c:v>
                </c:pt>
                <c:pt idx="3819">
                  <c:v>2240.9699999999998</c:v>
                </c:pt>
                <c:pt idx="3820">
                  <c:v>2241.46</c:v>
                </c:pt>
                <c:pt idx="3821">
                  <c:v>2241.94</c:v>
                </c:pt>
                <c:pt idx="3822">
                  <c:v>2242.42</c:v>
                </c:pt>
                <c:pt idx="3823">
                  <c:v>2242.9</c:v>
                </c:pt>
                <c:pt idx="3824">
                  <c:v>2243.39</c:v>
                </c:pt>
                <c:pt idx="3825">
                  <c:v>2243.87</c:v>
                </c:pt>
                <c:pt idx="3826">
                  <c:v>2244.35</c:v>
                </c:pt>
                <c:pt idx="3827">
                  <c:v>2244.83</c:v>
                </c:pt>
                <c:pt idx="3828">
                  <c:v>2245.31</c:v>
                </c:pt>
                <c:pt idx="3829">
                  <c:v>2245.8000000000002</c:v>
                </c:pt>
                <c:pt idx="3830">
                  <c:v>2246.2800000000002</c:v>
                </c:pt>
                <c:pt idx="3831">
                  <c:v>2246.7600000000002</c:v>
                </c:pt>
                <c:pt idx="3832">
                  <c:v>2247.2399999999998</c:v>
                </c:pt>
                <c:pt idx="3833">
                  <c:v>2247.7199999999998</c:v>
                </c:pt>
                <c:pt idx="3834">
                  <c:v>2248.21</c:v>
                </c:pt>
                <c:pt idx="3835">
                  <c:v>2248.69</c:v>
                </c:pt>
                <c:pt idx="3836">
                  <c:v>2249.17</c:v>
                </c:pt>
                <c:pt idx="3837">
                  <c:v>2249.65</c:v>
                </c:pt>
                <c:pt idx="3838">
                  <c:v>2250.14</c:v>
                </c:pt>
                <c:pt idx="3839">
                  <c:v>2250.62</c:v>
                </c:pt>
                <c:pt idx="3840">
                  <c:v>2251.1</c:v>
                </c:pt>
                <c:pt idx="3841">
                  <c:v>2251.58</c:v>
                </c:pt>
                <c:pt idx="3842">
                  <c:v>2252.06</c:v>
                </c:pt>
                <c:pt idx="3843">
                  <c:v>2252.5500000000002</c:v>
                </c:pt>
                <c:pt idx="3844">
                  <c:v>2253.0300000000002</c:v>
                </c:pt>
                <c:pt idx="3845">
                  <c:v>2253.5100000000002</c:v>
                </c:pt>
                <c:pt idx="3846">
                  <c:v>2253.9899999999998</c:v>
                </c:pt>
                <c:pt idx="3847">
                  <c:v>2254.4699999999998</c:v>
                </c:pt>
                <c:pt idx="3848">
                  <c:v>2254.96</c:v>
                </c:pt>
                <c:pt idx="3849">
                  <c:v>2255.44</c:v>
                </c:pt>
                <c:pt idx="3850">
                  <c:v>2255.92</c:v>
                </c:pt>
                <c:pt idx="3851">
                  <c:v>2256.4</c:v>
                </c:pt>
                <c:pt idx="3852">
                  <c:v>2256.89</c:v>
                </c:pt>
                <c:pt idx="3853">
                  <c:v>2257.37</c:v>
                </c:pt>
                <c:pt idx="3854">
                  <c:v>2257.85</c:v>
                </c:pt>
                <c:pt idx="3855">
                  <c:v>2258.33</c:v>
                </c:pt>
                <c:pt idx="3856">
                  <c:v>2258.81</c:v>
                </c:pt>
                <c:pt idx="3857">
                  <c:v>2259.3000000000002</c:v>
                </c:pt>
                <c:pt idx="3858">
                  <c:v>2259.7800000000002</c:v>
                </c:pt>
                <c:pt idx="3859">
                  <c:v>2260.2600000000002</c:v>
                </c:pt>
                <c:pt idx="3860">
                  <c:v>2260.7399999999998</c:v>
                </c:pt>
                <c:pt idx="3861">
                  <c:v>2261.2199999999998</c:v>
                </c:pt>
                <c:pt idx="3862">
                  <c:v>2261.71</c:v>
                </c:pt>
                <c:pt idx="3863">
                  <c:v>2262.19</c:v>
                </c:pt>
                <c:pt idx="3864">
                  <c:v>2262.67</c:v>
                </c:pt>
                <c:pt idx="3865">
                  <c:v>2263.15</c:v>
                </c:pt>
                <c:pt idx="3866">
                  <c:v>2263.63</c:v>
                </c:pt>
                <c:pt idx="3867">
                  <c:v>2264.12</c:v>
                </c:pt>
                <c:pt idx="3868">
                  <c:v>2264.6</c:v>
                </c:pt>
                <c:pt idx="3869">
                  <c:v>2265.08</c:v>
                </c:pt>
                <c:pt idx="3870">
                  <c:v>2265.56</c:v>
                </c:pt>
                <c:pt idx="3871">
                  <c:v>2266.0500000000002</c:v>
                </c:pt>
                <c:pt idx="3872">
                  <c:v>2266.5300000000002</c:v>
                </c:pt>
                <c:pt idx="3873">
                  <c:v>2267.0100000000002</c:v>
                </c:pt>
                <c:pt idx="3874">
                  <c:v>2267.4899999999998</c:v>
                </c:pt>
                <c:pt idx="3875">
                  <c:v>2267.9699999999998</c:v>
                </c:pt>
                <c:pt idx="3876">
                  <c:v>2268.46</c:v>
                </c:pt>
                <c:pt idx="3877">
                  <c:v>2268.94</c:v>
                </c:pt>
                <c:pt idx="3878">
                  <c:v>2269.42</c:v>
                </c:pt>
                <c:pt idx="3879">
                  <c:v>2269.9</c:v>
                </c:pt>
                <c:pt idx="3880">
                  <c:v>2270.38</c:v>
                </c:pt>
                <c:pt idx="3881">
                  <c:v>2270.87</c:v>
                </c:pt>
                <c:pt idx="3882">
                  <c:v>2271.35</c:v>
                </c:pt>
                <c:pt idx="3883">
                  <c:v>2271.83</c:v>
                </c:pt>
                <c:pt idx="3884">
                  <c:v>2272.31</c:v>
                </c:pt>
                <c:pt idx="3885">
                  <c:v>2272.8000000000002</c:v>
                </c:pt>
                <c:pt idx="3886">
                  <c:v>2273.2800000000002</c:v>
                </c:pt>
                <c:pt idx="3887">
                  <c:v>2273.7600000000002</c:v>
                </c:pt>
                <c:pt idx="3888">
                  <c:v>2274.2399999999998</c:v>
                </c:pt>
                <c:pt idx="3889">
                  <c:v>2274.7199999999998</c:v>
                </c:pt>
                <c:pt idx="3890">
                  <c:v>2275.21</c:v>
                </c:pt>
                <c:pt idx="3891">
                  <c:v>2275.69</c:v>
                </c:pt>
                <c:pt idx="3892">
                  <c:v>2276.17</c:v>
                </c:pt>
                <c:pt idx="3893">
                  <c:v>2276.65</c:v>
                </c:pt>
                <c:pt idx="3894">
                  <c:v>2277.13</c:v>
                </c:pt>
                <c:pt idx="3895">
                  <c:v>2277.62</c:v>
                </c:pt>
                <c:pt idx="3896">
                  <c:v>2278.1</c:v>
                </c:pt>
                <c:pt idx="3897">
                  <c:v>2278.58</c:v>
                </c:pt>
                <c:pt idx="3898">
                  <c:v>2279.06</c:v>
                </c:pt>
                <c:pt idx="3899">
                  <c:v>2279.5500000000002</c:v>
                </c:pt>
                <c:pt idx="3900">
                  <c:v>2280.0300000000002</c:v>
                </c:pt>
                <c:pt idx="3901">
                  <c:v>2280.5100000000002</c:v>
                </c:pt>
                <c:pt idx="3902">
                  <c:v>2280.9899999999998</c:v>
                </c:pt>
                <c:pt idx="3903">
                  <c:v>2281.4699999999998</c:v>
                </c:pt>
                <c:pt idx="3904">
                  <c:v>2281.96</c:v>
                </c:pt>
                <c:pt idx="3905">
                  <c:v>2282.44</c:v>
                </c:pt>
                <c:pt idx="3906">
                  <c:v>2282.92</c:v>
                </c:pt>
                <c:pt idx="3907">
                  <c:v>2283.4</c:v>
                </c:pt>
                <c:pt idx="3908">
                  <c:v>2283.88</c:v>
                </c:pt>
                <c:pt idx="3909">
                  <c:v>2284.37</c:v>
                </c:pt>
                <c:pt idx="3910">
                  <c:v>2284.85</c:v>
                </c:pt>
                <c:pt idx="3911">
                  <c:v>2285.33</c:v>
                </c:pt>
                <c:pt idx="3912">
                  <c:v>2285.81</c:v>
                </c:pt>
                <c:pt idx="3913">
                  <c:v>2286.3000000000002</c:v>
                </c:pt>
                <c:pt idx="3914">
                  <c:v>2286.7800000000002</c:v>
                </c:pt>
                <c:pt idx="3915">
                  <c:v>2287.2600000000002</c:v>
                </c:pt>
                <c:pt idx="3916">
                  <c:v>2287.7399999999998</c:v>
                </c:pt>
                <c:pt idx="3917">
                  <c:v>2288.2199999999998</c:v>
                </c:pt>
                <c:pt idx="3918">
                  <c:v>2288.71</c:v>
                </c:pt>
                <c:pt idx="3919">
                  <c:v>2289.19</c:v>
                </c:pt>
                <c:pt idx="3920">
                  <c:v>2289.67</c:v>
                </c:pt>
                <c:pt idx="3921">
                  <c:v>2290.15</c:v>
                </c:pt>
                <c:pt idx="3922">
                  <c:v>2290.63</c:v>
                </c:pt>
                <c:pt idx="3923">
                  <c:v>2291.12</c:v>
                </c:pt>
                <c:pt idx="3924">
                  <c:v>2291.6</c:v>
                </c:pt>
                <c:pt idx="3925">
                  <c:v>2292.08</c:v>
                </c:pt>
                <c:pt idx="3926">
                  <c:v>2292.56</c:v>
                </c:pt>
                <c:pt idx="3927">
                  <c:v>2293.0500000000002</c:v>
                </c:pt>
                <c:pt idx="3928">
                  <c:v>2293.5300000000002</c:v>
                </c:pt>
                <c:pt idx="3929">
                  <c:v>2294.0100000000002</c:v>
                </c:pt>
                <c:pt idx="3930">
                  <c:v>2294.4899999999998</c:v>
                </c:pt>
                <c:pt idx="3931">
                  <c:v>2294.9699999999998</c:v>
                </c:pt>
                <c:pt idx="3932">
                  <c:v>2295.46</c:v>
                </c:pt>
                <c:pt idx="3933">
                  <c:v>2295.94</c:v>
                </c:pt>
                <c:pt idx="3934">
                  <c:v>2296.42</c:v>
                </c:pt>
                <c:pt idx="3935">
                  <c:v>2296.9</c:v>
                </c:pt>
                <c:pt idx="3936">
                  <c:v>2297.38</c:v>
                </c:pt>
                <c:pt idx="3937">
                  <c:v>2297.87</c:v>
                </c:pt>
                <c:pt idx="3938">
                  <c:v>2298.35</c:v>
                </c:pt>
                <c:pt idx="3939">
                  <c:v>2298.83</c:v>
                </c:pt>
                <c:pt idx="3940">
                  <c:v>2299.31</c:v>
                </c:pt>
                <c:pt idx="3941">
                  <c:v>2299.8000000000002</c:v>
                </c:pt>
                <c:pt idx="3942">
                  <c:v>2300.2800000000002</c:v>
                </c:pt>
                <c:pt idx="3943">
                  <c:v>2300.7600000000002</c:v>
                </c:pt>
                <c:pt idx="3944">
                  <c:v>2301.2399999999998</c:v>
                </c:pt>
                <c:pt idx="3945">
                  <c:v>2301.7199999999998</c:v>
                </c:pt>
                <c:pt idx="3946">
                  <c:v>2302.21</c:v>
                </c:pt>
                <c:pt idx="3947">
                  <c:v>2302.69</c:v>
                </c:pt>
                <c:pt idx="3948">
                  <c:v>2303.17</c:v>
                </c:pt>
                <c:pt idx="3949">
                  <c:v>2303.65</c:v>
                </c:pt>
                <c:pt idx="3950">
                  <c:v>2304.13</c:v>
                </c:pt>
                <c:pt idx="3951">
                  <c:v>2304.62</c:v>
                </c:pt>
                <c:pt idx="3952">
                  <c:v>2305.1</c:v>
                </c:pt>
                <c:pt idx="3953">
                  <c:v>2305.58</c:v>
                </c:pt>
                <c:pt idx="3954">
                  <c:v>2306.06</c:v>
                </c:pt>
                <c:pt idx="3955">
                  <c:v>2306.5500000000002</c:v>
                </c:pt>
                <c:pt idx="3956">
                  <c:v>2307.0300000000002</c:v>
                </c:pt>
                <c:pt idx="3957">
                  <c:v>2307.5100000000002</c:v>
                </c:pt>
                <c:pt idx="3958">
                  <c:v>2307.9899999999998</c:v>
                </c:pt>
                <c:pt idx="3959">
                  <c:v>2308.4699999999998</c:v>
                </c:pt>
                <c:pt idx="3960">
                  <c:v>2308.96</c:v>
                </c:pt>
                <c:pt idx="3961">
                  <c:v>2309.44</c:v>
                </c:pt>
                <c:pt idx="3962">
                  <c:v>2309.92</c:v>
                </c:pt>
                <c:pt idx="3963">
                  <c:v>2310.4</c:v>
                </c:pt>
                <c:pt idx="3964">
                  <c:v>2310.88</c:v>
                </c:pt>
                <c:pt idx="3965">
                  <c:v>2311.37</c:v>
                </c:pt>
                <c:pt idx="3966">
                  <c:v>2311.85</c:v>
                </c:pt>
                <c:pt idx="3967">
                  <c:v>2312.33</c:v>
                </c:pt>
                <c:pt idx="3968">
                  <c:v>2312.81</c:v>
                </c:pt>
                <c:pt idx="3969">
                  <c:v>2313.29</c:v>
                </c:pt>
                <c:pt idx="3970">
                  <c:v>2313.7800000000002</c:v>
                </c:pt>
                <c:pt idx="3971">
                  <c:v>2314.2600000000002</c:v>
                </c:pt>
                <c:pt idx="3972">
                  <c:v>2314.7399999999998</c:v>
                </c:pt>
                <c:pt idx="3973">
                  <c:v>2315.2199999999998</c:v>
                </c:pt>
                <c:pt idx="3974">
                  <c:v>2315.71</c:v>
                </c:pt>
                <c:pt idx="3975">
                  <c:v>2316.19</c:v>
                </c:pt>
                <c:pt idx="3976">
                  <c:v>2316.67</c:v>
                </c:pt>
                <c:pt idx="3977">
                  <c:v>2317.15</c:v>
                </c:pt>
                <c:pt idx="3978">
                  <c:v>2317.63</c:v>
                </c:pt>
                <c:pt idx="3979">
                  <c:v>2318.12</c:v>
                </c:pt>
                <c:pt idx="3980">
                  <c:v>2318.6</c:v>
                </c:pt>
                <c:pt idx="3981">
                  <c:v>2319.08</c:v>
                </c:pt>
                <c:pt idx="3982">
                  <c:v>2319.56</c:v>
                </c:pt>
                <c:pt idx="3983">
                  <c:v>2320.04</c:v>
                </c:pt>
                <c:pt idx="3984">
                  <c:v>2320.5300000000002</c:v>
                </c:pt>
                <c:pt idx="3985">
                  <c:v>2321.0100000000002</c:v>
                </c:pt>
                <c:pt idx="3986">
                  <c:v>2321.4899999999998</c:v>
                </c:pt>
                <c:pt idx="3987">
                  <c:v>2321.9699999999998</c:v>
                </c:pt>
                <c:pt idx="3988">
                  <c:v>2322.46</c:v>
                </c:pt>
                <c:pt idx="3989">
                  <c:v>2322.94</c:v>
                </c:pt>
                <c:pt idx="3990">
                  <c:v>2323.42</c:v>
                </c:pt>
                <c:pt idx="3991">
                  <c:v>2323.9</c:v>
                </c:pt>
                <c:pt idx="3992">
                  <c:v>2324.38</c:v>
                </c:pt>
                <c:pt idx="3993">
                  <c:v>2324.87</c:v>
                </c:pt>
                <c:pt idx="3994">
                  <c:v>2325.35</c:v>
                </c:pt>
                <c:pt idx="3995">
                  <c:v>2325.83</c:v>
                </c:pt>
                <c:pt idx="3996">
                  <c:v>2326.31</c:v>
                </c:pt>
                <c:pt idx="3997">
                  <c:v>2326.79</c:v>
                </c:pt>
                <c:pt idx="3998">
                  <c:v>2327.2800000000002</c:v>
                </c:pt>
                <c:pt idx="3999">
                  <c:v>2327.7600000000002</c:v>
                </c:pt>
                <c:pt idx="4000">
                  <c:v>2328.2399999999998</c:v>
                </c:pt>
                <c:pt idx="4001">
                  <c:v>2328.7199999999998</c:v>
                </c:pt>
                <c:pt idx="4002">
                  <c:v>2329.21</c:v>
                </c:pt>
                <c:pt idx="4003">
                  <c:v>2329.69</c:v>
                </c:pt>
                <c:pt idx="4004">
                  <c:v>2330.17</c:v>
                </c:pt>
                <c:pt idx="4005">
                  <c:v>2330.65</c:v>
                </c:pt>
                <c:pt idx="4006">
                  <c:v>2331.13</c:v>
                </c:pt>
                <c:pt idx="4007">
                  <c:v>2331.62</c:v>
                </c:pt>
                <c:pt idx="4008">
                  <c:v>2332.1</c:v>
                </c:pt>
                <c:pt idx="4009">
                  <c:v>2332.58</c:v>
                </c:pt>
                <c:pt idx="4010">
                  <c:v>2333.06</c:v>
                </c:pt>
                <c:pt idx="4011">
                  <c:v>2333.54</c:v>
                </c:pt>
                <c:pt idx="4012">
                  <c:v>2334.0300000000002</c:v>
                </c:pt>
                <c:pt idx="4013">
                  <c:v>2334.5100000000002</c:v>
                </c:pt>
                <c:pt idx="4014">
                  <c:v>2334.9899999999998</c:v>
                </c:pt>
                <c:pt idx="4015">
                  <c:v>2335.4699999999998</c:v>
                </c:pt>
                <c:pt idx="4016">
                  <c:v>2335.96</c:v>
                </c:pt>
                <c:pt idx="4017">
                  <c:v>2336.44</c:v>
                </c:pt>
                <c:pt idx="4018">
                  <c:v>2336.92</c:v>
                </c:pt>
                <c:pt idx="4019">
                  <c:v>2337.4</c:v>
                </c:pt>
                <c:pt idx="4020">
                  <c:v>2337.88</c:v>
                </c:pt>
                <c:pt idx="4021">
                  <c:v>2338.37</c:v>
                </c:pt>
                <c:pt idx="4022">
                  <c:v>2338.85</c:v>
                </c:pt>
                <c:pt idx="4023">
                  <c:v>2339.33</c:v>
                </c:pt>
                <c:pt idx="4024">
                  <c:v>2339.81</c:v>
                </c:pt>
                <c:pt idx="4025">
                  <c:v>2340.29</c:v>
                </c:pt>
                <c:pt idx="4026">
                  <c:v>2340.7800000000002</c:v>
                </c:pt>
                <c:pt idx="4027">
                  <c:v>2341.2600000000002</c:v>
                </c:pt>
                <c:pt idx="4028">
                  <c:v>2341.7399999999998</c:v>
                </c:pt>
                <c:pt idx="4029">
                  <c:v>2342.2199999999998</c:v>
                </c:pt>
                <c:pt idx="4030">
                  <c:v>2342.71</c:v>
                </c:pt>
                <c:pt idx="4031">
                  <c:v>2343.19</c:v>
                </c:pt>
                <c:pt idx="4032">
                  <c:v>2343.67</c:v>
                </c:pt>
                <c:pt idx="4033">
                  <c:v>2344.15</c:v>
                </c:pt>
                <c:pt idx="4034">
                  <c:v>2344.63</c:v>
                </c:pt>
                <c:pt idx="4035">
                  <c:v>2345.12</c:v>
                </c:pt>
                <c:pt idx="4036">
                  <c:v>2345.6</c:v>
                </c:pt>
                <c:pt idx="4037">
                  <c:v>2346.08</c:v>
                </c:pt>
                <c:pt idx="4038">
                  <c:v>2346.56</c:v>
                </c:pt>
                <c:pt idx="4039">
                  <c:v>2347.04</c:v>
                </c:pt>
                <c:pt idx="4040">
                  <c:v>2347.5300000000002</c:v>
                </c:pt>
                <c:pt idx="4041">
                  <c:v>2348.0100000000002</c:v>
                </c:pt>
                <c:pt idx="4042">
                  <c:v>2348.4899999999998</c:v>
                </c:pt>
                <c:pt idx="4043">
                  <c:v>2348.9699999999998</c:v>
                </c:pt>
                <c:pt idx="4044">
                  <c:v>2349.46</c:v>
                </c:pt>
                <c:pt idx="4045">
                  <c:v>2349.94</c:v>
                </c:pt>
                <c:pt idx="4046">
                  <c:v>2350.42</c:v>
                </c:pt>
                <c:pt idx="4047">
                  <c:v>2350.9</c:v>
                </c:pt>
                <c:pt idx="4048">
                  <c:v>2351.38</c:v>
                </c:pt>
                <c:pt idx="4049">
                  <c:v>2351.87</c:v>
                </c:pt>
                <c:pt idx="4050">
                  <c:v>2352.35</c:v>
                </c:pt>
                <c:pt idx="4051">
                  <c:v>2352.83</c:v>
                </c:pt>
                <c:pt idx="4052">
                  <c:v>2353.31</c:v>
                </c:pt>
                <c:pt idx="4053">
                  <c:v>2353.79</c:v>
                </c:pt>
                <c:pt idx="4054">
                  <c:v>2354.2800000000002</c:v>
                </c:pt>
                <c:pt idx="4055">
                  <c:v>2354.7600000000002</c:v>
                </c:pt>
                <c:pt idx="4056">
                  <c:v>2355.2399999999998</c:v>
                </c:pt>
                <c:pt idx="4057">
                  <c:v>2355.7199999999998</c:v>
                </c:pt>
                <c:pt idx="4058">
                  <c:v>2356.21</c:v>
                </c:pt>
                <c:pt idx="4059">
                  <c:v>2356.69</c:v>
                </c:pt>
                <c:pt idx="4060">
                  <c:v>2357.17</c:v>
                </c:pt>
                <c:pt idx="4061">
                  <c:v>2357.65</c:v>
                </c:pt>
                <c:pt idx="4062">
                  <c:v>2358.13</c:v>
                </c:pt>
                <c:pt idx="4063">
                  <c:v>2358.62</c:v>
                </c:pt>
                <c:pt idx="4064">
                  <c:v>2359.1</c:v>
                </c:pt>
                <c:pt idx="4065">
                  <c:v>2359.58</c:v>
                </c:pt>
                <c:pt idx="4066">
                  <c:v>2360.06</c:v>
                </c:pt>
                <c:pt idx="4067">
                  <c:v>2360.54</c:v>
                </c:pt>
                <c:pt idx="4068">
                  <c:v>2361.0300000000002</c:v>
                </c:pt>
                <c:pt idx="4069">
                  <c:v>2361.5100000000002</c:v>
                </c:pt>
                <c:pt idx="4070">
                  <c:v>2361.9899999999998</c:v>
                </c:pt>
                <c:pt idx="4071">
                  <c:v>2362.4699999999998</c:v>
                </c:pt>
                <c:pt idx="4072">
                  <c:v>2362.96</c:v>
                </c:pt>
                <c:pt idx="4073">
                  <c:v>2363.44</c:v>
                </c:pt>
                <c:pt idx="4074">
                  <c:v>2363.92</c:v>
                </c:pt>
                <c:pt idx="4075">
                  <c:v>2364.4</c:v>
                </c:pt>
                <c:pt idx="4076">
                  <c:v>2364.88</c:v>
                </c:pt>
                <c:pt idx="4077">
                  <c:v>2365.37</c:v>
                </c:pt>
                <c:pt idx="4078">
                  <c:v>2365.85</c:v>
                </c:pt>
                <c:pt idx="4079">
                  <c:v>2366.33</c:v>
                </c:pt>
                <c:pt idx="4080">
                  <c:v>2366.81</c:v>
                </c:pt>
                <c:pt idx="4081">
                  <c:v>2367.29</c:v>
                </c:pt>
                <c:pt idx="4082">
                  <c:v>2367.7800000000002</c:v>
                </c:pt>
                <c:pt idx="4083">
                  <c:v>2368.2600000000002</c:v>
                </c:pt>
                <c:pt idx="4084">
                  <c:v>2368.7399999999998</c:v>
                </c:pt>
                <c:pt idx="4085">
                  <c:v>2369.2199999999998</c:v>
                </c:pt>
                <c:pt idx="4086">
                  <c:v>2369.71</c:v>
                </c:pt>
                <c:pt idx="4087">
                  <c:v>2370.19</c:v>
                </c:pt>
                <c:pt idx="4088">
                  <c:v>2370.67</c:v>
                </c:pt>
                <c:pt idx="4089">
                  <c:v>2371.15</c:v>
                </c:pt>
                <c:pt idx="4090">
                  <c:v>2371.63</c:v>
                </c:pt>
                <c:pt idx="4091">
                  <c:v>2372.12</c:v>
                </c:pt>
                <c:pt idx="4092">
                  <c:v>2372.6</c:v>
                </c:pt>
                <c:pt idx="4093">
                  <c:v>2373.08</c:v>
                </c:pt>
                <c:pt idx="4094">
                  <c:v>2373.56</c:v>
                </c:pt>
                <c:pt idx="4095">
                  <c:v>2374.04</c:v>
                </c:pt>
                <c:pt idx="4096">
                  <c:v>2374.5300000000002</c:v>
                </c:pt>
                <c:pt idx="4097">
                  <c:v>2375.0100000000002</c:v>
                </c:pt>
                <c:pt idx="4098">
                  <c:v>2375.4899999999998</c:v>
                </c:pt>
                <c:pt idx="4099">
                  <c:v>2375.9699999999998</c:v>
                </c:pt>
                <c:pt idx="4100">
                  <c:v>2376.46</c:v>
                </c:pt>
                <c:pt idx="4101">
                  <c:v>2376.94</c:v>
                </c:pt>
                <c:pt idx="4102">
                  <c:v>2377.42</c:v>
                </c:pt>
                <c:pt idx="4103">
                  <c:v>2377.9</c:v>
                </c:pt>
                <c:pt idx="4104">
                  <c:v>2378.38</c:v>
                </c:pt>
                <c:pt idx="4105">
                  <c:v>2378.87</c:v>
                </c:pt>
                <c:pt idx="4106">
                  <c:v>2379.35</c:v>
                </c:pt>
                <c:pt idx="4107">
                  <c:v>2379.83</c:v>
                </c:pt>
                <c:pt idx="4108">
                  <c:v>2380.31</c:v>
                </c:pt>
                <c:pt idx="4109">
                  <c:v>2380.79</c:v>
                </c:pt>
                <c:pt idx="4110">
                  <c:v>2381.2800000000002</c:v>
                </c:pt>
                <c:pt idx="4111">
                  <c:v>2381.7600000000002</c:v>
                </c:pt>
                <c:pt idx="4112">
                  <c:v>2382.2399999999998</c:v>
                </c:pt>
                <c:pt idx="4113">
                  <c:v>2382.7199999999998</c:v>
                </c:pt>
                <c:pt idx="4114">
                  <c:v>2383.1999999999998</c:v>
                </c:pt>
                <c:pt idx="4115">
                  <c:v>2383.69</c:v>
                </c:pt>
                <c:pt idx="4116">
                  <c:v>2384.17</c:v>
                </c:pt>
                <c:pt idx="4117">
                  <c:v>2384.65</c:v>
                </c:pt>
                <c:pt idx="4118">
                  <c:v>2385.13</c:v>
                </c:pt>
                <c:pt idx="4119">
                  <c:v>2385.62</c:v>
                </c:pt>
                <c:pt idx="4120">
                  <c:v>2386.1</c:v>
                </c:pt>
                <c:pt idx="4121">
                  <c:v>2386.58</c:v>
                </c:pt>
                <c:pt idx="4122">
                  <c:v>2387.06</c:v>
                </c:pt>
                <c:pt idx="4123">
                  <c:v>2387.54</c:v>
                </c:pt>
                <c:pt idx="4124">
                  <c:v>2388.0300000000002</c:v>
                </c:pt>
                <c:pt idx="4125">
                  <c:v>2388.5100000000002</c:v>
                </c:pt>
                <c:pt idx="4126">
                  <c:v>2388.9899999999998</c:v>
                </c:pt>
                <c:pt idx="4127">
                  <c:v>2389.4699999999998</c:v>
                </c:pt>
                <c:pt idx="4128">
                  <c:v>2389.9499999999998</c:v>
                </c:pt>
                <c:pt idx="4129">
                  <c:v>2390.44</c:v>
                </c:pt>
                <c:pt idx="4130">
                  <c:v>2390.92</c:v>
                </c:pt>
                <c:pt idx="4131">
                  <c:v>2391.4</c:v>
                </c:pt>
                <c:pt idx="4132">
                  <c:v>2391.88</c:v>
                </c:pt>
                <c:pt idx="4133">
                  <c:v>2392.37</c:v>
                </c:pt>
                <c:pt idx="4134">
                  <c:v>2392.85</c:v>
                </c:pt>
                <c:pt idx="4135">
                  <c:v>2393.33</c:v>
                </c:pt>
                <c:pt idx="4136">
                  <c:v>2393.81</c:v>
                </c:pt>
                <c:pt idx="4137">
                  <c:v>2394.29</c:v>
                </c:pt>
                <c:pt idx="4138">
                  <c:v>2394.7800000000002</c:v>
                </c:pt>
                <c:pt idx="4139">
                  <c:v>2395.2600000000002</c:v>
                </c:pt>
                <c:pt idx="4140">
                  <c:v>2395.7399999999998</c:v>
                </c:pt>
                <c:pt idx="4141">
                  <c:v>2396.2199999999998</c:v>
                </c:pt>
                <c:pt idx="4142">
                  <c:v>2396.6999999999998</c:v>
                </c:pt>
                <c:pt idx="4143">
                  <c:v>2397.19</c:v>
                </c:pt>
                <c:pt idx="4144">
                  <c:v>2397.67</c:v>
                </c:pt>
                <c:pt idx="4145">
                  <c:v>2398.15</c:v>
                </c:pt>
                <c:pt idx="4146">
                  <c:v>2398.63</c:v>
                </c:pt>
                <c:pt idx="4147">
                  <c:v>2399.12</c:v>
                </c:pt>
                <c:pt idx="4148">
                  <c:v>2399.6</c:v>
                </c:pt>
                <c:pt idx="4149">
                  <c:v>2400.08</c:v>
                </c:pt>
                <c:pt idx="4150">
                  <c:v>2400.56</c:v>
                </c:pt>
                <c:pt idx="4151">
                  <c:v>2401.04</c:v>
                </c:pt>
                <c:pt idx="4152">
                  <c:v>2401.5300000000002</c:v>
                </c:pt>
                <c:pt idx="4153">
                  <c:v>2402.0100000000002</c:v>
                </c:pt>
                <c:pt idx="4154">
                  <c:v>2402.4899999999998</c:v>
                </c:pt>
                <c:pt idx="4155">
                  <c:v>2402.9699999999998</c:v>
                </c:pt>
                <c:pt idx="4156">
                  <c:v>2403.4499999999998</c:v>
                </c:pt>
                <c:pt idx="4157">
                  <c:v>2403.94</c:v>
                </c:pt>
                <c:pt idx="4158">
                  <c:v>2404.42</c:v>
                </c:pt>
                <c:pt idx="4159">
                  <c:v>2404.9</c:v>
                </c:pt>
                <c:pt idx="4160">
                  <c:v>2405.38</c:v>
                </c:pt>
                <c:pt idx="4161">
                  <c:v>2405.87</c:v>
                </c:pt>
                <c:pt idx="4162">
                  <c:v>2406.35</c:v>
                </c:pt>
                <c:pt idx="4163">
                  <c:v>2406.83</c:v>
                </c:pt>
                <c:pt idx="4164">
                  <c:v>2407.31</c:v>
                </c:pt>
                <c:pt idx="4165">
                  <c:v>2407.79</c:v>
                </c:pt>
                <c:pt idx="4166">
                  <c:v>2408.2800000000002</c:v>
                </c:pt>
                <c:pt idx="4167">
                  <c:v>2408.7600000000002</c:v>
                </c:pt>
                <c:pt idx="4168">
                  <c:v>2409.2399999999998</c:v>
                </c:pt>
                <c:pt idx="4169">
                  <c:v>2409.7199999999998</c:v>
                </c:pt>
                <c:pt idx="4170">
                  <c:v>2410.1999999999998</c:v>
                </c:pt>
                <c:pt idx="4171">
                  <c:v>2410.69</c:v>
                </c:pt>
                <c:pt idx="4172">
                  <c:v>2411.17</c:v>
                </c:pt>
                <c:pt idx="4173">
                  <c:v>2411.65</c:v>
                </c:pt>
                <c:pt idx="4174">
                  <c:v>2412.13</c:v>
                </c:pt>
                <c:pt idx="4175">
                  <c:v>2412.62</c:v>
                </c:pt>
                <c:pt idx="4176">
                  <c:v>2413.1</c:v>
                </c:pt>
                <c:pt idx="4177">
                  <c:v>2413.58</c:v>
                </c:pt>
                <c:pt idx="4178">
                  <c:v>2414.06</c:v>
                </c:pt>
                <c:pt idx="4179">
                  <c:v>2414.54</c:v>
                </c:pt>
                <c:pt idx="4180">
                  <c:v>2415.0300000000002</c:v>
                </c:pt>
                <c:pt idx="4181">
                  <c:v>2415.5100000000002</c:v>
                </c:pt>
                <c:pt idx="4182">
                  <c:v>2415.9899999999998</c:v>
                </c:pt>
                <c:pt idx="4183">
                  <c:v>2416.4699999999998</c:v>
                </c:pt>
                <c:pt idx="4184">
                  <c:v>2416.9499999999998</c:v>
                </c:pt>
                <c:pt idx="4185">
                  <c:v>2417.44</c:v>
                </c:pt>
                <c:pt idx="4186">
                  <c:v>2417.92</c:v>
                </c:pt>
                <c:pt idx="4187">
                  <c:v>2418.4</c:v>
                </c:pt>
                <c:pt idx="4188">
                  <c:v>2418.88</c:v>
                </c:pt>
                <c:pt idx="4189">
                  <c:v>2419.37</c:v>
                </c:pt>
                <c:pt idx="4190">
                  <c:v>2419.85</c:v>
                </c:pt>
                <c:pt idx="4191">
                  <c:v>2420.33</c:v>
                </c:pt>
                <c:pt idx="4192">
                  <c:v>2420.81</c:v>
                </c:pt>
                <c:pt idx="4193">
                  <c:v>2421.29</c:v>
                </c:pt>
                <c:pt idx="4194">
                  <c:v>2421.7800000000002</c:v>
                </c:pt>
                <c:pt idx="4195">
                  <c:v>2422.2600000000002</c:v>
                </c:pt>
                <c:pt idx="4196">
                  <c:v>2422.7399999999998</c:v>
                </c:pt>
                <c:pt idx="4197">
                  <c:v>2423.2199999999998</c:v>
                </c:pt>
                <c:pt idx="4198">
                  <c:v>2423.6999999999998</c:v>
                </c:pt>
                <c:pt idx="4199">
                  <c:v>2424.19</c:v>
                </c:pt>
                <c:pt idx="4200">
                  <c:v>2424.67</c:v>
                </c:pt>
                <c:pt idx="4201">
                  <c:v>2425.15</c:v>
                </c:pt>
                <c:pt idx="4202">
                  <c:v>2425.63</c:v>
                </c:pt>
                <c:pt idx="4203">
                  <c:v>2426.12</c:v>
                </c:pt>
                <c:pt idx="4204">
                  <c:v>2426.6</c:v>
                </c:pt>
                <c:pt idx="4205">
                  <c:v>2427.08</c:v>
                </c:pt>
                <c:pt idx="4206">
                  <c:v>2427.56</c:v>
                </c:pt>
                <c:pt idx="4207">
                  <c:v>2428.04</c:v>
                </c:pt>
                <c:pt idx="4208">
                  <c:v>2428.5300000000002</c:v>
                </c:pt>
                <c:pt idx="4209">
                  <c:v>2429.0100000000002</c:v>
                </c:pt>
                <c:pt idx="4210">
                  <c:v>2429.4899999999998</c:v>
                </c:pt>
                <c:pt idx="4211">
                  <c:v>2429.9699999999998</c:v>
                </c:pt>
                <c:pt idx="4212">
                  <c:v>2430.4499999999998</c:v>
                </c:pt>
                <c:pt idx="4213">
                  <c:v>2430.94</c:v>
                </c:pt>
                <c:pt idx="4214">
                  <c:v>2431.42</c:v>
                </c:pt>
                <c:pt idx="4215">
                  <c:v>2431.9</c:v>
                </c:pt>
                <c:pt idx="4216">
                  <c:v>2432.38</c:v>
                </c:pt>
                <c:pt idx="4217">
                  <c:v>2432.87</c:v>
                </c:pt>
                <c:pt idx="4218">
                  <c:v>2433.35</c:v>
                </c:pt>
                <c:pt idx="4219">
                  <c:v>2433.83</c:v>
                </c:pt>
                <c:pt idx="4220">
                  <c:v>2434.31</c:v>
                </c:pt>
                <c:pt idx="4221">
                  <c:v>2434.79</c:v>
                </c:pt>
                <c:pt idx="4222">
                  <c:v>2435.2800000000002</c:v>
                </c:pt>
                <c:pt idx="4223">
                  <c:v>2435.7600000000002</c:v>
                </c:pt>
                <c:pt idx="4224">
                  <c:v>2436.2399999999998</c:v>
                </c:pt>
                <c:pt idx="4225">
                  <c:v>2436.7199999999998</c:v>
                </c:pt>
                <c:pt idx="4226">
                  <c:v>2437.1999999999998</c:v>
                </c:pt>
                <c:pt idx="4227">
                  <c:v>2437.69</c:v>
                </c:pt>
                <c:pt idx="4228">
                  <c:v>2438.17</c:v>
                </c:pt>
                <c:pt idx="4229">
                  <c:v>2438.65</c:v>
                </c:pt>
                <c:pt idx="4230">
                  <c:v>2439.13</c:v>
                </c:pt>
                <c:pt idx="4231">
                  <c:v>2439.62</c:v>
                </c:pt>
                <c:pt idx="4232">
                  <c:v>2440.1</c:v>
                </c:pt>
                <c:pt idx="4233">
                  <c:v>2440.58</c:v>
                </c:pt>
                <c:pt idx="4234">
                  <c:v>2441.06</c:v>
                </c:pt>
                <c:pt idx="4235">
                  <c:v>2441.54</c:v>
                </c:pt>
                <c:pt idx="4236">
                  <c:v>2442.0300000000002</c:v>
                </c:pt>
                <c:pt idx="4237">
                  <c:v>2442.5100000000002</c:v>
                </c:pt>
                <c:pt idx="4238">
                  <c:v>2442.9899999999998</c:v>
                </c:pt>
                <c:pt idx="4239">
                  <c:v>2443.4699999999998</c:v>
                </c:pt>
                <c:pt idx="4240">
                  <c:v>2443.9499999999998</c:v>
                </c:pt>
                <c:pt idx="4241">
                  <c:v>2444.44</c:v>
                </c:pt>
                <c:pt idx="4242">
                  <c:v>2444.92</c:v>
                </c:pt>
                <c:pt idx="4243">
                  <c:v>2445.4</c:v>
                </c:pt>
                <c:pt idx="4244">
                  <c:v>2445.88</c:v>
                </c:pt>
                <c:pt idx="4245">
                  <c:v>2446.37</c:v>
                </c:pt>
                <c:pt idx="4246">
                  <c:v>2446.85</c:v>
                </c:pt>
                <c:pt idx="4247">
                  <c:v>2447.33</c:v>
                </c:pt>
                <c:pt idx="4248">
                  <c:v>2447.81</c:v>
                </c:pt>
                <c:pt idx="4249">
                  <c:v>2448.29</c:v>
                </c:pt>
                <c:pt idx="4250">
                  <c:v>2448.7800000000002</c:v>
                </c:pt>
                <c:pt idx="4251">
                  <c:v>2449.2600000000002</c:v>
                </c:pt>
                <c:pt idx="4252">
                  <c:v>2449.7399999999998</c:v>
                </c:pt>
                <c:pt idx="4253">
                  <c:v>2450.2199999999998</c:v>
                </c:pt>
                <c:pt idx="4254">
                  <c:v>2450.6999999999998</c:v>
                </c:pt>
                <c:pt idx="4255">
                  <c:v>2451.19</c:v>
                </c:pt>
                <c:pt idx="4256">
                  <c:v>2451.67</c:v>
                </c:pt>
                <c:pt idx="4257">
                  <c:v>2452.15</c:v>
                </c:pt>
                <c:pt idx="4258">
                  <c:v>2452.63</c:v>
                </c:pt>
                <c:pt idx="4259">
                  <c:v>2453.11</c:v>
                </c:pt>
                <c:pt idx="4260">
                  <c:v>2453.6</c:v>
                </c:pt>
                <c:pt idx="4261">
                  <c:v>2454.08</c:v>
                </c:pt>
                <c:pt idx="4262">
                  <c:v>2454.56</c:v>
                </c:pt>
                <c:pt idx="4263">
                  <c:v>2455.04</c:v>
                </c:pt>
                <c:pt idx="4264">
                  <c:v>2455.5300000000002</c:v>
                </c:pt>
                <c:pt idx="4265">
                  <c:v>2456.0100000000002</c:v>
                </c:pt>
                <c:pt idx="4266">
                  <c:v>2456.4899999999998</c:v>
                </c:pt>
                <c:pt idx="4267">
                  <c:v>2456.9699999999998</c:v>
                </c:pt>
                <c:pt idx="4268">
                  <c:v>2457.4499999999998</c:v>
                </c:pt>
                <c:pt idx="4269">
                  <c:v>2457.94</c:v>
                </c:pt>
                <c:pt idx="4270">
                  <c:v>2458.42</c:v>
                </c:pt>
                <c:pt idx="4271">
                  <c:v>2458.9</c:v>
                </c:pt>
                <c:pt idx="4272">
                  <c:v>2459.38</c:v>
                </c:pt>
                <c:pt idx="4273">
                  <c:v>2459.86</c:v>
                </c:pt>
                <c:pt idx="4274">
                  <c:v>2460.35</c:v>
                </c:pt>
                <c:pt idx="4275">
                  <c:v>2460.83</c:v>
                </c:pt>
                <c:pt idx="4276">
                  <c:v>2461.31</c:v>
                </c:pt>
                <c:pt idx="4277">
                  <c:v>2461.79</c:v>
                </c:pt>
                <c:pt idx="4278">
                  <c:v>2462.2800000000002</c:v>
                </c:pt>
                <c:pt idx="4279">
                  <c:v>2462.7600000000002</c:v>
                </c:pt>
                <c:pt idx="4280">
                  <c:v>2463.2399999999998</c:v>
                </c:pt>
                <c:pt idx="4281">
                  <c:v>2463.7199999999998</c:v>
                </c:pt>
                <c:pt idx="4282">
                  <c:v>2464.1999999999998</c:v>
                </c:pt>
                <c:pt idx="4283">
                  <c:v>2464.69</c:v>
                </c:pt>
                <c:pt idx="4284">
                  <c:v>2465.17</c:v>
                </c:pt>
                <c:pt idx="4285">
                  <c:v>2465.65</c:v>
                </c:pt>
                <c:pt idx="4286">
                  <c:v>2466.13</c:v>
                </c:pt>
                <c:pt idx="4287">
                  <c:v>2466.61</c:v>
                </c:pt>
                <c:pt idx="4288">
                  <c:v>2467.1</c:v>
                </c:pt>
                <c:pt idx="4289">
                  <c:v>2467.58</c:v>
                </c:pt>
                <c:pt idx="4290">
                  <c:v>2468.06</c:v>
                </c:pt>
                <c:pt idx="4291">
                  <c:v>2468.54</c:v>
                </c:pt>
                <c:pt idx="4292">
                  <c:v>2469.0300000000002</c:v>
                </c:pt>
                <c:pt idx="4293">
                  <c:v>2469.5100000000002</c:v>
                </c:pt>
                <c:pt idx="4294">
                  <c:v>2469.9899999999998</c:v>
                </c:pt>
                <c:pt idx="4295">
                  <c:v>2470.4699999999998</c:v>
                </c:pt>
                <c:pt idx="4296">
                  <c:v>2470.9499999999998</c:v>
                </c:pt>
                <c:pt idx="4297">
                  <c:v>2471.44</c:v>
                </c:pt>
                <c:pt idx="4298">
                  <c:v>2471.92</c:v>
                </c:pt>
                <c:pt idx="4299">
                  <c:v>2472.4</c:v>
                </c:pt>
                <c:pt idx="4300">
                  <c:v>2472.88</c:v>
                </c:pt>
                <c:pt idx="4301">
                  <c:v>2473.36</c:v>
                </c:pt>
                <c:pt idx="4302">
                  <c:v>2473.85</c:v>
                </c:pt>
                <c:pt idx="4303">
                  <c:v>2474.33</c:v>
                </c:pt>
                <c:pt idx="4304">
                  <c:v>2474.81</c:v>
                </c:pt>
                <c:pt idx="4305">
                  <c:v>2475.29</c:v>
                </c:pt>
                <c:pt idx="4306">
                  <c:v>2475.7800000000002</c:v>
                </c:pt>
                <c:pt idx="4307">
                  <c:v>2476.2600000000002</c:v>
                </c:pt>
                <c:pt idx="4308">
                  <c:v>2476.7399999999998</c:v>
                </c:pt>
                <c:pt idx="4309">
                  <c:v>2477.2199999999998</c:v>
                </c:pt>
                <c:pt idx="4310">
                  <c:v>2477.6999999999998</c:v>
                </c:pt>
                <c:pt idx="4311">
                  <c:v>2478.19</c:v>
                </c:pt>
                <c:pt idx="4312">
                  <c:v>2478.67</c:v>
                </c:pt>
                <c:pt idx="4313">
                  <c:v>2479.15</c:v>
                </c:pt>
                <c:pt idx="4314">
                  <c:v>2479.63</c:v>
                </c:pt>
                <c:pt idx="4315">
                  <c:v>2480.11</c:v>
                </c:pt>
                <c:pt idx="4316">
                  <c:v>2480.6</c:v>
                </c:pt>
                <c:pt idx="4317">
                  <c:v>2481.08</c:v>
                </c:pt>
                <c:pt idx="4318">
                  <c:v>2481.56</c:v>
                </c:pt>
                <c:pt idx="4319">
                  <c:v>2482.04</c:v>
                </c:pt>
                <c:pt idx="4320">
                  <c:v>2482.5300000000002</c:v>
                </c:pt>
                <c:pt idx="4321">
                  <c:v>2483.0100000000002</c:v>
                </c:pt>
                <c:pt idx="4322">
                  <c:v>2483.4899999999998</c:v>
                </c:pt>
                <c:pt idx="4323">
                  <c:v>2483.9699999999998</c:v>
                </c:pt>
                <c:pt idx="4324">
                  <c:v>2484.4499999999998</c:v>
                </c:pt>
                <c:pt idx="4325">
                  <c:v>2484.94</c:v>
                </c:pt>
                <c:pt idx="4326">
                  <c:v>2485.42</c:v>
                </c:pt>
                <c:pt idx="4327">
                  <c:v>2485.9</c:v>
                </c:pt>
                <c:pt idx="4328">
                  <c:v>2486.38</c:v>
                </c:pt>
                <c:pt idx="4329">
                  <c:v>2486.86</c:v>
                </c:pt>
                <c:pt idx="4330">
                  <c:v>2487.35</c:v>
                </c:pt>
                <c:pt idx="4331">
                  <c:v>2487.83</c:v>
                </c:pt>
                <c:pt idx="4332">
                  <c:v>2488.31</c:v>
                </c:pt>
                <c:pt idx="4333">
                  <c:v>2488.79</c:v>
                </c:pt>
                <c:pt idx="4334">
                  <c:v>2489.2800000000002</c:v>
                </c:pt>
                <c:pt idx="4335">
                  <c:v>2489.7600000000002</c:v>
                </c:pt>
                <c:pt idx="4336">
                  <c:v>2490.2399999999998</c:v>
                </c:pt>
                <c:pt idx="4337">
                  <c:v>2490.7199999999998</c:v>
                </c:pt>
                <c:pt idx="4338">
                  <c:v>2491.1999999999998</c:v>
                </c:pt>
                <c:pt idx="4339">
                  <c:v>2491.69</c:v>
                </c:pt>
                <c:pt idx="4340">
                  <c:v>2492.17</c:v>
                </c:pt>
                <c:pt idx="4341">
                  <c:v>2492.65</c:v>
                </c:pt>
                <c:pt idx="4342">
                  <c:v>2493.13</c:v>
                </c:pt>
                <c:pt idx="4343">
                  <c:v>2493.61</c:v>
                </c:pt>
                <c:pt idx="4344">
                  <c:v>2494.1</c:v>
                </c:pt>
                <c:pt idx="4345">
                  <c:v>2494.58</c:v>
                </c:pt>
                <c:pt idx="4346">
                  <c:v>2495.06</c:v>
                </c:pt>
                <c:pt idx="4347">
                  <c:v>2495.54</c:v>
                </c:pt>
                <c:pt idx="4348">
                  <c:v>2496.02</c:v>
                </c:pt>
                <c:pt idx="4349">
                  <c:v>2496.5100000000002</c:v>
                </c:pt>
                <c:pt idx="4350">
                  <c:v>2496.9899999999998</c:v>
                </c:pt>
                <c:pt idx="4351">
                  <c:v>2497.4699999999998</c:v>
                </c:pt>
                <c:pt idx="4352">
                  <c:v>2497.9499999999998</c:v>
                </c:pt>
                <c:pt idx="4353">
                  <c:v>2498.44</c:v>
                </c:pt>
                <c:pt idx="4354">
                  <c:v>2498.92</c:v>
                </c:pt>
                <c:pt idx="4355">
                  <c:v>2499.4</c:v>
                </c:pt>
                <c:pt idx="4356">
                  <c:v>2499.88</c:v>
                </c:pt>
                <c:pt idx="4357">
                  <c:v>2500.36</c:v>
                </c:pt>
                <c:pt idx="4358">
                  <c:v>2500.85</c:v>
                </c:pt>
                <c:pt idx="4359">
                  <c:v>2501.33</c:v>
                </c:pt>
                <c:pt idx="4360">
                  <c:v>2501.81</c:v>
                </c:pt>
                <c:pt idx="4361">
                  <c:v>2502.29</c:v>
                </c:pt>
                <c:pt idx="4362">
                  <c:v>2502.77</c:v>
                </c:pt>
                <c:pt idx="4363">
                  <c:v>2503.2600000000002</c:v>
                </c:pt>
                <c:pt idx="4364">
                  <c:v>2503.7399999999998</c:v>
                </c:pt>
                <c:pt idx="4365">
                  <c:v>2504.2199999999998</c:v>
                </c:pt>
                <c:pt idx="4366">
                  <c:v>2504.6999999999998</c:v>
                </c:pt>
                <c:pt idx="4367">
                  <c:v>2505.19</c:v>
                </c:pt>
                <c:pt idx="4368">
                  <c:v>2505.67</c:v>
                </c:pt>
                <c:pt idx="4369">
                  <c:v>2506.15</c:v>
                </c:pt>
                <c:pt idx="4370">
                  <c:v>2506.63</c:v>
                </c:pt>
                <c:pt idx="4371">
                  <c:v>2507.11</c:v>
                </c:pt>
                <c:pt idx="4372">
                  <c:v>2507.6</c:v>
                </c:pt>
                <c:pt idx="4373">
                  <c:v>2508.08</c:v>
                </c:pt>
                <c:pt idx="4374">
                  <c:v>2508.56</c:v>
                </c:pt>
                <c:pt idx="4375">
                  <c:v>2509.04</c:v>
                </c:pt>
                <c:pt idx="4376">
                  <c:v>2509.52</c:v>
                </c:pt>
                <c:pt idx="4377">
                  <c:v>2510.0100000000002</c:v>
                </c:pt>
                <c:pt idx="4378">
                  <c:v>2510.4899999999998</c:v>
                </c:pt>
                <c:pt idx="4379">
                  <c:v>2510.9699999999998</c:v>
                </c:pt>
                <c:pt idx="4380">
                  <c:v>2511.4499999999998</c:v>
                </c:pt>
                <c:pt idx="4381">
                  <c:v>2511.94</c:v>
                </c:pt>
                <c:pt idx="4382">
                  <c:v>2512.42</c:v>
                </c:pt>
                <c:pt idx="4383">
                  <c:v>2512.9</c:v>
                </c:pt>
                <c:pt idx="4384">
                  <c:v>2513.38</c:v>
                </c:pt>
                <c:pt idx="4385">
                  <c:v>2513.86</c:v>
                </c:pt>
                <c:pt idx="4386">
                  <c:v>2514.35</c:v>
                </c:pt>
                <c:pt idx="4387">
                  <c:v>2514.83</c:v>
                </c:pt>
                <c:pt idx="4388">
                  <c:v>2515.31</c:v>
                </c:pt>
                <c:pt idx="4389">
                  <c:v>2515.79</c:v>
                </c:pt>
                <c:pt idx="4390">
                  <c:v>2516.27</c:v>
                </c:pt>
                <c:pt idx="4391">
                  <c:v>2516.7600000000002</c:v>
                </c:pt>
                <c:pt idx="4392">
                  <c:v>2517.2399999999998</c:v>
                </c:pt>
                <c:pt idx="4393">
                  <c:v>2517.7199999999998</c:v>
                </c:pt>
                <c:pt idx="4394">
                  <c:v>2518.1999999999998</c:v>
                </c:pt>
                <c:pt idx="4395">
                  <c:v>2518.69</c:v>
                </c:pt>
                <c:pt idx="4396">
                  <c:v>2519.17</c:v>
                </c:pt>
                <c:pt idx="4397">
                  <c:v>2519.65</c:v>
                </c:pt>
                <c:pt idx="4398">
                  <c:v>2520.13</c:v>
                </c:pt>
                <c:pt idx="4399">
                  <c:v>2520.61</c:v>
                </c:pt>
                <c:pt idx="4400">
                  <c:v>2521.1</c:v>
                </c:pt>
                <c:pt idx="4401">
                  <c:v>2521.58</c:v>
                </c:pt>
                <c:pt idx="4402">
                  <c:v>2522.06</c:v>
                </c:pt>
                <c:pt idx="4403">
                  <c:v>2522.54</c:v>
                </c:pt>
                <c:pt idx="4404">
                  <c:v>2523.02</c:v>
                </c:pt>
                <c:pt idx="4405">
                  <c:v>2523.5100000000002</c:v>
                </c:pt>
                <c:pt idx="4406">
                  <c:v>2523.9899999999998</c:v>
                </c:pt>
                <c:pt idx="4407">
                  <c:v>2524.4699999999998</c:v>
                </c:pt>
                <c:pt idx="4408">
                  <c:v>2524.9499999999998</c:v>
                </c:pt>
                <c:pt idx="4409">
                  <c:v>2525.44</c:v>
                </c:pt>
                <c:pt idx="4410">
                  <c:v>2525.92</c:v>
                </c:pt>
                <c:pt idx="4411">
                  <c:v>2526.4</c:v>
                </c:pt>
                <c:pt idx="4412">
                  <c:v>2526.88</c:v>
                </c:pt>
                <c:pt idx="4413">
                  <c:v>2527.36</c:v>
                </c:pt>
                <c:pt idx="4414">
                  <c:v>2527.85</c:v>
                </c:pt>
                <c:pt idx="4415">
                  <c:v>2528.33</c:v>
                </c:pt>
                <c:pt idx="4416">
                  <c:v>2528.81</c:v>
                </c:pt>
                <c:pt idx="4417">
                  <c:v>2529.29</c:v>
                </c:pt>
                <c:pt idx="4418">
                  <c:v>2529.77</c:v>
                </c:pt>
                <c:pt idx="4419">
                  <c:v>2530.2600000000002</c:v>
                </c:pt>
                <c:pt idx="4420">
                  <c:v>2530.7399999999998</c:v>
                </c:pt>
                <c:pt idx="4421">
                  <c:v>2531.2199999999998</c:v>
                </c:pt>
                <c:pt idx="4422">
                  <c:v>2531.6999999999998</c:v>
                </c:pt>
                <c:pt idx="4423">
                  <c:v>2532.19</c:v>
                </c:pt>
                <c:pt idx="4424">
                  <c:v>2532.67</c:v>
                </c:pt>
                <c:pt idx="4425">
                  <c:v>2533.15</c:v>
                </c:pt>
                <c:pt idx="4426">
                  <c:v>2533.63</c:v>
                </c:pt>
                <c:pt idx="4427">
                  <c:v>2534.11</c:v>
                </c:pt>
                <c:pt idx="4428">
                  <c:v>2534.6</c:v>
                </c:pt>
                <c:pt idx="4429">
                  <c:v>2535.08</c:v>
                </c:pt>
                <c:pt idx="4430">
                  <c:v>2535.56</c:v>
                </c:pt>
                <c:pt idx="4431">
                  <c:v>2536.04</c:v>
                </c:pt>
                <c:pt idx="4432">
                  <c:v>2536.52</c:v>
                </c:pt>
                <c:pt idx="4433">
                  <c:v>2537.0100000000002</c:v>
                </c:pt>
                <c:pt idx="4434">
                  <c:v>2537.4899999999998</c:v>
                </c:pt>
                <c:pt idx="4435">
                  <c:v>2537.9699999999998</c:v>
                </c:pt>
                <c:pt idx="4436">
                  <c:v>2538.4499999999998</c:v>
                </c:pt>
                <c:pt idx="4437">
                  <c:v>2538.94</c:v>
                </c:pt>
                <c:pt idx="4438">
                  <c:v>2539.42</c:v>
                </c:pt>
                <c:pt idx="4439">
                  <c:v>2539.9</c:v>
                </c:pt>
                <c:pt idx="4440">
                  <c:v>2540.38</c:v>
                </c:pt>
                <c:pt idx="4441">
                  <c:v>2540.86</c:v>
                </c:pt>
                <c:pt idx="4442">
                  <c:v>2541.35</c:v>
                </c:pt>
                <c:pt idx="4443">
                  <c:v>2541.83</c:v>
                </c:pt>
                <c:pt idx="4444">
                  <c:v>2542.31</c:v>
                </c:pt>
                <c:pt idx="4445">
                  <c:v>2542.79</c:v>
                </c:pt>
                <c:pt idx="4446">
                  <c:v>2543.27</c:v>
                </c:pt>
                <c:pt idx="4447">
                  <c:v>2543.7600000000002</c:v>
                </c:pt>
                <c:pt idx="4448">
                  <c:v>2544.2399999999998</c:v>
                </c:pt>
                <c:pt idx="4449">
                  <c:v>2544.7199999999998</c:v>
                </c:pt>
                <c:pt idx="4450">
                  <c:v>2545.1999999999998</c:v>
                </c:pt>
                <c:pt idx="4451">
                  <c:v>2545.69</c:v>
                </c:pt>
                <c:pt idx="4452">
                  <c:v>2546.17</c:v>
                </c:pt>
                <c:pt idx="4453">
                  <c:v>2546.65</c:v>
                </c:pt>
                <c:pt idx="4454">
                  <c:v>2547.13</c:v>
                </c:pt>
                <c:pt idx="4455">
                  <c:v>2547.61</c:v>
                </c:pt>
                <c:pt idx="4456">
                  <c:v>2548.1</c:v>
                </c:pt>
                <c:pt idx="4457">
                  <c:v>2548.58</c:v>
                </c:pt>
                <c:pt idx="4458">
                  <c:v>2549.06</c:v>
                </c:pt>
                <c:pt idx="4459">
                  <c:v>2549.54</c:v>
                </c:pt>
                <c:pt idx="4460">
                  <c:v>2550.02</c:v>
                </c:pt>
                <c:pt idx="4461">
                  <c:v>2550.5100000000002</c:v>
                </c:pt>
                <c:pt idx="4462">
                  <c:v>2550.9899999999998</c:v>
                </c:pt>
                <c:pt idx="4463">
                  <c:v>2551.4699999999998</c:v>
                </c:pt>
                <c:pt idx="4464">
                  <c:v>2551.9499999999998</c:v>
                </c:pt>
                <c:pt idx="4465">
                  <c:v>2552.44</c:v>
                </c:pt>
                <c:pt idx="4466">
                  <c:v>2552.92</c:v>
                </c:pt>
                <c:pt idx="4467">
                  <c:v>2553.4</c:v>
                </c:pt>
                <c:pt idx="4468">
                  <c:v>2553.88</c:v>
                </c:pt>
                <c:pt idx="4469">
                  <c:v>2554.36</c:v>
                </c:pt>
                <c:pt idx="4470">
                  <c:v>2554.85</c:v>
                </c:pt>
                <c:pt idx="4471">
                  <c:v>2555.33</c:v>
                </c:pt>
                <c:pt idx="4472">
                  <c:v>2555.81</c:v>
                </c:pt>
                <c:pt idx="4473">
                  <c:v>2556.29</c:v>
                </c:pt>
                <c:pt idx="4474">
                  <c:v>2556.77</c:v>
                </c:pt>
                <c:pt idx="4475">
                  <c:v>2557.2600000000002</c:v>
                </c:pt>
                <c:pt idx="4476">
                  <c:v>2557.7399999999998</c:v>
                </c:pt>
                <c:pt idx="4477">
                  <c:v>2558.2199999999998</c:v>
                </c:pt>
                <c:pt idx="4478">
                  <c:v>2558.6999999999998</c:v>
                </c:pt>
                <c:pt idx="4479">
                  <c:v>2559.19</c:v>
                </c:pt>
                <c:pt idx="4480">
                  <c:v>2559.67</c:v>
                </c:pt>
                <c:pt idx="4481">
                  <c:v>2560.15</c:v>
                </c:pt>
                <c:pt idx="4482">
                  <c:v>2560.63</c:v>
                </c:pt>
                <c:pt idx="4483">
                  <c:v>2561.11</c:v>
                </c:pt>
                <c:pt idx="4484">
                  <c:v>2561.6</c:v>
                </c:pt>
                <c:pt idx="4485">
                  <c:v>2562.08</c:v>
                </c:pt>
                <c:pt idx="4486">
                  <c:v>2562.56</c:v>
                </c:pt>
                <c:pt idx="4487">
                  <c:v>2563.04</c:v>
                </c:pt>
                <c:pt idx="4488">
                  <c:v>2563.52</c:v>
                </c:pt>
                <c:pt idx="4489">
                  <c:v>2564.0100000000002</c:v>
                </c:pt>
                <c:pt idx="4490">
                  <c:v>2564.4899999999998</c:v>
                </c:pt>
                <c:pt idx="4491">
                  <c:v>2564.9699999999998</c:v>
                </c:pt>
                <c:pt idx="4492">
                  <c:v>2565.4499999999998</c:v>
                </c:pt>
                <c:pt idx="4493">
                  <c:v>2565.9299999999998</c:v>
                </c:pt>
                <c:pt idx="4494">
                  <c:v>2566.42</c:v>
                </c:pt>
                <c:pt idx="4495">
                  <c:v>2566.9</c:v>
                </c:pt>
                <c:pt idx="4496">
                  <c:v>2567.38</c:v>
                </c:pt>
                <c:pt idx="4497">
                  <c:v>2567.86</c:v>
                </c:pt>
                <c:pt idx="4498">
                  <c:v>2568.35</c:v>
                </c:pt>
                <c:pt idx="4499">
                  <c:v>2568.83</c:v>
                </c:pt>
                <c:pt idx="4500">
                  <c:v>2569.31</c:v>
                </c:pt>
                <c:pt idx="4501">
                  <c:v>2569.79</c:v>
                </c:pt>
                <c:pt idx="4502">
                  <c:v>2570.27</c:v>
                </c:pt>
                <c:pt idx="4503">
                  <c:v>2570.7600000000002</c:v>
                </c:pt>
                <c:pt idx="4504">
                  <c:v>2571.2399999999998</c:v>
                </c:pt>
                <c:pt idx="4505">
                  <c:v>2571.7199999999998</c:v>
                </c:pt>
                <c:pt idx="4506">
                  <c:v>2572.1999999999998</c:v>
                </c:pt>
                <c:pt idx="4507">
                  <c:v>2572.6799999999998</c:v>
                </c:pt>
                <c:pt idx="4508">
                  <c:v>2573.17</c:v>
                </c:pt>
                <c:pt idx="4509">
                  <c:v>2573.65</c:v>
                </c:pt>
                <c:pt idx="4510">
                  <c:v>2574.13</c:v>
                </c:pt>
                <c:pt idx="4511">
                  <c:v>2574.61</c:v>
                </c:pt>
                <c:pt idx="4512">
                  <c:v>2575.1</c:v>
                </c:pt>
                <c:pt idx="4513">
                  <c:v>2575.58</c:v>
                </c:pt>
                <c:pt idx="4514">
                  <c:v>2576.06</c:v>
                </c:pt>
                <c:pt idx="4515">
                  <c:v>2576.54</c:v>
                </c:pt>
                <c:pt idx="4516">
                  <c:v>2577.02</c:v>
                </c:pt>
                <c:pt idx="4517">
                  <c:v>2577.5100000000002</c:v>
                </c:pt>
                <c:pt idx="4518">
                  <c:v>2577.9899999999998</c:v>
                </c:pt>
                <c:pt idx="4519">
                  <c:v>2578.4699999999998</c:v>
                </c:pt>
                <c:pt idx="4520">
                  <c:v>2578.9499999999998</c:v>
                </c:pt>
                <c:pt idx="4521">
                  <c:v>2579.4299999999998</c:v>
                </c:pt>
                <c:pt idx="4522">
                  <c:v>2579.92</c:v>
                </c:pt>
                <c:pt idx="4523">
                  <c:v>2580.4</c:v>
                </c:pt>
                <c:pt idx="4524">
                  <c:v>2580.88</c:v>
                </c:pt>
                <c:pt idx="4525">
                  <c:v>2581.36</c:v>
                </c:pt>
                <c:pt idx="4526">
                  <c:v>2581.85</c:v>
                </c:pt>
                <c:pt idx="4527">
                  <c:v>2582.33</c:v>
                </c:pt>
                <c:pt idx="4528">
                  <c:v>2582.81</c:v>
                </c:pt>
                <c:pt idx="4529">
                  <c:v>2583.29</c:v>
                </c:pt>
                <c:pt idx="4530">
                  <c:v>2583.77</c:v>
                </c:pt>
                <c:pt idx="4531">
                  <c:v>2584.2600000000002</c:v>
                </c:pt>
                <c:pt idx="4532">
                  <c:v>2584.7399999999998</c:v>
                </c:pt>
                <c:pt idx="4533">
                  <c:v>2585.2199999999998</c:v>
                </c:pt>
                <c:pt idx="4534">
                  <c:v>2585.6999999999998</c:v>
                </c:pt>
                <c:pt idx="4535">
                  <c:v>2586.1799999999998</c:v>
                </c:pt>
                <c:pt idx="4536">
                  <c:v>2586.67</c:v>
                </c:pt>
                <c:pt idx="4537">
                  <c:v>2587.15</c:v>
                </c:pt>
                <c:pt idx="4538">
                  <c:v>2587.63</c:v>
                </c:pt>
                <c:pt idx="4539">
                  <c:v>2588.11</c:v>
                </c:pt>
                <c:pt idx="4540">
                  <c:v>2588.6</c:v>
                </c:pt>
                <c:pt idx="4541">
                  <c:v>2589.08</c:v>
                </c:pt>
                <c:pt idx="4542">
                  <c:v>2589.56</c:v>
                </c:pt>
                <c:pt idx="4543">
                  <c:v>2590.04</c:v>
                </c:pt>
                <c:pt idx="4544">
                  <c:v>2590.52</c:v>
                </c:pt>
                <c:pt idx="4545">
                  <c:v>2591.0100000000002</c:v>
                </c:pt>
                <c:pt idx="4546">
                  <c:v>2591.4899999999998</c:v>
                </c:pt>
                <c:pt idx="4547">
                  <c:v>2591.9699999999998</c:v>
                </c:pt>
                <c:pt idx="4548">
                  <c:v>2592.4499999999998</c:v>
                </c:pt>
                <c:pt idx="4549">
                  <c:v>2592.9299999999998</c:v>
                </c:pt>
                <c:pt idx="4550">
                  <c:v>2593.42</c:v>
                </c:pt>
                <c:pt idx="4551">
                  <c:v>2593.9</c:v>
                </c:pt>
                <c:pt idx="4552">
                  <c:v>2594.38</c:v>
                </c:pt>
                <c:pt idx="4553">
                  <c:v>2594.86</c:v>
                </c:pt>
                <c:pt idx="4554">
                  <c:v>2595.35</c:v>
                </c:pt>
                <c:pt idx="4555">
                  <c:v>2595.83</c:v>
                </c:pt>
                <c:pt idx="4556">
                  <c:v>2596.31</c:v>
                </c:pt>
                <c:pt idx="4557">
                  <c:v>2596.79</c:v>
                </c:pt>
                <c:pt idx="4558">
                  <c:v>2597.27</c:v>
                </c:pt>
                <c:pt idx="4559">
                  <c:v>2597.7600000000002</c:v>
                </c:pt>
                <c:pt idx="4560">
                  <c:v>2598.2399999999998</c:v>
                </c:pt>
                <c:pt idx="4561">
                  <c:v>2598.7199999999998</c:v>
                </c:pt>
                <c:pt idx="4562">
                  <c:v>2599.1999999999998</c:v>
                </c:pt>
                <c:pt idx="4563">
                  <c:v>2599.6799999999998</c:v>
                </c:pt>
                <c:pt idx="4564">
                  <c:v>2600.17</c:v>
                </c:pt>
                <c:pt idx="4565">
                  <c:v>2600.65</c:v>
                </c:pt>
                <c:pt idx="4566">
                  <c:v>2601.13</c:v>
                </c:pt>
                <c:pt idx="4567">
                  <c:v>2601.61</c:v>
                </c:pt>
                <c:pt idx="4568">
                  <c:v>2602.1</c:v>
                </c:pt>
                <c:pt idx="4569">
                  <c:v>2602.58</c:v>
                </c:pt>
                <c:pt idx="4570">
                  <c:v>2603.06</c:v>
                </c:pt>
                <c:pt idx="4571">
                  <c:v>2603.54</c:v>
                </c:pt>
                <c:pt idx="4572">
                  <c:v>2604.02</c:v>
                </c:pt>
                <c:pt idx="4573">
                  <c:v>2604.5100000000002</c:v>
                </c:pt>
                <c:pt idx="4574">
                  <c:v>2604.9899999999998</c:v>
                </c:pt>
                <c:pt idx="4575">
                  <c:v>2605.4699999999998</c:v>
                </c:pt>
                <c:pt idx="4576">
                  <c:v>2605.9499999999998</c:v>
                </c:pt>
                <c:pt idx="4577">
                  <c:v>2606.4299999999998</c:v>
                </c:pt>
                <c:pt idx="4578">
                  <c:v>2606.92</c:v>
                </c:pt>
                <c:pt idx="4579">
                  <c:v>2607.4</c:v>
                </c:pt>
                <c:pt idx="4580">
                  <c:v>2607.88</c:v>
                </c:pt>
                <c:pt idx="4581">
                  <c:v>2608.36</c:v>
                </c:pt>
                <c:pt idx="4582">
                  <c:v>2608.84</c:v>
                </c:pt>
                <c:pt idx="4583">
                  <c:v>2609.33</c:v>
                </c:pt>
                <c:pt idx="4584">
                  <c:v>2609.81</c:v>
                </c:pt>
                <c:pt idx="4585">
                  <c:v>2610.29</c:v>
                </c:pt>
                <c:pt idx="4586">
                  <c:v>2610.77</c:v>
                </c:pt>
                <c:pt idx="4587">
                  <c:v>2611.2600000000002</c:v>
                </c:pt>
                <c:pt idx="4588">
                  <c:v>2611.7399999999998</c:v>
                </c:pt>
                <c:pt idx="4589">
                  <c:v>2612.2199999999998</c:v>
                </c:pt>
                <c:pt idx="4590">
                  <c:v>2612.6999999999998</c:v>
                </c:pt>
                <c:pt idx="4591">
                  <c:v>2613.1799999999998</c:v>
                </c:pt>
                <c:pt idx="4592">
                  <c:v>2613.67</c:v>
                </c:pt>
                <c:pt idx="4593">
                  <c:v>2614.15</c:v>
                </c:pt>
                <c:pt idx="4594">
                  <c:v>2614.63</c:v>
                </c:pt>
                <c:pt idx="4595">
                  <c:v>2615.11</c:v>
                </c:pt>
                <c:pt idx="4596">
                  <c:v>2615.59</c:v>
                </c:pt>
                <c:pt idx="4597">
                  <c:v>2616.08</c:v>
                </c:pt>
                <c:pt idx="4598">
                  <c:v>2616.56</c:v>
                </c:pt>
                <c:pt idx="4599">
                  <c:v>2617.04</c:v>
                </c:pt>
                <c:pt idx="4600">
                  <c:v>2617.52</c:v>
                </c:pt>
                <c:pt idx="4601">
                  <c:v>2618.0100000000002</c:v>
                </c:pt>
                <c:pt idx="4602">
                  <c:v>2618.4899999999998</c:v>
                </c:pt>
                <c:pt idx="4603">
                  <c:v>2618.9699999999998</c:v>
                </c:pt>
                <c:pt idx="4604">
                  <c:v>2619.4499999999998</c:v>
                </c:pt>
                <c:pt idx="4605">
                  <c:v>2619.9299999999998</c:v>
                </c:pt>
                <c:pt idx="4606">
                  <c:v>2620.42</c:v>
                </c:pt>
                <c:pt idx="4607">
                  <c:v>2620.9</c:v>
                </c:pt>
                <c:pt idx="4608">
                  <c:v>2621.38</c:v>
                </c:pt>
                <c:pt idx="4609">
                  <c:v>2621.86</c:v>
                </c:pt>
                <c:pt idx="4610">
                  <c:v>2622.34</c:v>
                </c:pt>
                <c:pt idx="4611">
                  <c:v>2622.83</c:v>
                </c:pt>
                <c:pt idx="4612">
                  <c:v>2623.31</c:v>
                </c:pt>
                <c:pt idx="4613">
                  <c:v>2623.79</c:v>
                </c:pt>
                <c:pt idx="4614">
                  <c:v>2624.27</c:v>
                </c:pt>
                <c:pt idx="4615">
                  <c:v>2624.76</c:v>
                </c:pt>
                <c:pt idx="4616">
                  <c:v>2625.24</c:v>
                </c:pt>
                <c:pt idx="4617">
                  <c:v>2625.72</c:v>
                </c:pt>
                <c:pt idx="4618">
                  <c:v>2626.2</c:v>
                </c:pt>
                <c:pt idx="4619">
                  <c:v>2626.68</c:v>
                </c:pt>
                <c:pt idx="4620">
                  <c:v>2627.17</c:v>
                </c:pt>
                <c:pt idx="4621">
                  <c:v>2627.65</c:v>
                </c:pt>
                <c:pt idx="4622">
                  <c:v>2628.13</c:v>
                </c:pt>
                <c:pt idx="4623">
                  <c:v>2628.61</c:v>
                </c:pt>
                <c:pt idx="4624">
                  <c:v>2629.09</c:v>
                </c:pt>
                <c:pt idx="4625">
                  <c:v>2629.58</c:v>
                </c:pt>
                <c:pt idx="4626">
                  <c:v>2630.06</c:v>
                </c:pt>
                <c:pt idx="4627">
                  <c:v>2630.54</c:v>
                </c:pt>
                <c:pt idx="4628">
                  <c:v>2631.02</c:v>
                </c:pt>
                <c:pt idx="4629">
                  <c:v>2631.51</c:v>
                </c:pt>
                <c:pt idx="4630">
                  <c:v>2631.99</c:v>
                </c:pt>
                <c:pt idx="4631">
                  <c:v>2632.47</c:v>
                </c:pt>
                <c:pt idx="4632">
                  <c:v>2632.95</c:v>
                </c:pt>
                <c:pt idx="4633">
                  <c:v>2633.43</c:v>
                </c:pt>
                <c:pt idx="4634">
                  <c:v>2633.92</c:v>
                </c:pt>
                <c:pt idx="4635">
                  <c:v>2634.4</c:v>
                </c:pt>
                <c:pt idx="4636">
                  <c:v>2634.88</c:v>
                </c:pt>
                <c:pt idx="4637">
                  <c:v>2635.36</c:v>
                </c:pt>
                <c:pt idx="4638">
                  <c:v>2635.84</c:v>
                </c:pt>
                <c:pt idx="4639">
                  <c:v>2636.33</c:v>
                </c:pt>
                <c:pt idx="4640">
                  <c:v>2636.81</c:v>
                </c:pt>
                <c:pt idx="4641">
                  <c:v>2637.29</c:v>
                </c:pt>
                <c:pt idx="4642">
                  <c:v>2637.77</c:v>
                </c:pt>
                <c:pt idx="4643">
                  <c:v>2638.26</c:v>
                </c:pt>
                <c:pt idx="4644">
                  <c:v>2638.74</c:v>
                </c:pt>
                <c:pt idx="4645">
                  <c:v>2639.22</c:v>
                </c:pt>
                <c:pt idx="4646">
                  <c:v>2639.7</c:v>
                </c:pt>
                <c:pt idx="4647">
                  <c:v>2640.18</c:v>
                </c:pt>
                <c:pt idx="4648">
                  <c:v>2640.67</c:v>
                </c:pt>
                <c:pt idx="4649">
                  <c:v>2641.15</c:v>
                </c:pt>
                <c:pt idx="4650">
                  <c:v>2641.63</c:v>
                </c:pt>
                <c:pt idx="4651">
                  <c:v>2642.11</c:v>
                </c:pt>
                <c:pt idx="4652">
                  <c:v>2642.59</c:v>
                </c:pt>
                <c:pt idx="4653">
                  <c:v>2643.08</c:v>
                </c:pt>
                <c:pt idx="4654">
                  <c:v>2643.56</c:v>
                </c:pt>
                <c:pt idx="4655">
                  <c:v>2644.04</c:v>
                </c:pt>
                <c:pt idx="4656">
                  <c:v>2644.52</c:v>
                </c:pt>
                <c:pt idx="4657">
                  <c:v>2645.01</c:v>
                </c:pt>
                <c:pt idx="4658">
                  <c:v>2645.49</c:v>
                </c:pt>
                <c:pt idx="4659">
                  <c:v>2645.97</c:v>
                </c:pt>
                <c:pt idx="4660">
                  <c:v>2646.45</c:v>
                </c:pt>
                <c:pt idx="4661">
                  <c:v>2646.93</c:v>
                </c:pt>
                <c:pt idx="4662">
                  <c:v>2647.42</c:v>
                </c:pt>
                <c:pt idx="4663">
                  <c:v>2647.9</c:v>
                </c:pt>
                <c:pt idx="4664">
                  <c:v>2648.38</c:v>
                </c:pt>
                <c:pt idx="4665">
                  <c:v>2648.86</c:v>
                </c:pt>
                <c:pt idx="4666">
                  <c:v>2649.34</c:v>
                </c:pt>
                <c:pt idx="4667">
                  <c:v>2649.83</c:v>
                </c:pt>
                <c:pt idx="4668">
                  <c:v>2650.31</c:v>
                </c:pt>
                <c:pt idx="4669">
                  <c:v>2650.79</c:v>
                </c:pt>
                <c:pt idx="4670">
                  <c:v>2651.27</c:v>
                </c:pt>
                <c:pt idx="4671">
                  <c:v>2651.76</c:v>
                </c:pt>
                <c:pt idx="4672">
                  <c:v>2652.24</c:v>
                </c:pt>
                <c:pt idx="4673">
                  <c:v>2652.72</c:v>
                </c:pt>
                <c:pt idx="4674">
                  <c:v>2653.2</c:v>
                </c:pt>
                <c:pt idx="4675">
                  <c:v>2653.68</c:v>
                </c:pt>
                <c:pt idx="4676">
                  <c:v>2654.17</c:v>
                </c:pt>
                <c:pt idx="4677">
                  <c:v>2654.65</c:v>
                </c:pt>
                <c:pt idx="4678">
                  <c:v>2655.13</c:v>
                </c:pt>
                <c:pt idx="4679">
                  <c:v>2655.61</c:v>
                </c:pt>
                <c:pt idx="4680">
                  <c:v>2656.09</c:v>
                </c:pt>
                <c:pt idx="4681">
                  <c:v>2656.58</c:v>
                </c:pt>
                <c:pt idx="4682">
                  <c:v>2657.06</c:v>
                </c:pt>
                <c:pt idx="4683">
                  <c:v>2657.54</c:v>
                </c:pt>
                <c:pt idx="4684">
                  <c:v>2658.02</c:v>
                </c:pt>
                <c:pt idx="4685">
                  <c:v>2658.51</c:v>
                </c:pt>
                <c:pt idx="4686">
                  <c:v>2658.99</c:v>
                </c:pt>
                <c:pt idx="4687">
                  <c:v>2659.47</c:v>
                </c:pt>
                <c:pt idx="4688">
                  <c:v>2659.95</c:v>
                </c:pt>
                <c:pt idx="4689">
                  <c:v>2660.43</c:v>
                </c:pt>
                <c:pt idx="4690">
                  <c:v>2660.92</c:v>
                </c:pt>
                <c:pt idx="4691">
                  <c:v>2661.4</c:v>
                </c:pt>
                <c:pt idx="4692">
                  <c:v>2661.88</c:v>
                </c:pt>
                <c:pt idx="4693">
                  <c:v>2662.36</c:v>
                </c:pt>
                <c:pt idx="4694">
                  <c:v>2662.84</c:v>
                </c:pt>
                <c:pt idx="4695">
                  <c:v>2663.33</c:v>
                </c:pt>
                <c:pt idx="4696">
                  <c:v>2663.81</c:v>
                </c:pt>
                <c:pt idx="4697">
                  <c:v>2664.29</c:v>
                </c:pt>
                <c:pt idx="4698">
                  <c:v>2664.77</c:v>
                </c:pt>
                <c:pt idx="4699">
                  <c:v>2665.26</c:v>
                </c:pt>
                <c:pt idx="4700">
                  <c:v>2665.74</c:v>
                </c:pt>
                <c:pt idx="4701">
                  <c:v>2666.22</c:v>
                </c:pt>
                <c:pt idx="4702">
                  <c:v>2666.7</c:v>
                </c:pt>
                <c:pt idx="4703">
                  <c:v>2667.18</c:v>
                </c:pt>
                <c:pt idx="4704">
                  <c:v>2667.67</c:v>
                </c:pt>
                <c:pt idx="4705">
                  <c:v>2668.15</c:v>
                </c:pt>
                <c:pt idx="4706">
                  <c:v>2668.63</c:v>
                </c:pt>
                <c:pt idx="4707">
                  <c:v>2669.11</c:v>
                </c:pt>
                <c:pt idx="4708">
                  <c:v>2669.59</c:v>
                </c:pt>
                <c:pt idx="4709">
                  <c:v>2670.08</c:v>
                </c:pt>
                <c:pt idx="4710">
                  <c:v>2670.56</c:v>
                </c:pt>
                <c:pt idx="4711">
                  <c:v>2671.04</c:v>
                </c:pt>
                <c:pt idx="4712">
                  <c:v>2671.52</c:v>
                </c:pt>
                <c:pt idx="4713">
                  <c:v>2672.01</c:v>
                </c:pt>
                <c:pt idx="4714">
                  <c:v>2672.49</c:v>
                </c:pt>
                <c:pt idx="4715">
                  <c:v>2672.97</c:v>
                </c:pt>
                <c:pt idx="4716">
                  <c:v>2673.45</c:v>
                </c:pt>
                <c:pt idx="4717">
                  <c:v>2673.93</c:v>
                </c:pt>
                <c:pt idx="4718">
                  <c:v>2674.42</c:v>
                </c:pt>
                <c:pt idx="4719">
                  <c:v>2674.9</c:v>
                </c:pt>
                <c:pt idx="4720">
                  <c:v>2675.38</c:v>
                </c:pt>
                <c:pt idx="4721">
                  <c:v>2675.86</c:v>
                </c:pt>
                <c:pt idx="4722">
                  <c:v>2676.34</c:v>
                </c:pt>
                <c:pt idx="4723">
                  <c:v>2676.83</c:v>
                </c:pt>
                <c:pt idx="4724">
                  <c:v>2677.31</c:v>
                </c:pt>
                <c:pt idx="4725">
                  <c:v>2677.79</c:v>
                </c:pt>
                <c:pt idx="4726">
                  <c:v>2678.27</c:v>
                </c:pt>
                <c:pt idx="4727">
                  <c:v>2678.75</c:v>
                </c:pt>
                <c:pt idx="4728">
                  <c:v>2679.24</c:v>
                </c:pt>
                <c:pt idx="4729">
                  <c:v>2679.72</c:v>
                </c:pt>
                <c:pt idx="4730">
                  <c:v>2680.2</c:v>
                </c:pt>
                <c:pt idx="4731">
                  <c:v>2680.68</c:v>
                </c:pt>
                <c:pt idx="4732">
                  <c:v>2681.17</c:v>
                </c:pt>
                <c:pt idx="4733">
                  <c:v>2681.65</c:v>
                </c:pt>
                <c:pt idx="4734">
                  <c:v>2682.13</c:v>
                </c:pt>
                <c:pt idx="4735">
                  <c:v>2682.61</c:v>
                </c:pt>
                <c:pt idx="4736">
                  <c:v>2683.09</c:v>
                </c:pt>
                <c:pt idx="4737">
                  <c:v>2683.58</c:v>
                </c:pt>
                <c:pt idx="4738">
                  <c:v>2684.06</c:v>
                </c:pt>
                <c:pt idx="4739">
                  <c:v>2684.54</c:v>
                </c:pt>
                <c:pt idx="4740">
                  <c:v>2685.02</c:v>
                </c:pt>
                <c:pt idx="4741">
                  <c:v>2685.5</c:v>
                </c:pt>
                <c:pt idx="4742">
                  <c:v>2685.99</c:v>
                </c:pt>
                <c:pt idx="4743">
                  <c:v>2686.47</c:v>
                </c:pt>
                <c:pt idx="4744">
                  <c:v>2686.95</c:v>
                </c:pt>
                <c:pt idx="4745">
                  <c:v>2687.43</c:v>
                </c:pt>
                <c:pt idx="4746">
                  <c:v>2687.92</c:v>
                </c:pt>
                <c:pt idx="4747">
                  <c:v>2688.4</c:v>
                </c:pt>
                <c:pt idx="4748">
                  <c:v>2688.88</c:v>
                </c:pt>
                <c:pt idx="4749">
                  <c:v>2689.36</c:v>
                </c:pt>
                <c:pt idx="4750">
                  <c:v>2689.84</c:v>
                </c:pt>
                <c:pt idx="4751">
                  <c:v>2690.33</c:v>
                </c:pt>
                <c:pt idx="4752">
                  <c:v>2690.81</c:v>
                </c:pt>
                <c:pt idx="4753">
                  <c:v>2691.29</c:v>
                </c:pt>
                <c:pt idx="4754">
                  <c:v>2691.77</c:v>
                </c:pt>
                <c:pt idx="4755">
                  <c:v>2692.25</c:v>
                </c:pt>
                <c:pt idx="4756">
                  <c:v>2692.74</c:v>
                </c:pt>
                <c:pt idx="4757">
                  <c:v>2693.22</c:v>
                </c:pt>
                <c:pt idx="4758">
                  <c:v>2693.7</c:v>
                </c:pt>
                <c:pt idx="4759">
                  <c:v>2694.18</c:v>
                </c:pt>
                <c:pt idx="4760">
                  <c:v>2694.67</c:v>
                </c:pt>
                <c:pt idx="4761">
                  <c:v>2695.15</c:v>
                </c:pt>
                <c:pt idx="4762">
                  <c:v>2695.63</c:v>
                </c:pt>
                <c:pt idx="4763">
                  <c:v>2696.11</c:v>
                </c:pt>
                <c:pt idx="4764">
                  <c:v>2696.59</c:v>
                </c:pt>
                <c:pt idx="4765">
                  <c:v>2697.08</c:v>
                </c:pt>
                <c:pt idx="4766">
                  <c:v>2697.56</c:v>
                </c:pt>
                <c:pt idx="4767">
                  <c:v>2698.04</c:v>
                </c:pt>
                <c:pt idx="4768">
                  <c:v>2698.52</c:v>
                </c:pt>
                <c:pt idx="4769">
                  <c:v>2699</c:v>
                </c:pt>
                <c:pt idx="4770">
                  <c:v>2699.49</c:v>
                </c:pt>
                <c:pt idx="4771">
                  <c:v>2699.97</c:v>
                </c:pt>
                <c:pt idx="4772">
                  <c:v>2700.45</c:v>
                </c:pt>
                <c:pt idx="4773">
                  <c:v>2700.93</c:v>
                </c:pt>
                <c:pt idx="4774">
                  <c:v>2701.42</c:v>
                </c:pt>
                <c:pt idx="4775">
                  <c:v>2701.9</c:v>
                </c:pt>
                <c:pt idx="4776">
                  <c:v>2702.38</c:v>
                </c:pt>
                <c:pt idx="4777">
                  <c:v>2702.86</c:v>
                </c:pt>
                <c:pt idx="4778">
                  <c:v>2703.34</c:v>
                </c:pt>
                <c:pt idx="4779">
                  <c:v>2703.83</c:v>
                </c:pt>
                <c:pt idx="4780">
                  <c:v>2704.31</c:v>
                </c:pt>
                <c:pt idx="4781">
                  <c:v>2704.79</c:v>
                </c:pt>
                <c:pt idx="4782">
                  <c:v>2705.27</c:v>
                </c:pt>
                <c:pt idx="4783">
                  <c:v>2705.75</c:v>
                </c:pt>
                <c:pt idx="4784">
                  <c:v>2706.24</c:v>
                </c:pt>
                <c:pt idx="4785">
                  <c:v>2706.72</c:v>
                </c:pt>
                <c:pt idx="4786">
                  <c:v>2707.2</c:v>
                </c:pt>
                <c:pt idx="4787">
                  <c:v>2707.68</c:v>
                </c:pt>
                <c:pt idx="4788">
                  <c:v>2708.17</c:v>
                </c:pt>
                <c:pt idx="4789">
                  <c:v>2708.65</c:v>
                </c:pt>
                <c:pt idx="4790">
                  <c:v>2709.13</c:v>
                </c:pt>
                <c:pt idx="4791">
                  <c:v>2709.61</c:v>
                </c:pt>
                <c:pt idx="4792">
                  <c:v>2710.09</c:v>
                </c:pt>
                <c:pt idx="4793">
                  <c:v>2710.58</c:v>
                </c:pt>
                <c:pt idx="4794">
                  <c:v>2711.06</c:v>
                </c:pt>
                <c:pt idx="4795">
                  <c:v>2711.54</c:v>
                </c:pt>
                <c:pt idx="4796">
                  <c:v>2712.02</c:v>
                </c:pt>
                <c:pt idx="4797">
                  <c:v>2712.5</c:v>
                </c:pt>
                <c:pt idx="4798">
                  <c:v>2712.99</c:v>
                </c:pt>
                <c:pt idx="4799">
                  <c:v>2713.47</c:v>
                </c:pt>
                <c:pt idx="4800">
                  <c:v>2713.95</c:v>
                </c:pt>
                <c:pt idx="4801">
                  <c:v>2714.43</c:v>
                </c:pt>
                <c:pt idx="4802">
                  <c:v>2714.92</c:v>
                </c:pt>
                <c:pt idx="4803">
                  <c:v>2715.4</c:v>
                </c:pt>
                <c:pt idx="4804">
                  <c:v>2715.88</c:v>
                </c:pt>
                <c:pt idx="4805">
                  <c:v>2716.36</c:v>
                </c:pt>
                <c:pt idx="4806">
                  <c:v>2716.84</c:v>
                </c:pt>
                <c:pt idx="4807">
                  <c:v>2717.33</c:v>
                </c:pt>
                <c:pt idx="4808">
                  <c:v>2717.81</c:v>
                </c:pt>
                <c:pt idx="4809">
                  <c:v>2718.29</c:v>
                </c:pt>
                <c:pt idx="4810">
                  <c:v>2718.77</c:v>
                </c:pt>
                <c:pt idx="4811">
                  <c:v>2719.25</c:v>
                </c:pt>
                <c:pt idx="4812">
                  <c:v>2719.74</c:v>
                </c:pt>
                <c:pt idx="4813">
                  <c:v>2720.22</c:v>
                </c:pt>
                <c:pt idx="4814">
                  <c:v>2720.7</c:v>
                </c:pt>
                <c:pt idx="4815">
                  <c:v>2721.18</c:v>
                </c:pt>
                <c:pt idx="4816">
                  <c:v>2721.67</c:v>
                </c:pt>
                <c:pt idx="4817">
                  <c:v>2722.15</c:v>
                </c:pt>
                <c:pt idx="4818">
                  <c:v>2722.63</c:v>
                </c:pt>
                <c:pt idx="4819">
                  <c:v>2723.11</c:v>
                </c:pt>
                <c:pt idx="4820">
                  <c:v>2723.59</c:v>
                </c:pt>
                <c:pt idx="4821">
                  <c:v>2724.08</c:v>
                </c:pt>
                <c:pt idx="4822">
                  <c:v>2724.56</c:v>
                </c:pt>
                <c:pt idx="4823">
                  <c:v>2725.04</c:v>
                </c:pt>
                <c:pt idx="4824">
                  <c:v>2725.52</c:v>
                </c:pt>
                <c:pt idx="4825">
                  <c:v>2726</c:v>
                </c:pt>
                <c:pt idx="4826">
                  <c:v>2726.49</c:v>
                </c:pt>
                <c:pt idx="4827">
                  <c:v>2726.97</c:v>
                </c:pt>
                <c:pt idx="4828">
                  <c:v>2727.45</c:v>
                </c:pt>
                <c:pt idx="4829">
                  <c:v>2727.93</c:v>
                </c:pt>
                <c:pt idx="4830">
                  <c:v>2728.42</c:v>
                </c:pt>
                <c:pt idx="4831">
                  <c:v>2728.9</c:v>
                </c:pt>
                <c:pt idx="4832">
                  <c:v>2729.38</c:v>
                </c:pt>
                <c:pt idx="4833">
                  <c:v>2729.86</c:v>
                </c:pt>
                <c:pt idx="4834">
                  <c:v>2730.34</c:v>
                </c:pt>
                <c:pt idx="4835">
                  <c:v>2730.83</c:v>
                </c:pt>
                <c:pt idx="4836">
                  <c:v>2731.31</c:v>
                </c:pt>
                <c:pt idx="4837">
                  <c:v>2731.79</c:v>
                </c:pt>
                <c:pt idx="4838">
                  <c:v>2732.27</c:v>
                </c:pt>
                <c:pt idx="4839">
                  <c:v>2732.75</c:v>
                </c:pt>
                <c:pt idx="4840">
                  <c:v>2733.24</c:v>
                </c:pt>
                <c:pt idx="4841">
                  <c:v>2733.72</c:v>
                </c:pt>
                <c:pt idx="4842">
                  <c:v>2734.2</c:v>
                </c:pt>
                <c:pt idx="4843">
                  <c:v>2734.68</c:v>
                </c:pt>
                <c:pt idx="4844">
                  <c:v>2735.17</c:v>
                </c:pt>
                <c:pt idx="4845">
                  <c:v>2735.65</c:v>
                </c:pt>
                <c:pt idx="4846">
                  <c:v>2736.13</c:v>
                </c:pt>
                <c:pt idx="4847">
                  <c:v>2736.61</c:v>
                </c:pt>
                <c:pt idx="4848">
                  <c:v>2737.09</c:v>
                </c:pt>
                <c:pt idx="4849">
                  <c:v>2737.58</c:v>
                </c:pt>
                <c:pt idx="4850">
                  <c:v>2738.06</c:v>
                </c:pt>
                <c:pt idx="4851">
                  <c:v>2738.54</c:v>
                </c:pt>
                <c:pt idx="4852">
                  <c:v>2739.02</c:v>
                </c:pt>
                <c:pt idx="4853">
                  <c:v>2739.5</c:v>
                </c:pt>
                <c:pt idx="4854">
                  <c:v>2739.99</c:v>
                </c:pt>
                <c:pt idx="4855">
                  <c:v>2740.47</c:v>
                </c:pt>
                <c:pt idx="4856">
                  <c:v>2740.95</c:v>
                </c:pt>
                <c:pt idx="4857">
                  <c:v>2741.43</c:v>
                </c:pt>
                <c:pt idx="4858">
                  <c:v>2741.92</c:v>
                </c:pt>
                <c:pt idx="4859">
                  <c:v>2742.4</c:v>
                </c:pt>
                <c:pt idx="4860">
                  <c:v>2742.88</c:v>
                </c:pt>
                <c:pt idx="4861">
                  <c:v>2743.36</c:v>
                </c:pt>
                <c:pt idx="4862">
                  <c:v>2743.84</c:v>
                </c:pt>
                <c:pt idx="4863">
                  <c:v>2744.33</c:v>
                </c:pt>
                <c:pt idx="4864">
                  <c:v>2744.81</c:v>
                </c:pt>
                <c:pt idx="4865">
                  <c:v>2745.29</c:v>
                </c:pt>
                <c:pt idx="4866">
                  <c:v>2745.77</c:v>
                </c:pt>
                <c:pt idx="4867">
                  <c:v>2746.25</c:v>
                </c:pt>
                <c:pt idx="4868">
                  <c:v>2746.74</c:v>
                </c:pt>
                <c:pt idx="4869">
                  <c:v>2747.22</c:v>
                </c:pt>
                <c:pt idx="4870">
                  <c:v>2747.7</c:v>
                </c:pt>
                <c:pt idx="4871">
                  <c:v>2748.18</c:v>
                </c:pt>
                <c:pt idx="4872">
                  <c:v>2748.66</c:v>
                </c:pt>
                <c:pt idx="4873">
                  <c:v>2749.15</c:v>
                </c:pt>
                <c:pt idx="4874">
                  <c:v>2749.63</c:v>
                </c:pt>
                <c:pt idx="4875">
                  <c:v>2750.11</c:v>
                </c:pt>
                <c:pt idx="4876">
                  <c:v>2750.59</c:v>
                </c:pt>
                <c:pt idx="4877">
                  <c:v>2751.08</c:v>
                </c:pt>
                <c:pt idx="4878">
                  <c:v>2751.56</c:v>
                </c:pt>
                <c:pt idx="4879">
                  <c:v>2752.04</c:v>
                </c:pt>
                <c:pt idx="4880">
                  <c:v>2752.52</c:v>
                </c:pt>
                <c:pt idx="4881">
                  <c:v>2753</c:v>
                </c:pt>
                <c:pt idx="4882">
                  <c:v>2753.49</c:v>
                </c:pt>
                <c:pt idx="4883">
                  <c:v>2753.97</c:v>
                </c:pt>
                <c:pt idx="4884">
                  <c:v>2754.45</c:v>
                </c:pt>
                <c:pt idx="4885">
                  <c:v>2754.93</c:v>
                </c:pt>
                <c:pt idx="4886">
                  <c:v>2755.41</c:v>
                </c:pt>
                <c:pt idx="4887">
                  <c:v>2755.9</c:v>
                </c:pt>
                <c:pt idx="4888">
                  <c:v>2756.38</c:v>
                </c:pt>
                <c:pt idx="4889">
                  <c:v>2756.86</c:v>
                </c:pt>
                <c:pt idx="4890">
                  <c:v>2757.34</c:v>
                </c:pt>
                <c:pt idx="4891">
                  <c:v>2757.83</c:v>
                </c:pt>
                <c:pt idx="4892">
                  <c:v>2758.31</c:v>
                </c:pt>
                <c:pt idx="4893">
                  <c:v>2758.79</c:v>
                </c:pt>
                <c:pt idx="4894">
                  <c:v>2759.27</c:v>
                </c:pt>
                <c:pt idx="4895">
                  <c:v>2759.75</c:v>
                </c:pt>
                <c:pt idx="4896">
                  <c:v>2760.24</c:v>
                </c:pt>
                <c:pt idx="4897">
                  <c:v>2760.72</c:v>
                </c:pt>
                <c:pt idx="4898">
                  <c:v>2761.2</c:v>
                </c:pt>
                <c:pt idx="4899">
                  <c:v>2761.68</c:v>
                </c:pt>
                <c:pt idx="4900">
                  <c:v>2762.16</c:v>
                </c:pt>
                <c:pt idx="4901">
                  <c:v>2762.65</c:v>
                </c:pt>
                <c:pt idx="4902">
                  <c:v>2763.13</c:v>
                </c:pt>
                <c:pt idx="4903">
                  <c:v>2763.61</c:v>
                </c:pt>
                <c:pt idx="4904">
                  <c:v>2764.09</c:v>
                </c:pt>
                <c:pt idx="4905">
                  <c:v>2764.58</c:v>
                </c:pt>
                <c:pt idx="4906">
                  <c:v>2765.06</c:v>
                </c:pt>
                <c:pt idx="4907">
                  <c:v>2765.54</c:v>
                </c:pt>
                <c:pt idx="4908">
                  <c:v>2766.02</c:v>
                </c:pt>
                <c:pt idx="4909">
                  <c:v>2766.5</c:v>
                </c:pt>
                <c:pt idx="4910">
                  <c:v>2766.99</c:v>
                </c:pt>
                <c:pt idx="4911">
                  <c:v>2767.47</c:v>
                </c:pt>
                <c:pt idx="4912">
                  <c:v>2767.95</c:v>
                </c:pt>
                <c:pt idx="4913">
                  <c:v>2768.43</c:v>
                </c:pt>
                <c:pt idx="4914">
                  <c:v>2768.91</c:v>
                </c:pt>
                <c:pt idx="4915">
                  <c:v>2769.4</c:v>
                </c:pt>
                <c:pt idx="4916">
                  <c:v>2769.88</c:v>
                </c:pt>
                <c:pt idx="4917">
                  <c:v>2770.36</c:v>
                </c:pt>
                <c:pt idx="4918">
                  <c:v>2770.84</c:v>
                </c:pt>
                <c:pt idx="4919">
                  <c:v>2771.33</c:v>
                </c:pt>
                <c:pt idx="4920">
                  <c:v>2771.81</c:v>
                </c:pt>
                <c:pt idx="4921">
                  <c:v>2772.29</c:v>
                </c:pt>
                <c:pt idx="4922">
                  <c:v>2772.77</c:v>
                </c:pt>
                <c:pt idx="4923">
                  <c:v>2773.25</c:v>
                </c:pt>
                <c:pt idx="4924">
                  <c:v>2773.74</c:v>
                </c:pt>
                <c:pt idx="4925">
                  <c:v>2774.22</c:v>
                </c:pt>
                <c:pt idx="4926">
                  <c:v>2774.7</c:v>
                </c:pt>
                <c:pt idx="4927">
                  <c:v>2775.18</c:v>
                </c:pt>
                <c:pt idx="4928">
                  <c:v>2775.66</c:v>
                </c:pt>
                <c:pt idx="4929">
                  <c:v>2776.15</c:v>
                </c:pt>
                <c:pt idx="4930">
                  <c:v>2776.63</c:v>
                </c:pt>
                <c:pt idx="4931">
                  <c:v>2777.11</c:v>
                </c:pt>
                <c:pt idx="4932">
                  <c:v>2777.59</c:v>
                </c:pt>
                <c:pt idx="4933">
                  <c:v>2778.08</c:v>
                </c:pt>
                <c:pt idx="4934">
                  <c:v>2778.56</c:v>
                </c:pt>
                <c:pt idx="4935">
                  <c:v>2779.04</c:v>
                </c:pt>
                <c:pt idx="4936">
                  <c:v>2779.52</c:v>
                </c:pt>
                <c:pt idx="4937">
                  <c:v>2780</c:v>
                </c:pt>
                <c:pt idx="4938">
                  <c:v>2780.49</c:v>
                </c:pt>
                <c:pt idx="4939">
                  <c:v>2780.97</c:v>
                </c:pt>
                <c:pt idx="4940">
                  <c:v>2781.45</c:v>
                </c:pt>
                <c:pt idx="4941">
                  <c:v>2781.93</c:v>
                </c:pt>
                <c:pt idx="4942">
                  <c:v>2782.41</c:v>
                </c:pt>
                <c:pt idx="4943">
                  <c:v>2782.9</c:v>
                </c:pt>
                <c:pt idx="4944">
                  <c:v>2783.38</c:v>
                </c:pt>
                <c:pt idx="4945">
                  <c:v>2783.86</c:v>
                </c:pt>
                <c:pt idx="4946">
                  <c:v>2784.34</c:v>
                </c:pt>
                <c:pt idx="4947">
                  <c:v>2784.83</c:v>
                </c:pt>
                <c:pt idx="4948">
                  <c:v>2785.31</c:v>
                </c:pt>
                <c:pt idx="4949">
                  <c:v>2785.79</c:v>
                </c:pt>
                <c:pt idx="4950">
                  <c:v>2786.27</c:v>
                </c:pt>
                <c:pt idx="4951">
                  <c:v>2786.75</c:v>
                </c:pt>
                <c:pt idx="4952">
                  <c:v>2787.24</c:v>
                </c:pt>
                <c:pt idx="4953">
                  <c:v>2787.72</c:v>
                </c:pt>
                <c:pt idx="4954">
                  <c:v>2788.2</c:v>
                </c:pt>
                <c:pt idx="4955">
                  <c:v>2788.68</c:v>
                </c:pt>
                <c:pt idx="4956">
                  <c:v>2789.16</c:v>
                </c:pt>
                <c:pt idx="4957">
                  <c:v>2789.65</c:v>
                </c:pt>
                <c:pt idx="4958">
                  <c:v>2790.13</c:v>
                </c:pt>
                <c:pt idx="4959">
                  <c:v>2790.61</c:v>
                </c:pt>
                <c:pt idx="4960">
                  <c:v>2791.09</c:v>
                </c:pt>
                <c:pt idx="4961">
                  <c:v>2791.58</c:v>
                </c:pt>
                <c:pt idx="4962">
                  <c:v>2792.06</c:v>
                </c:pt>
                <c:pt idx="4963">
                  <c:v>2792.54</c:v>
                </c:pt>
                <c:pt idx="4964">
                  <c:v>2793.02</c:v>
                </c:pt>
                <c:pt idx="4965">
                  <c:v>2793.5</c:v>
                </c:pt>
                <c:pt idx="4966">
                  <c:v>2793.99</c:v>
                </c:pt>
                <c:pt idx="4967">
                  <c:v>2794.47</c:v>
                </c:pt>
                <c:pt idx="4968">
                  <c:v>2794.95</c:v>
                </c:pt>
                <c:pt idx="4969">
                  <c:v>2795.43</c:v>
                </c:pt>
                <c:pt idx="4970">
                  <c:v>2795.91</c:v>
                </c:pt>
                <c:pt idx="4971">
                  <c:v>2796.4</c:v>
                </c:pt>
                <c:pt idx="4972">
                  <c:v>2796.88</c:v>
                </c:pt>
                <c:pt idx="4973">
                  <c:v>2797.36</c:v>
                </c:pt>
                <c:pt idx="4974">
                  <c:v>2797.84</c:v>
                </c:pt>
                <c:pt idx="4975">
                  <c:v>2798.32</c:v>
                </c:pt>
                <c:pt idx="4976">
                  <c:v>2798.81</c:v>
                </c:pt>
                <c:pt idx="4977">
                  <c:v>2799.29</c:v>
                </c:pt>
                <c:pt idx="4978">
                  <c:v>2799.77</c:v>
                </c:pt>
                <c:pt idx="4979">
                  <c:v>2800.25</c:v>
                </c:pt>
                <c:pt idx="4980">
                  <c:v>2800.74</c:v>
                </c:pt>
                <c:pt idx="4981">
                  <c:v>2801.22</c:v>
                </c:pt>
                <c:pt idx="4982">
                  <c:v>2801.7</c:v>
                </c:pt>
                <c:pt idx="4983">
                  <c:v>2802.18</c:v>
                </c:pt>
                <c:pt idx="4984">
                  <c:v>2802.66</c:v>
                </c:pt>
                <c:pt idx="4985">
                  <c:v>2803.15</c:v>
                </c:pt>
                <c:pt idx="4986">
                  <c:v>2803.63</c:v>
                </c:pt>
                <c:pt idx="4987">
                  <c:v>2804.11</c:v>
                </c:pt>
                <c:pt idx="4988">
                  <c:v>2804.59</c:v>
                </c:pt>
                <c:pt idx="4989">
                  <c:v>2805.07</c:v>
                </c:pt>
                <c:pt idx="4990">
                  <c:v>2805.56</c:v>
                </c:pt>
                <c:pt idx="4991">
                  <c:v>2806.04</c:v>
                </c:pt>
                <c:pt idx="4992">
                  <c:v>2806.52</c:v>
                </c:pt>
                <c:pt idx="4993">
                  <c:v>2807</c:v>
                </c:pt>
                <c:pt idx="4994">
                  <c:v>2807.49</c:v>
                </c:pt>
                <c:pt idx="4995">
                  <c:v>2807.97</c:v>
                </c:pt>
                <c:pt idx="4996">
                  <c:v>2808.45</c:v>
                </c:pt>
                <c:pt idx="4997">
                  <c:v>2808.93</c:v>
                </c:pt>
                <c:pt idx="4998">
                  <c:v>2809.41</c:v>
                </c:pt>
                <c:pt idx="4999">
                  <c:v>2809.9</c:v>
                </c:pt>
                <c:pt idx="5000">
                  <c:v>2810.38</c:v>
                </c:pt>
                <c:pt idx="5001">
                  <c:v>2810.86</c:v>
                </c:pt>
                <c:pt idx="5002">
                  <c:v>2811.34</c:v>
                </c:pt>
                <c:pt idx="5003">
                  <c:v>2811.82</c:v>
                </c:pt>
                <c:pt idx="5004">
                  <c:v>2812.31</c:v>
                </c:pt>
                <c:pt idx="5005">
                  <c:v>2812.79</c:v>
                </c:pt>
                <c:pt idx="5006">
                  <c:v>2813.27</c:v>
                </c:pt>
                <c:pt idx="5007">
                  <c:v>2813.75</c:v>
                </c:pt>
                <c:pt idx="5008">
                  <c:v>2814.24</c:v>
                </c:pt>
                <c:pt idx="5009">
                  <c:v>2814.72</c:v>
                </c:pt>
                <c:pt idx="5010">
                  <c:v>2815.2</c:v>
                </c:pt>
                <c:pt idx="5011">
                  <c:v>2815.68</c:v>
                </c:pt>
                <c:pt idx="5012">
                  <c:v>2816.16</c:v>
                </c:pt>
                <c:pt idx="5013">
                  <c:v>2816.65</c:v>
                </c:pt>
                <c:pt idx="5014">
                  <c:v>2817.13</c:v>
                </c:pt>
                <c:pt idx="5015">
                  <c:v>2817.61</c:v>
                </c:pt>
                <c:pt idx="5016">
                  <c:v>2818.09</c:v>
                </c:pt>
                <c:pt idx="5017">
                  <c:v>2818.57</c:v>
                </c:pt>
                <c:pt idx="5018">
                  <c:v>2819.06</c:v>
                </c:pt>
                <c:pt idx="5019">
                  <c:v>2819.54</c:v>
                </c:pt>
                <c:pt idx="5020">
                  <c:v>2820.02</c:v>
                </c:pt>
                <c:pt idx="5021">
                  <c:v>2820.5</c:v>
                </c:pt>
                <c:pt idx="5022">
                  <c:v>2820.99</c:v>
                </c:pt>
                <c:pt idx="5023">
                  <c:v>2821.47</c:v>
                </c:pt>
                <c:pt idx="5024">
                  <c:v>2821.95</c:v>
                </c:pt>
                <c:pt idx="5025">
                  <c:v>2822.43</c:v>
                </c:pt>
                <c:pt idx="5026">
                  <c:v>2822.91</c:v>
                </c:pt>
                <c:pt idx="5027">
                  <c:v>2823.4</c:v>
                </c:pt>
                <c:pt idx="5028">
                  <c:v>2823.88</c:v>
                </c:pt>
                <c:pt idx="5029">
                  <c:v>2824.36</c:v>
                </c:pt>
                <c:pt idx="5030">
                  <c:v>2824.84</c:v>
                </c:pt>
                <c:pt idx="5031">
                  <c:v>2825.32</c:v>
                </c:pt>
                <c:pt idx="5032">
                  <c:v>2825.81</c:v>
                </c:pt>
                <c:pt idx="5033">
                  <c:v>2826.29</c:v>
                </c:pt>
                <c:pt idx="5034">
                  <c:v>2826.77</c:v>
                </c:pt>
                <c:pt idx="5035">
                  <c:v>2827.25</c:v>
                </c:pt>
                <c:pt idx="5036">
                  <c:v>2827.74</c:v>
                </c:pt>
                <c:pt idx="5037">
                  <c:v>2828.22</c:v>
                </c:pt>
                <c:pt idx="5038">
                  <c:v>2828.7</c:v>
                </c:pt>
                <c:pt idx="5039">
                  <c:v>2829.18</c:v>
                </c:pt>
                <c:pt idx="5040">
                  <c:v>2829.66</c:v>
                </c:pt>
                <c:pt idx="5041">
                  <c:v>2830.15</c:v>
                </c:pt>
                <c:pt idx="5042">
                  <c:v>2830.63</c:v>
                </c:pt>
                <c:pt idx="5043">
                  <c:v>2831.11</c:v>
                </c:pt>
                <c:pt idx="5044">
                  <c:v>2831.59</c:v>
                </c:pt>
                <c:pt idx="5045">
                  <c:v>2832.07</c:v>
                </c:pt>
                <c:pt idx="5046">
                  <c:v>2832.56</c:v>
                </c:pt>
                <c:pt idx="5047">
                  <c:v>2833.04</c:v>
                </c:pt>
                <c:pt idx="5048">
                  <c:v>2833.52</c:v>
                </c:pt>
                <c:pt idx="5049">
                  <c:v>2834</c:v>
                </c:pt>
                <c:pt idx="5050">
                  <c:v>2834.49</c:v>
                </c:pt>
                <c:pt idx="5051">
                  <c:v>2834.97</c:v>
                </c:pt>
                <c:pt idx="5052">
                  <c:v>2835.45</c:v>
                </c:pt>
                <c:pt idx="5053">
                  <c:v>2835.93</c:v>
                </c:pt>
                <c:pt idx="5054">
                  <c:v>2836.41</c:v>
                </c:pt>
                <c:pt idx="5055">
                  <c:v>2836.9</c:v>
                </c:pt>
                <c:pt idx="5056">
                  <c:v>2837.38</c:v>
                </c:pt>
                <c:pt idx="5057">
                  <c:v>2837.86</c:v>
                </c:pt>
                <c:pt idx="5058">
                  <c:v>2838.34</c:v>
                </c:pt>
                <c:pt idx="5059">
                  <c:v>2838.82</c:v>
                </c:pt>
                <c:pt idx="5060">
                  <c:v>2839.31</c:v>
                </c:pt>
                <c:pt idx="5061">
                  <c:v>2839.79</c:v>
                </c:pt>
                <c:pt idx="5062">
                  <c:v>2840.27</c:v>
                </c:pt>
                <c:pt idx="5063">
                  <c:v>2840.75</c:v>
                </c:pt>
                <c:pt idx="5064">
                  <c:v>2841.24</c:v>
                </c:pt>
                <c:pt idx="5065">
                  <c:v>2841.72</c:v>
                </c:pt>
                <c:pt idx="5066">
                  <c:v>2842.2</c:v>
                </c:pt>
                <c:pt idx="5067">
                  <c:v>2842.68</c:v>
                </c:pt>
                <c:pt idx="5068">
                  <c:v>2843.16</c:v>
                </c:pt>
                <c:pt idx="5069">
                  <c:v>2843.65</c:v>
                </c:pt>
                <c:pt idx="5070">
                  <c:v>2844.13</c:v>
                </c:pt>
                <c:pt idx="5071">
                  <c:v>2844.61</c:v>
                </c:pt>
                <c:pt idx="5072">
                  <c:v>2845.09</c:v>
                </c:pt>
                <c:pt idx="5073">
                  <c:v>2845.57</c:v>
                </c:pt>
                <c:pt idx="5074">
                  <c:v>2846.06</c:v>
                </c:pt>
                <c:pt idx="5075">
                  <c:v>2846.54</c:v>
                </c:pt>
                <c:pt idx="5076">
                  <c:v>2847.02</c:v>
                </c:pt>
                <c:pt idx="5077">
                  <c:v>2847.5</c:v>
                </c:pt>
                <c:pt idx="5078">
                  <c:v>2847.99</c:v>
                </c:pt>
                <c:pt idx="5079">
                  <c:v>2848.47</c:v>
                </c:pt>
                <c:pt idx="5080">
                  <c:v>2848.95</c:v>
                </c:pt>
                <c:pt idx="5081">
                  <c:v>2849.43</c:v>
                </c:pt>
                <c:pt idx="5082">
                  <c:v>2849.91</c:v>
                </c:pt>
                <c:pt idx="5083">
                  <c:v>2850.4</c:v>
                </c:pt>
                <c:pt idx="5084">
                  <c:v>2850.88</c:v>
                </c:pt>
                <c:pt idx="5085">
                  <c:v>2851.36</c:v>
                </c:pt>
                <c:pt idx="5086">
                  <c:v>2851.84</c:v>
                </c:pt>
                <c:pt idx="5087">
                  <c:v>2852.32</c:v>
                </c:pt>
                <c:pt idx="5088">
                  <c:v>2852.81</c:v>
                </c:pt>
                <c:pt idx="5089">
                  <c:v>2853.29</c:v>
                </c:pt>
                <c:pt idx="5090">
                  <c:v>2853.77</c:v>
                </c:pt>
                <c:pt idx="5091">
                  <c:v>2854.25</c:v>
                </c:pt>
                <c:pt idx="5092">
                  <c:v>2854.74</c:v>
                </c:pt>
                <c:pt idx="5093">
                  <c:v>2855.22</c:v>
                </c:pt>
                <c:pt idx="5094">
                  <c:v>2855.7</c:v>
                </c:pt>
                <c:pt idx="5095">
                  <c:v>2856.18</c:v>
                </c:pt>
                <c:pt idx="5096">
                  <c:v>2856.66</c:v>
                </c:pt>
                <c:pt idx="5097">
                  <c:v>2857.15</c:v>
                </c:pt>
                <c:pt idx="5098">
                  <c:v>2857.63</c:v>
                </c:pt>
                <c:pt idx="5099">
                  <c:v>2858.11</c:v>
                </c:pt>
                <c:pt idx="5100">
                  <c:v>2858.59</c:v>
                </c:pt>
                <c:pt idx="5101">
                  <c:v>2859.07</c:v>
                </c:pt>
                <c:pt idx="5102">
                  <c:v>2859.56</c:v>
                </c:pt>
                <c:pt idx="5103">
                  <c:v>2860.04</c:v>
                </c:pt>
                <c:pt idx="5104">
                  <c:v>2860.52</c:v>
                </c:pt>
                <c:pt idx="5105">
                  <c:v>2861</c:v>
                </c:pt>
                <c:pt idx="5106">
                  <c:v>2861.49</c:v>
                </c:pt>
                <c:pt idx="5107">
                  <c:v>2861.97</c:v>
                </c:pt>
                <c:pt idx="5108">
                  <c:v>2862.45</c:v>
                </c:pt>
                <c:pt idx="5109">
                  <c:v>2862.93</c:v>
                </c:pt>
                <c:pt idx="5110">
                  <c:v>2863.41</c:v>
                </c:pt>
                <c:pt idx="5111">
                  <c:v>2863.9</c:v>
                </c:pt>
                <c:pt idx="5112">
                  <c:v>2864.38</c:v>
                </c:pt>
                <c:pt idx="5113">
                  <c:v>2864.86</c:v>
                </c:pt>
                <c:pt idx="5114">
                  <c:v>2865.34</c:v>
                </c:pt>
                <c:pt idx="5115">
                  <c:v>2865.82</c:v>
                </c:pt>
                <c:pt idx="5116">
                  <c:v>2866.31</c:v>
                </c:pt>
                <c:pt idx="5117">
                  <c:v>2866.79</c:v>
                </c:pt>
                <c:pt idx="5118">
                  <c:v>2867.27</c:v>
                </c:pt>
                <c:pt idx="5119">
                  <c:v>2867.75</c:v>
                </c:pt>
                <c:pt idx="5120">
                  <c:v>2868.23</c:v>
                </c:pt>
                <c:pt idx="5121">
                  <c:v>2868.72</c:v>
                </c:pt>
                <c:pt idx="5122">
                  <c:v>2869.2</c:v>
                </c:pt>
                <c:pt idx="5123">
                  <c:v>2869.68</c:v>
                </c:pt>
                <c:pt idx="5124">
                  <c:v>2870.16</c:v>
                </c:pt>
                <c:pt idx="5125">
                  <c:v>2870.65</c:v>
                </c:pt>
                <c:pt idx="5126">
                  <c:v>2871.13</c:v>
                </c:pt>
                <c:pt idx="5127">
                  <c:v>2871.61</c:v>
                </c:pt>
                <c:pt idx="5128">
                  <c:v>2872.09</c:v>
                </c:pt>
                <c:pt idx="5129">
                  <c:v>2872.57</c:v>
                </c:pt>
                <c:pt idx="5130">
                  <c:v>2873.06</c:v>
                </c:pt>
                <c:pt idx="5131">
                  <c:v>2873.54</c:v>
                </c:pt>
                <c:pt idx="5132">
                  <c:v>2874.02</c:v>
                </c:pt>
                <c:pt idx="5133">
                  <c:v>2874.5</c:v>
                </c:pt>
                <c:pt idx="5134">
                  <c:v>2874.98</c:v>
                </c:pt>
                <c:pt idx="5135">
                  <c:v>2875.47</c:v>
                </c:pt>
                <c:pt idx="5136">
                  <c:v>2875.95</c:v>
                </c:pt>
                <c:pt idx="5137">
                  <c:v>2876.43</c:v>
                </c:pt>
                <c:pt idx="5138">
                  <c:v>2876.91</c:v>
                </c:pt>
                <c:pt idx="5139">
                  <c:v>2877.4</c:v>
                </c:pt>
                <c:pt idx="5140">
                  <c:v>2877.88</c:v>
                </c:pt>
                <c:pt idx="5141">
                  <c:v>2878.36</c:v>
                </c:pt>
                <c:pt idx="5142">
                  <c:v>2878.84</c:v>
                </c:pt>
                <c:pt idx="5143">
                  <c:v>2879.32</c:v>
                </c:pt>
                <c:pt idx="5144">
                  <c:v>2879.81</c:v>
                </c:pt>
                <c:pt idx="5145">
                  <c:v>2880.29</c:v>
                </c:pt>
                <c:pt idx="5146">
                  <c:v>2880.77</c:v>
                </c:pt>
                <c:pt idx="5147">
                  <c:v>2881.25</c:v>
                </c:pt>
                <c:pt idx="5148">
                  <c:v>2881.73</c:v>
                </c:pt>
                <c:pt idx="5149">
                  <c:v>2882.22</c:v>
                </c:pt>
                <c:pt idx="5150">
                  <c:v>2882.7</c:v>
                </c:pt>
                <c:pt idx="5151">
                  <c:v>2883.18</c:v>
                </c:pt>
                <c:pt idx="5152">
                  <c:v>2883.66</c:v>
                </c:pt>
                <c:pt idx="5153">
                  <c:v>2884.15</c:v>
                </c:pt>
                <c:pt idx="5154">
                  <c:v>2884.63</c:v>
                </c:pt>
                <c:pt idx="5155">
                  <c:v>2885.11</c:v>
                </c:pt>
                <c:pt idx="5156">
                  <c:v>2885.59</c:v>
                </c:pt>
                <c:pt idx="5157">
                  <c:v>2886.07</c:v>
                </c:pt>
                <c:pt idx="5158">
                  <c:v>2886.56</c:v>
                </c:pt>
                <c:pt idx="5159">
                  <c:v>2887.04</c:v>
                </c:pt>
                <c:pt idx="5160">
                  <c:v>2887.52</c:v>
                </c:pt>
                <c:pt idx="5161">
                  <c:v>2888</c:v>
                </c:pt>
                <c:pt idx="5162">
                  <c:v>2888.48</c:v>
                </c:pt>
                <c:pt idx="5163">
                  <c:v>2888.97</c:v>
                </c:pt>
                <c:pt idx="5164">
                  <c:v>2889.45</c:v>
                </c:pt>
                <c:pt idx="5165">
                  <c:v>2889.93</c:v>
                </c:pt>
                <c:pt idx="5166">
                  <c:v>2890.41</c:v>
                </c:pt>
                <c:pt idx="5167">
                  <c:v>2890.9</c:v>
                </c:pt>
                <c:pt idx="5168">
                  <c:v>2891.38</c:v>
                </c:pt>
                <c:pt idx="5169">
                  <c:v>2891.86</c:v>
                </c:pt>
                <c:pt idx="5170">
                  <c:v>2892.34</c:v>
                </c:pt>
                <c:pt idx="5171">
                  <c:v>2892.82</c:v>
                </c:pt>
                <c:pt idx="5172">
                  <c:v>2893.31</c:v>
                </c:pt>
                <c:pt idx="5173">
                  <c:v>2893.79</c:v>
                </c:pt>
                <c:pt idx="5174">
                  <c:v>2894.27</c:v>
                </c:pt>
                <c:pt idx="5175">
                  <c:v>2894.75</c:v>
                </c:pt>
                <c:pt idx="5176">
                  <c:v>2895.23</c:v>
                </c:pt>
                <c:pt idx="5177">
                  <c:v>2895.72</c:v>
                </c:pt>
                <c:pt idx="5178">
                  <c:v>2896.2</c:v>
                </c:pt>
                <c:pt idx="5179">
                  <c:v>2896.68</c:v>
                </c:pt>
                <c:pt idx="5180">
                  <c:v>2897.16</c:v>
                </c:pt>
                <c:pt idx="5181">
                  <c:v>2897.65</c:v>
                </c:pt>
                <c:pt idx="5182">
                  <c:v>2898.13</c:v>
                </c:pt>
                <c:pt idx="5183">
                  <c:v>2898.61</c:v>
                </c:pt>
                <c:pt idx="5184">
                  <c:v>2899.09</c:v>
                </c:pt>
                <c:pt idx="5185">
                  <c:v>2899.57</c:v>
                </c:pt>
                <c:pt idx="5186">
                  <c:v>2900.06</c:v>
                </c:pt>
                <c:pt idx="5187">
                  <c:v>2900.54</c:v>
                </c:pt>
                <c:pt idx="5188">
                  <c:v>2901.02</c:v>
                </c:pt>
                <c:pt idx="5189">
                  <c:v>2901.5</c:v>
                </c:pt>
                <c:pt idx="5190">
                  <c:v>2901.98</c:v>
                </c:pt>
                <c:pt idx="5191">
                  <c:v>2902.47</c:v>
                </c:pt>
                <c:pt idx="5192">
                  <c:v>2902.95</c:v>
                </c:pt>
                <c:pt idx="5193">
                  <c:v>2903.43</c:v>
                </c:pt>
                <c:pt idx="5194">
                  <c:v>2903.91</c:v>
                </c:pt>
                <c:pt idx="5195">
                  <c:v>2904.4</c:v>
                </c:pt>
                <c:pt idx="5196">
                  <c:v>2904.88</c:v>
                </c:pt>
                <c:pt idx="5197">
                  <c:v>2905.36</c:v>
                </c:pt>
                <c:pt idx="5198">
                  <c:v>2905.84</c:v>
                </c:pt>
                <c:pt idx="5199">
                  <c:v>2906.32</c:v>
                </c:pt>
                <c:pt idx="5200">
                  <c:v>2906.81</c:v>
                </c:pt>
                <c:pt idx="5201">
                  <c:v>2907.29</c:v>
                </c:pt>
                <c:pt idx="5202">
                  <c:v>2907.77</c:v>
                </c:pt>
                <c:pt idx="5203">
                  <c:v>2908.25</c:v>
                </c:pt>
                <c:pt idx="5204">
                  <c:v>2908.73</c:v>
                </c:pt>
                <c:pt idx="5205">
                  <c:v>2909.22</c:v>
                </c:pt>
                <c:pt idx="5206">
                  <c:v>2909.7</c:v>
                </c:pt>
                <c:pt idx="5207">
                  <c:v>2910.18</c:v>
                </c:pt>
                <c:pt idx="5208">
                  <c:v>2910.66</c:v>
                </c:pt>
                <c:pt idx="5209">
                  <c:v>2911.15</c:v>
                </c:pt>
                <c:pt idx="5210">
                  <c:v>2911.63</c:v>
                </c:pt>
                <c:pt idx="5211">
                  <c:v>2912.11</c:v>
                </c:pt>
                <c:pt idx="5212">
                  <c:v>2912.59</c:v>
                </c:pt>
                <c:pt idx="5213">
                  <c:v>2913.07</c:v>
                </c:pt>
                <c:pt idx="5214">
                  <c:v>2913.56</c:v>
                </c:pt>
                <c:pt idx="5215">
                  <c:v>2914.04</c:v>
                </c:pt>
                <c:pt idx="5216">
                  <c:v>2914.52</c:v>
                </c:pt>
                <c:pt idx="5217">
                  <c:v>2915</c:v>
                </c:pt>
                <c:pt idx="5218">
                  <c:v>2915.48</c:v>
                </c:pt>
                <c:pt idx="5219">
                  <c:v>2915.97</c:v>
                </c:pt>
                <c:pt idx="5220">
                  <c:v>2916.45</c:v>
                </c:pt>
                <c:pt idx="5221">
                  <c:v>2916.93</c:v>
                </c:pt>
                <c:pt idx="5222">
                  <c:v>2917.41</c:v>
                </c:pt>
                <c:pt idx="5223">
                  <c:v>2917.9</c:v>
                </c:pt>
                <c:pt idx="5224">
                  <c:v>2918.38</c:v>
                </c:pt>
                <c:pt idx="5225">
                  <c:v>2918.86</c:v>
                </c:pt>
                <c:pt idx="5226">
                  <c:v>2919.34</c:v>
                </c:pt>
                <c:pt idx="5227">
                  <c:v>2919.82</c:v>
                </c:pt>
                <c:pt idx="5228">
                  <c:v>2920.31</c:v>
                </c:pt>
                <c:pt idx="5229">
                  <c:v>2920.79</c:v>
                </c:pt>
                <c:pt idx="5230">
                  <c:v>2921.27</c:v>
                </c:pt>
                <c:pt idx="5231">
                  <c:v>2921.75</c:v>
                </c:pt>
                <c:pt idx="5232">
                  <c:v>2922.23</c:v>
                </c:pt>
                <c:pt idx="5233">
                  <c:v>2922.72</c:v>
                </c:pt>
                <c:pt idx="5234">
                  <c:v>2923.2</c:v>
                </c:pt>
                <c:pt idx="5235">
                  <c:v>2923.68</c:v>
                </c:pt>
                <c:pt idx="5236">
                  <c:v>2924.16</c:v>
                </c:pt>
                <c:pt idx="5237">
                  <c:v>2924.65</c:v>
                </c:pt>
                <c:pt idx="5238">
                  <c:v>2925.13</c:v>
                </c:pt>
                <c:pt idx="5239">
                  <c:v>2925.61</c:v>
                </c:pt>
                <c:pt idx="5240">
                  <c:v>2926.09</c:v>
                </c:pt>
                <c:pt idx="5241">
                  <c:v>2926.57</c:v>
                </c:pt>
                <c:pt idx="5242">
                  <c:v>2927.06</c:v>
                </c:pt>
                <c:pt idx="5243">
                  <c:v>2927.54</c:v>
                </c:pt>
                <c:pt idx="5244">
                  <c:v>2928.02</c:v>
                </c:pt>
                <c:pt idx="5245">
                  <c:v>2928.5</c:v>
                </c:pt>
                <c:pt idx="5246">
                  <c:v>2928.98</c:v>
                </c:pt>
                <c:pt idx="5247">
                  <c:v>2929.47</c:v>
                </c:pt>
                <c:pt idx="5248">
                  <c:v>2929.95</c:v>
                </c:pt>
                <c:pt idx="5249">
                  <c:v>2930.43</c:v>
                </c:pt>
                <c:pt idx="5250">
                  <c:v>2930.91</c:v>
                </c:pt>
                <c:pt idx="5251">
                  <c:v>2931.4</c:v>
                </c:pt>
                <c:pt idx="5252">
                  <c:v>2931.88</c:v>
                </c:pt>
                <c:pt idx="5253">
                  <c:v>2932.36</c:v>
                </c:pt>
                <c:pt idx="5254">
                  <c:v>2932.84</c:v>
                </c:pt>
                <c:pt idx="5255">
                  <c:v>2933.32</c:v>
                </c:pt>
                <c:pt idx="5256">
                  <c:v>2933.81</c:v>
                </c:pt>
                <c:pt idx="5257">
                  <c:v>2934.29</c:v>
                </c:pt>
                <c:pt idx="5258">
                  <c:v>2934.77</c:v>
                </c:pt>
                <c:pt idx="5259">
                  <c:v>2935.25</c:v>
                </c:pt>
                <c:pt idx="5260">
                  <c:v>2935.73</c:v>
                </c:pt>
                <c:pt idx="5261">
                  <c:v>2936.22</c:v>
                </c:pt>
                <c:pt idx="5262">
                  <c:v>2936.7</c:v>
                </c:pt>
                <c:pt idx="5263">
                  <c:v>2937.18</c:v>
                </c:pt>
                <c:pt idx="5264">
                  <c:v>2937.66</c:v>
                </c:pt>
                <c:pt idx="5265">
                  <c:v>2938.14</c:v>
                </c:pt>
                <c:pt idx="5266">
                  <c:v>2938.63</c:v>
                </c:pt>
                <c:pt idx="5267">
                  <c:v>2939.11</c:v>
                </c:pt>
                <c:pt idx="5268">
                  <c:v>2939.59</c:v>
                </c:pt>
                <c:pt idx="5269">
                  <c:v>2940.07</c:v>
                </c:pt>
                <c:pt idx="5270">
                  <c:v>2940.56</c:v>
                </c:pt>
                <c:pt idx="5271">
                  <c:v>2941.04</c:v>
                </c:pt>
                <c:pt idx="5272">
                  <c:v>2941.52</c:v>
                </c:pt>
                <c:pt idx="5273">
                  <c:v>2942</c:v>
                </c:pt>
                <c:pt idx="5274">
                  <c:v>2942.48</c:v>
                </c:pt>
                <c:pt idx="5275">
                  <c:v>2942.97</c:v>
                </c:pt>
                <c:pt idx="5276">
                  <c:v>2943.45</c:v>
                </c:pt>
                <c:pt idx="5277">
                  <c:v>2943.93</c:v>
                </c:pt>
                <c:pt idx="5278">
                  <c:v>2944.41</c:v>
                </c:pt>
                <c:pt idx="5279">
                  <c:v>2944.89</c:v>
                </c:pt>
                <c:pt idx="5280">
                  <c:v>2945.38</c:v>
                </c:pt>
                <c:pt idx="5281">
                  <c:v>2945.86</c:v>
                </c:pt>
                <c:pt idx="5282">
                  <c:v>2946.34</c:v>
                </c:pt>
                <c:pt idx="5283">
                  <c:v>2946.82</c:v>
                </c:pt>
                <c:pt idx="5284">
                  <c:v>2947.31</c:v>
                </c:pt>
                <c:pt idx="5285">
                  <c:v>2947.79</c:v>
                </c:pt>
                <c:pt idx="5286">
                  <c:v>2948.27</c:v>
                </c:pt>
                <c:pt idx="5287">
                  <c:v>2948.75</c:v>
                </c:pt>
                <c:pt idx="5288">
                  <c:v>2949.23</c:v>
                </c:pt>
                <c:pt idx="5289">
                  <c:v>2949.72</c:v>
                </c:pt>
                <c:pt idx="5290">
                  <c:v>2950.2</c:v>
                </c:pt>
                <c:pt idx="5291">
                  <c:v>2950.68</c:v>
                </c:pt>
                <c:pt idx="5292">
                  <c:v>2951.16</c:v>
                </c:pt>
                <c:pt idx="5293">
                  <c:v>2951.64</c:v>
                </c:pt>
                <c:pt idx="5294">
                  <c:v>2952.13</c:v>
                </c:pt>
                <c:pt idx="5295">
                  <c:v>2952.61</c:v>
                </c:pt>
                <c:pt idx="5296">
                  <c:v>2953.09</c:v>
                </c:pt>
                <c:pt idx="5297">
                  <c:v>2953.57</c:v>
                </c:pt>
                <c:pt idx="5298">
                  <c:v>2954.06</c:v>
                </c:pt>
                <c:pt idx="5299">
                  <c:v>2954.54</c:v>
                </c:pt>
                <c:pt idx="5300">
                  <c:v>2955.02</c:v>
                </c:pt>
                <c:pt idx="5301">
                  <c:v>2955.5</c:v>
                </c:pt>
                <c:pt idx="5302">
                  <c:v>2955.98</c:v>
                </c:pt>
                <c:pt idx="5303">
                  <c:v>2956.47</c:v>
                </c:pt>
                <c:pt idx="5304">
                  <c:v>2956.95</c:v>
                </c:pt>
                <c:pt idx="5305">
                  <c:v>2957.43</c:v>
                </c:pt>
                <c:pt idx="5306">
                  <c:v>2957.91</c:v>
                </c:pt>
                <c:pt idx="5307">
                  <c:v>2958.39</c:v>
                </c:pt>
                <c:pt idx="5308">
                  <c:v>2958.88</c:v>
                </c:pt>
                <c:pt idx="5309">
                  <c:v>2959.36</c:v>
                </c:pt>
                <c:pt idx="5310">
                  <c:v>2959.84</c:v>
                </c:pt>
                <c:pt idx="5311">
                  <c:v>2960.32</c:v>
                </c:pt>
                <c:pt idx="5312">
                  <c:v>2960.81</c:v>
                </c:pt>
                <c:pt idx="5313">
                  <c:v>2961.29</c:v>
                </c:pt>
                <c:pt idx="5314">
                  <c:v>2961.77</c:v>
                </c:pt>
                <c:pt idx="5315">
                  <c:v>2962.25</c:v>
                </c:pt>
                <c:pt idx="5316">
                  <c:v>2962.73</c:v>
                </c:pt>
                <c:pt idx="5317">
                  <c:v>2963.22</c:v>
                </c:pt>
                <c:pt idx="5318">
                  <c:v>2963.7</c:v>
                </c:pt>
                <c:pt idx="5319">
                  <c:v>2964.18</c:v>
                </c:pt>
                <c:pt idx="5320">
                  <c:v>2964.66</c:v>
                </c:pt>
                <c:pt idx="5321">
                  <c:v>2965.14</c:v>
                </c:pt>
                <c:pt idx="5322">
                  <c:v>2965.63</c:v>
                </c:pt>
                <c:pt idx="5323">
                  <c:v>2966.11</c:v>
                </c:pt>
                <c:pt idx="5324">
                  <c:v>2966.59</c:v>
                </c:pt>
                <c:pt idx="5325">
                  <c:v>2967.07</c:v>
                </c:pt>
                <c:pt idx="5326">
                  <c:v>2967.56</c:v>
                </c:pt>
                <c:pt idx="5327">
                  <c:v>2968.04</c:v>
                </c:pt>
                <c:pt idx="5328">
                  <c:v>2968.52</c:v>
                </c:pt>
                <c:pt idx="5329">
                  <c:v>2969</c:v>
                </c:pt>
                <c:pt idx="5330">
                  <c:v>2969.48</c:v>
                </c:pt>
                <c:pt idx="5331">
                  <c:v>2969.97</c:v>
                </c:pt>
                <c:pt idx="5332">
                  <c:v>2970.45</c:v>
                </c:pt>
                <c:pt idx="5333">
                  <c:v>2970.93</c:v>
                </c:pt>
                <c:pt idx="5334">
                  <c:v>2971.41</c:v>
                </c:pt>
                <c:pt idx="5335">
                  <c:v>2971.89</c:v>
                </c:pt>
                <c:pt idx="5336">
                  <c:v>2972.38</c:v>
                </c:pt>
                <c:pt idx="5337">
                  <c:v>2972.86</c:v>
                </c:pt>
                <c:pt idx="5338">
                  <c:v>2973.34</c:v>
                </c:pt>
                <c:pt idx="5339">
                  <c:v>2973.82</c:v>
                </c:pt>
                <c:pt idx="5340">
                  <c:v>2974.31</c:v>
                </c:pt>
                <c:pt idx="5341">
                  <c:v>2974.79</c:v>
                </c:pt>
                <c:pt idx="5342">
                  <c:v>2975.27</c:v>
                </c:pt>
                <c:pt idx="5343">
                  <c:v>2975.75</c:v>
                </c:pt>
                <c:pt idx="5344">
                  <c:v>2976.23</c:v>
                </c:pt>
                <c:pt idx="5345">
                  <c:v>2976.72</c:v>
                </c:pt>
                <c:pt idx="5346">
                  <c:v>2977.2</c:v>
                </c:pt>
                <c:pt idx="5347">
                  <c:v>2977.68</c:v>
                </c:pt>
                <c:pt idx="5348">
                  <c:v>2978.16</c:v>
                </c:pt>
                <c:pt idx="5349">
                  <c:v>2978.64</c:v>
                </c:pt>
                <c:pt idx="5350">
                  <c:v>2979.13</c:v>
                </c:pt>
                <c:pt idx="5351">
                  <c:v>2979.61</c:v>
                </c:pt>
                <c:pt idx="5352">
                  <c:v>2980.09</c:v>
                </c:pt>
                <c:pt idx="5353">
                  <c:v>2980.57</c:v>
                </c:pt>
                <c:pt idx="5354">
                  <c:v>2981.05</c:v>
                </c:pt>
                <c:pt idx="5355">
                  <c:v>2981.54</c:v>
                </c:pt>
                <c:pt idx="5356">
                  <c:v>2982.02</c:v>
                </c:pt>
                <c:pt idx="5357">
                  <c:v>2982.5</c:v>
                </c:pt>
                <c:pt idx="5358">
                  <c:v>2982.98</c:v>
                </c:pt>
                <c:pt idx="5359">
                  <c:v>2983.47</c:v>
                </c:pt>
                <c:pt idx="5360">
                  <c:v>2983.95</c:v>
                </c:pt>
                <c:pt idx="5361">
                  <c:v>2984.43</c:v>
                </c:pt>
                <c:pt idx="5362">
                  <c:v>2984.91</c:v>
                </c:pt>
                <c:pt idx="5363">
                  <c:v>2985.39</c:v>
                </c:pt>
                <c:pt idx="5364">
                  <c:v>2985.88</c:v>
                </c:pt>
                <c:pt idx="5365">
                  <c:v>2986.36</c:v>
                </c:pt>
                <c:pt idx="5366">
                  <c:v>2986.84</c:v>
                </c:pt>
                <c:pt idx="5367">
                  <c:v>2987.32</c:v>
                </c:pt>
                <c:pt idx="5368">
                  <c:v>2987.8</c:v>
                </c:pt>
                <c:pt idx="5369">
                  <c:v>2988.29</c:v>
                </c:pt>
                <c:pt idx="5370">
                  <c:v>2988.77</c:v>
                </c:pt>
                <c:pt idx="5371">
                  <c:v>2989.25</c:v>
                </c:pt>
                <c:pt idx="5372">
                  <c:v>2989.73</c:v>
                </c:pt>
                <c:pt idx="5373">
                  <c:v>2990.22</c:v>
                </c:pt>
                <c:pt idx="5374">
                  <c:v>2990.7</c:v>
                </c:pt>
                <c:pt idx="5375">
                  <c:v>2991.18</c:v>
                </c:pt>
                <c:pt idx="5376">
                  <c:v>2991.66</c:v>
                </c:pt>
                <c:pt idx="5377">
                  <c:v>2992.14</c:v>
                </c:pt>
                <c:pt idx="5378">
                  <c:v>2992.63</c:v>
                </c:pt>
                <c:pt idx="5379">
                  <c:v>2993.11</c:v>
                </c:pt>
                <c:pt idx="5380">
                  <c:v>2993.59</c:v>
                </c:pt>
                <c:pt idx="5381">
                  <c:v>2994.07</c:v>
                </c:pt>
                <c:pt idx="5382">
                  <c:v>2994.55</c:v>
                </c:pt>
                <c:pt idx="5383">
                  <c:v>2995.04</c:v>
                </c:pt>
                <c:pt idx="5384">
                  <c:v>2995.52</c:v>
                </c:pt>
                <c:pt idx="5385">
                  <c:v>2996</c:v>
                </c:pt>
                <c:pt idx="5386">
                  <c:v>2996.48</c:v>
                </c:pt>
                <c:pt idx="5387">
                  <c:v>2996.97</c:v>
                </c:pt>
                <c:pt idx="5388">
                  <c:v>2997.45</c:v>
                </c:pt>
                <c:pt idx="5389">
                  <c:v>2997.93</c:v>
                </c:pt>
                <c:pt idx="5390">
                  <c:v>2998.41</c:v>
                </c:pt>
                <c:pt idx="5391">
                  <c:v>2998.89</c:v>
                </c:pt>
                <c:pt idx="5392">
                  <c:v>2999.38</c:v>
                </c:pt>
                <c:pt idx="5393">
                  <c:v>2999.86</c:v>
                </c:pt>
                <c:pt idx="5394">
                  <c:v>3000.34</c:v>
                </c:pt>
                <c:pt idx="5395">
                  <c:v>3000.82</c:v>
                </c:pt>
                <c:pt idx="5396">
                  <c:v>3001.3</c:v>
                </c:pt>
                <c:pt idx="5397">
                  <c:v>3001.79</c:v>
                </c:pt>
                <c:pt idx="5398">
                  <c:v>3002.27</c:v>
                </c:pt>
                <c:pt idx="5399">
                  <c:v>3002.75</c:v>
                </c:pt>
                <c:pt idx="5400">
                  <c:v>3003.23</c:v>
                </c:pt>
                <c:pt idx="5401">
                  <c:v>3003.72</c:v>
                </c:pt>
                <c:pt idx="5402">
                  <c:v>3004.2</c:v>
                </c:pt>
                <c:pt idx="5403">
                  <c:v>3004.68</c:v>
                </c:pt>
                <c:pt idx="5404">
                  <c:v>3005.16</c:v>
                </c:pt>
                <c:pt idx="5405">
                  <c:v>3005.64</c:v>
                </c:pt>
                <c:pt idx="5406">
                  <c:v>3006.13</c:v>
                </c:pt>
                <c:pt idx="5407">
                  <c:v>3006.61</c:v>
                </c:pt>
                <c:pt idx="5408">
                  <c:v>3007.09</c:v>
                </c:pt>
                <c:pt idx="5409">
                  <c:v>3007.57</c:v>
                </c:pt>
                <c:pt idx="5410">
                  <c:v>3008.05</c:v>
                </c:pt>
                <c:pt idx="5411">
                  <c:v>3008.54</c:v>
                </c:pt>
                <c:pt idx="5412">
                  <c:v>3009.02</c:v>
                </c:pt>
                <c:pt idx="5413">
                  <c:v>3009.5</c:v>
                </c:pt>
                <c:pt idx="5414">
                  <c:v>3009.98</c:v>
                </c:pt>
                <c:pt idx="5415">
                  <c:v>3010.47</c:v>
                </c:pt>
                <c:pt idx="5416">
                  <c:v>3010.95</c:v>
                </c:pt>
                <c:pt idx="5417">
                  <c:v>3011.43</c:v>
                </c:pt>
                <c:pt idx="5418">
                  <c:v>3011.91</c:v>
                </c:pt>
                <c:pt idx="5419">
                  <c:v>3012.39</c:v>
                </c:pt>
                <c:pt idx="5420">
                  <c:v>3012.88</c:v>
                </c:pt>
                <c:pt idx="5421">
                  <c:v>3013.36</c:v>
                </c:pt>
                <c:pt idx="5422">
                  <c:v>3013.84</c:v>
                </c:pt>
                <c:pt idx="5423">
                  <c:v>3014.32</c:v>
                </c:pt>
                <c:pt idx="5424">
                  <c:v>3014.8</c:v>
                </c:pt>
                <c:pt idx="5425">
                  <c:v>3015.29</c:v>
                </c:pt>
                <c:pt idx="5426">
                  <c:v>3015.77</c:v>
                </c:pt>
                <c:pt idx="5427">
                  <c:v>3016.25</c:v>
                </c:pt>
                <c:pt idx="5428">
                  <c:v>3016.73</c:v>
                </c:pt>
                <c:pt idx="5429">
                  <c:v>3017.22</c:v>
                </c:pt>
                <c:pt idx="5430">
                  <c:v>3017.7</c:v>
                </c:pt>
                <c:pt idx="5431">
                  <c:v>3018.18</c:v>
                </c:pt>
                <c:pt idx="5432">
                  <c:v>3018.66</c:v>
                </c:pt>
                <c:pt idx="5433">
                  <c:v>3019.14</c:v>
                </c:pt>
                <c:pt idx="5434">
                  <c:v>3019.63</c:v>
                </c:pt>
                <c:pt idx="5435">
                  <c:v>3020.11</c:v>
                </c:pt>
                <c:pt idx="5436">
                  <c:v>3020.59</c:v>
                </c:pt>
                <c:pt idx="5437">
                  <c:v>3021.07</c:v>
                </c:pt>
                <c:pt idx="5438">
                  <c:v>3021.55</c:v>
                </c:pt>
                <c:pt idx="5439">
                  <c:v>3022.04</c:v>
                </c:pt>
                <c:pt idx="5440">
                  <c:v>3022.52</c:v>
                </c:pt>
                <c:pt idx="5441">
                  <c:v>3023</c:v>
                </c:pt>
                <c:pt idx="5442">
                  <c:v>3023.48</c:v>
                </c:pt>
                <c:pt idx="5443">
                  <c:v>3023.97</c:v>
                </c:pt>
                <c:pt idx="5444">
                  <c:v>3024.45</c:v>
                </c:pt>
                <c:pt idx="5445">
                  <c:v>3024.93</c:v>
                </c:pt>
                <c:pt idx="5446">
                  <c:v>3025.41</c:v>
                </c:pt>
                <c:pt idx="5447">
                  <c:v>3025.89</c:v>
                </c:pt>
                <c:pt idx="5448">
                  <c:v>3026.38</c:v>
                </c:pt>
                <c:pt idx="5449">
                  <c:v>3026.86</c:v>
                </c:pt>
                <c:pt idx="5450">
                  <c:v>3027.34</c:v>
                </c:pt>
                <c:pt idx="5451">
                  <c:v>3027.82</c:v>
                </c:pt>
                <c:pt idx="5452">
                  <c:v>3028.3</c:v>
                </c:pt>
                <c:pt idx="5453">
                  <c:v>3028.79</c:v>
                </c:pt>
                <c:pt idx="5454">
                  <c:v>3029.27</c:v>
                </c:pt>
                <c:pt idx="5455">
                  <c:v>3029.75</c:v>
                </c:pt>
                <c:pt idx="5456">
                  <c:v>3030.23</c:v>
                </c:pt>
                <c:pt idx="5457">
                  <c:v>3030.72</c:v>
                </c:pt>
                <c:pt idx="5458">
                  <c:v>3031.2</c:v>
                </c:pt>
                <c:pt idx="5459">
                  <c:v>3031.68</c:v>
                </c:pt>
                <c:pt idx="5460">
                  <c:v>3032.16</c:v>
                </c:pt>
                <c:pt idx="5461">
                  <c:v>3032.64</c:v>
                </c:pt>
                <c:pt idx="5462">
                  <c:v>3033.13</c:v>
                </c:pt>
                <c:pt idx="5463">
                  <c:v>3033.61</c:v>
                </c:pt>
                <c:pt idx="5464">
                  <c:v>3034.09</c:v>
                </c:pt>
                <c:pt idx="5465">
                  <c:v>3034.57</c:v>
                </c:pt>
                <c:pt idx="5466">
                  <c:v>3035.05</c:v>
                </c:pt>
                <c:pt idx="5467">
                  <c:v>3035.54</c:v>
                </c:pt>
                <c:pt idx="5468">
                  <c:v>3036.02</c:v>
                </c:pt>
                <c:pt idx="5469">
                  <c:v>3036.5</c:v>
                </c:pt>
                <c:pt idx="5470">
                  <c:v>3036.98</c:v>
                </c:pt>
                <c:pt idx="5471">
                  <c:v>3037.47</c:v>
                </c:pt>
                <c:pt idx="5472">
                  <c:v>3037.95</c:v>
                </c:pt>
                <c:pt idx="5473">
                  <c:v>3038.43</c:v>
                </c:pt>
                <c:pt idx="5474">
                  <c:v>3038.91</c:v>
                </c:pt>
                <c:pt idx="5475">
                  <c:v>3039.39</c:v>
                </c:pt>
                <c:pt idx="5476">
                  <c:v>3039.88</c:v>
                </c:pt>
                <c:pt idx="5477">
                  <c:v>3040.36</c:v>
                </c:pt>
                <c:pt idx="5478">
                  <c:v>3040.84</c:v>
                </c:pt>
                <c:pt idx="5479">
                  <c:v>3041.32</c:v>
                </c:pt>
                <c:pt idx="5480">
                  <c:v>3041.8</c:v>
                </c:pt>
                <c:pt idx="5481">
                  <c:v>3042.29</c:v>
                </c:pt>
                <c:pt idx="5482">
                  <c:v>3042.77</c:v>
                </c:pt>
                <c:pt idx="5483">
                  <c:v>3043.25</c:v>
                </c:pt>
                <c:pt idx="5484">
                  <c:v>3043.73</c:v>
                </c:pt>
                <c:pt idx="5485">
                  <c:v>3044.22</c:v>
                </c:pt>
                <c:pt idx="5486">
                  <c:v>3044.7</c:v>
                </c:pt>
                <c:pt idx="5487">
                  <c:v>3045.18</c:v>
                </c:pt>
                <c:pt idx="5488">
                  <c:v>3045.66</c:v>
                </c:pt>
                <c:pt idx="5489">
                  <c:v>3046.14</c:v>
                </c:pt>
                <c:pt idx="5490">
                  <c:v>3046.63</c:v>
                </c:pt>
                <c:pt idx="5491">
                  <c:v>3047.11</c:v>
                </c:pt>
                <c:pt idx="5492">
                  <c:v>3047.59</c:v>
                </c:pt>
                <c:pt idx="5493">
                  <c:v>3048.07</c:v>
                </c:pt>
                <c:pt idx="5494">
                  <c:v>3048.55</c:v>
                </c:pt>
                <c:pt idx="5495">
                  <c:v>3049.04</c:v>
                </c:pt>
                <c:pt idx="5496">
                  <c:v>3049.52</c:v>
                </c:pt>
                <c:pt idx="5497">
                  <c:v>3050</c:v>
                </c:pt>
                <c:pt idx="5498">
                  <c:v>3050.48</c:v>
                </c:pt>
                <c:pt idx="5499">
                  <c:v>3050.96</c:v>
                </c:pt>
                <c:pt idx="5500">
                  <c:v>3051.45</c:v>
                </c:pt>
                <c:pt idx="5501">
                  <c:v>3051.93</c:v>
                </c:pt>
                <c:pt idx="5502">
                  <c:v>3052.41</c:v>
                </c:pt>
                <c:pt idx="5503">
                  <c:v>3052.89</c:v>
                </c:pt>
                <c:pt idx="5504">
                  <c:v>3053.38</c:v>
                </c:pt>
                <c:pt idx="5505">
                  <c:v>3053.86</c:v>
                </c:pt>
                <c:pt idx="5506">
                  <c:v>3054.34</c:v>
                </c:pt>
                <c:pt idx="5507">
                  <c:v>3054.82</c:v>
                </c:pt>
                <c:pt idx="5508">
                  <c:v>3055.3</c:v>
                </c:pt>
                <c:pt idx="5509">
                  <c:v>3055.79</c:v>
                </c:pt>
                <c:pt idx="5510">
                  <c:v>3056.27</c:v>
                </c:pt>
                <c:pt idx="5511">
                  <c:v>3056.75</c:v>
                </c:pt>
                <c:pt idx="5512">
                  <c:v>3057.23</c:v>
                </c:pt>
                <c:pt idx="5513">
                  <c:v>3057.71</c:v>
                </c:pt>
                <c:pt idx="5514">
                  <c:v>3058.2</c:v>
                </c:pt>
                <c:pt idx="5515">
                  <c:v>3058.68</c:v>
                </c:pt>
                <c:pt idx="5516">
                  <c:v>3059.16</c:v>
                </c:pt>
                <c:pt idx="5517">
                  <c:v>3059.64</c:v>
                </c:pt>
                <c:pt idx="5518">
                  <c:v>3060.13</c:v>
                </c:pt>
                <c:pt idx="5519">
                  <c:v>3060.61</c:v>
                </c:pt>
                <c:pt idx="5520">
                  <c:v>3061.09</c:v>
                </c:pt>
                <c:pt idx="5521">
                  <c:v>3061.57</c:v>
                </c:pt>
                <c:pt idx="5522">
                  <c:v>3062.05</c:v>
                </c:pt>
                <c:pt idx="5523">
                  <c:v>3062.54</c:v>
                </c:pt>
                <c:pt idx="5524">
                  <c:v>3063.02</c:v>
                </c:pt>
                <c:pt idx="5525">
                  <c:v>3063.5</c:v>
                </c:pt>
                <c:pt idx="5526">
                  <c:v>3063.98</c:v>
                </c:pt>
                <c:pt idx="5527">
                  <c:v>3064.46</c:v>
                </c:pt>
                <c:pt idx="5528">
                  <c:v>3064.95</c:v>
                </c:pt>
                <c:pt idx="5529">
                  <c:v>3065.43</c:v>
                </c:pt>
                <c:pt idx="5530">
                  <c:v>3065.91</c:v>
                </c:pt>
                <c:pt idx="5531">
                  <c:v>3066.39</c:v>
                </c:pt>
                <c:pt idx="5532">
                  <c:v>3066.88</c:v>
                </c:pt>
                <c:pt idx="5533">
                  <c:v>3067.36</c:v>
                </c:pt>
                <c:pt idx="5534">
                  <c:v>3067.84</c:v>
                </c:pt>
                <c:pt idx="5535">
                  <c:v>3068.32</c:v>
                </c:pt>
                <c:pt idx="5536">
                  <c:v>3068.8</c:v>
                </c:pt>
                <c:pt idx="5537">
                  <c:v>3069.29</c:v>
                </c:pt>
                <c:pt idx="5538">
                  <c:v>3069.77</c:v>
                </c:pt>
                <c:pt idx="5539">
                  <c:v>3070.25</c:v>
                </c:pt>
                <c:pt idx="5540">
                  <c:v>3070.73</c:v>
                </c:pt>
                <c:pt idx="5541">
                  <c:v>3071.21</c:v>
                </c:pt>
                <c:pt idx="5542">
                  <c:v>3071.7</c:v>
                </c:pt>
                <c:pt idx="5543">
                  <c:v>3072.18</c:v>
                </c:pt>
                <c:pt idx="5544">
                  <c:v>3072.66</c:v>
                </c:pt>
                <c:pt idx="5545">
                  <c:v>3073.14</c:v>
                </c:pt>
                <c:pt idx="5546">
                  <c:v>3073.63</c:v>
                </c:pt>
                <c:pt idx="5547">
                  <c:v>3074.11</c:v>
                </c:pt>
                <c:pt idx="5548">
                  <c:v>3074.59</c:v>
                </c:pt>
                <c:pt idx="5549">
                  <c:v>3075.07</c:v>
                </c:pt>
                <c:pt idx="5550">
                  <c:v>3075.55</c:v>
                </c:pt>
                <c:pt idx="5551">
                  <c:v>3076.04</c:v>
                </c:pt>
                <c:pt idx="5552">
                  <c:v>3076.52</c:v>
                </c:pt>
                <c:pt idx="5553">
                  <c:v>3077</c:v>
                </c:pt>
                <c:pt idx="5554">
                  <c:v>3077.48</c:v>
                </c:pt>
                <c:pt idx="5555">
                  <c:v>3077.96</c:v>
                </c:pt>
                <c:pt idx="5556">
                  <c:v>3078.45</c:v>
                </c:pt>
                <c:pt idx="5557">
                  <c:v>3078.93</c:v>
                </c:pt>
                <c:pt idx="5558">
                  <c:v>3079.41</c:v>
                </c:pt>
                <c:pt idx="5559">
                  <c:v>3079.89</c:v>
                </c:pt>
                <c:pt idx="5560">
                  <c:v>3080.38</c:v>
                </c:pt>
                <c:pt idx="5561">
                  <c:v>3080.86</c:v>
                </c:pt>
                <c:pt idx="5562">
                  <c:v>3081.34</c:v>
                </c:pt>
                <c:pt idx="5563">
                  <c:v>3081.82</c:v>
                </c:pt>
                <c:pt idx="5564">
                  <c:v>3082.3</c:v>
                </c:pt>
                <c:pt idx="5565">
                  <c:v>3082.79</c:v>
                </c:pt>
                <c:pt idx="5566">
                  <c:v>3083.27</c:v>
                </c:pt>
                <c:pt idx="5567">
                  <c:v>3083.75</c:v>
                </c:pt>
                <c:pt idx="5568">
                  <c:v>3084.23</c:v>
                </c:pt>
                <c:pt idx="5569">
                  <c:v>3084.71</c:v>
                </c:pt>
                <c:pt idx="5570">
                  <c:v>3085.2</c:v>
                </c:pt>
                <c:pt idx="5571">
                  <c:v>3085.68</c:v>
                </c:pt>
                <c:pt idx="5572">
                  <c:v>3086.16</c:v>
                </c:pt>
                <c:pt idx="5573">
                  <c:v>3086.64</c:v>
                </c:pt>
                <c:pt idx="5574">
                  <c:v>3087.13</c:v>
                </c:pt>
                <c:pt idx="5575">
                  <c:v>3087.61</c:v>
                </c:pt>
                <c:pt idx="5576">
                  <c:v>3088.09</c:v>
                </c:pt>
                <c:pt idx="5577">
                  <c:v>3088.57</c:v>
                </c:pt>
                <c:pt idx="5578">
                  <c:v>3089.05</c:v>
                </c:pt>
                <c:pt idx="5579">
                  <c:v>3089.54</c:v>
                </c:pt>
                <c:pt idx="5580">
                  <c:v>3090.02</c:v>
                </c:pt>
                <c:pt idx="5581">
                  <c:v>3090.5</c:v>
                </c:pt>
                <c:pt idx="5582">
                  <c:v>3090.98</c:v>
                </c:pt>
                <c:pt idx="5583">
                  <c:v>3091.46</c:v>
                </c:pt>
                <c:pt idx="5584">
                  <c:v>3091.95</c:v>
                </c:pt>
                <c:pt idx="5585">
                  <c:v>3092.43</c:v>
                </c:pt>
                <c:pt idx="5586">
                  <c:v>3092.91</c:v>
                </c:pt>
                <c:pt idx="5587">
                  <c:v>3093.39</c:v>
                </c:pt>
                <c:pt idx="5588">
                  <c:v>3093.88</c:v>
                </c:pt>
                <c:pt idx="5589">
                  <c:v>3094.36</c:v>
                </c:pt>
                <c:pt idx="5590">
                  <c:v>3094.84</c:v>
                </c:pt>
                <c:pt idx="5591">
                  <c:v>3095.32</c:v>
                </c:pt>
                <c:pt idx="5592">
                  <c:v>3095.8</c:v>
                </c:pt>
                <c:pt idx="5593">
                  <c:v>3096.29</c:v>
                </c:pt>
                <c:pt idx="5594">
                  <c:v>3096.77</c:v>
                </c:pt>
                <c:pt idx="5595">
                  <c:v>3097.25</c:v>
                </c:pt>
                <c:pt idx="5596">
                  <c:v>3097.73</c:v>
                </c:pt>
                <c:pt idx="5597">
                  <c:v>3098.21</c:v>
                </c:pt>
                <c:pt idx="5598">
                  <c:v>3098.7</c:v>
                </c:pt>
                <c:pt idx="5599">
                  <c:v>3099.18</c:v>
                </c:pt>
                <c:pt idx="5600">
                  <c:v>3099.66</c:v>
                </c:pt>
                <c:pt idx="5601">
                  <c:v>3100.14</c:v>
                </c:pt>
                <c:pt idx="5602">
                  <c:v>3100.63</c:v>
                </c:pt>
                <c:pt idx="5603">
                  <c:v>3101.11</c:v>
                </c:pt>
                <c:pt idx="5604">
                  <c:v>3101.59</c:v>
                </c:pt>
                <c:pt idx="5605">
                  <c:v>3102.07</c:v>
                </c:pt>
                <c:pt idx="5606">
                  <c:v>3102.55</c:v>
                </c:pt>
                <c:pt idx="5607">
                  <c:v>3103.04</c:v>
                </c:pt>
                <c:pt idx="5608">
                  <c:v>3103.52</c:v>
                </c:pt>
                <c:pt idx="5609">
                  <c:v>3104</c:v>
                </c:pt>
                <c:pt idx="5610">
                  <c:v>3104.48</c:v>
                </c:pt>
                <c:pt idx="5611">
                  <c:v>3104.96</c:v>
                </c:pt>
                <c:pt idx="5612">
                  <c:v>3105.45</c:v>
                </c:pt>
                <c:pt idx="5613">
                  <c:v>3105.93</c:v>
                </c:pt>
                <c:pt idx="5614">
                  <c:v>3106.41</c:v>
                </c:pt>
                <c:pt idx="5615">
                  <c:v>3106.89</c:v>
                </c:pt>
                <c:pt idx="5616">
                  <c:v>3107.38</c:v>
                </c:pt>
                <c:pt idx="5617">
                  <c:v>3107.86</c:v>
                </c:pt>
                <c:pt idx="5618">
                  <c:v>3108.34</c:v>
                </c:pt>
                <c:pt idx="5619">
                  <c:v>3108.82</c:v>
                </c:pt>
                <c:pt idx="5620">
                  <c:v>3109.3</c:v>
                </c:pt>
                <c:pt idx="5621">
                  <c:v>3109.79</c:v>
                </c:pt>
                <c:pt idx="5622">
                  <c:v>3110.27</c:v>
                </c:pt>
                <c:pt idx="5623">
                  <c:v>3110.75</c:v>
                </c:pt>
                <c:pt idx="5624">
                  <c:v>3111.23</c:v>
                </c:pt>
                <c:pt idx="5625">
                  <c:v>3111.71</c:v>
                </c:pt>
                <c:pt idx="5626">
                  <c:v>3112.2</c:v>
                </c:pt>
                <c:pt idx="5627">
                  <c:v>3112.68</c:v>
                </c:pt>
                <c:pt idx="5628">
                  <c:v>3113.16</c:v>
                </c:pt>
                <c:pt idx="5629">
                  <c:v>3113.64</c:v>
                </c:pt>
                <c:pt idx="5630">
                  <c:v>3114.13</c:v>
                </c:pt>
                <c:pt idx="5631">
                  <c:v>3114.61</c:v>
                </c:pt>
                <c:pt idx="5632">
                  <c:v>3115.09</c:v>
                </c:pt>
                <c:pt idx="5633">
                  <c:v>3115.57</c:v>
                </c:pt>
                <c:pt idx="5634">
                  <c:v>3116.05</c:v>
                </c:pt>
                <c:pt idx="5635">
                  <c:v>3116.54</c:v>
                </c:pt>
                <c:pt idx="5636">
                  <c:v>3117.02</c:v>
                </c:pt>
                <c:pt idx="5637">
                  <c:v>3117.5</c:v>
                </c:pt>
                <c:pt idx="5638">
                  <c:v>3117.98</c:v>
                </c:pt>
                <c:pt idx="5639">
                  <c:v>3118.46</c:v>
                </c:pt>
                <c:pt idx="5640">
                  <c:v>3118.95</c:v>
                </c:pt>
                <c:pt idx="5641">
                  <c:v>3119.43</c:v>
                </c:pt>
                <c:pt idx="5642">
                  <c:v>3119.91</c:v>
                </c:pt>
                <c:pt idx="5643">
                  <c:v>3120.39</c:v>
                </c:pt>
                <c:pt idx="5644">
                  <c:v>3120.87</c:v>
                </c:pt>
                <c:pt idx="5645">
                  <c:v>3121.36</c:v>
                </c:pt>
                <c:pt idx="5646">
                  <c:v>3121.84</c:v>
                </c:pt>
                <c:pt idx="5647">
                  <c:v>3122.32</c:v>
                </c:pt>
                <c:pt idx="5648">
                  <c:v>3122.8</c:v>
                </c:pt>
                <c:pt idx="5649">
                  <c:v>3123.29</c:v>
                </c:pt>
                <c:pt idx="5650">
                  <c:v>3123.77</c:v>
                </c:pt>
                <c:pt idx="5651">
                  <c:v>3124.25</c:v>
                </c:pt>
                <c:pt idx="5652">
                  <c:v>3124.73</c:v>
                </c:pt>
                <c:pt idx="5653">
                  <c:v>3125.21</c:v>
                </c:pt>
                <c:pt idx="5654">
                  <c:v>3125.7</c:v>
                </c:pt>
                <c:pt idx="5655">
                  <c:v>3126.18</c:v>
                </c:pt>
                <c:pt idx="5656">
                  <c:v>3126.66</c:v>
                </c:pt>
                <c:pt idx="5657">
                  <c:v>3127.14</c:v>
                </c:pt>
                <c:pt idx="5658">
                  <c:v>3127.62</c:v>
                </c:pt>
                <c:pt idx="5659">
                  <c:v>3128.11</c:v>
                </c:pt>
                <c:pt idx="5660">
                  <c:v>3128.59</c:v>
                </c:pt>
                <c:pt idx="5661">
                  <c:v>3129.07</c:v>
                </c:pt>
                <c:pt idx="5662">
                  <c:v>3129.55</c:v>
                </c:pt>
                <c:pt idx="5663">
                  <c:v>3130.04</c:v>
                </c:pt>
                <c:pt idx="5664">
                  <c:v>3130.52</c:v>
                </c:pt>
                <c:pt idx="5665">
                  <c:v>3131</c:v>
                </c:pt>
                <c:pt idx="5666">
                  <c:v>3131.48</c:v>
                </c:pt>
                <c:pt idx="5667">
                  <c:v>3131.96</c:v>
                </c:pt>
                <c:pt idx="5668">
                  <c:v>3132.45</c:v>
                </c:pt>
                <c:pt idx="5669">
                  <c:v>3132.93</c:v>
                </c:pt>
                <c:pt idx="5670">
                  <c:v>3133.41</c:v>
                </c:pt>
                <c:pt idx="5671">
                  <c:v>3133.89</c:v>
                </c:pt>
                <c:pt idx="5672">
                  <c:v>3134.37</c:v>
                </c:pt>
                <c:pt idx="5673">
                  <c:v>3134.86</c:v>
                </c:pt>
                <c:pt idx="5674">
                  <c:v>3135.34</c:v>
                </c:pt>
                <c:pt idx="5675">
                  <c:v>3135.82</c:v>
                </c:pt>
                <c:pt idx="5676">
                  <c:v>3136.3</c:v>
                </c:pt>
                <c:pt idx="5677">
                  <c:v>3136.79</c:v>
                </c:pt>
                <c:pt idx="5678">
                  <c:v>3137.27</c:v>
                </c:pt>
                <c:pt idx="5679">
                  <c:v>3137.75</c:v>
                </c:pt>
                <c:pt idx="5680">
                  <c:v>3138.23</c:v>
                </c:pt>
                <c:pt idx="5681">
                  <c:v>3138.71</c:v>
                </c:pt>
                <c:pt idx="5682">
                  <c:v>3139.2</c:v>
                </c:pt>
                <c:pt idx="5683">
                  <c:v>3139.68</c:v>
                </c:pt>
                <c:pt idx="5684">
                  <c:v>3140.16</c:v>
                </c:pt>
                <c:pt idx="5685">
                  <c:v>3140.64</c:v>
                </c:pt>
                <c:pt idx="5686">
                  <c:v>3141.12</c:v>
                </c:pt>
                <c:pt idx="5687">
                  <c:v>3141.61</c:v>
                </c:pt>
                <c:pt idx="5688">
                  <c:v>3142.09</c:v>
                </c:pt>
                <c:pt idx="5689">
                  <c:v>3142.57</c:v>
                </c:pt>
                <c:pt idx="5690">
                  <c:v>3143.05</c:v>
                </c:pt>
                <c:pt idx="5691">
                  <c:v>3143.54</c:v>
                </c:pt>
                <c:pt idx="5692">
                  <c:v>3144.02</c:v>
                </c:pt>
                <c:pt idx="5693">
                  <c:v>3144.5</c:v>
                </c:pt>
                <c:pt idx="5694">
                  <c:v>3144.98</c:v>
                </c:pt>
                <c:pt idx="5695">
                  <c:v>3145.46</c:v>
                </c:pt>
                <c:pt idx="5696">
                  <c:v>3145.95</c:v>
                </c:pt>
                <c:pt idx="5697">
                  <c:v>3146.43</c:v>
                </c:pt>
                <c:pt idx="5698">
                  <c:v>3146.91</c:v>
                </c:pt>
                <c:pt idx="5699">
                  <c:v>3147.39</c:v>
                </c:pt>
                <c:pt idx="5700">
                  <c:v>3147.87</c:v>
                </c:pt>
                <c:pt idx="5701">
                  <c:v>3148.36</c:v>
                </c:pt>
                <c:pt idx="5702">
                  <c:v>3148.84</c:v>
                </c:pt>
                <c:pt idx="5703">
                  <c:v>3149.32</c:v>
                </c:pt>
                <c:pt idx="5704">
                  <c:v>3149.8</c:v>
                </c:pt>
                <c:pt idx="5705">
                  <c:v>3150.29</c:v>
                </c:pt>
                <c:pt idx="5706">
                  <c:v>3150.77</c:v>
                </c:pt>
                <c:pt idx="5707">
                  <c:v>3151.25</c:v>
                </c:pt>
                <c:pt idx="5708">
                  <c:v>3151.73</c:v>
                </c:pt>
                <c:pt idx="5709">
                  <c:v>3152.21</c:v>
                </c:pt>
                <c:pt idx="5710">
                  <c:v>3152.7</c:v>
                </c:pt>
                <c:pt idx="5711">
                  <c:v>3153.18</c:v>
                </c:pt>
                <c:pt idx="5712">
                  <c:v>3153.66</c:v>
                </c:pt>
                <c:pt idx="5713">
                  <c:v>3154.14</c:v>
                </c:pt>
                <c:pt idx="5714">
                  <c:v>3154.62</c:v>
                </c:pt>
                <c:pt idx="5715">
                  <c:v>3155.11</c:v>
                </c:pt>
                <c:pt idx="5716">
                  <c:v>3155.59</c:v>
                </c:pt>
                <c:pt idx="5717">
                  <c:v>3156.07</c:v>
                </c:pt>
                <c:pt idx="5718">
                  <c:v>3156.55</c:v>
                </c:pt>
                <c:pt idx="5719">
                  <c:v>3157.04</c:v>
                </c:pt>
                <c:pt idx="5720">
                  <c:v>3157.52</c:v>
                </c:pt>
                <c:pt idx="5721">
                  <c:v>3158</c:v>
                </c:pt>
                <c:pt idx="5722">
                  <c:v>3158.48</c:v>
                </c:pt>
                <c:pt idx="5723">
                  <c:v>3158.96</c:v>
                </c:pt>
                <c:pt idx="5724">
                  <c:v>3159.45</c:v>
                </c:pt>
                <c:pt idx="5725">
                  <c:v>3159.93</c:v>
                </c:pt>
                <c:pt idx="5726">
                  <c:v>3160.41</c:v>
                </c:pt>
                <c:pt idx="5727">
                  <c:v>3160.89</c:v>
                </c:pt>
                <c:pt idx="5728">
                  <c:v>3161.37</c:v>
                </c:pt>
                <c:pt idx="5729">
                  <c:v>3161.86</c:v>
                </c:pt>
                <c:pt idx="5730">
                  <c:v>3162.34</c:v>
                </c:pt>
                <c:pt idx="5731">
                  <c:v>3162.82</c:v>
                </c:pt>
                <c:pt idx="5732">
                  <c:v>3163.3</c:v>
                </c:pt>
                <c:pt idx="5733">
                  <c:v>3163.79</c:v>
                </c:pt>
                <c:pt idx="5734">
                  <c:v>3164.27</c:v>
                </c:pt>
                <c:pt idx="5735">
                  <c:v>3164.75</c:v>
                </c:pt>
                <c:pt idx="5736">
                  <c:v>3165.23</c:v>
                </c:pt>
                <c:pt idx="5737">
                  <c:v>3165.71</c:v>
                </c:pt>
                <c:pt idx="5738">
                  <c:v>3166.2</c:v>
                </c:pt>
                <c:pt idx="5739">
                  <c:v>3166.68</c:v>
                </c:pt>
                <c:pt idx="5740">
                  <c:v>3167.16</c:v>
                </c:pt>
                <c:pt idx="5741">
                  <c:v>3167.64</c:v>
                </c:pt>
                <c:pt idx="5742">
                  <c:v>3168.12</c:v>
                </c:pt>
                <c:pt idx="5743">
                  <c:v>3168.61</c:v>
                </c:pt>
                <c:pt idx="5744">
                  <c:v>3169.09</c:v>
                </c:pt>
                <c:pt idx="5745">
                  <c:v>3169.57</c:v>
                </c:pt>
                <c:pt idx="5746">
                  <c:v>3170.05</c:v>
                </c:pt>
                <c:pt idx="5747">
                  <c:v>3170.53</c:v>
                </c:pt>
                <c:pt idx="5748">
                  <c:v>3171.02</c:v>
                </c:pt>
                <c:pt idx="5749">
                  <c:v>3171.5</c:v>
                </c:pt>
                <c:pt idx="5750">
                  <c:v>3171.98</c:v>
                </c:pt>
                <c:pt idx="5751">
                  <c:v>3172.46</c:v>
                </c:pt>
                <c:pt idx="5752">
                  <c:v>3172.95</c:v>
                </c:pt>
                <c:pt idx="5753">
                  <c:v>3173.43</c:v>
                </c:pt>
                <c:pt idx="5754">
                  <c:v>3173.91</c:v>
                </c:pt>
                <c:pt idx="5755">
                  <c:v>3174.39</c:v>
                </c:pt>
                <c:pt idx="5756">
                  <c:v>3174.87</c:v>
                </c:pt>
                <c:pt idx="5757">
                  <c:v>3175.36</c:v>
                </c:pt>
                <c:pt idx="5758">
                  <c:v>3175.84</c:v>
                </c:pt>
                <c:pt idx="5759">
                  <c:v>3176.32</c:v>
                </c:pt>
                <c:pt idx="5760">
                  <c:v>3176.8</c:v>
                </c:pt>
                <c:pt idx="5761">
                  <c:v>3177.28</c:v>
                </c:pt>
                <c:pt idx="5762">
                  <c:v>3177.77</c:v>
                </c:pt>
                <c:pt idx="5763">
                  <c:v>3178.25</c:v>
                </c:pt>
                <c:pt idx="5764">
                  <c:v>3178.73</c:v>
                </c:pt>
                <c:pt idx="5765">
                  <c:v>3179.21</c:v>
                </c:pt>
                <c:pt idx="5766">
                  <c:v>3179.7</c:v>
                </c:pt>
                <c:pt idx="5767">
                  <c:v>3180.18</c:v>
                </c:pt>
                <c:pt idx="5768">
                  <c:v>3180.66</c:v>
                </c:pt>
                <c:pt idx="5769">
                  <c:v>3181.14</c:v>
                </c:pt>
                <c:pt idx="5770">
                  <c:v>3181.62</c:v>
                </c:pt>
                <c:pt idx="5771">
                  <c:v>3182.11</c:v>
                </c:pt>
                <c:pt idx="5772">
                  <c:v>3182.59</c:v>
                </c:pt>
                <c:pt idx="5773">
                  <c:v>3183.07</c:v>
                </c:pt>
                <c:pt idx="5774">
                  <c:v>3183.55</c:v>
                </c:pt>
                <c:pt idx="5775">
                  <c:v>3184.03</c:v>
                </c:pt>
                <c:pt idx="5776">
                  <c:v>3184.52</c:v>
                </c:pt>
                <c:pt idx="5777">
                  <c:v>3185</c:v>
                </c:pt>
                <c:pt idx="5778">
                  <c:v>3185.48</c:v>
                </c:pt>
                <c:pt idx="5779">
                  <c:v>3185.96</c:v>
                </c:pt>
                <c:pt idx="5780">
                  <c:v>3186.45</c:v>
                </c:pt>
                <c:pt idx="5781">
                  <c:v>3186.93</c:v>
                </c:pt>
                <c:pt idx="5782">
                  <c:v>3187.41</c:v>
                </c:pt>
                <c:pt idx="5783">
                  <c:v>3187.89</c:v>
                </c:pt>
                <c:pt idx="5784">
                  <c:v>3188.37</c:v>
                </c:pt>
                <c:pt idx="5785">
                  <c:v>3188.86</c:v>
                </c:pt>
                <c:pt idx="5786">
                  <c:v>3189.34</c:v>
                </c:pt>
                <c:pt idx="5787">
                  <c:v>3189.82</c:v>
                </c:pt>
                <c:pt idx="5788">
                  <c:v>3190.3</c:v>
                </c:pt>
                <c:pt idx="5789">
                  <c:v>3190.78</c:v>
                </c:pt>
                <c:pt idx="5790">
                  <c:v>3191.27</c:v>
                </c:pt>
                <c:pt idx="5791">
                  <c:v>3191.75</c:v>
                </c:pt>
                <c:pt idx="5792">
                  <c:v>3192.23</c:v>
                </c:pt>
                <c:pt idx="5793">
                  <c:v>3192.71</c:v>
                </c:pt>
                <c:pt idx="5794">
                  <c:v>3193.2</c:v>
                </c:pt>
                <c:pt idx="5795">
                  <c:v>3193.68</c:v>
                </c:pt>
                <c:pt idx="5796">
                  <c:v>3194.16</c:v>
                </c:pt>
                <c:pt idx="5797">
                  <c:v>3194.64</c:v>
                </c:pt>
                <c:pt idx="5798">
                  <c:v>3195.12</c:v>
                </c:pt>
                <c:pt idx="5799">
                  <c:v>3195.61</c:v>
                </c:pt>
                <c:pt idx="5800">
                  <c:v>3196.09</c:v>
                </c:pt>
                <c:pt idx="5801">
                  <c:v>3196.57</c:v>
                </c:pt>
                <c:pt idx="5802">
                  <c:v>3197.05</c:v>
                </c:pt>
                <c:pt idx="5803">
                  <c:v>3197.53</c:v>
                </c:pt>
                <c:pt idx="5804">
                  <c:v>3198.02</c:v>
                </c:pt>
                <c:pt idx="5805">
                  <c:v>3198.5</c:v>
                </c:pt>
                <c:pt idx="5806">
                  <c:v>3198.98</c:v>
                </c:pt>
                <c:pt idx="5807">
                  <c:v>3199.46</c:v>
                </c:pt>
                <c:pt idx="5808">
                  <c:v>3199.95</c:v>
                </c:pt>
                <c:pt idx="5809">
                  <c:v>3200.43</c:v>
                </c:pt>
                <c:pt idx="5810">
                  <c:v>3200.91</c:v>
                </c:pt>
                <c:pt idx="5811">
                  <c:v>3201.39</c:v>
                </c:pt>
                <c:pt idx="5812">
                  <c:v>3201.87</c:v>
                </c:pt>
                <c:pt idx="5813">
                  <c:v>3202.36</c:v>
                </c:pt>
                <c:pt idx="5814">
                  <c:v>3202.84</c:v>
                </c:pt>
                <c:pt idx="5815">
                  <c:v>3203.32</c:v>
                </c:pt>
                <c:pt idx="5816">
                  <c:v>3203.8</c:v>
                </c:pt>
                <c:pt idx="5817">
                  <c:v>3204.28</c:v>
                </c:pt>
                <c:pt idx="5818">
                  <c:v>3204.77</c:v>
                </c:pt>
                <c:pt idx="5819">
                  <c:v>3205.25</c:v>
                </c:pt>
                <c:pt idx="5820">
                  <c:v>3205.73</c:v>
                </c:pt>
                <c:pt idx="5821">
                  <c:v>3206.21</c:v>
                </c:pt>
                <c:pt idx="5822">
                  <c:v>3206.7</c:v>
                </c:pt>
                <c:pt idx="5823">
                  <c:v>3207.18</c:v>
                </c:pt>
                <c:pt idx="5824">
                  <c:v>3207.66</c:v>
                </c:pt>
                <c:pt idx="5825">
                  <c:v>3208.14</c:v>
                </c:pt>
                <c:pt idx="5826">
                  <c:v>3208.62</c:v>
                </c:pt>
                <c:pt idx="5827">
                  <c:v>3209.11</c:v>
                </c:pt>
                <c:pt idx="5828">
                  <c:v>3209.59</c:v>
                </c:pt>
                <c:pt idx="5829">
                  <c:v>3210.07</c:v>
                </c:pt>
                <c:pt idx="5830">
                  <c:v>3210.55</c:v>
                </c:pt>
                <c:pt idx="5831">
                  <c:v>3211.03</c:v>
                </c:pt>
                <c:pt idx="5832">
                  <c:v>3211.52</c:v>
                </c:pt>
                <c:pt idx="5833">
                  <c:v>3212</c:v>
                </c:pt>
                <c:pt idx="5834">
                  <c:v>3212.48</c:v>
                </c:pt>
                <c:pt idx="5835">
                  <c:v>3212.96</c:v>
                </c:pt>
                <c:pt idx="5836">
                  <c:v>3213.45</c:v>
                </c:pt>
                <c:pt idx="5837">
                  <c:v>3213.93</c:v>
                </c:pt>
                <c:pt idx="5838">
                  <c:v>3214.41</c:v>
                </c:pt>
                <c:pt idx="5839">
                  <c:v>3214.89</c:v>
                </c:pt>
                <c:pt idx="5840">
                  <c:v>3215.37</c:v>
                </c:pt>
                <c:pt idx="5841">
                  <c:v>3215.86</c:v>
                </c:pt>
                <c:pt idx="5842">
                  <c:v>3216.34</c:v>
                </c:pt>
                <c:pt idx="5843">
                  <c:v>3216.82</c:v>
                </c:pt>
                <c:pt idx="5844">
                  <c:v>3217.3</c:v>
                </c:pt>
                <c:pt idx="5845">
                  <c:v>3217.78</c:v>
                </c:pt>
                <c:pt idx="5846">
                  <c:v>3218.27</c:v>
                </c:pt>
                <c:pt idx="5847">
                  <c:v>3218.75</c:v>
                </c:pt>
                <c:pt idx="5848">
                  <c:v>3219.23</c:v>
                </c:pt>
                <c:pt idx="5849">
                  <c:v>3219.71</c:v>
                </c:pt>
                <c:pt idx="5850">
                  <c:v>3220.2</c:v>
                </c:pt>
                <c:pt idx="5851">
                  <c:v>3220.68</c:v>
                </c:pt>
                <c:pt idx="5852">
                  <c:v>3221.16</c:v>
                </c:pt>
                <c:pt idx="5853">
                  <c:v>3221.64</c:v>
                </c:pt>
                <c:pt idx="5854">
                  <c:v>3222.12</c:v>
                </c:pt>
                <c:pt idx="5855">
                  <c:v>3222.61</c:v>
                </c:pt>
                <c:pt idx="5856">
                  <c:v>3223.09</c:v>
                </c:pt>
                <c:pt idx="5857">
                  <c:v>3223.57</c:v>
                </c:pt>
                <c:pt idx="5858">
                  <c:v>3224.05</c:v>
                </c:pt>
                <c:pt idx="5859">
                  <c:v>3224.53</c:v>
                </c:pt>
                <c:pt idx="5860">
                  <c:v>3225.02</c:v>
                </c:pt>
                <c:pt idx="5861">
                  <c:v>3225.5</c:v>
                </c:pt>
                <c:pt idx="5862">
                  <c:v>3225.98</c:v>
                </c:pt>
                <c:pt idx="5863">
                  <c:v>3226.46</c:v>
                </c:pt>
                <c:pt idx="5864">
                  <c:v>3226.95</c:v>
                </c:pt>
                <c:pt idx="5865">
                  <c:v>3227.43</c:v>
                </c:pt>
                <c:pt idx="5866">
                  <c:v>3227.91</c:v>
                </c:pt>
                <c:pt idx="5867">
                  <c:v>3228.39</c:v>
                </c:pt>
                <c:pt idx="5868">
                  <c:v>3228.87</c:v>
                </c:pt>
                <c:pt idx="5869">
                  <c:v>3229.36</c:v>
                </c:pt>
                <c:pt idx="5870">
                  <c:v>3229.84</c:v>
                </c:pt>
                <c:pt idx="5871">
                  <c:v>3230.32</c:v>
                </c:pt>
                <c:pt idx="5872">
                  <c:v>3230.8</c:v>
                </c:pt>
                <c:pt idx="5873">
                  <c:v>3231.28</c:v>
                </c:pt>
                <c:pt idx="5874">
                  <c:v>3231.77</c:v>
                </c:pt>
                <c:pt idx="5875">
                  <c:v>3232.25</c:v>
                </c:pt>
                <c:pt idx="5876">
                  <c:v>3232.73</c:v>
                </c:pt>
                <c:pt idx="5877">
                  <c:v>3233.21</c:v>
                </c:pt>
                <c:pt idx="5878">
                  <c:v>3233.7</c:v>
                </c:pt>
                <c:pt idx="5879">
                  <c:v>3234.18</c:v>
                </c:pt>
                <c:pt idx="5880">
                  <c:v>3234.66</c:v>
                </c:pt>
                <c:pt idx="5881">
                  <c:v>3235.14</c:v>
                </c:pt>
                <c:pt idx="5882">
                  <c:v>3235.62</c:v>
                </c:pt>
                <c:pt idx="5883">
                  <c:v>3236.11</c:v>
                </c:pt>
                <c:pt idx="5884">
                  <c:v>3236.59</c:v>
                </c:pt>
                <c:pt idx="5885">
                  <c:v>3237.07</c:v>
                </c:pt>
                <c:pt idx="5886">
                  <c:v>3237.55</c:v>
                </c:pt>
                <c:pt idx="5887">
                  <c:v>3238.03</c:v>
                </c:pt>
                <c:pt idx="5888">
                  <c:v>3238.52</c:v>
                </c:pt>
                <c:pt idx="5889">
                  <c:v>3239</c:v>
                </c:pt>
                <c:pt idx="5890">
                  <c:v>3239.48</c:v>
                </c:pt>
                <c:pt idx="5891">
                  <c:v>3239.96</c:v>
                </c:pt>
                <c:pt idx="5892">
                  <c:v>3240.44</c:v>
                </c:pt>
                <c:pt idx="5893">
                  <c:v>3240.93</c:v>
                </c:pt>
                <c:pt idx="5894">
                  <c:v>3241.41</c:v>
                </c:pt>
                <c:pt idx="5895">
                  <c:v>3241.89</c:v>
                </c:pt>
                <c:pt idx="5896">
                  <c:v>3242.37</c:v>
                </c:pt>
                <c:pt idx="5897">
                  <c:v>3242.86</c:v>
                </c:pt>
                <c:pt idx="5898">
                  <c:v>3243.34</c:v>
                </c:pt>
                <c:pt idx="5899">
                  <c:v>3243.82</c:v>
                </c:pt>
                <c:pt idx="5900">
                  <c:v>3244.3</c:v>
                </c:pt>
                <c:pt idx="5901">
                  <c:v>3244.78</c:v>
                </c:pt>
                <c:pt idx="5902">
                  <c:v>3245.27</c:v>
                </c:pt>
                <c:pt idx="5903">
                  <c:v>3245.75</c:v>
                </c:pt>
                <c:pt idx="5904">
                  <c:v>3246.23</c:v>
                </c:pt>
                <c:pt idx="5905">
                  <c:v>3246.71</c:v>
                </c:pt>
                <c:pt idx="5906">
                  <c:v>3247.19</c:v>
                </c:pt>
                <c:pt idx="5907">
                  <c:v>3247.68</c:v>
                </c:pt>
                <c:pt idx="5908">
                  <c:v>3248.16</c:v>
                </c:pt>
                <c:pt idx="5909">
                  <c:v>3248.64</c:v>
                </c:pt>
                <c:pt idx="5910">
                  <c:v>3249.12</c:v>
                </c:pt>
                <c:pt idx="5911">
                  <c:v>3249.61</c:v>
                </c:pt>
                <c:pt idx="5912">
                  <c:v>3250.09</c:v>
                </c:pt>
                <c:pt idx="5913">
                  <c:v>3250.57</c:v>
                </c:pt>
                <c:pt idx="5914">
                  <c:v>3251.05</c:v>
                </c:pt>
                <c:pt idx="5915">
                  <c:v>3251.53</c:v>
                </c:pt>
                <c:pt idx="5916">
                  <c:v>3252.02</c:v>
                </c:pt>
                <c:pt idx="5917">
                  <c:v>3252.5</c:v>
                </c:pt>
                <c:pt idx="5918">
                  <c:v>3252.98</c:v>
                </c:pt>
                <c:pt idx="5919">
                  <c:v>3253.46</c:v>
                </c:pt>
                <c:pt idx="5920">
                  <c:v>3253.94</c:v>
                </c:pt>
                <c:pt idx="5921">
                  <c:v>3254.43</c:v>
                </c:pt>
                <c:pt idx="5922">
                  <c:v>3254.91</c:v>
                </c:pt>
                <c:pt idx="5923">
                  <c:v>3255.39</c:v>
                </c:pt>
                <c:pt idx="5924">
                  <c:v>3255.87</c:v>
                </c:pt>
                <c:pt idx="5925">
                  <c:v>3256.36</c:v>
                </c:pt>
                <c:pt idx="5926">
                  <c:v>3256.84</c:v>
                </c:pt>
                <c:pt idx="5927">
                  <c:v>3257.32</c:v>
                </c:pt>
                <c:pt idx="5928">
                  <c:v>3257.8</c:v>
                </c:pt>
                <c:pt idx="5929">
                  <c:v>3258.28</c:v>
                </c:pt>
                <c:pt idx="5930">
                  <c:v>3258.77</c:v>
                </c:pt>
                <c:pt idx="5931">
                  <c:v>3259.25</c:v>
                </c:pt>
                <c:pt idx="5932">
                  <c:v>3259.73</c:v>
                </c:pt>
                <c:pt idx="5933">
                  <c:v>3260.21</c:v>
                </c:pt>
                <c:pt idx="5934">
                  <c:v>3260.69</c:v>
                </c:pt>
                <c:pt idx="5935">
                  <c:v>3261.18</c:v>
                </c:pt>
                <c:pt idx="5936">
                  <c:v>3261.66</c:v>
                </c:pt>
                <c:pt idx="5937">
                  <c:v>3262.14</c:v>
                </c:pt>
                <c:pt idx="5938">
                  <c:v>3262.62</c:v>
                </c:pt>
                <c:pt idx="5939">
                  <c:v>3263.11</c:v>
                </c:pt>
                <c:pt idx="5940">
                  <c:v>3263.59</c:v>
                </c:pt>
                <c:pt idx="5941">
                  <c:v>3264.07</c:v>
                </c:pt>
                <c:pt idx="5942">
                  <c:v>3264.55</c:v>
                </c:pt>
                <c:pt idx="5943">
                  <c:v>3265.03</c:v>
                </c:pt>
                <c:pt idx="5944">
                  <c:v>3265.52</c:v>
                </c:pt>
                <c:pt idx="5945">
                  <c:v>3266</c:v>
                </c:pt>
                <c:pt idx="5946">
                  <c:v>3266.48</c:v>
                </c:pt>
                <c:pt idx="5947">
                  <c:v>3266.96</c:v>
                </c:pt>
                <c:pt idx="5948">
                  <c:v>3267.44</c:v>
                </c:pt>
                <c:pt idx="5949">
                  <c:v>3267.93</c:v>
                </c:pt>
                <c:pt idx="5950">
                  <c:v>3268.41</c:v>
                </c:pt>
                <c:pt idx="5951">
                  <c:v>3268.89</c:v>
                </c:pt>
                <c:pt idx="5952">
                  <c:v>3269.37</c:v>
                </c:pt>
                <c:pt idx="5953">
                  <c:v>3269.86</c:v>
                </c:pt>
                <c:pt idx="5954">
                  <c:v>3270.34</c:v>
                </c:pt>
                <c:pt idx="5955">
                  <c:v>3270.82</c:v>
                </c:pt>
                <c:pt idx="5956">
                  <c:v>3271.3</c:v>
                </c:pt>
                <c:pt idx="5957">
                  <c:v>3271.78</c:v>
                </c:pt>
                <c:pt idx="5958">
                  <c:v>3272.27</c:v>
                </c:pt>
                <c:pt idx="5959">
                  <c:v>3272.75</c:v>
                </c:pt>
                <c:pt idx="5960">
                  <c:v>3273.23</c:v>
                </c:pt>
                <c:pt idx="5961">
                  <c:v>3273.71</c:v>
                </c:pt>
                <c:pt idx="5962">
                  <c:v>3274.19</c:v>
                </c:pt>
                <c:pt idx="5963">
                  <c:v>3274.68</c:v>
                </c:pt>
                <c:pt idx="5964">
                  <c:v>3275.16</c:v>
                </c:pt>
                <c:pt idx="5965">
                  <c:v>3275.64</c:v>
                </c:pt>
                <c:pt idx="5966">
                  <c:v>3276.12</c:v>
                </c:pt>
                <c:pt idx="5967">
                  <c:v>3276.61</c:v>
                </c:pt>
                <c:pt idx="5968">
                  <c:v>3277.09</c:v>
                </c:pt>
                <c:pt idx="5969">
                  <c:v>3277.57</c:v>
                </c:pt>
                <c:pt idx="5970">
                  <c:v>3278.05</c:v>
                </c:pt>
                <c:pt idx="5971">
                  <c:v>3278.53</c:v>
                </c:pt>
                <c:pt idx="5972">
                  <c:v>3279.02</c:v>
                </c:pt>
                <c:pt idx="5973">
                  <c:v>3279.5</c:v>
                </c:pt>
                <c:pt idx="5974">
                  <c:v>3279.98</c:v>
                </c:pt>
                <c:pt idx="5975">
                  <c:v>3280.46</c:v>
                </c:pt>
                <c:pt idx="5976">
                  <c:v>3280.94</c:v>
                </c:pt>
                <c:pt idx="5977">
                  <c:v>3281.43</c:v>
                </c:pt>
                <c:pt idx="5978">
                  <c:v>3281.91</c:v>
                </c:pt>
                <c:pt idx="5979">
                  <c:v>3282.39</c:v>
                </c:pt>
                <c:pt idx="5980">
                  <c:v>3282.87</c:v>
                </c:pt>
                <c:pt idx="5981">
                  <c:v>3283.36</c:v>
                </c:pt>
                <c:pt idx="5982">
                  <c:v>3283.84</c:v>
                </c:pt>
                <c:pt idx="5983">
                  <c:v>3284.32</c:v>
                </c:pt>
                <c:pt idx="5984">
                  <c:v>3284.8</c:v>
                </c:pt>
                <c:pt idx="5985">
                  <c:v>3285.28</c:v>
                </c:pt>
                <c:pt idx="5986">
                  <c:v>3285.77</c:v>
                </c:pt>
                <c:pt idx="5987">
                  <c:v>3286.25</c:v>
                </c:pt>
                <c:pt idx="5988">
                  <c:v>3286.73</c:v>
                </c:pt>
                <c:pt idx="5989">
                  <c:v>3287.21</c:v>
                </c:pt>
                <c:pt idx="5990">
                  <c:v>3287.69</c:v>
                </c:pt>
                <c:pt idx="5991">
                  <c:v>3288.18</c:v>
                </c:pt>
                <c:pt idx="5992">
                  <c:v>3288.66</c:v>
                </c:pt>
                <c:pt idx="5993">
                  <c:v>3289.14</c:v>
                </c:pt>
                <c:pt idx="5994">
                  <c:v>3289.62</c:v>
                </c:pt>
                <c:pt idx="5995">
                  <c:v>3290.1</c:v>
                </c:pt>
                <c:pt idx="5996">
                  <c:v>3290.59</c:v>
                </c:pt>
                <c:pt idx="5997">
                  <c:v>3291.07</c:v>
                </c:pt>
                <c:pt idx="5998">
                  <c:v>3291.55</c:v>
                </c:pt>
                <c:pt idx="5999">
                  <c:v>3292.03</c:v>
                </c:pt>
                <c:pt idx="6000">
                  <c:v>3292.52</c:v>
                </c:pt>
                <c:pt idx="6001">
                  <c:v>3293</c:v>
                </c:pt>
                <c:pt idx="6002">
                  <c:v>3293.48</c:v>
                </c:pt>
                <c:pt idx="6003">
                  <c:v>3293.96</c:v>
                </c:pt>
                <c:pt idx="6004">
                  <c:v>3294.44</c:v>
                </c:pt>
                <c:pt idx="6005">
                  <c:v>3294.93</c:v>
                </c:pt>
                <c:pt idx="6006">
                  <c:v>3295.41</c:v>
                </c:pt>
                <c:pt idx="6007">
                  <c:v>3295.89</c:v>
                </c:pt>
                <c:pt idx="6008">
                  <c:v>3296.37</c:v>
                </c:pt>
                <c:pt idx="6009">
                  <c:v>3296.85</c:v>
                </c:pt>
                <c:pt idx="6010">
                  <c:v>3297.34</c:v>
                </c:pt>
                <c:pt idx="6011">
                  <c:v>3297.82</c:v>
                </c:pt>
                <c:pt idx="6012">
                  <c:v>3298.3</c:v>
                </c:pt>
                <c:pt idx="6013">
                  <c:v>3298.78</c:v>
                </c:pt>
                <c:pt idx="6014">
                  <c:v>3299.27</c:v>
                </c:pt>
                <c:pt idx="6015">
                  <c:v>3299.75</c:v>
                </c:pt>
                <c:pt idx="6016">
                  <c:v>3300.23</c:v>
                </c:pt>
                <c:pt idx="6017">
                  <c:v>3300.71</c:v>
                </c:pt>
                <c:pt idx="6018">
                  <c:v>3301.19</c:v>
                </c:pt>
                <c:pt idx="6019">
                  <c:v>3301.68</c:v>
                </c:pt>
                <c:pt idx="6020">
                  <c:v>3302.16</c:v>
                </c:pt>
                <c:pt idx="6021">
                  <c:v>3302.64</c:v>
                </c:pt>
                <c:pt idx="6022">
                  <c:v>3303.12</c:v>
                </c:pt>
                <c:pt idx="6023">
                  <c:v>3303.6</c:v>
                </c:pt>
                <c:pt idx="6024">
                  <c:v>3304.09</c:v>
                </c:pt>
                <c:pt idx="6025">
                  <c:v>3304.57</c:v>
                </c:pt>
                <c:pt idx="6026">
                  <c:v>3305.05</c:v>
                </c:pt>
                <c:pt idx="6027">
                  <c:v>3305.53</c:v>
                </c:pt>
                <c:pt idx="6028">
                  <c:v>3306.02</c:v>
                </c:pt>
                <c:pt idx="6029">
                  <c:v>3306.5</c:v>
                </c:pt>
                <c:pt idx="6030">
                  <c:v>3306.98</c:v>
                </c:pt>
                <c:pt idx="6031">
                  <c:v>3307.46</c:v>
                </c:pt>
                <c:pt idx="6032">
                  <c:v>3307.94</c:v>
                </c:pt>
                <c:pt idx="6033">
                  <c:v>3308.43</c:v>
                </c:pt>
                <c:pt idx="6034">
                  <c:v>3308.91</c:v>
                </c:pt>
                <c:pt idx="6035">
                  <c:v>3309.39</c:v>
                </c:pt>
                <c:pt idx="6036">
                  <c:v>3309.87</c:v>
                </c:pt>
                <c:pt idx="6037">
                  <c:v>3310.35</c:v>
                </c:pt>
                <c:pt idx="6038">
                  <c:v>3310.84</c:v>
                </c:pt>
                <c:pt idx="6039">
                  <c:v>3311.32</c:v>
                </c:pt>
                <c:pt idx="6040">
                  <c:v>3311.8</c:v>
                </c:pt>
                <c:pt idx="6041">
                  <c:v>3312.28</c:v>
                </c:pt>
                <c:pt idx="6042">
                  <c:v>3312.77</c:v>
                </c:pt>
                <c:pt idx="6043">
                  <c:v>3313.25</c:v>
                </c:pt>
                <c:pt idx="6044">
                  <c:v>3313.73</c:v>
                </c:pt>
                <c:pt idx="6045">
                  <c:v>3314.21</c:v>
                </c:pt>
                <c:pt idx="6046">
                  <c:v>3314.69</c:v>
                </c:pt>
                <c:pt idx="6047">
                  <c:v>3315.18</c:v>
                </c:pt>
                <c:pt idx="6048">
                  <c:v>3315.66</c:v>
                </c:pt>
                <c:pt idx="6049">
                  <c:v>3316.14</c:v>
                </c:pt>
                <c:pt idx="6050">
                  <c:v>3316.62</c:v>
                </c:pt>
                <c:pt idx="6051">
                  <c:v>3317.1</c:v>
                </c:pt>
                <c:pt idx="6052">
                  <c:v>3317.59</c:v>
                </c:pt>
                <c:pt idx="6053">
                  <c:v>3318.07</c:v>
                </c:pt>
                <c:pt idx="6054">
                  <c:v>3318.55</c:v>
                </c:pt>
                <c:pt idx="6055">
                  <c:v>3319.03</c:v>
                </c:pt>
                <c:pt idx="6056">
                  <c:v>3319.52</c:v>
                </c:pt>
                <c:pt idx="6057">
                  <c:v>3320</c:v>
                </c:pt>
                <c:pt idx="6058">
                  <c:v>3320.48</c:v>
                </c:pt>
                <c:pt idx="6059">
                  <c:v>3320.96</c:v>
                </c:pt>
                <c:pt idx="6060">
                  <c:v>3321.44</c:v>
                </c:pt>
                <c:pt idx="6061">
                  <c:v>3321.93</c:v>
                </c:pt>
                <c:pt idx="6062">
                  <c:v>3322.41</c:v>
                </c:pt>
                <c:pt idx="6063">
                  <c:v>3322.89</c:v>
                </c:pt>
                <c:pt idx="6064">
                  <c:v>3323.37</c:v>
                </c:pt>
                <c:pt idx="6065">
                  <c:v>3323.85</c:v>
                </c:pt>
                <c:pt idx="6066">
                  <c:v>3324.34</c:v>
                </c:pt>
                <c:pt idx="6067">
                  <c:v>3324.82</c:v>
                </c:pt>
                <c:pt idx="6068">
                  <c:v>3325.3</c:v>
                </c:pt>
                <c:pt idx="6069">
                  <c:v>3325.78</c:v>
                </c:pt>
                <c:pt idx="6070">
                  <c:v>3326.27</c:v>
                </c:pt>
                <c:pt idx="6071">
                  <c:v>3326.75</c:v>
                </c:pt>
                <c:pt idx="6072">
                  <c:v>3327.23</c:v>
                </c:pt>
                <c:pt idx="6073">
                  <c:v>3327.71</c:v>
                </c:pt>
                <c:pt idx="6074">
                  <c:v>3328.19</c:v>
                </c:pt>
                <c:pt idx="6075">
                  <c:v>3328.68</c:v>
                </c:pt>
                <c:pt idx="6076">
                  <c:v>3329.16</c:v>
                </c:pt>
                <c:pt idx="6077">
                  <c:v>3329.64</c:v>
                </c:pt>
                <c:pt idx="6078">
                  <c:v>3330.12</c:v>
                </c:pt>
                <c:pt idx="6079">
                  <c:v>3330.6</c:v>
                </c:pt>
                <c:pt idx="6080">
                  <c:v>3331.09</c:v>
                </c:pt>
                <c:pt idx="6081">
                  <c:v>3331.57</c:v>
                </c:pt>
                <c:pt idx="6082">
                  <c:v>3332.05</c:v>
                </c:pt>
                <c:pt idx="6083">
                  <c:v>3332.53</c:v>
                </c:pt>
                <c:pt idx="6084">
                  <c:v>3333.02</c:v>
                </c:pt>
                <c:pt idx="6085">
                  <c:v>3333.5</c:v>
                </c:pt>
                <c:pt idx="6086">
                  <c:v>3333.98</c:v>
                </c:pt>
                <c:pt idx="6087">
                  <c:v>3334.46</c:v>
                </c:pt>
                <c:pt idx="6088">
                  <c:v>3334.94</c:v>
                </c:pt>
                <c:pt idx="6089">
                  <c:v>3335.43</c:v>
                </c:pt>
                <c:pt idx="6090">
                  <c:v>3335.91</c:v>
                </c:pt>
                <c:pt idx="6091">
                  <c:v>3336.39</c:v>
                </c:pt>
                <c:pt idx="6092">
                  <c:v>3336.87</c:v>
                </c:pt>
                <c:pt idx="6093">
                  <c:v>3337.35</c:v>
                </c:pt>
                <c:pt idx="6094">
                  <c:v>3337.84</c:v>
                </c:pt>
                <c:pt idx="6095">
                  <c:v>3338.32</c:v>
                </c:pt>
                <c:pt idx="6096">
                  <c:v>3338.8</c:v>
                </c:pt>
                <c:pt idx="6097">
                  <c:v>3339.28</c:v>
                </c:pt>
                <c:pt idx="6098">
                  <c:v>3339.77</c:v>
                </c:pt>
                <c:pt idx="6099">
                  <c:v>3340.25</c:v>
                </c:pt>
                <c:pt idx="6100">
                  <c:v>3340.73</c:v>
                </c:pt>
                <c:pt idx="6101">
                  <c:v>3341.21</c:v>
                </c:pt>
                <c:pt idx="6102">
                  <c:v>3341.69</c:v>
                </c:pt>
                <c:pt idx="6103">
                  <c:v>3342.18</c:v>
                </c:pt>
                <c:pt idx="6104">
                  <c:v>3342.66</c:v>
                </c:pt>
                <c:pt idx="6105">
                  <c:v>3343.14</c:v>
                </c:pt>
                <c:pt idx="6106">
                  <c:v>3343.62</c:v>
                </c:pt>
                <c:pt idx="6107">
                  <c:v>3344.1</c:v>
                </c:pt>
                <c:pt idx="6108">
                  <c:v>3344.59</c:v>
                </c:pt>
                <c:pt idx="6109">
                  <c:v>3345.07</c:v>
                </c:pt>
                <c:pt idx="6110">
                  <c:v>3345.55</c:v>
                </c:pt>
                <c:pt idx="6111">
                  <c:v>3346.03</c:v>
                </c:pt>
                <c:pt idx="6112">
                  <c:v>3346.52</c:v>
                </c:pt>
                <c:pt idx="6113">
                  <c:v>3347</c:v>
                </c:pt>
                <c:pt idx="6114">
                  <c:v>3347.48</c:v>
                </c:pt>
                <c:pt idx="6115">
                  <c:v>3347.96</c:v>
                </c:pt>
                <c:pt idx="6116">
                  <c:v>3348.44</c:v>
                </c:pt>
                <c:pt idx="6117">
                  <c:v>3348.93</c:v>
                </c:pt>
                <c:pt idx="6118">
                  <c:v>3349.41</c:v>
                </c:pt>
                <c:pt idx="6119">
                  <c:v>3349.89</c:v>
                </c:pt>
                <c:pt idx="6120">
                  <c:v>3350.37</c:v>
                </c:pt>
                <c:pt idx="6121">
                  <c:v>3350.85</c:v>
                </c:pt>
                <c:pt idx="6122">
                  <c:v>3351.34</c:v>
                </c:pt>
                <c:pt idx="6123">
                  <c:v>3351.82</c:v>
                </c:pt>
                <c:pt idx="6124">
                  <c:v>3352.3</c:v>
                </c:pt>
                <c:pt idx="6125">
                  <c:v>3352.78</c:v>
                </c:pt>
                <c:pt idx="6126">
                  <c:v>3353.26</c:v>
                </c:pt>
                <c:pt idx="6127">
                  <c:v>3353.75</c:v>
                </c:pt>
                <c:pt idx="6128">
                  <c:v>3354.23</c:v>
                </c:pt>
                <c:pt idx="6129">
                  <c:v>3354.71</c:v>
                </c:pt>
                <c:pt idx="6130">
                  <c:v>3355.19</c:v>
                </c:pt>
                <c:pt idx="6131">
                  <c:v>3355.68</c:v>
                </c:pt>
                <c:pt idx="6132">
                  <c:v>3356.16</c:v>
                </c:pt>
                <c:pt idx="6133">
                  <c:v>3356.64</c:v>
                </c:pt>
                <c:pt idx="6134">
                  <c:v>3357.12</c:v>
                </c:pt>
                <c:pt idx="6135">
                  <c:v>3357.6</c:v>
                </c:pt>
                <c:pt idx="6136">
                  <c:v>3358.09</c:v>
                </c:pt>
                <c:pt idx="6137">
                  <c:v>3358.57</c:v>
                </c:pt>
                <c:pt idx="6138">
                  <c:v>3359.05</c:v>
                </c:pt>
                <c:pt idx="6139">
                  <c:v>3359.53</c:v>
                </c:pt>
                <c:pt idx="6140">
                  <c:v>3360.01</c:v>
                </c:pt>
                <c:pt idx="6141">
                  <c:v>3360.5</c:v>
                </c:pt>
                <c:pt idx="6142">
                  <c:v>3360.98</c:v>
                </c:pt>
                <c:pt idx="6143">
                  <c:v>3361.46</c:v>
                </c:pt>
                <c:pt idx="6144">
                  <c:v>3361.94</c:v>
                </c:pt>
                <c:pt idx="6145">
                  <c:v>3362.43</c:v>
                </c:pt>
                <c:pt idx="6146">
                  <c:v>3362.91</c:v>
                </c:pt>
                <c:pt idx="6147">
                  <c:v>3363.39</c:v>
                </c:pt>
                <c:pt idx="6148">
                  <c:v>3363.87</c:v>
                </c:pt>
                <c:pt idx="6149">
                  <c:v>3364.35</c:v>
                </c:pt>
                <c:pt idx="6150">
                  <c:v>3364.84</c:v>
                </c:pt>
                <c:pt idx="6151">
                  <c:v>3365.32</c:v>
                </c:pt>
                <c:pt idx="6152">
                  <c:v>3365.8</c:v>
                </c:pt>
                <c:pt idx="6153">
                  <c:v>3366.28</c:v>
                </c:pt>
                <c:pt idx="6154">
                  <c:v>3366.76</c:v>
                </c:pt>
                <c:pt idx="6155">
                  <c:v>3367.25</c:v>
                </c:pt>
                <c:pt idx="6156">
                  <c:v>3367.73</c:v>
                </c:pt>
                <c:pt idx="6157">
                  <c:v>3368.21</c:v>
                </c:pt>
                <c:pt idx="6158">
                  <c:v>3368.69</c:v>
                </c:pt>
                <c:pt idx="6159">
                  <c:v>3369.18</c:v>
                </c:pt>
                <c:pt idx="6160">
                  <c:v>3369.66</c:v>
                </c:pt>
                <c:pt idx="6161">
                  <c:v>3370.14</c:v>
                </c:pt>
                <c:pt idx="6162">
                  <c:v>3370.62</c:v>
                </c:pt>
                <c:pt idx="6163">
                  <c:v>3371.1</c:v>
                </c:pt>
                <c:pt idx="6164">
                  <c:v>3371.59</c:v>
                </c:pt>
                <c:pt idx="6165">
                  <c:v>3372.07</c:v>
                </c:pt>
                <c:pt idx="6166">
                  <c:v>3372.55</c:v>
                </c:pt>
                <c:pt idx="6167">
                  <c:v>3373.03</c:v>
                </c:pt>
                <c:pt idx="6168">
                  <c:v>3373.51</c:v>
                </c:pt>
                <c:pt idx="6169">
                  <c:v>3374</c:v>
                </c:pt>
                <c:pt idx="6170">
                  <c:v>3374.48</c:v>
                </c:pt>
                <c:pt idx="6171">
                  <c:v>3374.96</c:v>
                </c:pt>
                <c:pt idx="6172">
                  <c:v>3375.44</c:v>
                </c:pt>
                <c:pt idx="6173">
                  <c:v>3375.93</c:v>
                </c:pt>
                <c:pt idx="6174">
                  <c:v>3376.41</c:v>
                </c:pt>
                <c:pt idx="6175">
                  <c:v>3376.89</c:v>
                </c:pt>
                <c:pt idx="6176">
                  <c:v>3377.37</c:v>
                </c:pt>
                <c:pt idx="6177">
                  <c:v>3377.85</c:v>
                </c:pt>
                <c:pt idx="6178">
                  <c:v>3378.34</c:v>
                </c:pt>
                <c:pt idx="6179">
                  <c:v>3378.82</c:v>
                </c:pt>
                <c:pt idx="6180">
                  <c:v>3379.3</c:v>
                </c:pt>
                <c:pt idx="6181">
                  <c:v>3379.78</c:v>
                </c:pt>
                <c:pt idx="6182">
                  <c:v>3380.26</c:v>
                </c:pt>
                <c:pt idx="6183">
                  <c:v>3380.75</c:v>
                </c:pt>
                <c:pt idx="6184">
                  <c:v>3381.23</c:v>
                </c:pt>
                <c:pt idx="6185">
                  <c:v>3381.71</c:v>
                </c:pt>
                <c:pt idx="6186">
                  <c:v>3382.19</c:v>
                </c:pt>
                <c:pt idx="6187">
                  <c:v>3382.68</c:v>
                </c:pt>
                <c:pt idx="6188">
                  <c:v>3383.16</c:v>
                </c:pt>
                <c:pt idx="6189">
                  <c:v>3383.64</c:v>
                </c:pt>
                <c:pt idx="6190">
                  <c:v>3384.12</c:v>
                </c:pt>
                <c:pt idx="6191">
                  <c:v>3384.6</c:v>
                </c:pt>
                <c:pt idx="6192">
                  <c:v>3385.09</c:v>
                </c:pt>
                <c:pt idx="6193">
                  <c:v>3385.57</c:v>
                </c:pt>
                <c:pt idx="6194">
                  <c:v>3386.05</c:v>
                </c:pt>
                <c:pt idx="6195">
                  <c:v>3386.53</c:v>
                </c:pt>
                <c:pt idx="6196">
                  <c:v>3387.01</c:v>
                </c:pt>
                <c:pt idx="6197">
                  <c:v>3387.5</c:v>
                </c:pt>
                <c:pt idx="6198">
                  <c:v>3387.98</c:v>
                </c:pt>
                <c:pt idx="6199">
                  <c:v>3388.46</c:v>
                </c:pt>
                <c:pt idx="6200">
                  <c:v>3388.94</c:v>
                </c:pt>
                <c:pt idx="6201">
                  <c:v>3389.43</c:v>
                </c:pt>
                <c:pt idx="6202">
                  <c:v>3389.91</c:v>
                </c:pt>
                <c:pt idx="6203">
                  <c:v>3390.39</c:v>
                </c:pt>
                <c:pt idx="6204">
                  <c:v>3390.87</c:v>
                </c:pt>
                <c:pt idx="6205">
                  <c:v>3391.35</c:v>
                </c:pt>
                <c:pt idx="6206">
                  <c:v>3391.84</c:v>
                </c:pt>
                <c:pt idx="6207">
                  <c:v>3392.32</c:v>
                </c:pt>
                <c:pt idx="6208">
                  <c:v>3392.8</c:v>
                </c:pt>
                <c:pt idx="6209">
                  <c:v>3393.28</c:v>
                </c:pt>
                <c:pt idx="6210">
                  <c:v>3393.76</c:v>
                </c:pt>
                <c:pt idx="6211">
                  <c:v>3394.25</c:v>
                </c:pt>
                <c:pt idx="6212">
                  <c:v>3394.73</c:v>
                </c:pt>
                <c:pt idx="6213">
                  <c:v>3395.21</c:v>
                </c:pt>
                <c:pt idx="6214">
                  <c:v>3395.69</c:v>
                </c:pt>
                <c:pt idx="6215">
                  <c:v>3396.18</c:v>
                </c:pt>
                <c:pt idx="6216">
                  <c:v>3396.66</c:v>
                </c:pt>
                <c:pt idx="6217">
                  <c:v>3397.14</c:v>
                </c:pt>
                <c:pt idx="6218">
                  <c:v>3397.62</c:v>
                </c:pt>
                <c:pt idx="6219">
                  <c:v>3398.1</c:v>
                </c:pt>
                <c:pt idx="6220">
                  <c:v>3398.59</c:v>
                </c:pt>
                <c:pt idx="6221">
                  <c:v>3399.07</c:v>
                </c:pt>
                <c:pt idx="6222">
                  <c:v>3399.55</c:v>
                </c:pt>
                <c:pt idx="6223">
                  <c:v>3400.03</c:v>
                </c:pt>
                <c:pt idx="6224">
                  <c:v>3400.51</c:v>
                </c:pt>
                <c:pt idx="6225">
                  <c:v>3401</c:v>
                </c:pt>
                <c:pt idx="6226">
                  <c:v>3401.48</c:v>
                </c:pt>
                <c:pt idx="6227">
                  <c:v>3401.96</c:v>
                </c:pt>
                <c:pt idx="6228">
                  <c:v>3402.44</c:v>
                </c:pt>
                <c:pt idx="6229">
                  <c:v>3402.93</c:v>
                </c:pt>
                <c:pt idx="6230">
                  <c:v>3403.41</c:v>
                </c:pt>
                <c:pt idx="6231">
                  <c:v>3403.89</c:v>
                </c:pt>
                <c:pt idx="6232">
                  <c:v>3404.37</c:v>
                </c:pt>
                <c:pt idx="6233">
                  <c:v>3404.85</c:v>
                </c:pt>
                <c:pt idx="6234">
                  <c:v>3405.34</c:v>
                </c:pt>
                <c:pt idx="6235">
                  <c:v>3405.82</c:v>
                </c:pt>
                <c:pt idx="6236">
                  <c:v>3406.3</c:v>
                </c:pt>
                <c:pt idx="6237">
                  <c:v>3406.78</c:v>
                </c:pt>
                <c:pt idx="6238">
                  <c:v>3407.26</c:v>
                </c:pt>
                <c:pt idx="6239">
                  <c:v>3407.75</c:v>
                </c:pt>
                <c:pt idx="6240">
                  <c:v>3408.23</c:v>
                </c:pt>
                <c:pt idx="6241">
                  <c:v>3408.71</c:v>
                </c:pt>
                <c:pt idx="6242">
                  <c:v>3409.19</c:v>
                </c:pt>
                <c:pt idx="6243">
                  <c:v>3409.68</c:v>
                </c:pt>
                <c:pt idx="6244">
                  <c:v>3410.16</c:v>
                </c:pt>
                <c:pt idx="6245">
                  <c:v>3410.64</c:v>
                </c:pt>
                <c:pt idx="6246">
                  <c:v>3411.12</c:v>
                </c:pt>
                <c:pt idx="6247">
                  <c:v>3411.6</c:v>
                </c:pt>
                <c:pt idx="6248">
                  <c:v>3412.09</c:v>
                </c:pt>
                <c:pt idx="6249">
                  <c:v>3412.57</c:v>
                </c:pt>
                <c:pt idx="6250">
                  <c:v>3413.05</c:v>
                </c:pt>
                <c:pt idx="6251">
                  <c:v>3413.53</c:v>
                </c:pt>
                <c:pt idx="6252">
                  <c:v>3414.01</c:v>
                </c:pt>
                <c:pt idx="6253">
                  <c:v>3414.5</c:v>
                </c:pt>
                <c:pt idx="6254">
                  <c:v>3414.98</c:v>
                </c:pt>
                <c:pt idx="6255">
                  <c:v>3415.46</c:v>
                </c:pt>
                <c:pt idx="6256">
                  <c:v>3415.94</c:v>
                </c:pt>
                <c:pt idx="6257">
                  <c:v>3416.43</c:v>
                </c:pt>
                <c:pt idx="6258">
                  <c:v>3416.91</c:v>
                </c:pt>
                <c:pt idx="6259">
                  <c:v>3417.39</c:v>
                </c:pt>
                <c:pt idx="6260">
                  <c:v>3417.87</c:v>
                </c:pt>
                <c:pt idx="6261">
                  <c:v>3418.35</c:v>
                </c:pt>
                <c:pt idx="6262">
                  <c:v>3418.84</c:v>
                </c:pt>
                <c:pt idx="6263">
                  <c:v>3419.32</c:v>
                </c:pt>
                <c:pt idx="6264">
                  <c:v>3419.8</c:v>
                </c:pt>
                <c:pt idx="6265">
                  <c:v>3420.28</c:v>
                </c:pt>
                <c:pt idx="6266">
                  <c:v>3420.76</c:v>
                </c:pt>
                <c:pt idx="6267">
                  <c:v>3421.25</c:v>
                </c:pt>
                <c:pt idx="6268">
                  <c:v>3421.73</c:v>
                </c:pt>
                <c:pt idx="6269">
                  <c:v>3422.21</c:v>
                </c:pt>
                <c:pt idx="6270">
                  <c:v>3422.69</c:v>
                </c:pt>
                <c:pt idx="6271">
                  <c:v>3423.17</c:v>
                </c:pt>
                <c:pt idx="6272">
                  <c:v>3423.66</c:v>
                </c:pt>
                <c:pt idx="6273">
                  <c:v>3424.14</c:v>
                </c:pt>
                <c:pt idx="6274">
                  <c:v>3424.62</c:v>
                </c:pt>
                <c:pt idx="6275">
                  <c:v>3425.1</c:v>
                </c:pt>
                <c:pt idx="6276">
                  <c:v>3425.59</c:v>
                </c:pt>
                <c:pt idx="6277">
                  <c:v>3426.07</c:v>
                </c:pt>
                <c:pt idx="6278">
                  <c:v>3426.55</c:v>
                </c:pt>
                <c:pt idx="6279">
                  <c:v>3427.03</c:v>
                </c:pt>
                <c:pt idx="6280">
                  <c:v>3427.51</c:v>
                </c:pt>
                <c:pt idx="6281">
                  <c:v>3428</c:v>
                </c:pt>
                <c:pt idx="6282">
                  <c:v>3428.48</c:v>
                </c:pt>
                <c:pt idx="6283">
                  <c:v>3428.96</c:v>
                </c:pt>
                <c:pt idx="6284">
                  <c:v>3429.44</c:v>
                </c:pt>
                <c:pt idx="6285">
                  <c:v>3429.92</c:v>
                </c:pt>
                <c:pt idx="6286">
                  <c:v>3430.41</c:v>
                </c:pt>
                <c:pt idx="6287">
                  <c:v>3430.89</c:v>
                </c:pt>
                <c:pt idx="6288">
                  <c:v>3431.37</c:v>
                </c:pt>
                <c:pt idx="6289">
                  <c:v>3431.85</c:v>
                </c:pt>
                <c:pt idx="6290">
                  <c:v>3432.34</c:v>
                </c:pt>
                <c:pt idx="6291">
                  <c:v>3432.82</c:v>
                </c:pt>
                <c:pt idx="6292">
                  <c:v>3433.3</c:v>
                </c:pt>
                <c:pt idx="6293">
                  <c:v>3433.78</c:v>
                </c:pt>
                <c:pt idx="6294">
                  <c:v>3434.26</c:v>
                </c:pt>
                <c:pt idx="6295">
                  <c:v>3434.75</c:v>
                </c:pt>
                <c:pt idx="6296">
                  <c:v>3435.23</c:v>
                </c:pt>
                <c:pt idx="6297">
                  <c:v>3435.71</c:v>
                </c:pt>
                <c:pt idx="6298">
                  <c:v>3436.19</c:v>
                </c:pt>
                <c:pt idx="6299">
                  <c:v>3436.67</c:v>
                </c:pt>
                <c:pt idx="6300">
                  <c:v>3437.16</c:v>
                </c:pt>
                <c:pt idx="6301">
                  <c:v>3437.64</c:v>
                </c:pt>
                <c:pt idx="6302">
                  <c:v>3438.12</c:v>
                </c:pt>
                <c:pt idx="6303">
                  <c:v>3438.6</c:v>
                </c:pt>
                <c:pt idx="6304">
                  <c:v>3439.09</c:v>
                </c:pt>
                <c:pt idx="6305">
                  <c:v>3439.57</c:v>
                </c:pt>
                <c:pt idx="6306">
                  <c:v>3440.05</c:v>
                </c:pt>
                <c:pt idx="6307">
                  <c:v>3440.53</c:v>
                </c:pt>
                <c:pt idx="6308">
                  <c:v>3441.01</c:v>
                </c:pt>
                <c:pt idx="6309">
                  <c:v>3441.5</c:v>
                </c:pt>
                <c:pt idx="6310">
                  <c:v>3441.98</c:v>
                </c:pt>
                <c:pt idx="6311">
                  <c:v>3442.46</c:v>
                </c:pt>
                <c:pt idx="6312">
                  <c:v>3442.94</c:v>
                </c:pt>
                <c:pt idx="6313">
                  <c:v>3443.42</c:v>
                </c:pt>
                <c:pt idx="6314">
                  <c:v>3443.91</c:v>
                </c:pt>
                <c:pt idx="6315">
                  <c:v>3444.39</c:v>
                </c:pt>
                <c:pt idx="6316">
                  <c:v>3444.87</c:v>
                </c:pt>
                <c:pt idx="6317">
                  <c:v>3445.35</c:v>
                </c:pt>
                <c:pt idx="6318">
                  <c:v>3445.84</c:v>
                </c:pt>
                <c:pt idx="6319">
                  <c:v>3446.32</c:v>
                </c:pt>
                <c:pt idx="6320">
                  <c:v>3446.8</c:v>
                </c:pt>
                <c:pt idx="6321">
                  <c:v>3447.28</c:v>
                </c:pt>
                <c:pt idx="6322">
                  <c:v>3447.76</c:v>
                </c:pt>
                <c:pt idx="6323">
                  <c:v>3448.25</c:v>
                </c:pt>
                <c:pt idx="6324">
                  <c:v>3448.73</c:v>
                </c:pt>
                <c:pt idx="6325">
                  <c:v>3449.21</c:v>
                </c:pt>
                <c:pt idx="6326">
                  <c:v>3449.69</c:v>
                </c:pt>
                <c:pt idx="6327">
                  <c:v>3450.17</c:v>
                </c:pt>
                <c:pt idx="6328">
                  <c:v>3450.66</c:v>
                </c:pt>
                <c:pt idx="6329">
                  <c:v>3451.14</c:v>
                </c:pt>
                <c:pt idx="6330">
                  <c:v>3451.62</c:v>
                </c:pt>
                <c:pt idx="6331">
                  <c:v>3452.1</c:v>
                </c:pt>
                <c:pt idx="6332">
                  <c:v>3452.59</c:v>
                </c:pt>
                <c:pt idx="6333">
                  <c:v>3453.07</c:v>
                </c:pt>
                <c:pt idx="6334">
                  <c:v>3453.55</c:v>
                </c:pt>
                <c:pt idx="6335">
                  <c:v>3454.03</c:v>
                </c:pt>
                <c:pt idx="6336">
                  <c:v>3454.51</c:v>
                </c:pt>
                <c:pt idx="6337">
                  <c:v>3455</c:v>
                </c:pt>
                <c:pt idx="6338">
                  <c:v>3455.48</c:v>
                </c:pt>
                <c:pt idx="6339">
                  <c:v>3455.96</c:v>
                </c:pt>
                <c:pt idx="6340">
                  <c:v>3456.44</c:v>
                </c:pt>
                <c:pt idx="6341">
                  <c:v>3456.92</c:v>
                </c:pt>
                <c:pt idx="6342">
                  <c:v>3457.41</c:v>
                </c:pt>
                <c:pt idx="6343">
                  <c:v>3457.89</c:v>
                </c:pt>
                <c:pt idx="6344">
                  <c:v>3458.37</c:v>
                </c:pt>
                <c:pt idx="6345">
                  <c:v>3458.85</c:v>
                </c:pt>
                <c:pt idx="6346">
                  <c:v>3459.34</c:v>
                </c:pt>
                <c:pt idx="6347">
                  <c:v>3459.82</c:v>
                </c:pt>
                <c:pt idx="6348">
                  <c:v>3460.3</c:v>
                </c:pt>
                <c:pt idx="6349">
                  <c:v>3460.78</c:v>
                </c:pt>
                <c:pt idx="6350">
                  <c:v>3461.26</c:v>
                </c:pt>
                <c:pt idx="6351">
                  <c:v>3461.75</c:v>
                </c:pt>
                <c:pt idx="6352">
                  <c:v>3462.23</c:v>
                </c:pt>
                <c:pt idx="6353">
                  <c:v>3462.71</c:v>
                </c:pt>
                <c:pt idx="6354">
                  <c:v>3463.19</c:v>
                </c:pt>
                <c:pt idx="6355">
                  <c:v>3463.67</c:v>
                </c:pt>
                <c:pt idx="6356">
                  <c:v>3464.16</c:v>
                </c:pt>
                <c:pt idx="6357">
                  <c:v>3464.64</c:v>
                </c:pt>
                <c:pt idx="6358">
                  <c:v>3465.12</c:v>
                </c:pt>
                <c:pt idx="6359">
                  <c:v>3465.6</c:v>
                </c:pt>
                <c:pt idx="6360">
                  <c:v>3466.09</c:v>
                </c:pt>
                <c:pt idx="6361">
                  <c:v>3466.57</c:v>
                </c:pt>
                <c:pt idx="6362">
                  <c:v>3467.05</c:v>
                </c:pt>
                <c:pt idx="6363">
                  <c:v>3467.53</c:v>
                </c:pt>
                <c:pt idx="6364">
                  <c:v>3468.01</c:v>
                </c:pt>
                <c:pt idx="6365">
                  <c:v>3468.5</c:v>
                </c:pt>
                <c:pt idx="6366">
                  <c:v>3468.98</c:v>
                </c:pt>
                <c:pt idx="6367">
                  <c:v>3469.46</c:v>
                </c:pt>
                <c:pt idx="6368">
                  <c:v>3469.94</c:v>
                </c:pt>
                <c:pt idx="6369">
                  <c:v>3470.42</c:v>
                </c:pt>
                <c:pt idx="6370">
                  <c:v>3470.91</c:v>
                </c:pt>
                <c:pt idx="6371">
                  <c:v>3471.39</c:v>
                </c:pt>
                <c:pt idx="6372">
                  <c:v>3471.87</c:v>
                </c:pt>
                <c:pt idx="6373">
                  <c:v>3472.35</c:v>
                </c:pt>
                <c:pt idx="6374">
                  <c:v>3472.83</c:v>
                </c:pt>
                <c:pt idx="6375">
                  <c:v>3473.32</c:v>
                </c:pt>
                <c:pt idx="6376">
                  <c:v>3473.8</c:v>
                </c:pt>
                <c:pt idx="6377">
                  <c:v>3474.28</c:v>
                </c:pt>
                <c:pt idx="6378">
                  <c:v>3474.76</c:v>
                </c:pt>
                <c:pt idx="6379">
                  <c:v>3475.25</c:v>
                </c:pt>
                <c:pt idx="6380">
                  <c:v>3475.73</c:v>
                </c:pt>
                <c:pt idx="6381">
                  <c:v>3476.21</c:v>
                </c:pt>
                <c:pt idx="6382">
                  <c:v>3476.69</c:v>
                </c:pt>
                <c:pt idx="6383">
                  <c:v>3477.17</c:v>
                </c:pt>
                <c:pt idx="6384">
                  <c:v>3477.66</c:v>
                </c:pt>
                <c:pt idx="6385">
                  <c:v>3478.14</c:v>
                </c:pt>
                <c:pt idx="6386">
                  <c:v>3478.62</c:v>
                </c:pt>
                <c:pt idx="6387">
                  <c:v>3479.1</c:v>
                </c:pt>
                <c:pt idx="6388">
                  <c:v>3479.58</c:v>
                </c:pt>
                <c:pt idx="6389">
                  <c:v>3480.07</c:v>
                </c:pt>
                <c:pt idx="6390">
                  <c:v>3480.55</c:v>
                </c:pt>
                <c:pt idx="6391">
                  <c:v>3481.03</c:v>
                </c:pt>
                <c:pt idx="6392">
                  <c:v>3481.51</c:v>
                </c:pt>
                <c:pt idx="6393">
                  <c:v>3482</c:v>
                </c:pt>
                <c:pt idx="6394">
                  <c:v>3482.48</c:v>
                </c:pt>
                <c:pt idx="6395">
                  <c:v>3482.96</c:v>
                </c:pt>
                <c:pt idx="6396">
                  <c:v>3483.44</c:v>
                </c:pt>
                <c:pt idx="6397">
                  <c:v>3483.92</c:v>
                </c:pt>
                <c:pt idx="6398">
                  <c:v>3484.41</c:v>
                </c:pt>
                <c:pt idx="6399">
                  <c:v>3484.89</c:v>
                </c:pt>
                <c:pt idx="6400">
                  <c:v>3485.37</c:v>
                </c:pt>
                <c:pt idx="6401">
                  <c:v>3485.85</c:v>
                </c:pt>
                <c:pt idx="6402">
                  <c:v>3486.33</c:v>
                </c:pt>
                <c:pt idx="6403">
                  <c:v>3486.82</c:v>
                </c:pt>
                <c:pt idx="6404">
                  <c:v>3487.3</c:v>
                </c:pt>
                <c:pt idx="6405">
                  <c:v>3487.78</c:v>
                </c:pt>
                <c:pt idx="6406">
                  <c:v>3488.26</c:v>
                </c:pt>
                <c:pt idx="6407">
                  <c:v>3488.75</c:v>
                </c:pt>
                <c:pt idx="6408">
                  <c:v>3489.23</c:v>
                </c:pt>
                <c:pt idx="6409">
                  <c:v>3489.71</c:v>
                </c:pt>
                <c:pt idx="6410">
                  <c:v>3490.19</c:v>
                </c:pt>
                <c:pt idx="6411">
                  <c:v>3490.67</c:v>
                </c:pt>
                <c:pt idx="6412">
                  <c:v>3491.16</c:v>
                </c:pt>
                <c:pt idx="6413">
                  <c:v>3491.64</c:v>
                </c:pt>
                <c:pt idx="6414">
                  <c:v>3492.12</c:v>
                </c:pt>
                <c:pt idx="6415">
                  <c:v>3492.6</c:v>
                </c:pt>
                <c:pt idx="6416">
                  <c:v>3493.08</c:v>
                </c:pt>
                <c:pt idx="6417">
                  <c:v>3493.57</c:v>
                </c:pt>
                <c:pt idx="6418">
                  <c:v>3494.05</c:v>
                </c:pt>
                <c:pt idx="6419">
                  <c:v>3494.53</c:v>
                </c:pt>
                <c:pt idx="6420">
                  <c:v>3495.01</c:v>
                </c:pt>
                <c:pt idx="6421">
                  <c:v>3495.5</c:v>
                </c:pt>
                <c:pt idx="6422">
                  <c:v>3495.98</c:v>
                </c:pt>
                <c:pt idx="6423">
                  <c:v>3496.46</c:v>
                </c:pt>
                <c:pt idx="6424">
                  <c:v>3496.94</c:v>
                </c:pt>
                <c:pt idx="6425">
                  <c:v>3497.42</c:v>
                </c:pt>
                <c:pt idx="6426">
                  <c:v>3497.91</c:v>
                </c:pt>
                <c:pt idx="6427">
                  <c:v>3498.39</c:v>
                </c:pt>
                <c:pt idx="6428">
                  <c:v>3498.87</c:v>
                </c:pt>
                <c:pt idx="6429">
                  <c:v>3499.35</c:v>
                </c:pt>
                <c:pt idx="6430">
                  <c:v>3499.83</c:v>
                </c:pt>
                <c:pt idx="6431">
                  <c:v>3500.32</c:v>
                </c:pt>
                <c:pt idx="6432">
                  <c:v>3500.8</c:v>
                </c:pt>
                <c:pt idx="6433">
                  <c:v>3501.28</c:v>
                </c:pt>
                <c:pt idx="6434">
                  <c:v>3501.76</c:v>
                </c:pt>
                <c:pt idx="6435">
                  <c:v>3502.25</c:v>
                </c:pt>
                <c:pt idx="6436">
                  <c:v>3502.73</c:v>
                </c:pt>
                <c:pt idx="6437">
                  <c:v>3503.21</c:v>
                </c:pt>
                <c:pt idx="6438">
                  <c:v>3503.69</c:v>
                </c:pt>
                <c:pt idx="6439">
                  <c:v>3504.17</c:v>
                </c:pt>
                <c:pt idx="6440">
                  <c:v>3504.66</c:v>
                </c:pt>
                <c:pt idx="6441">
                  <c:v>3505.14</c:v>
                </c:pt>
                <c:pt idx="6442">
                  <c:v>3505.62</c:v>
                </c:pt>
                <c:pt idx="6443">
                  <c:v>3506.1</c:v>
                </c:pt>
                <c:pt idx="6444">
                  <c:v>3506.58</c:v>
                </c:pt>
                <c:pt idx="6445">
                  <c:v>3507.07</c:v>
                </c:pt>
                <c:pt idx="6446">
                  <c:v>3507.55</c:v>
                </c:pt>
                <c:pt idx="6447">
                  <c:v>3508.03</c:v>
                </c:pt>
                <c:pt idx="6448">
                  <c:v>3508.51</c:v>
                </c:pt>
                <c:pt idx="6449">
                  <c:v>3509</c:v>
                </c:pt>
                <c:pt idx="6450">
                  <c:v>3509.48</c:v>
                </c:pt>
                <c:pt idx="6451">
                  <c:v>3509.96</c:v>
                </c:pt>
                <c:pt idx="6452">
                  <c:v>3510.44</c:v>
                </c:pt>
                <c:pt idx="6453">
                  <c:v>3510.92</c:v>
                </c:pt>
                <c:pt idx="6454">
                  <c:v>3511.41</c:v>
                </c:pt>
                <c:pt idx="6455">
                  <c:v>3511.89</c:v>
                </c:pt>
                <c:pt idx="6456">
                  <c:v>3512.37</c:v>
                </c:pt>
                <c:pt idx="6457">
                  <c:v>3512.85</c:v>
                </c:pt>
                <c:pt idx="6458">
                  <c:v>3513.33</c:v>
                </c:pt>
                <c:pt idx="6459">
                  <c:v>3513.82</c:v>
                </c:pt>
                <c:pt idx="6460">
                  <c:v>3514.3</c:v>
                </c:pt>
                <c:pt idx="6461">
                  <c:v>3514.78</c:v>
                </c:pt>
                <c:pt idx="6462">
                  <c:v>3515.26</c:v>
                </c:pt>
                <c:pt idx="6463">
                  <c:v>3515.75</c:v>
                </c:pt>
                <c:pt idx="6464">
                  <c:v>3516.23</c:v>
                </c:pt>
                <c:pt idx="6465">
                  <c:v>3516.71</c:v>
                </c:pt>
                <c:pt idx="6466">
                  <c:v>3517.19</c:v>
                </c:pt>
                <c:pt idx="6467">
                  <c:v>3517.67</c:v>
                </c:pt>
                <c:pt idx="6468">
                  <c:v>3518.16</c:v>
                </c:pt>
                <c:pt idx="6469">
                  <c:v>3518.64</c:v>
                </c:pt>
                <c:pt idx="6470">
                  <c:v>3519.12</c:v>
                </c:pt>
                <c:pt idx="6471">
                  <c:v>3519.6</c:v>
                </c:pt>
                <c:pt idx="6472">
                  <c:v>3520.08</c:v>
                </c:pt>
                <c:pt idx="6473">
                  <c:v>3520.57</c:v>
                </c:pt>
                <c:pt idx="6474">
                  <c:v>3521.05</c:v>
                </c:pt>
                <c:pt idx="6475">
                  <c:v>3521.53</c:v>
                </c:pt>
                <c:pt idx="6476">
                  <c:v>3522.01</c:v>
                </c:pt>
                <c:pt idx="6477">
                  <c:v>3522.5</c:v>
                </c:pt>
                <c:pt idx="6478">
                  <c:v>3522.98</c:v>
                </c:pt>
                <c:pt idx="6479">
                  <c:v>3523.46</c:v>
                </c:pt>
                <c:pt idx="6480">
                  <c:v>3523.94</c:v>
                </c:pt>
                <c:pt idx="6481">
                  <c:v>3524.42</c:v>
                </c:pt>
                <c:pt idx="6482">
                  <c:v>3524.91</c:v>
                </c:pt>
                <c:pt idx="6483">
                  <c:v>3525.39</c:v>
                </c:pt>
                <c:pt idx="6484">
                  <c:v>3525.87</c:v>
                </c:pt>
                <c:pt idx="6485">
                  <c:v>3526.35</c:v>
                </c:pt>
                <c:pt idx="6486">
                  <c:v>3526.83</c:v>
                </c:pt>
                <c:pt idx="6487">
                  <c:v>3527.32</c:v>
                </c:pt>
                <c:pt idx="6488">
                  <c:v>3527.8</c:v>
                </c:pt>
                <c:pt idx="6489">
                  <c:v>3528.28</c:v>
                </c:pt>
                <c:pt idx="6490">
                  <c:v>3528.76</c:v>
                </c:pt>
                <c:pt idx="6491">
                  <c:v>3529.25</c:v>
                </c:pt>
                <c:pt idx="6492">
                  <c:v>3529.73</c:v>
                </c:pt>
                <c:pt idx="6493">
                  <c:v>3530.21</c:v>
                </c:pt>
                <c:pt idx="6494">
                  <c:v>3530.69</c:v>
                </c:pt>
                <c:pt idx="6495">
                  <c:v>3531.17</c:v>
                </c:pt>
                <c:pt idx="6496">
                  <c:v>3531.66</c:v>
                </c:pt>
                <c:pt idx="6497">
                  <c:v>3532.14</c:v>
                </c:pt>
                <c:pt idx="6498">
                  <c:v>3532.62</c:v>
                </c:pt>
                <c:pt idx="6499">
                  <c:v>3533.1</c:v>
                </c:pt>
                <c:pt idx="6500">
                  <c:v>3533.58</c:v>
                </c:pt>
                <c:pt idx="6501">
                  <c:v>3534.07</c:v>
                </c:pt>
                <c:pt idx="6502">
                  <c:v>3534.55</c:v>
                </c:pt>
                <c:pt idx="6503">
                  <c:v>3535.03</c:v>
                </c:pt>
                <c:pt idx="6504">
                  <c:v>3535.51</c:v>
                </c:pt>
                <c:pt idx="6505">
                  <c:v>3536</c:v>
                </c:pt>
                <c:pt idx="6506">
                  <c:v>3536.48</c:v>
                </c:pt>
                <c:pt idx="6507">
                  <c:v>3536.96</c:v>
                </c:pt>
                <c:pt idx="6508">
                  <c:v>3537.44</c:v>
                </c:pt>
                <c:pt idx="6509">
                  <c:v>3537.92</c:v>
                </c:pt>
                <c:pt idx="6510">
                  <c:v>3538.41</c:v>
                </c:pt>
                <c:pt idx="6511">
                  <c:v>3538.89</c:v>
                </c:pt>
                <c:pt idx="6512">
                  <c:v>3539.37</c:v>
                </c:pt>
                <c:pt idx="6513">
                  <c:v>3539.85</c:v>
                </c:pt>
                <c:pt idx="6514">
                  <c:v>3540.33</c:v>
                </c:pt>
                <c:pt idx="6515">
                  <c:v>3540.82</c:v>
                </c:pt>
                <c:pt idx="6516">
                  <c:v>3541.3</c:v>
                </c:pt>
                <c:pt idx="6517">
                  <c:v>3541.78</c:v>
                </c:pt>
                <c:pt idx="6518">
                  <c:v>3542.26</c:v>
                </c:pt>
                <c:pt idx="6519">
                  <c:v>3542.74</c:v>
                </c:pt>
                <c:pt idx="6520">
                  <c:v>3543.23</c:v>
                </c:pt>
                <c:pt idx="6521">
                  <c:v>3543.71</c:v>
                </c:pt>
                <c:pt idx="6522">
                  <c:v>3544.19</c:v>
                </c:pt>
                <c:pt idx="6523">
                  <c:v>3544.67</c:v>
                </c:pt>
                <c:pt idx="6524">
                  <c:v>3545.16</c:v>
                </c:pt>
                <c:pt idx="6525">
                  <c:v>3545.64</c:v>
                </c:pt>
                <c:pt idx="6526">
                  <c:v>3546.12</c:v>
                </c:pt>
                <c:pt idx="6527">
                  <c:v>3546.6</c:v>
                </c:pt>
                <c:pt idx="6528">
                  <c:v>3547.08</c:v>
                </c:pt>
                <c:pt idx="6529">
                  <c:v>3547.57</c:v>
                </c:pt>
                <c:pt idx="6530">
                  <c:v>3548.05</c:v>
                </c:pt>
                <c:pt idx="6531">
                  <c:v>3548.53</c:v>
                </c:pt>
                <c:pt idx="6532">
                  <c:v>3549.01</c:v>
                </c:pt>
                <c:pt idx="6533">
                  <c:v>3549.49</c:v>
                </c:pt>
                <c:pt idx="6534">
                  <c:v>3549.98</c:v>
                </c:pt>
                <c:pt idx="6535">
                  <c:v>3550.46</c:v>
                </c:pt>
                <c:pt idx="6536">
                  <c:v>3550.94</c:v>
                </c:pt>
                <c:pt idx="6537">
                  <c:v>3551.42</c:v>
                </c:pt>
                <c:pt idx="6538">
                  <c:v>3551.91</c:v>
                </c:pt>
                <c:pt idx="6539">
                  <c:v>3552.39</c:v>
                </c:pt>
                <c:pt idx="6540">
                  <c:v>3552.87</c:v>
                </c:pt>
                <c:pt idx="6541">
                  <c:v>3553.35</c:v>
                </c:pt>
                <c:pt idx="6542">
                  <c:v>3553.83</c:v>
                </c:pt>
                <c:pt idx="6543">
                  <c:v>3554.32</c:v>
                </c:pt>
                <c:pt idx="6544">
                  <c:v>3554.8</c:v>
                </c:pt>
                <c:pt idx="6545">
                  <c:v>3555.28</c:v>
                </c:pt>
                <c:pt idx="6546">
                  <c:v>3555.76</c:v>
                </c:pt>
                <c:pt idx="6547">
                  <c:v>3556.24</c:v>
                </c:pt>
                <c:pt idx="6548">
                  <c:v>3556.73</c:v>
                </c:pt>
                <c:pt idx="6549">
                  <c:v>3557.21</c:v>
                </c:pt>
                <c:pt idx="6550">
                  <c:v>3557.69</c:v>
                </c:pt>
                <c:pt idx="6551">
                  <c:v>3558.17</c:v>
                </c:pt>
                <c:pt idx="6552">
                  <c:v>3558.66</c:v>
                </c:pt>
                <c:pt idx="6553">
                  <c:v>3559.14</c:v>
                </c:pt>
                <c:pt idx="6554">
                  <c:v>3559.62</c:v>
                </c:pt>
                <c:pt idx="6555">
                  <c:v>3560.1</c:v>
                </c:pt>
                <c:pt idx="6556">
                  <c:v>3560.58</c:v>
                </c:pt>
                <c:pt idx="6557">
                  <c:v>3561.07</c:v>
                </c:pt>
                <c:pt idx="6558">
                  <c:v>3561.55</c:v>
                </c:pt>
                <c:pt idx="6559">
                  <c:v>3562.03</c:v>
                </c:pt>
                <c:pt idx="6560">
                  <c:v>3562.51</c:v>
                </c:pt>
                <c:pt idx="6561">
                  <c:v>3562.99</c:v>
                </c:pt>
                <c:pt idx="6562">
                  <c:v>3563.48</c:v>
                </c:pt>
                <c:pt idx="6563">
                  <c:v>3563.96</c:v>
                </c:pt>
                <c:pt idx="6564">
                  <c:v>3564.44</c:v>
                </c:pt>
                <c:pt idx="6565">
                  <c:v>3564.92</c:v>
                </c:pt>
                <c:pt idx="6566">
                  <c:v>3565.41</c:v>
                </c:pt>
                <c:pt idx="6567">
                  <c:v>3565.89</c:v>
                </c:pt>
                <c:pt idx="6568">
                  <c:v>3566.37</c:v>
                </c:pt>
                <c:pt idx="6569">
                  <c:v>3566.85</c:v>
                </c:pt>
                <c:pt idx="6570">
                  <c:v>3567.33</c:v>
                </c:pt>
                <c:pt idx="6571">
                  <c:v>3567.82</c:v>
                </c:pt>
                <c:pt idx="6572">
                  <c:v>3568.3</c:v>
                </c:pt>
                <c:pt idx="6573">
                  <c:v>3568.78</c:v>
                </c:pt>
                <c:pt idx="6574">
                  <c:v>3569.26</c:v>
                </c:pt>
                <c:pt idx="6575">
                  <c:v>3569.74</c:v>
                </c:pt>
                <c:pt idx="6576">
                  <c:v>3570.23</c:v>
                </c:pt>
                <c:pt idx="6577">
                  <c:v>3570.71</c:v>
                </c:pt>
                <c:pt idx="6578">
                  <c:v>3571.19</c:v>
                </c:pt>
                <c:pt idx="6579">
                  <c:v>3571.67</c:v>
                </c:pt>
                <c:pt idx="6580">
                  <c:v>3572.16</c:v>
                </c:pt>
                <c:pt idx="6581">
                  <c:v>3572.64</c:v>
                </c:pt>
                <c:pt idx="6582">
                  <c:v>3573.12</c:v>
                </c:pt>
                <c:pt idx="6583">
                  <c:v>3573.6</c:v>
                </c:pt>
                <c:pt idx="6584">
                  <c:v>3574.08</c:v>
                </c:pt>
                <c:pt idx="6585">
                  <c:v>3574.57</c:v>
                </c:pt>
                <c:pt idx="6586">
                  <c:v>3575.05</c:v>
                </c:pt>
                <c:pt idx="6587">
                  <c:v>3575.53</c:v>
                </c:pt>
                <c:pt idx="6588">
                  <c:v>3576.01</c:v>
                </c:pt>
                <c:pt idx="6589">
                  <c:v>3576.49</c:v>
                </c:pt>
                <c:pt idx="6590">
                  <c:v>3576.98</c:v>
                </c:pt>
                <c:pt idx="6591">
                  <c:v>3577.46</c:v>
                </c:pt>
                <c:pt idx="6592">
                  <c:v>3577.94</c:v>
                </c:pt>
                <c:pt idx="6593">
                  <c:v>3578.42</c:v>
                </c:pt>
                <c:pt idx="6594">
                  <c:v>3578.91</c:v>
                </c:pt>
                <c:pt idx="6595">
                  <c:v>3579.39</c:v>
                </c:pt>
                <c:pt idx="6596">
                  <c:v>3579.87</c:v>
                </c:pt>
                <c:pt idx="6597">
                  <c:v>3580.35</c:v>
                </c:pt>
                <c:pt idx="6598">
                  <c:v>3580.83</c:v>
                </c:pt>
                <c:pt idx="6599">
                  <c:v>3581.32</c:v>
                </c:pt>
                <c:pt idx="6600">
                  <c:v>3581.8</c:v>
                </c:pt>
                <c:pt idx="6601">
                  <c:v>3582.28</c:v>
                </c:pt>
                <c:pt idx="6602">
                  <c:v>3582.76</c:v>
                </c:pt>
                <c:pt idx="6603">
                  <c:v>3583.24</c:v>
                </c:pt>
                <c:pt idx="6604">
                  <c:v>3583.73</c:v>
                </c:pt>
                <c:pt idx="6605">
                  <c:v>3584.21</c:v>
                </c:pt>
                <c:pt idx="6606">
                  <c:v>3584.69</c:v>
                </c:pt>
                <c:pt idx="6607">
                  <c:v>3585.17</c:v>
                </c:pt>
                <c:pt idx="6608">
                  <c:v>3585.66</c:v>
                </c:pt>
                <c:pt idx="6609">
                  <c:v>3586.14</c:v>
                </c:pt>
                <c:pt idx="6610">
                  <c:v>3586.62</c:v>
                </c:pt>
                <c:pt idx="6611">
                  <c:v>3587.1</c:v>
                </c:pt>
                <c:pt idx="6612">
                  <c:v>3587.58</c:v>
                </c:pt>
                <c:pt idx="6613">
                  <c:v>3588.07</c:v>
                </c:pt>
                <c:pt idx="6614">
                  <c:v>3588.55</c:v>
                </c:pt>
                <c:pt idx="6615">
                  <c:v>3589.03</c:v>
                </c:pt>
                <c:pt idx="6616">
                  <c:v>3589.51</c:v>
                </c:pt>
                <c:pt idx="6617">
                  <c:v>3589.99</c:v>
                </c:pt>
                <c:pt idx="6618">
                  <c:v>3590.48</c:v>
                </c:pt>
                <c:pt idx="6619">
                  <c:v>3590.96</c:v>
                </c:pt>
                <c:pt idx="6620">
                  <c:v>3591.44</c:v>
                </c:pt>
                <c:pt idx="6621">
                  <c:v>3591.92</c:v>
                </c:pt>
                <c:pt idx="6622">
                  <c:v>3592.41</c:v>
                </c:pt>
                <c:pt idx="6623">
                  <c:v>3592.89</c:v>
                </c:pt>
                <c:pt idx="6624">
                  <c:v>3593.37</c:v>
                </c:pt>
                <c:pt idx="6625">
                  <c:v>3593.85</c:v>
                </c:pt>
                <c:pt idx="6626">
                  <c:v>3594.33</c:v>
                </c:pt>
                <c:pt idx="6627">
                  <c:v>3594.82</c:v>
                </c:pt>
                <c:pt idx="6628">
                  <c:v>3595.3</c:v>
                </c:pt>
                <c:pt idx="6629">
                  <c:v>3595.78</c:v>
                </c:pt>
                <c:pt idx="6630">
                  <c:v>3596.26</c:v>
                </c:pt>
                <c:pt idx="6631">
                  <c:v>3596.74</c:v>
                </c:pt>
                <c:pt idx="6632">
                  <c:v>3597.23</c:v>
                </c:pt>
                <c:pt idx="6633">
                  <c:v>3597.71</c:v>
                </c:pt>
                <c:pt idx="6634">
                  <c:v>3598.19</c:v>
                </c:pt>
                <c:pt idx="6635">
                  <c:v>3598.67</c:v>
                </c:pt>
                <c:pt idx="6636">
                  <c:v>3599.16</c:v>
                </c:pt>
                <c:pt idx="6637">
                  <c:v>3599.64</c:v>
                </c:pt>
                <c:pt idx="6638">
                  <c:v>3600.12</c:v>
                </c:pt>
                <c:pt idx="6639">
                  <c:v>3600.6</c:v>
                </c:pt>
                <c:pt idx="6640">
                  <c:v>3601.08</c:v>
                </c:pt>
                <c:pt idx="6641">
                  <c:v>3601.57</c:v>
                </c:pt>
                <c:pt idx="6642">
                  <c:v>3602.05</c:v>
                </c:pt>
                <c:pt idx="6643">
                  <c:v>3602.53</c:v>
                </c:pt>
                <c:pt idx="6644">
                  <c:v>3603.01</c:v>
                </c:pt>
                <c:pt idx="6645">
                  <c:v>3603.49</c:v>
                </c:pt>
                <c:pt idx="6646">
                  <c:v>3603.98</c:v>
                </c:pt>
                <c:pt idx="6647">
                  <c:v>3604.46</c:v>
                </c:pt>
                <c:pt idx="6648">
                  <c:v>3604.94</c:v>
                </c:pt>
                <c:pt idx="6649">
                  <c:v>3605.42</c:v>
                </c:pt>
                <c:pt idx="6650">
                  <c:v>3605.91</c:v>
                </c:pt>
                <c:pt idx="6651">
                  <c:v>3606.39</c:v>
                </c:pt>
                <c:pt idx="6652">
                  <c:v>3606.87</c:v>
                </c:pt>
                <c:pt idx="6653">
                  <c:v>3607.35</c:v>
                </c:pt>
                <c:pt idx="6654">
                  <c:v>3607.83</c:v>
                </c:pt>
                <c:pt idx="6655">
                  <c:v>3608.32</c:v>
                </c:pt>
                <c:pt idx="6656">
                  <c:v>3608.8</c:v>
                </c:pt>
                <c:pt idx="6657">
                  <c:v>3609.28</c:v>
                </c:pt>
                <c:pt idx="6658">
                  <c:v>3609.76</c:v>
                </c:pt>
                <c:pt idx="6659">
                  <c:v>3610.24</c:v>
                </c:pt>
                <c:pt idx="6660">
                  <c:v>3610.73</c:v>
                </c:pt>
                <c:pt idx="6661">
                  <c:v>3611.21</c:v>
                </c:pt>
                <c:pt idx="6662">
                  <c:v>3611.69</c:v>
                </c:pt>
                <c:pt idx="6663">
                  <c:v>3612.17</c:v>
                </c:pt>
                <c:pt idx="6664">
                  <c:v>3612.65</c:v>
                </c:pt>
                <c:pt idx="6665">
                  <c:v>3613.14</c:v>
                </c:pt>
                <c:pt idx="6666">
                  <c:v>3613.62</c:v>
                </c:pt>
                <c:pt idx="6667">
                  <c:v>3614.1</c:v>
                </c:pt>
                <c:pt idx="6668">
                  <c:v>3614.58</c:v>
                </c:pt>
                <c:pt idx="6669">
                  <c:v>3615.07</c:v>
                </c:pt>
                <c:pt idx="6670">
                  <c:v>3615.55</c:v>
                </c:pt>
                <c:pt idx="6671">
                  <c:v>3616.03</c:v>
                </c:pt>
                <c:pt idx="6672">
                  <c:v>3616.51</c:v>
                </c:pt>
                <c:pt idx="6673">
                  <c:v>3616.99</c:v>
                </c:pt>
                <c:pt idx="6674">
                  <c:v>3617.48</c:v>
                </c:pt>
                <c:pt idx="6675">
                  <c:v>3617.96</c:v>
                </c:pt>
                <c:pt idx="6676">
                  <c:v>3618.44</c:v>
                </c:pt>
                <c:pt idx="6677">
                  <c:v>3618.92</c:v>
                </c:pt>
                <c:pt idx="6678">
                  <c:v>3619.4</c:v>
                </c:pt>
                <c:pt idx="6679">
                  <c:v>3619.89</c:v>
                </c:pt>
                <c:pt idx="6680">
                  <c:v>3620.37</c:v>
                </c:pt>
                <c:pt idx="6681">
                  <c:v>3620.85</c:v>
                </c:pt>
                <c:pt idx="6682">
                  <c:v>3621.33</c:v>
                </c:pt>
                <c:pt idx="6683">
                  <c:v>3621.82</c:v>
                </c:pt>
                <c:pt idx="6684">
                  <c:v>3622.3</c:v>
                </c:pt>
                <c:pt idx="6685">
                  <c:v>3622.78</c:v>
                </c:pt>
                <c:pt idx="6686">
                  <c:v>3623.26</c:v>
                </c:pt>
                <c:pt idx="6687">
                  <c:v>3623.74</c:v>
                </c:pt>
                <c:pt idx="6688">
                  <c:v>3624.23</c:v>
                </c:pt>
                <c:pt idx="6689">
                  <c:v>3624.71</c:v>
                </c:pt>
                <c:pt idx="6690">
                  <c:v>3625.19</c:v>
                </c:pt>
                <c:pt idx="6691">
                  <c:v>3625.67</c:v>
                </c:pt>
                <c:pt idx="6692">
                  <c:v>3626.15</c:v>
                </c:pt>
                <c:pt idx="6693">
                  <c:v>3626.64</c:v>
                </c:pt>
                <c:pt idx="6694">
                  <c:v>3627.12</c:v>
                </c:pt>
                <c:pt idx="6695">
                  <c:v>3627.6</c:v>
                </c:pt>
                <c:pt idx="6696">
                  <c:v>3628.08</c:v>
                </c:pt>
                <c:pt idx="6697">
                  <c:v>3628.57</c:v>
                </c:pt>
                <c:pt idx="6698">
                  <c:v>3629.05</c:v>
                </c:pt>
                <c:pt idx="6699">
                  <c:v>3629.53</c:v>
                </c:pt>
                <c:pt idx="6700">
                  <c:v>3630.01</c:v>
                </c:pt>
                <c:pt idx="6701">
                  <c:v>3630.49</c:v>
                </c:pt>
                <c:pt idx="6702">
                  <c:v>3630.98</c:v>
                </c:pt>
                <c:pt idx="6703">
                  <c:v>3631.46</c:v>
                </c:pt>
                <c:pt idx="6704">
                  <c:v>3631.94</c:v>
                </c:pt>
                <c:pt idx="6705">
                  <c:v>3632.42</c:v>
                </c:pt>
                <c:pt idx="6706">
                  <c:v>3632.9</c:v>
                </c:pt>
                <c:pt idx="6707">
                  <c:v>3633.39</c:v>
                </c:pt>
                <c:pt idx="6708">
                  <c:v>3633.87</c:v>
                </c:pt>
                <c:pt idx="6709">
                  <c:v>3634.35</c:v>
                </c:pt>
                <c:pt idx="6710">
                  <c:v>3634.83</c:v>
                </c:pt>
                <c:pt idx="6711">
                  <c:v>3635.32</c:v>
                </c:pt>
                <c:pt idx="6712">
                  <c:v>3635.8</c:v>
                </c:pt>
                <c:pt idx="6713">
                  <c:v>3636.28</c:v>
                </c:pt>
                <c:pt idx="6714">
                  <c:v>3636.76</c:v>
                </c:pt>
                <c:pt idx="6715">
                  <c:v>3637.24</c:v>
                </c:pt>
                <c:pt idx="6716">
                  <c:v>3637.73</c:v>
                </c:pt>
                <c:pt idx="6717">
                  <c:v>3638.21</c:v>
                </c:pt>
                <c:pt idx="6718">
                  <c:v>3638.69</c:v>
                </c:pt>
                <c:pt idx="6719">
                  <c:v>3639.17</c:v>
                </c:pt>
                <c:pt idx="6720">
                  <c:v>3639.65</c:v>
                </c:pt>
                <c:pt idx="6721">
                  <c:v>3640.14</c:v>
                </c:pt>
                <c:pt idx="6722">
                  <c:v>3640.62</c:v>
                </c:pt>
                <c:pt idx="6723">
                  <c:v>3641.1</c:v>
                </c:pt>
                <c:pt idx="6724">
                  <c:v>3641.58</c:v>
                </c:pt>
                <c:pt idx="6725">
                  <c:v>3642.07</c:v>
                </c:pt>
                <c:pt idx="6726">
                  <c:v>3642.55</c:v>
                </c:pt>
                <c:pt idx="6727">
                  <c:v>3643.03</c:v>
                </c:pt>
                <c:pt idx="6728">
                  <c:v>3643.51</c:v>
                </c:pt>
                <c:pt idx="6729">
                  <c:v>3643.99</c:v>
                </c:pt>
                <c:pt idx="6730">
                  <c:v>3644.48</c:v>
                </c:pt>
                <c:pt idx="6731">
                  <c:v>3644.96</c:v>
                </c:pt>
                <c:pt idx="6732">
                  <c:v>3645.44</c:v>
                </c:pt>
                <c:pt idx="6733">
                  <c:v>3645.92</c:v>
                </c:pt>
                <c:pt idx="6734">
                  <c:v>3646.4</c:v>
                </c:pt>
                <c:pt idx="6735">
                  <c:v>3646.89</c:v>
                </c:pt>
                <c:pt idx="6736">
                  <c:v>3647.37</c:v>
                </c:pt>
                <c:pt idx="6737">
                  <c:v>3647.85</c:v>
                </c:pt>
                <c:pt idx="6738">
                  <c:v>3648.33</c:v>
                </c:pt>
                <c:pt idx="6739">
                  <c:v>3648.82</c:v>
                </c:pt>
                <c:pt idx="6740">
                  <c:v>3649.3</c:v>
                </c:pt>
                <c:pt idx="6741">
                  <c:v>3649.78</c:v>
                </c:pt>
                <c:pt idx="6742">
                  <c:v>3650.26</c:v>
                </c:pt>
                <c:pt idx="6743">
                  <c:v>3650.74</c:v>
                </c:pt>
                <c:pt idx="6744">
                  <c:v>3651.23</c:v>
                </c:pt>
                <c:pt idx="6745">
                  <c:v>3651.71</c:v>
                </c:pt>
                <c:pt idx="6746">
                  <c:v>3652.19</c:v>
                </c:pt>
                <c:pt idx="6747">
                  <c:v>3652.67</c:v>
                </c:pt>
                <c:pt idx="6748">
                  <c:v>3653.15</c:v>
                </c:pt>
                <c:pt idx="6749">
                  <c:v>3653.64</c:v>
                </c:pt>
                <c:pt idx="6750">
                  <c:v>3654.12</c:v>
                </c:pt>
                <c:pt idx="6751">
                  <c:v>3654.6</c:v>
                </c:pt>
                <c:pt idx="6752">
                  <c:v>3655.08</c:v>
                </c:pt>
                <c:pt idx="6753">
                  <c:v>3655.57</c:v>
                </c:pt>
                <c:pt idx="6754">
                  <c:v>3656.05</c:v>
                </c:pt>
                <c:pt idx="6755">
                  <c:v>3656.53</c:v>
                </c:pt>
                <c:pt idx="6756">
                  <c:v>3657.01</c:v>
                </c:pt>
                <c:pt idx="6757">
                  <c:v>3657.49</c:v>
                </c:pt>
                <c:pt idx="6758">
                  <c:v>3657.98</c:v>
                </c:pt>
                <c:pt idx="6759">
                  <c:v>3658.46</c:v>
                </c:pt>
                <c:pt idx="6760">
                  <c:v>3658.94</c:v>
                </c:pt>
                <c:pt idx="6761">
                  <c:v>3659.42</c:v>
                </c:pt>
                <c:pt idx="6762">
                  <c:v>3659.9</c:v>
                </c:pt>
                <c:pt idx="6763">
                  <c:v>3660.39</c:v>
                </c:pt>
                <c:pt idx="6764">
                  <c:v>3660.87</c:v>
                </c:pt>
                <c:pt idx="6765">
                  <c:v>3661.35</c:v>
                </c:pt>
                <c:pt idx="6766">
                  <c:v>3661.83</c:v>
                </c:pt>
                <c:pt idx="6767">
                  <c:v>3662.31</c:v>
                </c:pt>
                <c:pt idx="6768">
                  <c:v>3662.8</c:v>
                </c:pt>
                <c:pt idx="6769">
                  <c:v>3663.28</c:v>
                </c:pt>
                <c:pt idx="6770">
                  <c:v>3663.76</c:v>
                </c:pt>
                <c:pt idx="6771">
                  <c:v>3664.24</c:v>
                </c:pt>
                <c:pt idx="6772">
                  <c:v>3664.73</c:v>
                </c:pt>
                <c:pt idx="6773">
                  <c:v>3665.21</c:v>
                </c:pt>
                <c:pt idx="6774">
                  <c:v>3665.69</c:v>
                </c:pt>
                <c:pt idx="6775">
                  <c:v>3666.17</c:v>
                </c:pt>
                <c:pt idx="6776">
                  <c:v>3666.65</c:v>
                </c:pt>
                <c:pt idx="6777">
                  <c:v>3667.14</c:v>
                </c:pt>
                <c:pt idx="6778">
                  <c:v>3667.62</c:v>
                </c:pt>
                <c:pt idx="6779">
                  <c:v>3668.1</c:v>
                </c:pt>
                <c:pt idx="6780">
                  <c:v>3668.58</c:v>
                </c:pt>
                <c:pt idx="6781">
                  <c:v>3669.06</c:v>
                </c:pt>
                <c:pt idx="6782">
                  <c:v>3669.55</c:v>
                </c:pt>
                <c:pt idx="6783">
                  <c:v>3670.03</c:v>
                </c:pt>
                <c:pt idx="6784">
                  <c:v>3670.51</c:v>
                </c:pt>
                <c:pt idx="6785">
                  <c:v>3670.99</c:v>
                </c:pt>
                <c:pt idx="6786">
                  <c:v>3671.48</c:v>
                </c:pt>
                <c:pt idx="6787">
                  <c:v>3671.96</c:v>
                </c:pt>
                <c:pt idx="6788">
                  <c:v>3672.44</c:v>
                </c:pt>
                <c:pt idx="6789">
                  <c:v>3672.92</c:v>
                </c:pt>
                <c:pt idx="6790">
                  <c:v>3673.4</c:v>
                </c:pt>
                <c:pt idx="6791">
                  <c:v>3673.89</c:v>
                </c:pt>
                <c:pt idx="6792">
                  <c:v>3674.37</c:v>
                </c:pt>
                <c:pt idx="6793">
                  <c:v>3674.85</c:v>
                </c:pt>
                <c:pt idx="6794">
                  <c:v>3675.33</c:v>
                </c:pt>
                <c:pt idx="6795">
                  <c:v>3675.81</c:v>
                </c:pt>
                <c:pt idx="6796">
                  <c:v>3676.3</c:v>
                </c:pt>
                <c:pt idx="6797">
                  <c:v>3676.78</c:v>
                </c:pt>
                <c:pt idx="6798">
                  <c:v>3677.26</c:v>
                </c:pt>
                <c:pt idx="6799">
                  <c:v>3677.74</c:v>
                </c:pt>
                <c:pt idx="6800">
                  <c:v>3678.23</c:v>
                </c:pt>
                <c:pt idx="6801">
                  <c:v>3678.71</c:v>
                </c:pt>
                <c:pt idx="6802">
                  <c:v>3679.19</c:v>
                </c:pt>
                <c:pt idx="6803">
                  <c:v>3679.67</c:v>
                </c:pt>
                <c:pt idx="6804">
                  <c:v>3680.15</c:v>
                </c:pt>
                <c:pt idx="6805">
                  <c:v>3680.64</c:v>
                </c:pt>
                <c:pt idx="6806">
                  <c:v>3681.12</c:v>
                </c:pt>
                <c:pt idx="6807">
                  <c:v>3681.6</c:v>
                </c:pt>
                <c:pt idx="6808">
                  <c:v>3682.08</c:v>
                </c:pt>
                <c:pt idx="6809">
                  <c:v>3682.56</c:v>
                </c:pt>
                <c:pt idx="6810">
                  <c:v>3683.05</c:v>
                </c:pt>
                <c:pt idx="6811">
                  <c:v>3683.53</c:v>
                </c:pt>
                <c:pt idx="6812">
                  <c:v>3684.01</c:v>
                </c:pt>
                <c:pt idx="6813">
                  <c:v>3684.49</c:v>
                </c:pt>
                <c:pt idx="6814">
                  <c:v>3684.98</c:v>
                </c:pt>
                <c:pt idx="6815">
                  <c:v>3685.46</c:v>
                </c:pt>
                <c:pt idx="6816">
                  <c:v>3685.94</c:v>
                </c:pt>
                <c:pt idx="6817">
                  <c:v>3686.42</c:v>
                </c:pt>
                <c:pt idx="6818">
                  <c:v>3686.9</c:v>
                </c:pt>
                <c:pt idx="6819">
                  <c:v>3687.39</c:v>
                </c:pt>
                <c:pt idx="6820">
                  <c:v>3687.87</c:v>
                </c:pt>
                <c:pt idx="6821">
                  <c:v>3688.35</c:v>
                </c:pt>
                <c:pt idx="6822">
                  <c:v>3688.83</c:v>
                </c:pt>
                <c:pt idx="6823">
                  <c:v>3689.31</c:v>
                </c:pt>
                <c:pt idx="6824">
                  <c:v>3689.8</c:v>
                </c:pt>
                <c:pt idx="6825">
                  <c:v>3690.28</c:v>
                </c:pt>
                <c:pt idx="6826">
                  <c:v>3690.76</c:v>
                </c:pt>
                <c:pt idx="6827">
                  <c:v>3691.24</c:v>
                </c:pt>
                <c:pt idx="6828">
                  <c:v>3691.73</c:v>
                </c:pt>
                <c:pt idx="6829">
                  <c:v>3692.21</c:v>
                </c:pt>
                <c:pt idx="6830">
                  <c:v>3692.69</c:v>
                </c:pt>
                <c:pt idx="6831">
                  <c:v>3693.17</c:v>
                </c:pt>
                <c:pt idx="6832">
                  <c:v>3693.65</c:v>
                </c:pt>
                <c:pt idx="6833">
                  <c:v>3694.14</c:v>
                </c:pt>
                <c:pt idx="6834">
                  <c:v>3694.62</c:v>
                </c:pt>
                <c:pt idx="6835">
                  <c:v>3695.1</c:v>
                </c:pt>
                <c:pt idx="6836">
                  <c:v>3695.58</c:v>
                </c:pt>
                <c:pt idx="6837">
                  <c:v>3696.06</c:v>
                </c:pt>
                <c:pt idx="6838">
                  <c:v>3696.55</c:v>
                </c:pt>
                <c:pt idx="6839">
                  <c:v>3697.03</c:v>
                </c:pt>
                <c:pt idx="6840">
                  <c:v>3697.51</c:v>
                </c:pt>
                <c:pt idx="6841">
                  <c:v>3697.99</c:v>
                </c:pt>
                <c:pt idx="6842">
                  <c:v>3698.48</c:v>
                </c:pt>
                <c:pt idx="6843">
                  <c:v>3698.96</c:v>
                </c:pt>
                <c:pt idx="6844">
                  <c:v>3699.44</c:v>
                </c:pt>
                <c:pt idx="6845">
                  <c:v>3699.92</c:v>
                </c:pt>
                <c:pt idx="6846">
                  <c:v>3700.4</c:v>
                </c:pt>
                <c:pt idx="6847">
                  <c:v>3700.89</c:v>
                </c:pt>
                <c:pt idx="6848">
                  <c:v>3701.37</c:v>
                </c:pt>
                <c:pt idx="6849">
                  <c:v>3701.85</c:v>
                </c:pt>
                <c:pt idx="6850">
                  <c:v>3702.33</c:v>
                </c:pt>
                <c:pt idx="6851">
                  <c:v>3702.81</c:v>
                </c:pt>
                <c:pt idx="6852">
                  <c:v>3703.3</c:v>
                </c:pt>
                <c:pt idx="6853">
                  <c:v>3703.78</c:v>
                </c:pt>
                <c:pt idx="6854">
                  <c:v>3704.26</c:v>
                </c:pt>
                <c:pt idx="6855">
                  <c:v>3704.74</c:v>
                </c:pt>
                <c:pt idx="6856">
                  <c:v>3705.23</c:v>
                </c:pt>
                <c:pt idx="6857">
                  <c:v>3705.71</c:v>
                </c:pt>
                <c:pt idx="6858">
                  <c:v>3706.19</c:v>
                </c:pt>
                <c:pt idx="6859">
                  <c:v>3706.67</c:v>
                </c:pt>
                <c:pt idx="6860">
                  <c:v>3707.15</c:v>
                </c:pt>
                <c:pt idx="6861">
                  <c:v>3707.64</c:v>
                </c:pt>
                <c:pt idx="6862">
                  <c:v>3708.12</c:v>
                </c:pt>
                <c:pt idx="6863">
                  <c:v>3708.6</c:v>
                </c:pt>
                <c:pt idx="6864">
                  <c:v>3709.08</c:v>
                </c:pt>
                <c:pt idx="6865">
                  <c:v>3709.56</c:v>
                </c:pt>
                <c:pt idx="6866">
                  <c:v>3710.05</c:v>
                </c:pt>
                <c:pt idx="6867">
                  <c:v>3710.53</c:v>
                </c:pt>
                <c:pt idx="6868">
                  <c:v>3711.01</c:v>
                </c:pt>
                <c:pt idx="6869">
                  <c:v>3711.49</c:v>
                </c:pt>
                <c:pt idx="6870">
                  <c:v>3711.98</c:v>
                </c:pt>
                <c:pt idx="6871">
                  <c:v>3712.46</c:v>
                </c:pt>
                <c:pt idx="6872">
                  <c:v>3712.94</c:v>
                </c:pt>
                <c:pt idx="6873">
                  <c:v>3713.42</c:v>
                </c:pt>
                <c:pt idx="6874">
                  <c:v>3713.9</c:v>
                </c:pt>
                <c:pt idx="6875">
                  <c:v>3714.39</c:v>
                </c:pt>
                <c:pt idx="6876">
                  <c:v>3714.87</c:v>
                </c:pt>
                <c:pt idx="6877">
                  <c:v>3715.35</c:v>
                </c:pt>
                <c:pt idx="6878">
                  <c:v>3715.83</c:v>
                </c:pt>
                <c:pt idx="6879">
                  <c:v>3716.31</c:v>
                </c:pt>
                <c:pt idx="6880">
                  <c:v>3716.8</c:v>
                </c:pt>
                <c:pt idx="6881">
                  <c:v>3717.28</c:v>
                </c:pt>
                <c:pt idx="6882">
                  <c:v>3717.76</c:v>
                </c:pt>
                <c:pt idx="6883">
                  <c:v>3718.24</c:v>
                </c:pt>
                <c:pt idx="6884">
                  <c:v>3718.73</c:v>
                </c:pt>
                <c:pt idx="6885">
                  <c:v>3719.21</c:v>
                </c:pt>
                <c:pt idx="6886">
                  <c:v>3719.69</c:v>
                </c:pt>
                <c:pt idx="6887">
                  <c:v>3720.17</c:v>
                </c:pt>
                <c:pt idx="6888">
                  <c:v>3720.65</c:v>
                </c:pt>
                <c:pt idx="6889">
                  <c:v>3721.14</c:v>
                </c:pt>
                <c:pt idx="6890">
                  <c:v>3721.62</c:v>
                </c:pt>
                <c:pt idx="6891">
                  <c:v>3722.1</c:v>
                </c:pt>
                <c:pt idx="6892">
                  <c:v>3722.58</c:v>
                </c:pt>
                <c:pt idx="6893">
                  <c:v>3723.06</c:v>
                </c:pt>
                <c:pt idx="6894">
                  <c:v>3723.55</c:v>
                </c:pt>
                <c:pt idx="6895">
                  <c:v>3724.03</c:v>
                </c:pt>
                <c:pt idx="6896">
                  <c:v>3724.51</c:v>
                </c:pt>
                <c:pt idx="6897">
                  <c:v>3724.99</c:v>
                </c:pt>
                <c:pt idx="6898">
                  <c:v>3725.48</c:v>
                </c:pt>
                <c:pt idx="6899">
                  <c:v>3725.96</c:v>
                </c:pt>
                <c:pt idx="6900">
                  <c:v>3726.44</c:v>
                </c:pt>
                <c:pt idx="6901">
                  <c:v>3726.92</c:v>
                </c:pt>
                <c:pt idx="6902">
                  <c:v>3727.4</c:v>
                </c:pt>
                <c:pt idx="6903">
                  <c:v>3727.89</c:v>
                </c:pt>
                <c:pt idx="6904">
                  <c:v>3728.37</c:v>
                </c:pt>
                <c:pt idx="6905">
                  <c:v>3728.85</c:v>
                </c:pt>
                <c:pt idx="6906">
                  <c:v>3729.33</c:v>
                </c:pt>
                <c:pt idx="6907">
                  <c:v>3729.81</c:v>
                </c:pt>
                <c:pt idx="6908">
                  <c:v>3730.3</c:v>
                </c:pt>
                <c:pt idx="6909">
                  <c:v>3730.78</c:v>
                </c:pt>
                <c:pt idx="6910">
                  <c:v>3731.26</c:v>
                </c:pt>
                <c:pt idx="6911">
                  <c:v>3731.74</c:v>
                </c:pt>
                <c:pt idx="6912">
                  <c:v>3732.22</c:v>
                </c:pt>
                <c:pt idx="6913">
                  <c:v>3732.71</c:v>
                </c:pt>
                <c:pt idx="6914">
                  <c:v>3733.19</c:v>
                </c:pt>
                <c:pt idx="6915">
                  <c:v>3733.67</c:v>
                </c:pt>
                <c:pt idx="6916">
                  <c:v>3734.15</c:v>
                </c:pt>
                <c:pt idx="6917">
                  <c:v>3734.64</c:v>
                </c:pt>
                <c:pt idx="6918">
                  <c:v>3735.12</c:v>
                </c:pt>
                <c:pt idx="6919">
                  <c:v>3735.6</c:v>
                </c:pt>
                <c:pt idx="6920">
                  <c:v>3736.08</c:v>
                </c:pt>
                <c:pt idx="6921">
                  <c:v>3736.56</c:v>
                </c:pt>
                <c:pt idx="6922">
                  <c:v>3737.05</c:v>
                </c:pt>
                <c:pt idx="6923">
                  <c:v>3737.53</c:v>
                </c:pt>
                <c:pt idx="6924">
                  <c:v>3738.01</c:v>
                </c:pt>
                <c:pt idx="6925">
                  <c:v>3738.49</c:v>
                </c:pt>
                <c:pt idx="6926">
                  <c:v>3738.97</c:v>
                </c:pt>
                <c:pt idx="6927">
                  <c:v>3739.46</c:v>
                </c:pt>
                <c:pt idx="6928">
                  <c:v>3739.94</c:v>
                </c:pt>
                <c:pt idx="6929">
                  <c:v>3740.42</c:v>
                </c:pt>
                <c:pt idx="6930">
                  <c:v>3740.9</c:v>
                </c:pt>
                <c:pt idx="6931">
                  <c:v>3741.39</c:v>
                </c:pt>
                <c:pt idx="6932">
                  <c:v>3741.87</c:v>
                </c:pt>
                <c:pt idx="6933">
                  <c:v>3742.35</c:v>
                </c:pt>
                <c:pt idx="6934">
                  <c:v>3742.83</c:v>
                </c:pt>
                <c:pt idx="6935">
                  <c:v>3743.31</c:v>
                </c:pt>
                <c:pt idx="6936">
                  <c:v>3743.8</c:v>
                </c:pt>
                <c:pt idx="6937">
                  <c:v>3744.28</c:v>
                </c:pt>
                <c:pt idx="6938">
                  <c:v>3744.76</c:v>
                </c:pt>
                <c:pt idx="6939">
                  <c:v>3745.24</c:v>
                </c:pt>
                <c:pt idx="6940">
                  <c:v>3745.72</c:v>
                </c:pt>
                <c:pt idx="6941">
                  <c:v>3746.21</c:v>
                </c:pt>
                <c:pt idx="6942">
                  <c:v>3746.69</c:v>
                </c:pt>
                <c:pt idx="6943">
                  <c:v>3747.17</c:v>
                </c:pt>
                <c:pt idx="6944">
                  <c:v>3747.65</c:v>
                </c:pt>
                <c:pt idx="6945">
                  <c:v>3748.14</c:v>
                </c:pt>
                <c:pt idx="6946">
                  <c:v>3748.62</c:v>
                </c:pt>
                <c:pt idx="6947">
                  <c:v>3749.1</c:v>
                </c:pt>
                <c:pt idx="6948">
                  <c:v>3749.58</c:v>
                </c:pt>
                <c:pt idx="6949">
                  <c:v>3750.06</c:v>
                </c:pt>
                <c:pt idx="6950">
                  <c:v>3750.55</c:v>
                </c:pt>
                <c:pt idx="6951">
                  <c:v>3751.03</c:v>
                </c:pt>
                <c:pt idx="6952">
                  <c:v>3751.51</c:v>
                </c:pt>
                <c:pt idx="6953">
                  <c:v>3751.99</c:v>
                </c:pt>
                <c:pt idx="6954">
                  <c:v>3752.47</c:v>
                </c:pt>
                <c:pt idx="6955">
                  <c:v>3752.96</c:v>
                </c:pt>
                <c:pt idx="6956">
                  <c:v>3753.44</c:v>
                </c:pt>
                <c:pt idx="6957">
                  <c:v>3753.92</c:v>
                </c:pt>
                <c:pt idx="6958">
                  <c:v>3754.4</c:v>
                </c:pt>
                <c:pt idx="6959">
                  <c:v>3754.89</c:v>
                </c:pt>
                <c:pt idx="6960">
                  <c:v>3755.37</c:v>
                </c:pt>
                <c:pt idx="6961">
                  <c:v>3755.85</c:v>
                </c:pt>
                <c:pt idx="6962">
                  <c:v>3756.33</c:v>
                </c:pt>
                <c:pt idx="6963">
                  <c:v>3756.81</c:v>
                </c:pt>
                <c:pt idx="6964">
                  <c:v>3757.3</c:v>
                </c:pt>
                <c:pt idx="6965">
                  <c:v>3757.78</c:v>
                </c:pt>
                <c:pt idx="6966">
                  <c:v>3758.26</c:v>
                </c:pt>
                <c:pt idx="6967">
                  <c:v>3758.74</c:v>
                </c:pt>
                <c:pt idx="6968">
                  <c:v>3759.22</c:v>
                </c:pt>
                <c:pt idx="6969">
                  <c:v>3759.71</c:v>
                </c:pt>
                <c:pt idx="6970">
                  <c:v>3760.19</c:v>
                </c:pt>
                <c:pt idx="6971">
                  <c:v>3760.67</c:v>
                </c:pt>
                <c:pt idx="6972">
                  <c:v>3761.15</c:v>
                </c:pt>
                <c:pt idx="6973">
                  <c:v>3761.64</c:v>
                </c:pt>
                <c:pt idx="6974">
                  <c:v>3762.12</c:v>
                </c:pt>
                <c:pt idx="6975">
                  <c:v>3762.6</c:v>
                </c:pt>
                <c:pt idx="6976">
                  <c:v>3763.08</c:v>
                </c:pt>
                <c:pt idx="6977">
                  <c:v>3763.56</c:v>
                </c:pt>
                <c:pt idx="6978">
                  <c:v>3764.05</c:v>
                </c:pt>
                <c:pt idx="6979">
                  <c:v>3764.53</c:v>
                </c:pt>
                <c:pt idx="6980">
                  <c:v>3765.01</c:v>
                </c:pt>
                <c:pt idx="6981">
                  <c:v>3765.49</c:v>
                </c:pt>
                <c:pt idx="6982">
                  <c:v>3765.97</c:v>
                </c:pt>
                <c:pt idx="6983">
                  <c:v>3766.46</c:v>
                </c:pt>
                <c:pt idx="6984">
                  <c:v>3766.94</c:v>
                </c:pt>
                <c:pt idx="6985">
                  <c:v>3767.42</c:v>
                </c:pt>
                <c:pt idx="6986">
                  <c:v>3767.9</c:v>
                </c:pt>
                <c:pt idx="6987">
                  <c:v>3768.39</c:v>
                </c:pt>
                <c:pt idx="6988">
                  <c:v>3768.87</c:v>
                </c:pt>
                <c:pt idx="6989">
                  <c:v>3769.35</c:v>
                </c:pt>
                <c:pt idx="6990">
                  <c:v>3769.83</c:v>
                </c:pt>
                <c:pt idx="6991">
                  <c:v>3770.31</c:v>
                </c:pt>
                <c:pt idx="6992">
                  <c:v>3770.8</c:v>
                </c:pt>
                <c:pt idx="6993">
                  <c:v>3771.28</c:v>
                </c:pt>
                <c:pt idx="6994">
                  <c:v>3771.76</c:v>
                </c:pt>
                <c:pt idx="6995">
                  <c:v>3772.24</c:v>
                </c:pt>
                <c:pt idx="6996">
                  <c:v>3772.72</c:v>
                </c:pt>
                <c:pt idx="6997">
                  <c:v>3773.21</c:v>
                </c:pt>
                <c:pt idx="6998">
                  <c:v>3773.69</c:v>
                </c:pt>
                <c:pt idx="6999">
                  <c:v>3774.17</c:v>
                </c:pt>
                <c:pt idx="7000">
                  <c:v>3774.65</c:v>
                </c:pt>
                <c:pt idx="7001">
                  <c:v>3775.14</c:v>
                </c:pt>
                <c:pt idx="7002">
                  <c:v>3775.62</c:v>
                </c:pt>
                <c:pt idx="7003">
                  <c:v>3776.1</c:v>
                </c:pt>
                <c:pt idx="7004">
                  <c:v>3776.58</c:v>
                </c:pt>
                <c:pt idx="7005">
                  <c:v>3777.06</c:v>
                </c:pt>
                <c:pt idx="7006">
                  <c:v>3777.55</c:v>
                </c:pt>
                <c:pt idx="7007">
                  <c:v>3778.03</c:v>
                </c:pt>
                <c:pt idx="7008">
                  <c:v>3778.51</c:v>
                </c:pt>
                <c:pt idx="7009">
                  <c:v>3778.99</c:v>
                </c:pt>
                <c:pt idx="7010">
                  <c:v>3779.47</c:v>
                </c:pt>
                <c:pt idx="7011">
                  <c:v>3779.96</c:v>
                </c:pt>
                <c:pt idx="7012">
                  <c:v>3780.44</c:v>
                </c:pt>
                <c:pt idx="7013">
                  <c:v>3780.92</c:v>
                </c:pt>
                <c:pt idx="7014">
                  <c:v>3781.4</c:v>
                </c:pt>
                <c:pt idx="7015">
                  <c:v>3781.89</c:v>
                </c:pt>
                <c:pt idx="7016">
                  <c:v>3782.37</c:v>
                </c:pt>
                <c:pt idx="7017">
                  <c:v>3782.85</c:v>
                </c:pt>
                <c:pt idx="7018">
                  <c:v>3783.33</c:v>
                </c:pt>
                <c:pt idx="7019">
                  <c:v>3783.81</c:v>
                </c:pt>
                <c:pt idx="7020">
                  <c:v>3784.3</c:v>
                </c:pt>
                <c:pt idx="7021">
                  <c:v>3784.78</c:v>
                </c:pt>
                <c:pt idx="7022">
                  <c:v>3785.26</c:v>
                </c:pt>
                <c:pt idx="7023">
                  <c:v>3785.74</c:v>
                </c:pt>
                <c:pt idx="7024">
                  <c:v>3786.22</c:v>
                </c:pt>
                <c:pt idx="7025">
                  <c:v>3786.71</c:v>
                </c:pt>
                <c:pt idx="7026">
                  <c:v>3787.19</c:v>
                </c:pt>
                <c:pt idx="7027">
                  <c:v>3787.67</c:v>
                </c:pt>
                <c:pt idx="7028">
                  <c:v>3788.15</c:v>
                </c:pt>
                <c:pt idx="7029">
                  <c:v>3788.64</c:v>
                </c:pt>
                <c:pt idx="7030">
                  <c:v>3789.12</c:v>
                </c:pt>
                <c:pt idx="7031">
                  <c:v>3789.6</c:v>
                </c:pt>
                <c:pt idx="7032">
                  <c:v>3790.08</c:v>
                </c:pt>
                <c:pt idx="7033">
                  <c:v>3790.56</c:v>
                </c:pt>
                <c:pt idx="7034">
                  <c:v>3791.05</c:v>
                </c:pt>
                <c:pt idx="7035">
                  <c:v>3791.53</c:v>
                </c:pt>
                <c:pt idx="7036">
                  <c:v>3792.01</c:v>
                </c:pt>
                <c:pt idx="7037">
                  <c:v>3792.49</c:v>
                </c:pt>
                <c:pt idx="7038">
                  <c:v>3792.97</c:v>
                </c:pt>
                <c:pt idx="7039">
                  <c:v>3793.46</c:v>
                </c:pt>
                <c:pt idx="7040">
                  <c:v>3793.94</c:v>
                </c:pt>
                <c:pt idx="7041">
                  <c:v>3794.42</c:v>
                </c:pt>
                <c:pt idx="7042">
                  <c:v>3794.9</c:v>
                </c:pt>
                <c:pt idx="7043">
                  <c:v>3795.38</c:v>
                </c:pt>
                <c:pt idx="7044">
                  <c:v>3795.87</c:v>
                </c:pt>
                <c:pt idx="7045">
                  <c:v>3796.35</c:v>
                </c:pt>
                <c:pt idx="7046">
                  <c:v>3796.83</c:v>
                </c:pt>
                <c:pt idx="7047">
                  <c:v>3797.31</c:v>
                </c:pt>
                <c:pt idx="7048">
                  <c:v>3797.8</c:v>
                </c:pt>
                <c:pt idx="7049">
                  <c:v>3798.28</c:v>
                </c:pt>
                <c:pt idx="7050">
                  <c:v>3798.76</c:v>
                </c:pt>
                <c:pt idx="7051">
                  <c:v>3799.24</c:v>
                </c:pt>
                <c:pt idx="7052">
                  <c:v>3799.72</c:v>
                </c:pt>
                <c:pt idx="7053">
                  <c:v>3800.21</c:v>
                </c:pt>
                <c:pt idx="7054">
                  <c:v>3800.69</c:v>
                </c:pt>
                <c:pt idx="7055">
                  <c:v>3801.17</c:v>
                </c:pt>
                <c:pt idx="7056">
                  <c:v>3801.65</c:v>
                </c:pt>
                <c:pt idx="7057">
                  <c:v>3802.13</c:v>
                </c:pt>
                <c:pt idx="7058">
                  <c:v>3802.62</c:v>
                </c:pt>
                <c:pt idx="7059">
                  <c:v>3803.1</c:v>
                </c:pt>
                <c:pt idx="7060">
                  <c:v>3803.58</c:v>
                </c:pt>
                <c:pt idx="7061">
                  <c:v>3804.06</c:v>
                </c:pt>
                <c:pt idx="7062">
                  <c:v>3804.55</c:v>
                </c:pt>
                <c:pt idx="7063">
                  <c:v>3805.03</c:v>
                </c:pt>
                <c:pt idx="7064">
                  <c:v>3805.51</c:v>
                </c:pt>
                <c:pt idx="7065">
                  <c:v>3805.99</c:v>
                </c:pt>
                <c:pt idx="7066">
                  <c:v>3806.47</c:v>
                </c:pt>
                <c:pt idx="7067">
                  <c:v>3806.96</c:v>
                </c:pt>
                <c:pt idx="7068">
                  <c:v>3807.44</c:v>
                </c:pt>
                <c:pt idx="7069">
                  <c:v>3807.92</c:v>
                </c:pt>
                <c:pt idx="7070">
                  <c:v>3808.4</c:v>
                </c:pt>
                <c:pt idx="7071">
                  <c:v>3808.88</c:v>
                </c:pt>
                <c:pt idx="7072">
                  <c:v>3809.37</c:v>
                </c:pt>
                <c:pt idx="7073">
                  <c:v>3809.85</c:v>
                </c:pt>
                <c:pt idx="7074">
                  <c:v>3810.33</c:v>
                </c:pt>
                <c:pt idx="7075">
                  <c:v>3810.81</c:v>
                </c:pt>
                <c:pt idx="7076">
                  <c:v>3811.3</c:v>
                </c:pt>
                <c:pt idx="7077">
                  <c:v>3811.78</c:v>
                </c:pt>
                <c:pt idx="7078">
                  <c:v>3812.26</c:v>
                </c:pt>
                <c:pt idx="7079">
                  <c:v>3812.74</c:v>
                </c:pt>
                <c:pt idx="7080">
                  <c:v>3813.22</c:v>
                </c:pt>
                <c:pt idx="7081">
                  <c:v>3813.71</c:v>
                </c:pt>
                <c:pt idx="7082">
                  <c:v>3814.19</c:v>
                </c:pt>
                <c:pt idx="7083">
                  <c:v>3814.67</c:v>
                </c:pt>
                <c:pt idx="7084">
                  <c:v>3815.15</c:v>
                </c:pt>
                <c:pt idx="7085">
                  <c:v>3815.63</c:v>
                </c:pt>
                <c:pt idx="7086">
                  <c:v>3816.12</c:v>
                </c:pt>
                <c:pt idx="7087">
                  <c:v>3816.6</c:v>
                </c:pt>
                <c:pt idx="7088">
                  <c:v>3817.08</c:v>
                </c:pt>
                <c:pt idx="7089">
                  <c:v>3817.56</c:v>
                </c:pt>
                <c:pt idx="7090">
                  <c:v>3818.05</c:v>
                </c:pt>
                <c:pt idx="7091">
                  <c:v>3818.53</c:v>
                </c:pt>
                <c:pt idx="7092">
                  <c:v>3819.01</c:v>
                </c:pt>
                <c:pt idx="7093">
                  <c:v>3819.49</c:v>
                </c:pt>
                <c:pt idx="7094">
                  <c:v>3819.97</c:v>
                </c:pt>
                <c:pt idx="7095">
                  <c:v>3820.46</c:v>
                </c:pt>
                <c:pt idx="7096">
                  <c:v>3820.94</c:v>
                </c:pt>
                <c:pt idx="7097">
                  <c:v>3821.42</c:v>
                </c:pt>
                <c:pt idx="7098">
                  <c:v>3821.9</c:v>
                </c:pt>
                <c:pt idx="7099">
                  <c:v>3822.38</c:v>
                </c:pt>
                <c:pt idx="7100">
                  <c:v>3822.87</c:v>
                </c:pt>
                <c:pt idx="7101">
                  <c:v>3823.35</c:v>
                </c:pt>
                <c:pt idx="7102">
                  <c:v>3823.83</c:v>
                </c:pt>
                <c:pt idx="7103">
                  <c:v>3824.31</c:v>
                </c:pt>
                <c:pt idx="7104">
                  <c:v>3824.8</c:v>
                </c:pt>
                <c:pt idx="7105">
                  <c:v>3825.28</c:v>
                </c:pt>
                <c:pt idx="7106">
                  <c:v>3825.76</c:v>
                </c:pt>
                <c:pt idx="7107">
                  <c:v>3826.24</c:v>
                </c:pt>
                <c:pt idx="7108">
                  <c:v>3826.72</c:v>
                </c:pt>
                <c:pt idx="7109">
                  <c:v>3827.21</c:v>
                </c:pt>
                <c:pt idx="7110">
                  <c:v>3827.69</c:v>
                </c:pt>
                <c:pt idx="7111">
                  <c:v>3828.17</c:v>
                </c:pt>
                <c:pt idx="7112">
                  <c:v>3828.65</c:v>
                </c:pt>
                <c:pt idx="7113">
                  <c:v>3829.13</c:v>
                </c:pt>
                <c:pt idx="7114">
                  <c:v>3829.62</c:v>
                </c:pt>
                <c:pt idx="7115">
                  <c:v>3830.1</c:v>
                </c:pt>
                <c:pt idx="7116">
                  <c:v>3830.58</c:v>
                </c:pt>
                <c:pt idx="7117">
                  <c:v>3831.06</c:v>
                </c:pt>
                <c:pt idx="7118">
                  <c:v>3831.55</c:v>
                </c:pt>
                <c:pt idx="7119">
                  <c:v>3832.03</c:v>
                </c:pt>
                <c:pt idx="7120">
                  <c:v>3832.51</c:v>
                </c:pt>
                <c:pt idx="7121">
                  <c:v>3832.99</c:v>
                </c:pt>
                <c:pt idx="7122">
                  <c:v>3833.47</c:v>
                </c:pt>
                <c:pt idx="7123">
                  <c:v>3833.96</c:v>
                </c:pt>
                <c:pt idx="7124">
                  <c:v>3834.44</c:v>
                </c:pt>
                <c:pt idx="7125">
                  <c:v>3834.92</c:v>
                </c:pt>
                <c:pt idx="7126">
                  <c:v>3835.4</c:v>
                </c:pt>
                <c:pt idx="7127">
                  <c:v>3835.88</c:v>
                </c:pt>
                <c:pt idx="7128">
                  <c:v>3836.37</c:v>
                </c:pt>
                <c:pt idx="7129">
                  <c:v>3836.85</c:v>
                </c:pt>
                <c:pt idx="7130">
                  <c:v>3837.33</c:v>
                </c:pt>
                <c:pt idx="7131">
                  <c:v>3837.81</c:v>
                </c:pt>
                <c:pt idx="7132">
                  <c:v>3838.3</c:v>
                </c:pt>
                <c:pt idx="7133">
                  <c:v>3838.78</c:v>
                </c:pt>
                <c:pt idx="7134">
                  <c:v>3839.26</c:v>
                </c:pt>
                <c:pt idx="7135">
                  <c:v>3839.74</c:v>
                </c:pt>
                <c:pt idx="7136">
                  <c:v>3840.22</c:v>
                </c:pt>
                <c:pt idx="7137">
                  <c:v>3840.71</c:v>
                </c:pt>
                <c:pt idx="7138">
                  <c:v>3841.19</c:v>
                </c:pt>
                <c:pt idx="7139">
                  <c:v>3841.67</c:v>
                </c:pt>
                <c:pt idx="7140">
                  <c:v>3842.15</c:v>
                </c:pt>
                <c:pt idx="7141">
                  <c:v>3842.63</c:v>
                </c:pt>
                <c:pt idx="7142">
                  <c:v>3843.12</c:v>
                </c:pt>
                <c:pt idx="7143">
                  <c:v>3843.6</c:v>
                </c:pt>
                <c:pt idx="7144">
                  <c:v>3844.08</c:v>
                </c:pt>
                <c:pt idx="7145">
                  <c:v>3844.56</c:v>
                </c:pt>
                <c:pt idx="7146">
                  <c:v>3845.04</c:v>
                </c:pt>
                <c:pt idx="7147">
                  <c:v>3845.53</c:v>
                </c:pt>
                <c:pt idx="7148">
                  <c:v>3846.01</c:v>
                </c:pt>
                <c:pt idx="7149">
                  <c:v>3846.49</c:v>
                </c:pt>
                <c:pt idx="7150">
                  <c:v>3846.97</c:v>
                </c:pt>
                <c:pt idx="7151">
                  <c:v>3847.46</c:v>
                </c:pt>
                <c:pt idx="7152">
                  <c:v>3847.94</c:v>
                </c:pt>
                <c:pt idx="7153">
                  <c:v>3848.42</c:v>
                </c:pt>
                <c:pt idx="7154">
                  <c:v>3848.9</c:v>
                </c:pt>
                <c:pt idx="7155">
                  <c:v>3849.38</c:v>
                </c:pt>
                <c:pt idx="7156">
                  <c:v>3849.87</c:v>
                </c:pt>
                <c:pt idx="7157">
                  <c:v>3850.35</c:v>
                </c:pt>
                <c:pt idx="7158">
                  <c:v>3850.83</c:v>
                </c:pt>
                <c:pt idx="7159">
                  <c:v>3851.31</c:v>
                </c:pt>
                <c:pt idx="7160">
                  <c:v>3851.79</c:v>
                </c:pt>
                <c:pt idx="7161">
                  <c:v>3852.28</c:v>
                </c:pt>
                <c:pt idx="7162">
                  <c:v>3852.76</c:v>
                </c:pt>
                <c:pt idx="7163">
                  <c:v>3853.24</c:v>
                </c:pt>
                <c:pt idx="7164">
                  <c:v>3853.72</c:v>
                </c:pt>
                <c:pt idx="7165">
                  <c:v>3854.21</c:v>
                </c:pt>
                <c:pt idx="7166">
                  <c:v>3854.69</c:v>
                </c:pt>
                <c:pt idx="7167">
                  <c:v>3855.17</c:v>
                </c:pt>
                <c:pt idx="7168">
                  <c:v>3855.65</c:v>
                </c:pt>
                <c:pt idx="7169">
                  <c:v>3856.13</c:v>
                </c:pt>
                <c:pt idx="7170">
                  <c:v>3856.62</c:v>
                </c:pt>
                <c:pt idx="7171">
                  <c:v>3857.1</c:v>
                </c:pt>
                <c:pt idx="7172">
                  <c:v>3857.58</c:v>
                </c:pt>
                <c:pt idx="7173">
                  <c:v>3858.06</c:v>
                </c:pt>
                <c:pt idx="7174">
                  <c:v>3858.54</c:v>
                </c:pt>
                <c:pt idx="7175">
                  <c:v>3859.03</c:v>
                </c:pt>
                <c:pt idx="7176">
                  <c:v>3859.51</c:v>
                </c:pt>
                <c:pt idx="7177">
                  <c:v>3859.99</c:v>
                </c:pt>
                <c:pt idx="7178">
                  <c:v>3860.47</c:v>
                </c:pt>
                <c:pt idx="7179">
                  <c:v>3860.96</c:v>
                </c:pt>
                <c:pt idx="7180">
                  <c:v>3861.44</c:v>
                </c:pt>
                <c:pt idx="7181">
                  <c:v>3861.92</c:v>
                </c:pt>
                <c:pt idx="7182">
                  <c:v>3862.4</c:v>
                </c:pt>
                <c:pt idx="7183">
                  <c:v>3862.88</c:v>
                </c:pt>
                <c:pt idx="7184">
                  <c:v>3863.37</c:v>
                </c:pt>
                <c:pt idx="7185">
                  <c:v>3863.85</c:v>
                </c:pt>
                <c:pt idx="7186">
                  <c:v>3864.33</c:v>
                </c:pt>
                <c:pt idx="7187">
                  <c:v>3864.81</c:v>
                </c:pt>
                <c:pt idx="7188">
                  <c:v>3865.29</c:v>
                </c:pt>
                <c:pt idx="7189">
                  <c:v>3865.78</c:v>
                </c:pt>
                <c:pt idx="7190">
                  <c:v>3866.26</c:v>
                </c:pt>
                <c:pt idx="7191">
                  <c:v>3866.74</c:v>
                </c:pt>
                <c:pt idx="7192">
                  <c:v>3867.22</c:v>
                </c:pt>
                <c:pt idx="7193">
                  <c:v>3867.71</c:v>
                </c:pt>
                <c:pt idx="7194">
                  <c:v>3868.19</c:v>
                </c:pt>
                <c:pt idx="7195">
                  <c:v>3868.67</c:v>
                </c:pt>
                <c:pt idx="7196">
                  <c:v>3869.15</c:v>
                </c:pt>
                <c:pt idx="7197">
                  <c:v>3869.63</c:v>
                </c:pt>
                <c:pt idx="7198">
                  <c:v>3870.12</c:v>
                </c:pt>
                <c:pt idx="7199">
                  <c:v>3870.6</c:v>
                </c:pt>
                <c:pt idx="7200">
                  <c:v>3871.08</c:v>
                </c:pt>
                <c:pt idx="7201">
                  <c:v>3871.56</c:v>
                </c:pt>
                <c:pt idx="7202">
                  <c:v>3872.04</c:v>
                </c:pt>
                <c:pt idx="7203">
                  <c:v>3872.53</c:v>
                </c:pt>
                <c:pt idx="7204">
                  <c:v>3873.01</c:v>
                </c:pt>
                <c:pt idx="7205">
                  <c:v>3873.49</c:v>
                </c:pt>
                <c:pt idx="7206">
                  <c:v>3873.97</c:v>
                </c:pt>
                <c:pt idx="7207">
                  <c:v>3874.46</c:v>
                </c:pt>
                <c:pt idx="7208">
                  <c:v>3874.94</c:v>
                </c:pt>
                <c:pt idx="7209">
                  <c:v>3875.42</c:v>
                </c:pt>
                <c:pt idx="7210">
                  <c:v>3875.9</c:v>
                </c:pt>
                <c:pt idx="7211">
                  <c:v>3876.38</c:v>
                </c:pt>
                <c:pt idx="7212">
                  <c:v>3876.87</c:v>
                </c:pt>
                <c:pt idx="7213">
                  <c:v>3877.35</c:v>
                </c:pt>
                <c:pt idx="7214">
                  <c:v>3877.83</c:v>
                </c:pt>
                <c:pt idx="7215">
                  <c:v>3878.31</c:v>
                </c:pt>
                <c:pt idx="7216">
                  <c:v>3878.79</c:v>
                </c:pt>
                <c:pt idx="7217">
                  <c:v>3879.28</c:v>
                </c:pt>
                <c:pt idx="7218">
                  <c:v>3879.76</c:v>
                </c:pt>
                <c:pt idx="7219">
                  <c:v>3880.24</c:v>
                </c:pt>
                <c:pt idx="7220">
                  <c:v>3880.72</c:v>
                </c:pt>
                <c:pt idx="7221">
                  <c:v>3881.21</c:v>
                </c:pt>
                <c:pt idx="7222">
                  <c:v>3881.69</c:v>
                </c:pt>
                <c:pt idx="7223">
                  <c:v>3882.17</c:v>
                </c:pt>
                <c:pt idx="7224">
                  <c:v>3882.65</c:v>
                </c:pt>
                <c:pt idx="7225">
                  <c:v>3883.13</c:v>
                </c:pt>
                <c:pt idx="7226">
                  <c:v>3883.62</c:v>
                </c:pt>
                <c:pt idx="7227">
                  <c:v>3884.1</c:v>
                </c:pt>
                <c:pt idx="7228">
                  <c:v>3884.58</c:v>
                </c:pt>
                <c:pt idx="7229">
                  <c:v>3885.06</c:v>
                </c:pt>
                <c:pt idx="7230">
                  <c:v>3885.54</c:v>
                </c:pt>
                <c:pt idx="7231">
                  <c:v>3886.03</c:v>
                </c:pt>
                <c:pt idx="7232">
                  <c:v>3886.51</c:v>
                </c:pt>
                <c:pt idx="7233">
                  <c:v>3886.99</c:v>
                </c:pt>
                <c:pt idx="7234">
                  <c:v>3887.47</c:v>
                </c:pt>
                <c:pt idx="7235">
                  <c:v>3887.96</c:v>
                </c:pt>
                <c:pt idx="7236">
                  <c:v>3888.44</c:v>
                </c:pt>
                <c:pt idx="7237">
                  <c:v>3888.92</c:v>
                </c:pt>
                <c:pt idx="7238">
                  <c:v>3889.4</c:v>
                </c:pt>
                <c:pt idx="7239">
                  <c:v>3889.88</c:v>
                </c:pt>
                <c:pt idx="7240">
                  <c:v>3890.37</c:v>
                </c:pt>
                <c:pt idx="7241">
                  <c:v>3890.85</c:v>
                </c:pt>
                <c:pt idx="7242">
                  <c:v>3891.33</c:v>
                </c:pt>
                <c:pt idx="7243">
                  <c:v>3891.81</c:v>
                </c:pt>
                <c:pt idx="7244">
                  <c:v>3892.29</c:v>
                </c:pt>
                <c:pt idx="7245">
                  <c:v>3892.78</c:v>
                </c:pt>
                <c:pt idx="7246">
                  <c:v>3893.26</c:v>
                </c:pt>
                <c:pt idx="7247">
                  <c:v>3893.74</c:v>
                </c:pt>
                <c:pt idx="7248">
                  <c:v>3894.22</c:v>
                </c:pt>
                <c:pt idx="7249">
                  <c:v>3894.71</c:v>
                </c:pt>
                <c:pt idx="7250">
                  <c:v>3895.19</c:v>
                </c:pt>
                <c:pt idx="7251">
                  <c:v>3895.67</c:v>
                </c:pt>
                <c:pt idx="7252">
                  <c:v>3896.15</c:v>
                </c:pt>
                <c:pt idx="7253">
                  <c:v>3896.63</c:v>
                </c:pt>
                <c:pt idx="7254">
                  <c:v>3897.12</c:v>
                </c:pt>
                <c:pt idx="7255">
                  <c:v>3897.6</c:v>
                </c:pt>
                <c:pt idx="7256">
                  <c:v>3898.08</c:v>
                </c:pt>
                <c:pt idx="7257">
                  <c:v>3898.56</c:v>
                </c:pt>
                <c:pt idx="7258">
                  <c:v>3899.04</c:v>
                </c:pt>
                <c:pt idx="7259">
                  <c:v>3899.53</c:v>
                </c:pt>
                <c:pt idx="7260">
                  <c:v>3900.01</c:v>
                </c:pt>
                <c:pt idx="7261">
                  <c:v>3900.49</c:v>
                </c:pt>
                <c:pt idx="7262">
                  <c:v>3900.97</c:v>
                </c:pt>
                <c:pt idx="7263">
                  <c:v>3901.46</c:v>
                </c:pt>
                <c:pt idx="7264">
                  <c:v>3901.94</c:v>
                </c:pt>
                <c:pt idx="7265">
                  <c:v>3902.42</c:v>
                </c:pt>
                <c:pt idx="7266">
                  <c:v>3902.9</c:v>
                </c:pt>
                <c:pt idx="7267">
                  <c:v>3903.38</c:v>
                </c:pt>
                <c:pt idx="7268">
                  <c:v>3903.87</c:v>
                </c:pt>
                <c:pt idx="7269">
                  <c:v>3904.35</c:v>
                </c:pt>
                <c:pt idx="7270">
                  <c:v>3904.83</c:v>
                </c:pt>
                <c:pt idx="7271">
                  <c:v>3905.31</c:v>
                </c:pt>
                <c:pt idx="7272">
                  <c:v>3905.79</c:v>
                </c:pt>
                <c:pt idx="7273">
                  <c:v>3906.28</c:v>
                </c:pt>
                <c:pt idx="7274">
                  <c:v>3906.76</c:v>
                </c:pt>
                <c:pt idx="7275">
                  <c:v>3907.24</c:v>
                </c:pt>
                <c:pt idx="7276">
                  <c:v>3907.72</c:v>
                </c:pt>
                <c:pt idx="7277">
                  <c:v>3908.21</c:v>
                </c:pt>
                <c:pt idx="7278">
                  <c:v>3908.69</c:v>
                </c:pt>
                <c:pt idx="7279">
                  <c:v>3909.17</c:v>
                </c:pt>
                <c:pt idx="7280">
                  <c:v>3909.65</c:v>
                </c:pt>
                <c:pt idx="7281">
                  <c:v>3910.13</c:v>
                </c:pt>
                <c:pt idx="7282">
                  <c:v>3910.62</c:v>
                </c:pt>
                <c:pt idx="7283">
                  <c:v>3911.1</c:v>
                </c:pt>
                <c:pt idx="7284">
                  <c:v>3911.58</c:v>
                </c:pt>
                <c:pt idx="7285">
                  <c:v>3912.06</c:v>
                </c:pt>
                <c:pt idx="7286">
                  <c:v>3912.54</c:v>
                </c:pt>
                <c:pt idx="7287">
                  <c:v>3913.03</c:v>
                </c:pt>
                <c:pt idx="7288">
                  <c:v>3913.51</c:v>
                </c:pt>
                <c:pt idx="7289">
                  <c:v>3913.99</c:v>
                </c:pt>
                <c:pt idx="7290">
                  <c:v>3914.47</c:v>
                </c:pt>
                <c:pt idx="7291">
                  <c:v>3914.95</c:v>
                </c:pt>
                <c:pt idx="7292">
                  <c:v>3915.44</c:v>
                </c:pt>
                <c:pt idx="7293">
                  <c:v>3915.92</c:v>
                </c:pt>
                <c:pt idx="7294">
                  <c:v>3916.4</c:v>
                </c:pt>
                <c:pt idx="7295">
                  <c:v>3916.88</c:v>
                </c:pt>
                <c:pt idx="7296">
                  <c:v>3917.37</c:v>
                </c:pt>
                <c:pt idx="7297">
                  <c:v>3917.85</c:v>
                </c:pt>
                <c:pt idx="7298">
                  <c:v>3918.33</c:v>
                </c:pt>
                <c:pt idx="7299">
                  <c:v>3918.81</c:v>
                </c:pt>
                <c:pt idx="7300">
                  <c:v>3919.29</c:v>
                </c:pt>
                <c:pt idx="7301">
                  <c:v>3919.78</c:v>
                </c:pt>
                <c:pt idx="7302">
                  <c:v>3920.26</c:v>
                </c:pt>
                <c:pt idx="7303">
                  <c:v>3920.74</c:v>
                </c:pt>
                <c:pt idx="7304">
                  <c:v>3921.22</c:v>
                </c:pt>
                <c:pt idx="7305">
                  <c:v>3921.7</c:v>
                </c:pt>
                <c:pt idx="7306">
                  <c:v>3922.19</c:v>
                </c:pt>
                <c:pt idx="7307">
                  <c:v>3922.67</c:v>
                </c:pt>
                <c:pt idx="7308">
                  <c:v>3923.15</c:v>
                </c:pt>
                <c:pt idx="7309">
                  <c:v>3923.63</c:v>
                </c:pt>
                <c:pt idx="7310">
                  <c:v>3924.12</c:v>
                </c:pt>
                <c:pt idx="7311">
                  <c:v>3924.6</c:v>
                </c:pt>
                <c:pt idx="7312">
                  <c:v>3925.08</c:v>
                </c:pt>
                <c:pt idx="7313">
                  <c:v>3925.56</c:v>
                </c:pt>
                <c:pt idx="7314">
                  <c:v>3926.04</c:v>
                </c:pt>
                <c:pt idx="7315">
                  <c:v>3926.53</c:v>
                </c:pt>
                <c:pt idx="7316">
                  <c:v>3927.01</c:v>
                </c:pt>
                <c:pt idx="7317">
                  <c:v>3927.49</c:v>
                </c:pt>
                <c:pt idx="7318">
                  <c:v>3927.97</c:v>
                </c:pt>
                <c:pt idx="7319">
                  <c:v>3928.45</c:v>
                </c:pt>
                <c:pt idx="7320">
                  <c:v>3928.94</c:v>
                </c:pt>
                <c:pt idx="7321">
                  <c:v>3929.42</c:v>
                </c:pt>
                <c:pt idx="7322">
                  <c:v>3929.9</c:v>
                </c:pt>
                <c:pt idx="7323">
                  <c:v>3930.38</c:v>
                </c:pt>
                <c:pt idx="7324">
                  <c:v>3930.87</c:v>
                </c:pt>
                <c:pt idx="7325">
                  <c:v>3931.35</c:v>
                </c:pt>
                <c:pt idx="7326">
                  <c:v>3931.83</c:v>
                </c:pt>
                <c:pt idx="7327">
                  <c:v>3932.31</c:v>
                </c:pt>
                <c:pt idx="7328">
                  <c:v>3932.79</c:v>
                </c:pt>
                <c:pt idx="7329">
                  <c:v>3933.28</c:v>
                </c:pt>
                <c:pt idx="7330">
                  <c:v>3933.76</c:v>
                </c:pt>
                <c:pt idx="7331">
                  <c:v>3934.24</c:v>
                </c:pt>
                <c:pt idx="7332">
                  <c:v>3934.72</c:v>
                </c:pt>
                <c:pt idx="7333">
                  <c:v>3935.2</c:v>
                </c:pt>
                <c:pt idx="7334">
                  <c:v>3935.69</c:v>
                </c:pt>
                <c:pt idx="7335">
                  <c:v>3936.17</c:v>
                </c:pt>
                <c:pt idx="7336">
                  <c:v>3936.65</c:v>
                </c:pt>
                <c:pt idx="7337">
                  <c:v>3937.13</c:v>
                </c:pt>
                <c:pt idx="7338">
                  <c:v>3937.62</c:v>
                </c:pt>
                <c:pt idx="7339">
                  <c:v>3938.1</c:v>
                </c:pt>
                <c:pt idx="7340">
                  <c:v>3938.58</c:v>
                </c:pt>
                <c:pt idx="7341">
                  <c:v>3939.06</c:v>
                </c:pt>
                <c:pt idx="7342">
                  <c:v>3939.54</c:v>
                </c:pt>
                <c:pt idx="7343">
                  <c:v>3940.03</c:v>
                </c:pt>
                <c:pt idx="7344">
                  <c:v>3940.51</c:v>
                </c:pt>
                <c:pt idx="7345">
                  <c:v>3940.99</c:v>
                </c:pt>
                <c:pt idx="7346">
                  <c:v>3941.47</c:v>
                </c:pt>
                <c:pt idx="7347">
                  <c:v>3941.95</c:v>
                </c:pt>
                <c:pt idx="7348">
                  <c:v>3942.44</c:v>
                </c:pt>
                <c:pt idx="7349">
                  <c:v>3942.92</c:v>
                </c:pt>
                <c:pt idx="7350">
                  <c:v>3943.4</c:v>
                </c:pt>
                <c:pt idx="7351">
                  <c:v>3943.88</c:v>
                </c:pt>
                <c:pt idx="7352">
                  <c:v>3944.37</c:v>
                </c:pt>
                <c:pt idx="7353">
                  <c:v>3944.85</c:v>
                </c:pt>
                <c:pt idx="7354">
                  <c:v>3945.33</c:v>
                </c:pt>
                <c:pt idx="7355">
                  <c:v>3945.81</c:v>
                </c:pt>
                <c:pt idx="7356">
                  <c:v>3946.29</c:v>
                </c:pt>
                <c:pt idx="7357">
                  <c:v>3946.78</c:v>
                </c:pt>
                <c:pt idx="7358">
                  <c:v>3947.26</c:v>
                </c:pt>
                <c:pt idx="7359">
                  <c:v>3947.74</c:v>
                </c:pt>
                <c:pt idx="7360">
                  <c:v>3948.22</c:v>
                </c:pt>
                <c:pt idx="7361">
                  <c:v>3948.7</c:v>
                </c:pt>
                <c:pt idx="7362">
                  <c:v>3949.19</c:v>
                </c:pt>
                <c:pt idx="7363">
                  <c:v>3949.67</c:v>
                </c:pt>
                <c:pt idx="7364">
                  <c:v>3950.15</c:v>
                </c:pt>
                <c:pt idx="7365">
                  <c:v>3950.63</c:v>
                </c:pt>
                <c:pt idx="7366">
                  <c:v>3951.12</c:v>
                </c:pt>
                <c:pt idx="7367">
                  <c:v>3951.6</c:v>
                </c:pt>
                <c:pt idx="7368">
                  <c:v>3952.08</c:v>
                </c:pt>
                <c:pt idx="7369">
                  <c:v>3952.56</c:v>
                </c:pt>
                <c:pt idx="7370">
                  <c:v>3953.04</c:v>
                </c:pt>
                <c:pt idx="7371">
                  <c:v>3953.53</c:v>
                </c:pt>
                <c:pt idx="7372">
                  <c:v>3954.01</c:v>
                </c:pt>
                <c:pt idx="7373">
                  <c:v>3954.49</c:v>
                </c:pt>
                <c:pt idx="7374">
                  <c:v>3954.97</c:v>
                </c:pt>
                <c:pt idx="7375">
                  <c:v>3955.45</c:v>
                </c:pt>
                <c:pt idx="7376">
                  <c:v>3955.94</c:v>
                </c:pt>
                <c:pt idx="7377">
                  <c:v>3956.42</c:v>
                </c:pt>
                <c:pt idx="7378">
                  <c:v>3956.9</c:v>
                </c:pt>
                <c:pt idx="7379">
                  <c:v>3957.38</c:v>
                </c:pt>
                <c:pt idx="7380">
                  <c:v>3957.87</c:v>
                </c:pt>
                <c:pt idx="7381">
                  <c:v>3958.35</c:v>
                </c:pt>
                <c:pt idx="7382">
                  <c:v>3958.83</c:v>
                </c:pt>
                <c:pt idx="7383">
                  <c:v>3959.31</c:v>
                </c:pt>
                <c:pt idx="7384">
                  <c:v>3959.79</c:v>
                </c:pt>
                <c:pt idx="7385">
                  <c:v>3960.28</c:v>
                </c:pt>
                <c:pt idx="7386">
                  <c:v>3960.76</c:v>
                </c:pt>
                <c:pt idx="7387">
                  <c:v>3961.24</c:v>
                </c:pt>
                <c:pt idx="7388">
                  <c:v>3961.72</c:v>
                </c:pt>
                <c:pt idx="7389">
                  <c:v>3962.2</c:v>
                </c:pt>
                <c:pt idx="7390">
                  <c:v>3962.69</c:v>
                </c:pt>
                <c:pt idx="7391">
                  <c:v>3963.17</c:v>
                </c:pt>
                <c:pt idx="7392">
                  <c:v>3963.65</c:v>
                </c:pt>
                <c:pt idx="7393">
                  <c:v>3964.13</c:v>
                </c:pt>
                <c:pt idx="7394">
                  <c:v>3964.62</c:v>
                </c:pt>
                <c:pt idx="7395">
                  <c:v>3965.1</c:v>
                </c:pt>
                <c:pt idx="7396">
                  <c:v>3965.58</c:v>
                </c:pt>
                <c:pt idx="7397">
                  <c:v>3966.06</c:v>
                </c:pt>
                <c:pt idx="7398">
                  <c:v>3966.54</c:v>
                </c:pt>
                <c:pt idx="7399">
                  <c:v>3967.03</c:v>
                </c:pt>
                <c:pt idx="7400">
                  <c:v>3967.51</c:v>
                </c:pt>
                <c:pt idx="7401">
                  <c:v>3967.99</c:v>
                </c:pt>
                <c:pt idx="7402">
                  <c:v>3968.47</c:v>
                </c:pt>
                <c:pt idx="7403">
                  <c:v>3968.95</c:v>
                </c:pt>
                <c:pt idx="7404">
                  <c:v>3969.44</c:v>
                </c:pt>
                <c:pt idx="7405">
                  <c:v>3969.92</c:v>
                </c:pt>
                <c:pt idx="7406">
                  <c:v>3970.4</c:v>
                </c:pt>
                <c:pt idx="7407">
                  <c:v>3970.88</c:v>
                </c:pt>
                <c:pt idx="7408">
                  <c:v>3971.37</c:v>
                </c:pt>
                <c:pt idx="7409">
                  <c:v>3971.85</c:v>
                </c:pt>
                <c:pt idx="7410">
                  <c:v>3972.33</c:v>
                </c:pt>
                <c:pt idx="7411">
                  <c:v>3972.81</c:v>
                </c:pt>
                <c:pt idx="7412">
                  <c:v>3973.29</c:v>
                </c:pt>
                <c:pt idx="7413">
                  <c:v>3973.78</c:v>
                </c:pt>
                <c:pt idx="7414">
                  <c:v>3974.26</c:v>
                </c:pt>
                <c:pt idx="7415">
                  <c:v>3974.74</c:v>
                </c:pt>
                <c:pt idx="7416">
                  <c:v>3975.22</c:v>
                </c:pt>
                <c:pt idx="7417">
                  <c:v>3975.7</c:v>
                </c:pt>
                <c:pt idx="7418">
                  <c:v>3976.19</c:v>
                </c:pt>
                <c:pt idx="7419">
                  <c:v>3976.67</c:v>
                </c:pt>
                <c:pt idx="7420">
                  <c:v>3977.15</c:v>
                </c:pt>
                <c:pt idx="7421">
                  <c:v>3977.63</c:v>
                </c:pt>
                <c:pt idx="7422">
                  <c:v>3978.12</c:v>
                </c:pt>
                <c:pt idx="7423">
                  <c:v>3978.6</c:v>
                </c:pt>
                <c:pt idx="7424">
                  <c:v>3979.08</c:v>
                </c:pt>
                <c:pt idx="7425">
                  <c:v>3979.56</c:v>
                </c:pt>
                <c:pt idx="7426">
                  <c:v>3980.04</c:v>
                </c:pt>
                <c:pt idx="7427">
                  <c:v>3980.53</c:v>
                </c:pt>
                <c:pt idx="7428">
                  <c:v>3981.01</c:v>
                </c:pt>
                <c:pt idx="7429">
                  <c:v>3981.49</c:v>
                </c:pt>
                <c:pt idx="7430">
                  <c:v>3981.97</c:v>
                </c:pt>
                <c:pt idx="7431">
                  <c:v>3982.45</c:v>
                </c:pt>
                <c:pt idx="7432">
                  <c:v>3982.94</c:v>
                </c:pt>
                <c:pt idx="7433">
                  <c:v>3983.42</c:v>
                </c:pt>
                <c:pt idx="7434">
                  <c:v>3983.9</c:v>
                </c:pt>
                <c:pt idx="7435">
                  <c:v>3984.38</c:v>
                </c:pt>
                <c:pt idx="7436">
                  <c:v>3984.86</c:v>
                </c:pt>
                <c:pt idx="7437">
                  <c:v>3985.35</c:v>
                </c:pt>
                <c:pt idx="7438">
                  <c:v>3985.83</c:v>
                </c:pt>
                <c:pt idx="7439">
                  <c:v>3986.31</c:v>
                </c:pt>
                <c:pt idx="7440">
                  <c:v>3986.79</c:v>
                </c:pt>
                <c:pt idx="7441">
                  <c:v>3987.28</c:v>
                </c:pt>
                <c:pt idx="7442">
                  <c:v>3987.76</c:v>
                </c:pt>
                <c:pt idx="7443">
                  <c:v>3988.24</c:v>
                </c:pt>
                <c:pt idx="7444">
                  <c:v>3988.72</c:v>
                </c:pt>
                <c:pt idx="7445">
                  <c:v>3989.2</c:v>
                </c:pt>
                <c:pt idx="7446">
                  <c:v>3989.69</c:v>
                </c:pt>
                <c:pt idx="7447">
                  <c:v>3990.17</c:v>
                </c:pt>
                <c:pt idx="7448">
                  <c:v>3990.65</c:v>
                </c:pt>
                <c:pt idx="7449">
                  <c:v>3991.13</c:v>
                </c:pt>
                <c:pt idx="7450">
                  <c:v>3991.61</c:v>
                </c:pt>
                <c:pt idx="7451">
                  <c:v>3992.1</c:v>
                </c:pt>
                <c:pt idx="7452">
                  <c:v>3992.58</c:v>
                </c:pt>
                <c:pt idx="7453">
                  <c:v>3993.06</c:v>
                </c:pt>
                <c:pt idx="7454">
                  <c:v>3993.54</c:v>
                </c:pt>
                <c:pt idx="7455">
                  <c:v>3994.03</c:v>
                </c:pt>
                <c:pt idx="7456">
                  <c:v>3994.51</c:v>
                </c:pt>
                <c:pt idx="7457">
                  <c:v>3994.99</c:v>
                </c:pt>
                <c:pt idx="7458">
                  <c:v>3995.47</c:v>
                </c:pt>
                <c:pt idx="7459">
                  <c:v>3995.95</c:v>
                </c:pt>
                <c:pt idx="7460">
                  <c:v>3996.44</c:v>
                </c:pt>
                <c:pt idx="7461">
                  <c:v>3996.92</c:v>
                </c:pt>
                <c:pt idx="7462">
                  <c:v>3997.4</c:v>
                </c:pt>
                <c:pt idx="7463">
                  <c:v>3997.88</c:v>
                </c:pt>
                <c:pt idx="7464">
                  <c:v>3998.36</c:v>
                </c:pt>
                <c:pt idx="7465">
                  <c:v>3998.85</c:v>
                </c:pt>
                <c:pt idx="7466">
                  <c:v>3999.33</c:v>
                </c:pt>
                <c:pt idx="7467">
                  <c:v>3999.81</c:v>
                </c:pt>
                <c:pt idx="7468">
                  <c:v>4000.29</c:v>
                </c:pt>
              </c:numCache>
            </c:numRef>
          </c:xVal>
          <c:yVal>
            <c:numRef>
              <c:f>'[HC_IR Data 4-6-18.xlsm]CD-COCl'!$C:$C</c:f>
              <c:numCache>
                <c:formatCode>General</c:formatCode>
                <c:ptCount val="1048576"/>
                <c:pt idx="0">
                  <c:v>-30</c:v>
                </c:pt>
                <c:pt idx="1">
                  <c:v>54.7</c:v>
                </c:pt>
                <c:pt idx="2">
                  <c:v>53.180000000000007</c:v>
                </c:pt>
                <c:pt idx="3">
                  <c:v>51.66</c:v>
                </c:pt>
                <c:pt idx="4">
                  <c:v>50.400000000000006</c:v>
                </c:pt>
                <c:pt idx="5">
                  <c:v>49.709999999999994</c:v>
                </c:pt>
                <c:pt idx="6">
                  <c:v>49.790000000000006</c:v>
                </c:pt>
                <c:pt idx="7">
                  <c:v>50.55</c:v>
                </c:pt>
                <c:pt idx="8">
                  <c:v>51.7</c:v>
                </c:pt>
                <c:pt idx="9">
                  <c:v>52.91</c:v>
                </c:pt>
                <c:pt idx="10">
                  <c:v>53.95</c:v>
                </c:pt>
                <c:pt idx="11">
                  <c:v>54.650000000000006</c:v>
                </c:pt>
                <c:pt idx="12">
                  <c:v>54.94</c:v>
                </c:pt>
                <c:pt idx="13">
                  <c:v>54.84</c:v>
                </c:pt>
                <c:pt idx="14">
                  <c:v>54.45</c:v>
                </c:pt>
                <c:pt idx="15">
                  <c:v>53.94</c:v>
                </c:pt>
                <c:pt idx="16">
                  <c:v>53.480000000000004</c:v>
                </c:pt>
                <c:pt idx="17">
                  <c:v>53.17</c:v>
                </c:pt>
                <c:pt idx="18">
                  <c:v>53.08</c:v>
                </c:pt>
                <c:pt idx="19">
                  <c:v>53.28</c:v>
                </c:pt>
                <c:pt idx="20">
                  <c:v>53.819999999999993</c:v>
                </c:pt>
                <c:pt idx="21">
                  <c:v>54.709999999999994</c:v>
                </c:pt>
                <c:pt idx="22">
                  <c:v>55.84</c:v>
                </c:pt>
                <c:pt idx="23">
                  <c:v>57.019999999999996</c:v>
                </c:pt>
                <c:pt idx="24">
                  <c:v>58.05</c:v>
                </c:pt>
                <c:pt idx="25">
                  <c:v>58.760000000000005</c:v>
                </c:pt>
                <c:pt idx="26">
                  <c:v>59.05</c:v>
                </c:pt>
                <c:pt idx="27">
                  <c:v>58.86</c:v>
                </c:pt>
                <c:pt idx="28">
                  <c:v>58.239999999999995</c:v>
                </c:pt>
                <c:pt idx="29">
                  <c:v>57.28</c:v>
                </c:pt>
                <c:pt idx="30">
                  <c:v>56.17</c:v>
                </c:pt>
                <c:pt idx="31">
                  <c:v>55.129999999999995</c:v>
                </c:pt>
                <c:pt idx="32">
                  <c:v>54.3</c:v>
                </c:pt>
                <c:pt idx="33">
                  <c:v>53.760000000000005</c:v>
                </c:pt>
                <c:pt idx="34">
                  <c:v>53.540000000000006</c:v>
                </c:pt>
                <c:pt idx="35">
                  <c:v>53.66</c:v>
                </c:pt>
                <c:pt idx="36">
                  <c:v>54.16</c:v>
                </c:pt>
                <c:pt idx="37">
                  <c:v>55.019999999999996</c:v>
                </c:pt>
                <c:pt idx="38">
                  <c:v>56.129999999999995</c:v>
                </c:pt>
                <c:pt idx="39">
                  <c:v>57.31</c:v>
                </c:pt>
                <c:pt idx="40">
                  <c:v>58.33</c:v>
                </c:pt>
                <c:pt idx="41">
                  <c:v>59.06</c:v>
                </c:pt>
                <c:pt idx="42">
                  <c:v>59.47</c:v>
                </c:pt>
                <c:pt idx="43">
                  <c:v>59.620000000000005</c:v>
                </c:pt>
                <c:pt idx="44">
                  <c:v>59.599999999999994</c:v>
                </c:pt>
                <c:pt idx="45">
                  <c:v>59.5</c:v>
                </c:pt>
                <c:pt idx="46">
                  <c:v>59.39</c:v>
                </c:pt>
                <c:pt idx="47">
                  <c:v>59.290000000000006</c:v>
                </c:pt>
                <c:pt idx="48">
                  <c:v>59.22</c:v>
                </c:pt>
                <c:pt idx="49">
                  <c:v>59.150000000000006</c:v>
                </c:pt>
                <c:pt idx="50">
                  <c:v>59.06</c:v>
                </c:pt>
                <c:pt idx="51">
                  <c:v>58.930000000000007</c:v>
                </c:pt>
                <c:pt idx="52">
                  <c:v>58.760000000000005</c:v>
                </c:pt>
                <c:pt idx="53">
                  <c:v>58.56</c:v>
                </c:pt>
                <c:pt idx="54">
                  <c:v>58.36</c:v>
                </c:pt>
                <c:pt idx="55">
                  <c:v>58.180000000000007</c:v>
                </c:pt>
                <c:pt idx="56">
                  <c:v>58.03</c:v>
                </c:pt>
                <c:pt idx="57">
                  <c:v>57.900000000000006</c:v>
                </c:pt>
                <c:pt idx="58">
                  <c:v>57.75</c:v>
                </c:pt>
                <c:pt idx="59">
                  <c:v>57.599999999999994</c:v>
                </c:pt>
                <c:pt idx="60">
                  <c:v>57.42</c:v>
                </c:pt>
                <c:pt idx="61">
                  <c:v>57.230000000000004</c:v>
                </c:pt>
                <c:pt idx="62">
                  <c:v>57.05</c:v>
                </c:pt>
                <c:pt idx="63">
                  <c:v>56.91</c:v>
                </c:pt>
                <c:pt idx="64">
                  <c:v>56.81</c:v>
                </c:pt>
                <c:pt idx="65">
                  <c:v>56.769999999999996</c:v>
                </c:pt>
                <c:pt idx="66">
                  <c:v>56.78</c:v>
                </c:pt>
                <c:pt idx="67">
                  <c:v>56.849999999999994</c:v>
                </c:pt>
                <c:pt idx="68">
                  <c:v>56.989999999999995</c:v>
                </c:pt>
                <c:pt idx="69">
                  <c:v>57.19</c:v>
                </c:pt>
                <c:pt idx="70">
                  <c:v>57.459999999999994</c:v>
                </c:pt>
                <c:pt idx="71">
                  <c:v>57.760000000000005</c:v>
                </c:pt>
                <c:pt idx="72">
                  <c:v>58.08</c:v>
                </c:pt>
                <c:pt idx="73">
                  <c:v>58.36</c:v>
                </c:pt>
                <c:pt idx="74">
                  <c:v>58.59</c:v>
                </c:pt>
                <c:pt idx="75">
                  <c:v>58.739999999999995</c:v>
                </c:pt>
                <c:pt idx="76">
                  <c:v>58.81</c:v>
                </c:pt>
                <c:pt idx="77">
                  <c:v>58.819999999999993</c:v>
                </c:pt>
                <c:pt idx="78">
                  <c:v>58.78</c:v>
                </c:pt>
                <c:pt idx="79">
                  <c:v>58.739999999999995</c:v>
                </c:pt>
                <c:pt idx="80">
                  <c:v>58.7</c:v>
                </c:pt>
                <c:pt idx="81">
                  <c:v>58.67</c:v>
                </c:pt>
                <c:pt idx="82">
                  <c:v>58.629999999999995</c:v>
                </c:pt>
                <c:pt idx="83">
                  <c:v>58.56</c:v>
                </c:pt>
                <c:pt idx="84">
                  <c:v>58.45</c:v>
                </c:pt>
                <c:pt idx="85">
                  <c:v>58.31</c:v>
                </c:pt>
                <c:pt idx="86">
                  <c:v>58.14</c:v>
                </c:pt>
                <c:pt idx="87">
                  <c:v>57.989999999999995</c:v>
                </c:pt>
                <c:pt idx="88">
                  <c:v>57.879999999999995</c:v>
                </c:pt>
                <c:pt idx="89">
                  <c:v>57.83</c:v>
                </c:pt>
                <c:pt idx="90">
                  <c:v>57.84</c:v>
                </c:pt>
                <c:pt idx="91">
                  <c:v>57.879999999999995</c:v>
                </c:pt>
                <c:pt idx="92">
                  <c:v>57.930000000000007</c:v>
                </c:pt>
                <c:pt idx="93">
                  <c:v>57.959999999999994</c:v>
                </c:pt>
                <c:pt idx="94">
                  <c:v>57.95</c:v>
                </c:pt>
                <c:pt idx="95">
                  <c:v>57.900000000000006</c:v>
                </c:pt>
                <c:pt idx="96">
                  <c:v>57.8</c:v>
                </c:pt>
                <c:pt idx="97">
                  <c:v>57.680000000000007</c:v>
                </c:pt>
                <c:pt idx="98">
                  <c:v>57.55</c:v>
                </c:pt>
                <c:pt idx="99">
                  <c:v>57.44</c:v>
                </c:pt>
                <c:pt idx="100">
                  <c:v>57.34</c:v>
                </c:pt>
                <c:pt idx="101">
                  <c:v>57.28</c:v>
                </c:pt>
                <c:pt idx="102">
                  <c:v>57.25</c:v>
                </c:pt>
                <c:pt idx="103">
                  <c:v>57.239999999999995</c:v>
                </c:pt>
                <c:pt idx="104">
                  <c:v>57.260000000000005</c:v>
                </c:pt>
                <c:pt idx="105">
                  <c:v>57.290000000000006</c:v>
                </c:pt>
                <c:pt idx="106">
                  <c:v>57.319999999999993</c:v>
                </c:pt>
                <c:pt idx="107">
                  <c:v>57.36</c:v>
                </c:pt>
                <c:pt idx="108">
                  <c:v>57.41</c:v>
                </c:pt>
                <c:pt idx="109">
                  <c:v>57.459999999999994</c:v>
                </c:pt>
                <c:pt idx="110">
                  <c:v>57.510000000000005</c:v>
                </c:pt>
                <c:pt idx="111">
                  <c:v>57.56</c:v>
                </c:pt>
                <c:pt idx="112">
                  <c:v>57.61</c:v>
                </c:pt>
                <c:pt idx="113">
                  <c:v>57.64</c:v>
                </c:pt>
                <c:pt idx="114">
                  <c:v>57.66</c:v>
                </c:pt>
                <c:pt idx="115">
                  <c:v>57.64</c:v>
                </c:pt>
                <c:pt idx="116">
                  <c:v>57.599999999999994</c:v>
                </c:pt>
                <c:pt idx="117">
                  <c:v>57.540000000000006</c:v>
                </c:pt>
                <c:pt idx="118">
                  <c:v>57.47</c:v>
                </c:pt>
                <c:pt idx="119">
                  <c:v>57.41</c:v>
                </c:pt>
                <c:pt idx="120">
                  <c:v>57.370000000000005</c:v>
                </c:pt>
                <c:pt idx="121">
                  <c:v>57.370000000000005</c:v>
                </c:pt>
                <c:pt idx="122">
                  <c:v>57.42</c:v>
                </c:pt>
                <c:pt idx="123">
                  <c:v>57.5</c:v>
                </c:pt>
                <c:pt idx="124">
                  <c:v>57.61</c:v>
                </c:pt>
                <c:pt idx="125">
                  <c:v>57.72</c:v>
                </c:pt>
                <c:pt idx="126">
                  <c:v>57.8</c:v>
                </c:pt>
                <c:pt idx="127">
                  <c:v>57.849999999999994</c:v>
                </c:pt>
                <c:pt idx="128">
                  <c:v>57.86</c:v>
                </c:pt>
                <c:pt idx="129">
                  <c:v>57.819999999999993</c:v>
                </c:pt>
                <c:pt idx="130">
                  <c:v>57.760000000000005</c:v>
                </c:pt>
                <c:pt idx="131">
                  <c:v>57.69</c:v>
                </c:pt>
                <c:pt idx="132">
                  <c:v>57.64</c:v>
                </c:pt>
                <c:pt idx="133">
                  <c:v>57.620000000000005</c:v>
                </c:pt>
                <c:pt idx="134">
                  <c:v>57.64</c:v>
                </c:pt>
                <c:pt idx="135">
                  <c:v>57.69</c:v>
                </c:pt>
                <c:pt idx="136">
                  <c:v>57.75</c:v>
                </c:pt>
                <c:pt idx="137">
                  <c:v>57.790000000000006</c:v>
                </c:pt>
                <c:pt idx="138">
                  <c:v>57.81</c:v>
                </c:pt>
                <c:pt idx="139">
                  <c:v>57.8</c:v>
                </c:pt>
                <c:pt idx="140">
                  <c:v>57.760000000000005</c:v>
                </c:pt>
                <c:pt idx="141">
                  <c:v>57.72</c:v>
                </c:pt>
                <c:pt idx="142">
                  <c:v>57.680000000000007</c:v>
                </c:pt>
                <c:pt idx="143">
                  <c:v>57.67</c:v>
                </c:pt>
                <c:pt idx="144">
                  <c:v>57.680000000000007</c:v>
                </c:pt>
                <c:pt idx="145">
                  <c:v>57.7</c:v>
                </c:pt>
                <c:pt idx="146">
                  <c:v>57.730000000000004</c:v>
                </c:pt>
                <c:pt idx="147">
                  <c:v>57.730000000000004</c:v>
                </c:pt>
                <c:pt idx="148">
                  <c:v>57.709999999999994</c:v>
                </c:pt>
                <c:pt idx="149">
                  <c:v>57.650000000000006</c:v>
                </c:pt>
                <c:pt idx="150">
                  <c:v>57.56</c:v>
                </c:pt>
                <c:pt idx="151">
                  <c:v>57.47</c:v>
                </c:pt>
                <c:pt idx="152">
                  <c:v>57.39</c:v>
                </c:pt>
                <c:pt idx="153">
                  <c:v>57.34</c:v>
                </c:pt>
                <c:pt idx="154">
                  <c:v>57.319999999999993</c:v>
                </c:pt>
                <c:pt idx="155">
                  <c:v>57.33</c:v>
                </c:pt>
                <c:pt idx="156">
                  <c:v>57.370000000000005</c:v>
                </c:pt>
                <c:pt idx="157">
                  <c:v>57.41</c:v>
                </c:pt>
                <c:pt idx="158">
                  <c:v>57.44</c:v>
                </c:pt>
                <c:pt idx="159">
                  <c:v>57.47</c:v>
                </c:pt>
                <c:pt idx="160">
                  <c:v>57.480000000000004</c:v>
                </c:pt>
                <c:pt idx="161">
                  <c:v>57.480000000000004</c:v>
                </c:pt>
                <c:pt idx="162">
                  <c:v>57.480000000000004</c:v>
                </c:pt>
                <c:pt idx="163">
                  <c:v>57.47</c:v>
                </c:pt>
                <c:pt idx="164">
                  <c:v>57.459999999999994</c:v>
                </c:pt>
                <c:pt idx="165">
                  <c:v>57.459999999999994</c:v>
                </c:pt>
                <c:pt idx="166">
                  <c:v>57.44</c:v>
                </c:pt>
                <c:pt idx="167">
                  <c:v>57.430000000000007</c:v>
                </c:pt>
                <c:pt idx="168">
                  <c:v>57.400000000000006</c:v>
                </c:pt>
                <c:pt idx="169">
                  <c:v>57.379999999999995</c:v>
                </c:pt>
                <c:pt idx="170">
                  <c:v>57.36</c:v>
                </c:pt>
                <c:pt idx="171">
                  <c:v>57.349999999999994</c:v>
                </c:pt>
                <c:pt idx="172">
                  <c:v>57.349999999999994</c:v>
                </c:pt>
                <c:pt idx="173">
                  <c:v>57.36</c:v>
                </c:pt>
                <c:pt idx="174">
                  <c:v>57.379999999999995</c:v>
                </c:pt>
                <c:pt idx="175">
                  <c:v>57.379999999999995</c:v>
                </c:pt>
                <c:pt idx="176">
                  <c:v>57.370000000000005</c:v>
                </c:pt>
                <c:pt idx="177">
                  <c:v>57.34</c:v>
                </c:pt>
                <c:pt idx="178">
                  <c:v>57.290000000000006</c:v>
                </c:pt>
                <c:pt idx="179">
                  <c:v>57.239999999999995</c:v>
                </c:pt>
                <c:pt idx="180">
                  <c:v>57.19</c:v>
                </c:pt>
                <c:pt idx="181">
                  <c:v>57.150000000000006</c:v>
                </c:pt>
                <c:pt idx="182">
                  <c:v>57.129999999999995</c:v>
                </c:pt>
                <c:pt idx="183">
                  <c:v>57.14</c:v>
                </c:pt>
                <c:pt idx="184">
                  <c:v>57.150000000000006</c:v>
                </c:pt>
                <c:pt idx="185">
                  <c:v>57.180000000000007</c:v>
                </c:pt>
                <c:pt idx="186">
                  <c:v>57.209999999999994</c:v>
                </c:pt>
                <c:pt idx="187">
                  <c:v>57.230000000000004</c:v>
                </c:pt>
                <c:pt idx="188">
                  <c:v>57.260000000000005</c:v>
                </c:pt>
                <c:pt idx="189">
                  <c:v>57.290000000000006</c:v>
                </c:pt>
                <c:pt idx="190">
                  <c:v>57.31</c:v>
                </c:pt>
                <c:pt idx="191">
                  <c:v>57.33</c:v>
                </c:pt>
                <c:pt idx="192">
                  <c:v>57.33</c:v>
                </c:pt>
                <c:pt idx="193">
                  <c:v>57.319999999999993</c:v>
                </c:pt>
                <c:pt idx="194">
                  <c:v>57.290000000000006</c:v>
                </c:pt>
                <c:pt idx="195">
                  <c:v>57.25</c:v>
                </c:pt>
                <c:pt idx="196">
                  <c:v>57.2</c:v>
                </c:pt>
                <c:pt idx="197">
                  <c:v>57.17</c:v>
                </c:pt>
                <c:pt idx="198">
                  <c:v>57.16</c:v>
                </c:pt>
                <c:pt idx="199">
                  <c:v>57.16</c:v>
                </c:pt>
                <c:pt idx="200">
                  <c:v>57.180000000000007</c:v>
                </c:pt>
                <c:pt idx="201">
                  <c:v>57.19</c:v>
                </c:pt>
                <c:pt idx="202">
                  <c:v>57.19</c:v>
                </c:pt>
                <c:pt idx="203">
                  <c:v>57.180000000000007</c:v>
                </c:pt>
                <c:pt idx="204">
                  <c:v>57.150000000000006</c:v>
                </c:pt>
                <c:pt idx="205">
                  <c:v>57.11</c:v>
                </c:pt>
                <c:pt idx="206">
                  <c:v>57.069999999999993</c:v>
                </c:pt>
                <c:pt idx="207">
                  <c:v>57.040000000000006</c:v>
                </c:pt>
                <c:pt idx="208">
                  <c:v>57.010000000000005</c:v>
                </c:pt>
                <c:pt idx="209">
                  <c:v>57</c:v>
                </c:pt>
                <c:pt idx="210">
                  <c:v>56.980000000000004</c:v>
                </c:pt>
                <c:pt idx="211">
                  <c:v>56.97</c:v>
                </c:pt>
                <c:pt idx="212">
                  <c:v>56.97</c:v>
                </c:pt>
                <c:pt idx="213">
                  <c:v>56.97</c:v>
                </c:pt>
                <c:pt idx="214">
                  <c:v>56.980000000000004</c:v>
                </c:pt>
                <c:pt idx="215">
                  <c:v>57.019999999999996</c:v>
                </c:pt>
                <c:pt idx="216">
                  <c:v>57.06</c:v>
                </c:pt>
                <c:pt idx="217">
                  <c:v>57.120000000000005</c:v>
                </c:pt>
                <c:pt idx="218">
                  <c:v>57.17</c:v>
                </c:pt>
                <c:pt idx="219">
                  <c:v>57.209999999999994</c:v>
                </c:pt>
                <c:pt idx="220">
                  <c:v>57.22</c:v>
                </c:pt>
                <c:pt idx="221">
                  <c:v>57.209999999999994</c:v>
                </c:pt>
                <c:pt idx="222">
                  <c:v>57.16</c:v>
                </c:pt>
                <c:pt idx="223">
                  <c:v>57.09</c:v>
                </c:pt>
                <c:pt idx="224">
                  <c:v>57</c:v>
                </c:pt>
                <c:pt idx="225">
                  <c:v>56.900000000000006</c:v>
                </c:pt>
                <c:pt idx="226">
                  <c:v>56.819999999999993</c:v>
                </c:pt>
                <c:pt idx="227">
                  <c:v>56.760000000000005</c:v>
                </c:pt>
                <c:pt idx="228">
                  <c:v>56.730000000000004</c:v>
                </c:pt>
                <c:pt idx="229">
                  <c:v>56.730000000000004</c:v>
                </c:pt>
                <c:pt idx="230">
                  <c:v>56.75</c:v>
                </c:pt>
                <c:pt idx="231">
                  <c:v>56.790000000000006</c:v>
                </c:pt>
                <c:pt idx="232">
                  <c:v>56.83</c:v>
                </c:pt>
                <c:pt idx="233">
                  <c:v>56.870000000000005</c:v>
                </c:pt>
                <c:pt idx="234">
                  <c:v>56.900000000000006</c:v>
                </c:pt>
                <c:pt idx="235">
                  <c:v>56.92</c:v>
                </c:pt>
                <c:pt idx="236">
                  <c:v>56.930000000000007</c:v>
                </c:pt>
                <c:pt idx="237">
                  <c:v>56.94</c:v>
                </c:pt>
                <c:pt idx="238">
                  <c:v>56.94</c:v>
                </c:pt>
                <c:pt idx="239">
                  <c:v>56.94</c:v>
                </c:pt>
                <c:pt idx="240">
                  <c:v>56.930000000000007</c:v>
                </c:pt>
                <c:pt idx="241">
                  <c:v>56.91</c:v>
                </c:pt>
                <c:pt idx="242">
                  <c:v>56.879999999999995</c:v>
                </c:pt>
                <c:pt idx="243">
                  <c:v>56.83</c:v>
                </c:pt>
                <c:pt idx="244">
                  <c:v>56.78</c:v>
                </c:pt>
                <c:pt idx="245">
                  <c:v>56.72</c:v>
                </c:pt>
                <c:pt idx="246">
                  <c:v>56.67</c:v>
                </c:pt>
                <c:pt idx="247">
                  <c:v>56.629999999999995</c:v>
                </c:pt>
                <c:pt idx="248">
                  <c:v>56.59</c:v>
                </c:pt>
                <c:pt idx="249">
                  <c:v>56.569999999999993</c:v>
                </c:pt>
                <c:pt idx="250">
                  <c:v>56.55</c:v>
                </c:pt>
                <c:pt idx="251">
                  <c:v>56.53</c:v>
                </c:pt>
                <c:pt idx="252">
                  <c:v>56.519999999999996</c:v>
                </c:pt>
                <c:pt idx="253">
                  <c:v>56.519999999999996</c:v>
                </c:pt>
                <c:pt idx="254">
                  <c:v>56.53</c:v>
                </c:pt>
                <c:pt idx="255">
                  <c:v>56.540000000000006</c:v>
                </c:pt>
                <c:pt idx="256">
                  <c:v>56.56</c:v>
                </c:pt>
                <c:pt idx="257">
                  <c:v>56.569999999999993</c:v>
                </c:pt>
                <c:pt idx="258">
                  <c:v>56.569999999999993</c:v>
                </c:pt>
                <c:pt idx="259">
                  <c:v>56.56</c:v>
                </c:pt>
                <c:pt idx="260">
                  <c:v>56.55</c:v>
                </c:pt>
                <c:pt idx="261">
                  <c:v>56.53</c:v>
                </c:pt>
                <c:pt idx="262">
                  <c:v>56.510000000000005</c:v>
                </c:pt>
                <c:pt idx="263">
                  <c:v>56.510000000000005</c:v>
                </c:pt>
                <c:pt idx="264">
                  <c:v>56.510000000000005</c:v>
                </c:pt>
                <c:pt idx="265">
                  <c:v>56.53</c:v>
                </c:pt>
                <c:pt idx="266">
                  <c:v>56.55</c:v>
                </c:pt>
                <c:pt idx="267">
                  <c:v>56.58</c:v>
                </c:pt>
                <c:pt idx="268">
                  <c:v>56.599999999999994</c:v>
                </c:pt>
                <c:pt idx="269">
                  <c:v>56.620000000000005</c:v>
                </c:pt>
                <c:pt idx="270">
                  <c:v>56.629999999999995</c:v>
                </c:pt>
                <c:pt idx="271">
                  <c:v>56.620000000000005</c:v>
                </c:pt>
                <c:pt idx="272">
                  <c:v>56.61</c:v>
                </c:pt>
                <c:pt idx="273">
                  <c:v>56.58</c:v>
                </c:pt>
                <c:pt idx="274">
                  <c:v>56.540000000000006</c:v>
                </c:pt>
                <c:pt idx="275">
                  <c:v>56.510000000000005</c:v>
                </c:pt>
                <c:pt idx="276">
                  <c:v>56.480000000000004</c:v>
                </c:pt>
                <c:pt idx="277">
                  <c:v>56.47</c:v>
                </c:pt>
                <c:pt idx="278">
                  <c:v>56.47</c:v>
                </c:pt>
                <c:pt idx="279">
                  <c:v>56.47</c:v>
                </c:pt>
                <c:pt idx="280">
                  <c:v>56.47</c:v>
                </c:pt>
                <c:pt idx="281">
                  <c:v>56.459999999999994</c:v>
                </c:pt>
                <c:pt idx="282">
                  <c:v>56.45</c:v>
                </c:pt>
                <c:pt idx="283">
                  <c:v>56.42</c:v>
                </c:pt>
                <c:pt idx="284">
                  <c:v>56.39</c:v>
                </c:pt>
                <c:pt idx="285">
                  <c:v>56.370000000000005</c:v>
                </c:pt>
                <c:pt idx="286">
                  <c:v>56.349999999999994</c:v>
                </c:pt>
                <c:pt idx="287">
                  <c:v>56.34</c:v>
                </c:pt>
                <c:pt idx="288">
                  <c:v>56.33</c:v>
                </c:pt>
                <c:pt idx="289">
                  <c:v>56.31</c:v>
                </c:pt>
                <c:pt idx="290">
                  <c:v>56.28</c:v>
                </c:pt>
                <c:pt idx="291">
                  <c:v>56.230000000000004</c:v>
                </c:pt>
                <c:pt idx="292">
                  <c:v>56.180000000000007</c:v>
                </c:pt>
                <c:pt idx="293">
                  <c:v>56.14</c:v>
                </c:pt>
                <c:pt idx="294">
                  <c:v>56.099999999999994</c:v>
                </c:pt>
                <c:pt idx="295">
                  <c:v>56.08</c:v>
                </c:pt>
                <c:pt idx="296">
                  <c:v>56.08</c:v>
                </c:pt>
                <c:pt idx="297">
                  <c:v>56.08</c:v>
                </c:pt>
                <c:pt idx="298">
                  <c:v>56.099999999999994</c:v>
                </c:pt>
                <c:pt idx="299">
                  <c:v>56.129999999999995</c:v>
                </c:pt>
                <c:pt idx="300">
                  <c:v>56.17</c:v>
                </c:pt>
                <c:pt idx="301">
                  <c:v>56.230000000000004</c:v>
                </c:pt>
                <c:pt idx="302">
                  <c:v>56.31</c:v>
                </c:pt>
                <c:pt idx="303">
                  <c:v>56.400000000000006</c:v>
                </c:pt>
                <c:pt idx="304">
                  <c:v>56.480000000000004</c:v>
                </c:pt>
                <c:pt idx="305">
                  <c:v>56.53</c:v>
                </c:pt>
                <c:pt idx="306">
                  <c:v>56.540000000000006</c:v>
                </c:pt>
                <c:pt idx="307">
                  <c:v>56.510000000000005</c:v>
                </c:pt>
                <c:pt idx="308">
                  <c:v>56.430000000000007</c:v>
                </c:pt>
                <c:pt idx="309">
                  <c:v>56.33</c:v>
                </c:pt>
                <c:pt idx="310">
                  <c:v>56.230000000000004</c:v>
                </c:pt>
                <c:pt idx="311">
                  <c:v>56.16</c:v>
                </c:pt>
                <c:pt idx="312">
                  <c:v>56.120000000000005</c:v>
                </c:pt>
                <c:pt idx="313">
                  <c:v>56.120000000000005</c:v>
                </c:pt>
                <c:pt idx="314">
                  <c:v>56.16</c:v>
                </c:pt>
                <c:pt idx="315">
                  <c:v>56.209999999999994</c:v>
                </c:pt>
                <c:pt idx="316">
                  <c:v>56.28</c:v>
                </c:pt>
                <c:pt idx="317">
                  <c:v>56.33</c:v>
                </c:pt>
                <c:pt idx="318">
                  <c:v>56.36</c:v>
                </c:pt>
                <c:pt idx="319">
                  <c:v>56.370000000000005</c:v>
                </c:pt>
                <c:pt idx="320">
                  <c:v>56.36</c:v>
                </c:pt>
                <c:pt idx="321">
                  <c:v>56.34</c:v>
                </c:pt>
                <c:pt idx="322">
                  <c:v>56.31</c:v>
                </c:pt>
                <c:pt idx="323">
                  <c:v>56.290000000000006</c:v>
                </c:pt>
                <c:pt idx="324">
                  <c:v>56.260000000000005</c:v>
                </c:pt>
                <c:pt idx="325">
                  <c:v>56.239999999999995</c:v>
                </c:pt>
                <c:pt idx="326">
                  <c:v>56.22</c:v>
                </c:pt>
                <c:pt idx="327">
                  <c:v>56.209999999999994</c:v>
                </c:pt>
                <c:pt idx="328">
                  <c:v>56.2</c:v>
                </c:pt>
                <c:pt idx="329">
                  <c:v>56.19</c:v>
                </c:pt>
                <c:pt idx="330">
                  <c:v>56.180000000000007</c:v>
                </c:pt>
                <c:pt idx="331">
                  <c:v>56.180000000000007</c:v>
                </c:pt>
                <c:pt idx="332">
                  <c:v>56.180000000000007</c:v>
                </c:pt>
                <c:pt idx="333">
                  <c:v>56.19</c:v>
                </c:pt>
                <c:pt idx="334">
                  <c:v>56.209999999999994</c:v>
                </c:pt>
                <c:pt idx="335">
                  <c:v>56.239999999999995</c:v>
                </c:pt>
                <c:pt idx="336">
                  <c:v>56.28</c:v>
                </c:pt>
                <c:pt idx="337">
                  <c:v>56.319999999999993</c:v>
                </c:pt>
                <c:pt idx="338">
                  <c:v>56.370000000000005</c:v>
                </c:pt>
                <c:pt idx="339">
                  <c:v>56.400000000000006</c:v>
                </c:pt>
                <c:pt idx="340">
                  <c:v>56.42</c:v>
                </c:pt>
                <c:pt idx="341">
                  <c:v>56.42</c:v>
                </c:pt>
                <c:pt idx="342">
                  <c:v>56.42</c:v>
                </c:pt>
                <c:pt idx="343">
                  <c:v>56.400000000000006</c:v>
                </c:pt>
                <c:pt idx="344">
                  <c:v>56.39</c:v>
                </c:pt>
                <c:pt idx="345">
                  <c:v>56.370000000000005</c:v>
                </c:pt>
                <c:pt idx="346">
                  <c:v>56.36</c:v>
                </c:pt>
                <c:pt idx="347">
                  <c:v>56.36</c:v>
                </c:pt>
                <c:pt idx="348">
                  <c:v>56.36</c:v>
                </c:pt>
                <c:pt idx="349">
                  <c:v>56.349999999999994</c:v>
                </c:pt>
                <c:pt idx="350">
                  <c:v>56.34</c:v>
                </c:pt>
                <c:pt idx="351">
                  <c:v>56.319999999999993</c:v>
                </c:pt>
                <c:pt idx="352">
                  <c:v>56.290000000000006</c:v>
                </c:pt>
                <c:pt idx="353">
                  <c:v>56.25</c:v>
                </c:pt>
                <c:pt idx="354">
                  <c:v>56.209999999999994</c:v>
                </c:pt>
                <c:pt idx="355">
                  <c:v>56.180000000000007</c:v>
                </c:pt>
                <c:pt idx="356">
                  <c:v>56.16</c:v>
                </c:pt>
                <c:pt idx="357">
                  <c:v>56.150000000000006</c:v>
                </c:pt>
                <c:pt idx="358">
                  <c:v>56.17</c:v>
                </c:pt>
                <c:pt idx="359">
                  <c:v>56.209999999999994</c:v>
                </c:pt>
                <c:pt idx="360">
                  <c:v>56.260000000000005</c:v>
                </c:pt>
                <c:pt idx="361">
                  <c:v>56.319999999999993</c:v>
                </c:pt>
                <c:pt idx="362">
                  <c:v>56.379999999999995</c:v>
                </c:pt>
                <c:pt idx="363">
                  <c:v>56.44</c:v>
                </c:pt>
                <c:pt idx="364">
                  <c:v>56.480000000000004</c:v>
                </c:pt>
                <c:pt idx="365">
                  <c:v>56.5</c:v>
                </c:pt>
                <c:pt idx="366">
                  <c:v>56.519999999999996</c:v>
                </c:pt>
                <c:pt idx="367">
                  <c:v>56.519999999999996</c:v>
                </c:pt>
                <c:pt idx="368">
                  <c:v>56.510000000000005</c:v>
                </c:pt>
                <c:pt idx="369">
                  <c:v>56.489999999999995</c:v>
                </c:pt>
                <c:pt idx="370">
                  <c:v>56.459999999999994</c:v>
                </c:pt>
                <c:pt idx="371">
                  <c:v>56.44</c:v>
                </c:pt>
                <c:pt idx="372">
                  <c:v>56.430000000000007</c:v>
                </c:pt>
                <c:pt idx="373">
                  <c:v>56.430000000000007</c:v>
                </c:pt>
                <c:pt idx="374">
                  <c:v>56.44</c:v>
                </c:pt>
                <c:pt idx="375">
                  <c:v>56.47</c:v>
                </c:pt>
                <c:pt idx="376">
                  <c:v>56.5</c:v>
                </c:pt>
                <c:pt idx="377">
                  <c:v>56.53</c:v>
                </c:pt>
                <c:pt idx="378">
                  <c:v>56.55</c:v>
                </c:pt>
                <c:pt idx="379">
                  <c:v>56.56</c:v>
                </c:pt>
                <c:pt idx="380">
                  <c:v>56.56</c:v>
                </c:pt>
                <c:pt idx="381">
                  <c:v>56.55</c:v>
                </c:pt>
                <c:pt idx="382">
                  <c:v>56.53</c:v>
                </c:pt>
                <c:pt idx="383">
                  <c:v>56.519999999999996</c:v>
                </c:pt>
                <c:pt idx="384">
                  <c:v>56.5</c:v>
                </c:pt>
                <c:pt idx="385">
                  <c:v>56.489999999999995</c:v>
                </c:pt>
                <c:pt idx="386">
                  <c:v>56.47</c:v>
                </c:pt>
                <c:pt idx="387">
                  <c:v>56.45</c:v>
                </c:pt>
                <c:pt idx="388">
                  <c:v>56.42</c:v>
                </c:pt>
                <c:pt idx="389">
                  <c:v>56.39</c:v>
                </c:pt>
                <c:pt idx="390">
                  <c:v>56.36</c:v>
                </c:pt>
                <c:pt idx="391">
                  <c:v>56.34</c:v>
                </c:pt>
                <c:pt idx="392">
                  <c:v>56.33</c:v>
                </c:pt>
                <c:pt idx="393">
                  <c:v>56.34</c:v>
                </c:pt>
                <c:pt idx="394">
                  <c:v>56.36</c:v>
                </c:pt>
                <c:pt idx="395">
                  <c:v>56.379999999999995</c:v>
                </c:pt>
                <c:pt idx="396">
                  <c:v>56.41</c:v>
                </c:pt>
                <c:pt idx="397">
                  <c:v>56.430000000000007</c:v>
                </c:pt>
                <c:pt idx="398">
                  <c:v>56.45</c:v>
                </c:pt>
                <c:pt idx="399">
                  <c:v>56.459999999999994</c:v>
                </c:pt>
                <c:pt idx="400">
                  <c:v>56.47</c:v>
                </c:pt>
                <c:pt idx="401">
                  <c:v>56.480000000000004</c:v>
                </c:pt>
                <c:pt idx="402">
                  <c:v>56.489999999999995</c:v>
                </c:pt>
                <c:pt idx="403">
                  <c:v>56.510000000000005</c:v>
                </c:pt>
                <c:pt idx="404">
                  <c:v>56.53</c:v>
                </c:pt>
                <c:pt idx="405">
                  <c:v>56.540000000000006</c:v>
                </c:pt>
                <c:pt idx="406">
                  <c:v>56.56</c:v>
                </c:pt>
                <c:pt idx="407">
                  <c:v>56.569999999999993</c:v>
                </c:pt>
                <c:pt idx="408">
                  <c:v>56.569999999999993</c:v>
                </c:pt>
                <c:pt idx="409">
                  <c:v>56.56</c:v>
                </c:pt>
                <c:pt idx="410">
                  <c:v>56.55</c:v>
                </c:pt>
                <c:pt idx="411">
                  <c:v>56.519999999999996</c:v>
                </c:pt>
                <c:pt idx="412">
                  <c:v>56.489999999999995</c:v>
                </c:pt>
                <c:pt idx="413">
                  <c:v>56.459999999999994</c:v>
                </c:pt>
                <c:pt idx="414">
                  <c:v>56.430000000000007</c:v>
                </c:pt>
                <c:pt idx="415">
                  <c:v>56.41</c:v>
                </c:pt>
                <c:pt idx="416">
                  <c:v>56.400000000000006</c:v>
                </c:pt>
                <c:pt idx="417">
                  <c:v>56.400000000000006</c:v>
                </c:pt>
                <c:pt idx="418">
                  <c:v>56.400000000000006</c:v>
                </c:pt>
                <c:pt idx="419">
                  <c:v>56.41</c:v>
                </c:pt>
                <c:pt idx="420">
                  <c:v>56.41</c:v>
                </c:pt>
                <c:pt idx="421">
                  <c:v>56.42</c:v>
                </c:pt>
                <c:pt idx="422">
                  <c:v>56.42</c:v>
                </c:pt>
                <c:pt idx="423">
                  <c:v>56.42</c:v>
                </c:pt>
                <c:pt idx="424">
                  <c:v>56.42</c:v>
                </c:pt>
                <c:pt idx="425">
                  <c:v>56.41</c:v>
                </c:pt>
                <c:pt idx="426">
                  <c:v>56.400000000000006</c:v>
                </c:pt>
                <c:pt idx="427">
                  <c:v>56.400000000000006</c:v>
                </c:pt>
                <c:pt idx="428">
                  <c:v>56.400000000000006</c:v>
                </c:pt>
                <c:pt idx="429">
                  <c:v>56.41</c:v>
                </c:pt>
                <c:pt idx="430">
                  <c:v>56.41</c:v>
                </c:pt>
                <c:pt idx="431">
                  <c:v>56.42</c:v>
                </c:pt>
                <c:pt idx="432">
                  <c:v>56.41</c:v>
                </c:pt>
                <c:pt idx="433">
                  <c:v>56.41</c:v>
                </c:pt>
                <c:pt idx="434">
                  <c:v>56.39</c:v>
                </c:pt>
                <c:pt idx="435">
                  <c:v>56.379999999999995</c:v>
                </c:pt>
                <c:pt idx="436">
                  <c:v>56.36</c:v>
                </c:pt>
                <c:pt idx="437">
                  <c:v>56.349999999999994</c:v>
                </c:pt>
                <c:pt idx="438">
                  <c:v>56.349999999999994</c:v>
                </c:pt>
                <c:pt idx="439">
                  <c:v>56.34</c:v>
                </c:pt>
                <c:pt idx="440">
                  <c:v>56.349999999999994</c:v>
                </c:pt>
                <c:pt idx="441">
                  <c:v>56.349999999999994</c:v>
                </c:pt>
                <c:pt idx="442">
                  <c:v>56.349999999999994</c:v>
                </c:pt>
                <c:pt idx="443">
                  <c:v>56.349999999999994</c:v>
                </c:pt>
                <c:pt idx="444">
                  <c:v>56.349999999999994</c:v>
                </c:pt>
                <c:pt idx="445">
                  <c:v>56.349999999999994</c:v>
                </c:pt>
                <c:pt idx="446">
                  <c:v>56.34</c:v>
                </c:pt>
                <c:pt idx="447">
                  <c:v>56.33</c:v>
                </c:pt>
                <c:pt idx="448">
                  <c:v>56.33</c:v>
                </c:pt>
                <c:pt idx="449">
                  <c:v>56.319999999999993</c:v>
                </c:pt>
                <c:pt idx="450">
                  <c:v>56.319999999999993</c:v>
                </c:pt>
                <c:pt idx="451">
                  <c:v>56.31</c:v>
                </c:pt>
                <c:pt idx="452">
                  <c:v>56.31</c:v>
                </c:pt>
                <c:pt idx="453">
                  <c:v>56.3</c:v>
                </c:pt>
                <c:pt idx="454">
                  <c:v>56.3</c:v>
                </c:pt>
                <c:pt idx="455">
                  <c:v>56.290000000000006</c:v>
                </c:pt>
                <c:pt idx="456">
                  <c:v>56.269999999999996</c:v>
                </c:pt>
                <c:pt idx="457">
                  <c:v>56.25</c:v>
                </c:pt>
                <c:pt idx="458">
                  <c:v>56.230000000000004</c:v>
                </c:pt>
                <c:pt idx="459">
                  <c:v>56.2</c:v>
                </c:pt>
                <c:pt idx="460">
                  <c:v>56.180000000000007</c:v>
                </c:pt>
                <c:pt idx="461">
                  <c:v>56.16</c:v>
                </c:pt>
                <c:pt idx="462">
                  <c:v>56.129999999999995</c:v>
                </c:pt>
                <c:pt idx="463">
                  <c:v>56.11</c:v>
                </c:pt>
                <c:pt idx="464">
                  <c:v>56.09</c:v>
                </c:pt>
                <c:pt idx="465">
                  <c:v>56.069999999999993</c:v>
                </c:pt>
                <c:pt idx="466">
                  <c:v>56.05</c:v>
                </c:pt>
                <c:pt idx="467">
                  <c:v>56.019999999999996</c:v>
                </c:pt>
                <c:pt idx="468">
                  <c:v>56</c:v>
                </c:pt>
                <c:pt idx="469">
                  <c:v>55.980000000000004</c:v>
                </c:pt>
                <c:pt idx="470">
                  <c:v>55.97</c:v>
                </c:pt>
                <c:pt idx="471">
                  <c:v>55.959999999999994</c:v>
                </c:pt>
                <c:pt idx="472">
                  <c:v>55.95</c:v>
                </c:pt>
                <c:pt idx="473">
                  <c:v>55.95</c:v>
                </c:pt>
                <c:pt idx="474">
                  <c:v>55.94</c:v>
                </c:pt>
                <c:pt idx="475">
                  <c:v>55.930000000000007</c:v>
                </c:pt>
                <c:pt idx="476">
                  <c:v>55.92</c:v>
                </c:pt>
                <c:pt idx="477">
                  <c:v>55.91</c:v>
                </c:pt>
                <c:pt idx="478">
                  <c:v>55.900000000000006</c:v>
                </c:pt>
                <c:pt idx="479">
                  <c:v>55.89</c:v>
                </c:pt>
                <c:pt idx="480">
                  <c:v>55.879999999999995</c:v>
                </c:pt>
                <c:pt idx="481">
                  <c:v>55.870000000000005</c:v>
                </c:pt>
                <c:pt idx="482">
                  <c:v>55.849999999999994</c:v>
                </c:pt>
                <c:pt idx="483">
                  <c:v>55.83</c:v>
                </c:pt>
                <c:pt idx="484">
                  <c:v>55.8</c:v>
                </c:pt>
                <c:pt idx="485">
                  <c:v>55.769999999999996</c:v>
                </c:pt>
                <c:pt idx="486">
                  <c:v>55.730000000000004</c:v>
                </c:pt>
                <c:pt idx="487">
                  <c:v>55.7</c:v>
                </c:pt>
                <c:pt idx="488">
                  <c:v>55.67</c:v>
                </c:pt>
                <c:pt idx="489">
                  <c:v>55.64</c:v>
                </c:pt>
                <c:pt idx="490">
                  <c:v>55.620000000000005</c:v>
                </c:pt>
                <c:pt idx="491">
                  <c:v>55.61</c:v>
                </c:pt>
                <c:pt idx="492">
                  <c:v>55.599999999999994</c:v>
                </c:pt>
                <c:pt idx="493">
                  <c:v>55.61</c:v>
                </c:pt>
                <c:pt idx="494">
                  <c:v>55.620000000000005</c:v>
                </c:pt>
                <c:pt idx="495">
                  <c:v>55.629999999999995</c:v>
                </c:pt>
                <c:pt idx="496">
                  <c:v>55.650000000000006</c:v>
                </c:pt>
                <c:pt idx="497">
                  <c:v>55.66</c:v>
                </c:pt>
                <c:pt idx="498">
                  <c:v>55.680000000000007</c:v>
                </c:pt>
                <c:pt idx="499">
                  <c:v>55.69</c:v>
                </c:pt>
                <c:pt idx="500">
                  <c:v>55.7</c:v>
                </c:pt>
                <c:pt idx="501">
                  <c:v>55.709999999999994</c:v>
                </c:pt>
                <c:pt idx="502">
                  <c:v>55.72</c:v>
                </c:pt>
                <c:pt idx="503">
                  <c:v>55.730000000000004</c:v>
                </c:pt>
                <c:pt idx="504">
                  <c:v>55.75</c:v>
                </c:pt>
                <c:pt idx="505">
                  <c:v>55.760000000000005</c:v>
                </c:pt>
                <c:pt idx="506">
                  <c:v>55.769999999999996</c:v>
                </c:pt>
                <c:pt idx="507">
                  <c:v>55.78</c:v>
                </c:pt>
                <c:pt idx="508">
                  <c:v>55.790000000000006</c:v>
                </c:pt>
                <c:pt idx="509">
                  <c:v>55.8</c:v>
                </c:pt>
                <c:pt idx="510">
                  <c:v>55.819999999999993</c:v>
                </c:pt>
                <c:pt idx="511">
                  <c:v>55.84</c:v>
                </c:pt>
                <c:pt idx="512">
                  <c:v>55.86</c:v>
                </c:pt>
                <c:pt idx="513">
                  <c:v>55.89</c:v>
                </c:pt>
                <c:pt idx="514">
                  <c:v>55.91</c:v>
                </c:pt>
                <c:pt idx="515">
                  <c:v>55.94</c:v>
                </c:pt>
                <c:pt idx="516">
                  <c:v>55.97</c:v>
                </c:pt>
                <c:pt idx="517">
                  <c:v>56</c:v>
                </c:pt>
                <c:pt idx="518">
                  <c:v>56.03</c:v>
                </c:pt>
                <c:pt idx="519">
                  <c:v>56.06</c:v>
                </c:pt>
                <c:pt idx="520">
                  <c:v>56.09</c:v>
                </c:pt>
                <c:pt idx="521">
                  <c:v>56.120000000000005</c:v>
                </c:pt>
                <c:pt idx="522">
                  <c:v>56.150000000000006</c:v>
                </c:pt>
                <c:pt idx="523">
                  <c:v>56.180000000000007</c:v>
                </c:pt>
                <c:pt idx="524">
                  <c:v>56.2</c:v>
                </c:pt>
                <c:pt idx="525">
                  <c:v>56.22</c:v>
                </c:pt>
                <c:pt idx="526">
                  <c:v>56.239999999999995</c:v>
                </c:pt>
                <c:pt idx="527">
                  <c:v>56.25</c:v>
                </c:pt>
                <c:pt idx="528">
                  <c:v>56.260000000000005</c:v>
                </c:pt>
                <c:pt idx="529">
                  <c:v>56.260000000000005</c:v>
                </c:pt>
                <c:pt idx="530">
                  <c:v>56.25</c:v>
                </c:pt>
                <c:pt idx="531">
                  <c:v>56.230000000000004</c:v>
                </c:pt>
                <c:pt idx="532">
                  <c:v>56.209999999999994</c:v>
                </c:pt>
                <c:pt idx="533">
                  <c:v>56.180000000000007</c:v>
                </c:pt>
                <c:pt idx="534">
                  <c:v>56.14</c:v>
                </c:pt>
                <c:pt idx="535">
                  <c:v>56.099999999999994</c:v>
                </c:pt>
                <c:pt idx="536">
                  <c:v>56.069999999999993</c:v>
                </c:pt>
                <c:pt idx="537">
                  <c:v>56.040000000000006</c:v>
                </c:pt>
                <c:pt idx="538">
                  <c:v>56.010000000000005</c:v>
                </c:pt>
                <c:pt idx="539">
                  <c:v>56</c:v>
                </c:pt>
                <c:pt idx="540">
                  <c:v>56.010000000000005</c:v>
                </c:pt>
                <c:pt idx="541">
                  <c:v>56.019999999999996</c:v>
                </c:pt>
                <c:pt idx="542">
                  <c:v>56.040000000000006</c:v>
                </c:pt>
                <c:pt idx="543">
                  <c:v>56.069999999999993</c:v>
                </c:pt>
                <c:pt idx="544">
                  <c:v>56.099999999999994</c:v>
                </c:pt>
                <c:pt idx="545">
                  <c:v>56.129999999999995</c:v>
                </c:pt>
                <c:pt idx="546">
                  <c:v>56.17</c:v>
                </c:pt>
                <c:pt idx="547">
                  <c:v>56.2</c:v>
                </c:pt>
                <c:pt idx="548">
                  <c:v>56.230000000000004</c:v>
                </c:pt>
                <c:pt idx="549">
                  <c:v>56.260000000000005</c:v>
                </c:pt>
                <c:pt idx="550">
                  <c:v>56.290000000000006</c:v>
                </c:pt>
                <c:pt idx="551">
                  <c:v>56.319999999999993</c:v>
                </c:pt>
                <c:pt idx="552">
                  <c:v>56.349999999999994</c:v>
                </c:pt>
                <c:pt idx="553">
                  <c:v>56.370000000000005</c:v>
                </c:pt>
                <c:pt idx="554">
                  <c:v>56.39</c:v>
                </c:pt>
                <c:pt idx="555">
                  <c:v>56.41</c:v>
                </c:pt>
                <c:pt idx="556">
                  <c:v>56.430000000000007</c:v>
                </c:pt>
                <c:pt idx="557">
                  <c:v>56.44</c:v>
                </c:pt>
                <c:pt idx="558">
                  <c:v>56.44</c:v>
                </c:pt>
                <c:pt idx="559">
                  <c:v>56.45</c:v>
                </c:pt>
                <c:pt idx="560">
                  <c:v>56.47</c:v>
                </c:pt>
                <c:pt idx="561">
                  <c:v>56.480000000000004</c:v>
                </c:pt>
                <c:pt idx="562">
                  <c:v>56.489999999999995</c:v>
                </c:pt>
                <c:pt idx="563">
                  <c:v>56.510000000000005</c:v>
                </c:pt>
                <c:pt idx="564">
                  <c:v>56.519999999999996</c:v>
                </c:pt>
                <c:pt idx="565">
                  <c:v>56.540000000000006</c:v>
                </c:pt>
                <c:pt idx="566">
                  <c:v>56.55</c:v>
                </c:pt>
                <c:pt idx="567">
                  <c:v>56.55</c:v>
                </c:pt>
                <c:pt idx="568">
                  <c:v>56.56</c:v>
                </c:pt>
                <c:pt idx="569">
                  <c:v>56.55</c:v>
                </c:pt>
                <c:pt idx="570">
                  <c:v>56.55</c:v>
                </c:pt>
                <c:pt idx="571">
                  <c:v>56.540000000000006</c:v>
                </c:pt>
                <c:pt idx="572">
                  <c:v>56.540000000000006</c:v>
                </c:pt>
                <c:pt idx="573">
                  <c:v>56.540000000000006</c:v>
                </c:pt>
                <c:pt idx="574">
                  <c:v>56.55</c:v>
                </c:pt>
                <c:pt idx="575">
                  <c:v>56.56</c:v>
                </c:pt>
                <c:pt idx="576">
                  <c:v>56.569999999999993</c:v>
                </c:pt>
                <c:pt idx="577">
                  <c:v>56.58</c:v>
                </c:pt>
                <c:pt idx="578">
                  <c:v>56.58</c:v>
                </c:pt>
                <c:pt idx="579">
                  <c:v>56.58</c:v>
                </c:pt>
                <c:pt idx="580">
                  <c:v>56.58</c:v>
                </c:pt>
                <c:pt idx="581">
                  <c:v>56.569999999999993</c:v>
                </c:pt>
                <c:pt idx="582">
                  <c:v>56.56</c:v>
                </c:pt>
                <c:pt idx="583">
                  <c:v>56.56</c:v>
                </c:pt>
                <c:pt idx="584">
                  <c:v>56.55</c:v>
                </c:pt>
                <c:pt idx="585">
                  <c:v>56.540000000000006</c:v>
                </c:pt>
                <c:pt idx="586">
                  <c:v>56.53</c:v>
                </c:pt>
                <c:pt idx="587">
                  <c:v>56.53</c:v>
                </c:pt>
                <c:pt idx="588">
                  <c:v>56.53</c:v>
                </c:pt>
                <c:pt idx="589">
                  <c:v>56.53</c:v>
                </c:pt>
                <c:pt idx="590">
                  <c:v>56.53</c:v>
                </c:pt>
                <c:pt idx="591">
                  <c:v>56.540000000000006</c:v>
                </c:pt>
                <c:pt idx="592">
                  <c:v>56.55</c:v>
                </c:pt>
                <c:pt idx="593">
                  <c:v>56.56</c:v>
                </c:pt>
                <c:pt idx="594">
                  <c:v>56.569999999999993</c:v>
                </c:pt>
                <c:pt idx="595">
                  <c:v>56.58</c:v>
                </c:pt>
                <c:pt idx="596">
                  <c:v>56.59</c:v>
                </c:pt>
                <c:pt idx="597">
                  <c:v>56.59</c:v>
                </c:pt>
                <c:pt idx="598">
                  <c:v>56.61</c:v>
                </c:pt>
                <c:pt idx="599">
                  <c:v>56.620000000000005</c:v>
                </c:pt>
                <c:pt idx="600">
                  <c:v>56.64</c:v>
                </c:pt>
                <c:pt idx="601">
                  <c:v>56.67</c:v>
                </c:pt>
                <c:pt idx="602">
                  <c:v>56.69</c:v>
                </c:pt>
                <c:pt idx="603">
                  <c:v>56.709999999999994</c:v>
                </c:pt>
                <c:pt idx="604">
                  <c:v>56.72</c:v>
                </c:pt>
                <c:pt idx="605">
                  <c:v>56.730000000000004</c:v>
                </c:pt>
                <c:pt idx="606">
                  <c:v>56.739999999999995</c:v>
                </c:pt>
                <c:pt idx="607">
                  <c:v>56.75</c:v>
                </c:pt>
                <c:pt idx="608">
                  <c:v>56.760000000000005</c:v>
                </c:pt>
                <c:pt idx="609">
                  <c:v>56.760000000000005</c:v>
                </c:pt>
                <c:pt idx="610">
                  <c:v>56.769999999999996</c:v>
                </c:pt>
                <c:pt idx="611">
                  <c:v>56.78</c:v>
                </c:pt>
                <c:pt idx="612">
                  <c:v>56.78</c:v>
                </c:pt>
                <c:pt idx="613">
                  <c:v>56.78</c:v>
                </c:pt>
                <c:pt idx="614">
                  <c:v>56.78</c:v>
                </c:pt>
                <c:pt idx="615">
                  <c:v>56.769999999999996</c:v>
                </c:pt>
                <c:pt idx="616">
                  <c:v>56.760000000000005</c:v>
                </c:pt>
                <c:pt idx="617">
                  <c:v>56.75</c:v>
                </c:pt>
                <c:pt idx="618">
                  <c:v>56.739999999999995</c:v>
                </c:pt>
                <c:pt idx="619">
                  <c:v>56.730000000000004</c:v>
                </c:pt>
                <c:pt idx="620">
                  <c:v>56.72</c:v>
                </c:pt>
                <c:pt idx="621">
                  <c:v>56.72</c:v>
                </c:pt>
                <c:pt idx="622">
                  <c:v>56.72</c:v>
                </c:pt>
                <c:pt idx="623">
                  <c:v>56.739999999999995</c:v>
                </c:pt>
                <c:pt idx="624">
                  <c:v>56.760000000000005</c:v>
                </c:pt>
                <c:pt idx="625">
                  <c:v>56.78</c:v>
                </c:pt>
                <c:pt idx="626">
                  <c:v>56.81</c:v>
                </c:pt>
                <c:pt idx="627">
                  <c:v>56.83</c:v>
                </c:pt>
                <c:pt idx="628">
                  <c:v>56.849999999999994</c:v>
                </c:pt>
                <c:pt idx="629">
                  <c:v>56.879999999999995</c:v>
                </c:pt>
                <c:pt idx="630">
                  <c:v>56.900000000000006</c:v>
                </c:pt>
                <c:pt idx="631">
                  <c:v>56.92</c:v>
                </c:pt>
                <c:pt idx="632">
                  <c:v>56.95</c:v>
                </c:pt>
                <c:pt idx="633">
                  <c:v>56.980000000000004</c:v>
                </c:pt>
                <c:pt idx="634">
                  <c:v>57.010000000000005</c:v>
                </c:pt>
                <c:pt idx="635">
                  <c:v>57.05</c:v>
                </c:pt>
                <c:pt idx="636">
                  <c:v>57.09</c:v>
                </c:pt>
                <c:pt idx="637">
                  <c:v>57.129999999999995</c:v>
                </c:pt>
                <c:pt idx="638">
                  <c:v>57.17</c:v>
                </c:pt>
                <c:pt idx="639">
                  <c:v>57.22</c:v>
                </c:pt>
                <c:pt idx="640">
                  <c:v>57.260000000000005</c:v>
                </c:pt>
                <c:pt idx="641">
                  <c:v>57.31</c:v>
                </c:pt>
                <c:pt idx="642">
                  <c:v>57.36</c:v>
                </c:pt>
                <c:pt idx="643">
                  <c:v>57.41</c:v>
                </c:pt>
                <c:pt idx="644">
                  <c:v>57.45</c:v>
                </c:pt>
                <c:pt idx="645">
                  <c:v>57.5</c:v>
                </c:pt>
                <c:pt idx="646">
                  <c:v>57.540000000000006</c:v>
                </c:pt>
                <c:pt idx="647">
                  <c:v>57.569999999999993</c:v>
                </c:pt>
                <c:pt idx="648">
                  <c:v>57.599999999999994</c:v>
                </c:pt>
                <c:pt idx="649">
                  <c:v>57.629999999999995</c:v>
                </c:pt>
                <c:pt idx="650">
                  <c:v>57.64</c:v>
                </c:pt>
                <c:pt idx="651">
                  <c:v>57.66</c:v>
                </c:pt>
                <c:pt idx="652">
                  <c:v>57.67</c:v>
                </c:pt>
                <c:pt idx="653">
                  <c:v>57.680000000000007</c:v>
                </c:pt>
                <c:pt idx="654">
                  <c:v>57.69</c:v>
                </c:pt>
                <c:pt idx="655">
                  <c:v>57.7</c:v>
                </c:pt>
                <c:pt idx="656">
                  <c:v>57.7</c:v>
                </c:pt>
                <c:pt idx="657">
                  <c:v>57.709999999999994</c:v>
                </c:pt>
                <c:pt idx="658">
                  <c:v>57.709999999999994</c:v>
                </c:pt>
                <c:pt idx="659">
                  <c:v>57.709999999999994</c:v>
                </c:pt>
                <c:pt idx="660">
                  <c:v>57.709999999999994</c:v>
                </c:pt>
                <c:pt idx="661">
                  <c:v>57.709999999999994</c:v>
                </c:pt>
                <c:pt idx="662">
                  <c:v>57.709999999999994</c:v>
                </c:pt>
                <c:pt idx="663">
                  <c:v>57.709999999999994</c:v>
                </c:pt>
                <c:pt idx="664">
                  <c:v>57.709999999999994</c:v>
                </c:pt>
                <c:pt idx="665">
                  <c:v>57.709999999999994</c:v>
                </c:pt>
                <c:pt idx="666">
                  <c:v>57.709999999999994</c:v>
                </c:pt>
                <c:pt idx="667">
                  <c:v>57.709999999999994</c:v>
                </c:pt>
                <c:pt idx="668">
                  <c:v>57.7</c:v>
                </c:pt>
                <c:pt idx="669">
                  <c:v>57.69</c:v>
                </c:pt>
                <c:pt idx="670">
                  <c:v>57.67</c:v>
                </c:pt>
                <c:pt idx="671">
                  <c:v>57.650000000000006</c:v>
                </c:pt>
                <c:pt idx="672">
                  <c:v>57.629999999999995</c:v>
                </c:pt>
                <c:pt idx="673">
                  <c:v>57.61</c:v>
                </c:pt>
                <c:pt idx="674">
                  <c:v>57.59</c:v>
                </c:pt>
                <c:pt idx="675">
                  <c:v>57.569999999999993</c:v>
                </c:pt>
                <c:pt idx="676">
                  <c:v>57.56</c:v>
                </c:pt>
                <c:pt idx="677">
                  <c:v>57.55</c:v>
                </c:pt>
                <c:pt idx="678">
                  <c:v>57.540000000000006</c:v>
                </c:pt>
                <c:pt idx="679">
                  <c:v>57.53</c:v>
                </c:pt>
                <c:pt idx="680">
                  <c:v>57.519999999999996</c:v>
                </c:pt>
                <c:pt idx="681">
                  <c:v>57.519999999999996</c:v>
                </c:pt>
                <c:pt idx="682">
                  <c:v>57.510000000000005</c:v>
                </c:pt>
                <c:pt idx="683">
                  <c:v>57.489999999999995</c:v>
                </c:pt>
                <c:pt idx="684">
                  <c:v>57.480000000000004</c:v>
                </c:pt>
                <c:pt idx="685">
                  <c:v>57.459999999999994</c:v>
                </c:pt>
                <c:pt idx="686">
                  <c:v>57.44</c:v>
                </c:pt>
                <c:pt idx="687">
                  <c:v>57.42</c:v>
                </c:pt>
                <c:pt idx="688">
                  <c:v>57.39</c:v>
                </c:pt>
                <c:pt idx="689">
                  <c:v>57.370000000000005</c:v>
                </c:pt>
                <c:pt idx="690">
                  <c:v>57.34</c:v>
                </c:pt>
                <c:pt idx="691">
                  <c:v>57.319999999999993</c:v>
                </c:pt>
                <c:pt idx="692">
                  <c:v>57.3</c:v>
                </c:pt>
                <c:pt idx="693">
                  <c:v>57.269999999999996</c:v>
                </c:pt>
                <c:pt idx="694">
                  <c:v>57.260000000000005</c:v>
                </c:pt>
                <c:pt idx="695">
                  <c:v>57.239999999999995</c:v>
                </c:pt>
                <c:pt idx="696">
                  <c:v>57.22</c:v>
                </c:pt>
                <c:pt idx="697">
                  <c:v>57.209999999999994</c:v>
                </c:pt>
                <c:pt idx="698">
                  <c:v>57.19</c:v>
                </c:pt>
                <c:pt idx="699">
                  <c:v>57.180000000000007</c:v>
                </c:pt>
                <c:pt idx="700">
                  <c:v>57.180000000000007</c:v>
                </c:pt>
                <c:pt idx="701">
                  <c:v>57.17</c:v>
                </c:pt>
                <c:pt idx="702">
                  <c:v>57.17</c:v>
                </c:pt>
                <c:pt idx="703">
                  <c:v>57.16</c:v>
                </c:pt>
                <c:pt idx="704">
                  <c:v>57.16</c:v>
                </c:pt>
                <c:pt idx="705">
                  <c:v>57.150000000000006</c:v>
                </c:pt>
                <c:pt idx="706">
                  <c:v>57.14</c:v>
                </c:pt>
                <c:pt idx="707">
                  <c:v>57.129999999999995</c:v>
                </c:pt>
                <c:pt idx="708">
                  <c:v>57.11</c:v>
                </c:pt>
                <c:pt idx="709">
                  <c:v>57.09</c:v>
                </c:pt>
                <c:pt idx="710">
                  <c:v>57.069999999999993</c:v>
                </c:pt>
                <c:pt idx="711">
                  <c:v>57.040000000000006</c:v>
                </c:pt>
                <c:pt idx="712">
                  <c:v>57.019999999999996</c:v>
                </c:pt>
                <c:pt idx="713">
                  <c:v>56.989999999999995</c:v>
                </c:pt>
                <c:pt idx="714">
                  <c:v>56.959999999999994</c:v>
                </c:pt>
                <c:pt idx="715">
                  <c:v>56.94</c:v>
                </c:pt>
                <c:pt idx="716">
                  <c:v>56.91</c:v>
                </c:pt>
                <c:pt idx="717">
                  <c:v>56.870000000000005</c:v>
                </c:pt>
                <c:pt idx="718">
                  <c:v>56.84</c:v>
                </c:pt>
                <c:pt idx="719">
                  <c:v>56.81</c:v>
                </c:pt>
                <c:pt idx="720">
                  <c:v>56.78</c:v>
                </c:pt>
                <c:pt idx="721">
                  <c:v>56.75</c:v>
                </c:pt>
                <c:pt idx="722">
                  <c:v>56.72</c:v>
                </c:pt>
                <c:pt idx="723">
                  <c:v>56.7</c:v>
                </c:pt>
                <c:pt idx="724">
                  <c:v>56.67</c:v>
                </c:pt>
                <c:pt idx="725">
                  <c:v>56.650000000000006</c:v>
                </c:pt>
                <c:pt idx="726">
                  <c:v>56.629999999999995</c:v>
                </c:pt>
                <c:pt idx="727">
                  <c:v>56.620000000000005</c:v>
                </c:pt>
                <c:pt idx="728">
                  <c:v>56.599999999999994</c:v>
                </c:pt>
                <c:pt idx="729">
                  <c:v>56.58</c:v>
                </c:pt>
                <c:pt idx="730">
                  <c:v>56.56</c:v>
                </c:pt>
                <c:pt idx="731">
                  <c:v>56.53</c:v>
                </c:pt>
                <c:pt idx="732">
                  <c:v>56.510000000000005</c:v>
                </c:pt>
                <c:pt idx="733">
                  <c:v>56.480000000000004</c:v>
                </c:pt>
                <c:pt idx="734">
                  <c:v>56.45</c:v>
                </c:pt>
                <c:pt idx="735">
                  <c:v>56.430000000000007</c:v>
                </c:pt>
                <c:pt idx="736">
                  <c:v>56.41</c:v>
                </c:pt>
                <c:pt idx="737">
                  <c:v>56.39</c:v>
                </c:pt>
                <c:pt idx="738">
                  <c:v>56.370000000000005</c:v>
                </c:pt>
                <c:pt idx="739">
                  <c:v>56.34</c:v>
                </c:pt>
                <c:pt idx="740">
                  <c:v>56.319999999999993</c:v>
                </c:pt>
                <c:pt idx="741">
                  <c:v>56.3</c:v>
                </c:pt>
                <c:pt idx="742">
                  <c:v>56.269999999999996</c:v>
                </c:pt>
                <c:pt idx="743">
                  <c:v>56.25</c:v>
                </c:pt>
                <c:pt idx="744">
                  <c:v>56.230000000000004</c:v>
                </c:pt>
                <c:pt idx="745">
                  <c:v>56.209999999999994</c:v>
                </c:pt>
                <c:pt idx="746">
                  <c:v>56.19</c:v>
                </c:pt>
                <c:pt idx="747">
                  <c:v>56.16</c:v>
                </c:pt>
                <c:pt idx="748">
                  <c:v>56.129999999999995</c:v>
                </c:pt>
                <c:pt idx="749">
                  <c:v>56.099999999999994</c:v>
                </c:pt>
                <c:pt idx="750">
                  <c:v>56.06</c:v>
                </c:pt>
                <c:pt idx="751">
                  <c:v>56.019999999999996</c:v>
                </c:pt>
                <c:pt idx="752">
                  <c:v>55.989999999999995</c:v>
                </c:pt>
                <c:pt idx="753">
                  <c:v>55.94</c:v>
                </c:pt>
                <c:pt idx="754">
                  <c:v>55.900000000000006</c:v>
                </c:pt>
                <c:pt idx="755">
                  <c:v>55.849999999999994</c:v>
                </c:pt>
                <c:pt idx="756">
                  <c:v>55.8</c:v>
                </c:pt>
                <c:pt idx="757">
                  <c:v>55.75</c:v>
                </c:pt>
                <c:pt idx="758">
                  <c:v>55.7</c:v>
                </c:pt>
                <c:pt idx="759">
                  <c:v>55.650000000000006</c:v>
                </c:pt>
                <c:pt idx="760">
                  <c:v>55.59</c:v>
                </c:pt>
                <c:pt idx="761">
                  <c:v>55.540000000000006</c:v>
                </c:pt>
                <c:pt idx="762">
                  <c:v>55.480000000000004</c:v>
                </c:pt>
                <c:pt idx="763">
                  <c:v>55.42</c:v>
                </c:pt>
                <c:pt idx="764">
                  <c:v>55.36</c:v>
                </c:pt>
                <c:pt idx="765">
                  <c:v>55.3</c:v>
                </c:pt>
                <c:pt idx="766">
                  <c:v>55.25</c:v>
                </c:pt>
                <c:pt idx="767">
                  <c:v>55.19</c:v>
                </c:pt>
                <c:pt idx="768">
                  <c:v>55.129999999999995</c:v>
                </c:pt>
                <c:pt idx="769">
                  <c:v>55.06</c:v>
                </c:pt>
                <c:pt idx="770">
                  <c:v>54.989999999999995</c:v>
                </c:pt>
                <c:pt idx="771">
                  <c:v>54.91</c:v>
                </c:pt>
                <c:pt idx="772">
                  <c:v>54.81</c:v>
                </c:pt>
                <c:pt idx="773">
                  <c:v>54.72</c:v>
                </c:pt>
                <c:pt idx="774">
                  <c:v>54.61</c:v>
                </c:pt>
                <c:pt idx="775">
                  <c:v>54.5</c:v>
                </c:pt>
                <c:pt idx="776">
                  <c:v>54.379999999999995</c:v>
                </c:pt>
                <c:pt idx="777">
                  <c:v>54.260000000000005</c:v>
                </c:pt>
                <c:pt idx="778">
                  <c:v>54.129999999999995</c:v>
                </c:pt>
                <c:pt idx="779">
                  <c:v>53.989999999999995</c:v>
                </c:pt>
                <c:pt idx="780">
                  <c:v>53.849999999999994</c:v>
                </c:pt>
                <c:pt idx="781">
                  <c:v>53.69</c:v>
                </c:pt>
                <c:pt idx="782">
                  <c:v>53.540000000000006</c:v>
                </c:pt>
                <c:pt idx="783">
                  <c:v>53.370000000000005</c:v>
                </c:pt>
                <c:pt idx="784">
                  <c:v>53.2</c:v>
                </c:pt>
                <c:pt idx="785">
                  <c:v>53.019999999999996</c:v>
                </c:pt>
                <c:pt idx="786">
                  <c:v>52.83</c:v>
                </c:pt>
                <c:pt idx="787">
                  <c:v>52.620000000000005</c:v>
                </c:pt>
                <c:pt idx="788">
                  <c:v>52.41</c:v>
                </c:pt>
                <c:pt idx="789">
                  <c:v>52.180000000000007</c:v>
                </c:pt>
                <c:pt idx="790">
                  <c:v>51.95</c:v>
                </c:pt>
                <c:pt idx="791">
                  <c:v>51.709999999999994</c:v>
                </c:pt>
                <c:pt idx="792">
                  <c:v>51.459999999999994</c:v>
                </c:pt>
                <c:pt idx="793">
                  <c:v>51.2</c:v>
                </c:pt>
                <c:pt idx="794">
                  <c:v>50.930000000000007</c:v>
                </c:pt>
                <c:pt idx="795">
                  <c:v>50.64</c:v>
                </c:pt>
                <c:pt idx="796">
                  <c:v>50.349999999999994</c:v>
                </c:pt>
                <c:pt idx="797">
                  <c:v>50.05</c:v>
                </c:pt>
                <c:pt idx="798">
                  <c:v>49.739999999999995</c:v>
                </c:pt>
                <c:pt idx="799">
                  <c:v>49.44</c:v>
                </c:pt>
                <c:pt idx="800">
                  <c:v>49.129999999999995</c:v>
                </c:pt>
                <c:pt idx="801">
                  <c:v>48.819999999999993</c:v>
                </c:pt>
                <c:pt idx="802">
                  <c:v>48.510000000000005</c:v>
                </c:pt>
                <c:pt idx="803">
                  <c:v>48.19</c:v>
                </c:pt>
                <c:pt idx="804">
                  <c:v>47.879999999999995</c:v>
                </c:pt>
                <c:pt idx="805">
                  <c:v>47.56</c:v>
                </c:pt>
                <c:pt idx="806">
                  <c:v>47.25</c:v>
                </c:pt>
                <c:pt idx="807">
                  <c:v>46.95</c:v>
                </c:pt>
                <c:pt idx="808">
                  <c:v>46.66</c:v>
                </c:pt>
                <c:pt idx="809">
                  <c:v>46.370000000000005</c:v>
                </c:pt>
                <c:pt idx="810">
                  <c:v>46.099999999999994</c:v>
                </c:pt>
                <c:pt idx="811">
                  <c:v>45.83</c:v>
                </c:pt>
                <c:pt idx="812">
                  <c:v>45.58</c:v>
                </c:pt>
                <c:pt idx="813">
                  <c:v>45.349999999999994</c:v>
                </c:pt>
                <c:pt idx="814">
                  <c:v>45.129999999999995</c:v>
                </c:pt>
                <c:pt idx="815">
                  <c:v>44.94</c:v>
                </c:pt>
                <c:pt idx="816">
                  <c:v>44.760000000000005</c:v>
                </c:pt>
                <c:pt idx="817">
                  <c:v>44.599999999999994</c:v>
                </c:pt>
                <c:pt idx="818">
                  <c:v>44.459999999999994</c:v>
                </c:pt>
                <c:pt idx="819">
                  <c:v>44.33</c:v>
                </c:pt>
                <c:pt idx="820">
                  <c:v>44.22</c:v>
                </c:pt>
                <c:pt idx="821">
                  <c:v>44.129999999999995</c:v>
                </c:pt>
                <c:pt idx="822">
                  <c:v>44.069999999999993</c:v>
                </c:pt>
                <c:pt idx="823">
                  <c:v>44.03</c:v>
                </c:pt>
                <c:pt idx="824">
                  <c:v>44.019999999999996</c:v>
                </c:pt>
                <c:pt idx="825">
                  <c:v>44.03</c:v>
                </c:pt>
                <c:pt idx="826">
                  <c:v>44.06</c:v>
                </c:pt>
                <c:pt idx="827">
                  <c:v>44.099999999999994</c:v>
                </c:pt>
                <c:pt idx="828">
                  <c:v>44.16</c:v>
                </c:pt>
                <c:pt idx="829">
                  <c:v>44.230000000000004</c:v>
                </c:pt>
                <c:pt idx="830">
                  <c:v>44.33</c:v>
                </c:pt>
                <c:pt idx="831">
                  <c:v>44.45</c:v>
                </c:pt>
                <c:pt idx="832">
                  <c:v>44.59</c:v>
                </c:pt>
                <c:pt idx="833">
                  <c:v>44.75</c:v>
                </c:pt>
                <c:pt idx="834">
                  <c:v>44.92</c:v>
                </c:pt>
                <c:pt idx="835">
                  <c:v>45.120000000000005</c:v>
                </c:pt>
                <c:pt idx="836">
                  <c:v>45.319999999999993</c:v>
                </c:pt>
                <c:pt idx="837">
                  <c:v>45.55</c:v>
                </c:pt>
                <c:pt idx="838">
                  <c:v>45.78</c:v>
                </c:pt>
                <c:pt idx="839">
                  <c:v>46.03</c:v>
                </c:pt>
                <c:pt idx="840">
                  <c:v>46.290000000000006</c:v>
                </c:pt>
                <c:pt idx="841">
                  <c:v>46.56</c:v>
                </c:pt>
                <c:pt idx="842">
                  <c:v>46.819999999999993</c:v>
                </c:pt>
                <c:pt idx="843">
                  <c:v>47.09</c:v>
                </c:pt>
                <c:pt idx="844">
                  <c:v>47.349999999999994</c:v>
                </c:pt>
                <c:pt idx="845">
                  <c:v>47.620000000000005</c:v>
                </c:pt>
                <c:pt idx="846">
                  <c:v>47.879999999999995</c:v>
                </c:pt>
                <c:pt idx="847">
                  <c:v>48.150000000000006</c:v>
                </c:pt>
                <c:pt idx="848">
                  <c:v>48.42</c:v>
                </c:pt>
                <c:pt idx="849">
                  <c:v>48.69</c:v>
                </c:pt>
                <c:pt idx="850">
                  <c:v>48.95</c:v>
                </c:pt>
                <c:pt idx="851">
                  <c:v>49.19</c:v>
                </c:pt>
                <c:pt idx="852">
                  <c:v>49.430000000000007</c:v>
                </c:pt>
                <c:pt idx="853">
                  <c:v>49.66</c:v>
                </c:pt>
                <c:pt idx="854">
                  <c:v>49.879999999999995</c:v>
                </c:pt>
                <c:pt idx="855">
                  <c:v>50.099999999999994</c:v>
                </c:pt>
                <c:pt idx="856">
                  <c:v>50.31</c:v>
                </c:pt>
                <c:pt idx="857">
                  <c:v>50.510000000000005</c:v>
                </c:pt>
                <c:pt idx="858">
                  <c:v>50.709999999999994</c:v>
                </c:pt>
                <c:pt idx="859">
                  <c:v>50.900000000000006</c:v>
                </c:pt>
                <c:pt idx="860">
                  <c:v>51.09</c:v>
                </c:pt>
                <c:pt idx="861">
                  <c:v>51.28</c:v>
                </c:pt>
                <c:pt idx="862">
                  <c:v>51.459999999999994</c:v>
                </c:pt>
                <c:pt idx="863">
                  <c:v>51.64</c:v>
                </c:pt>
                <c:pt idx="864">
                  <c:v>51.819999999999993</c:v>
                </c:pt>
                <c:pt idx="865">
                  <c:v>52</c:v>
                </c:pt>
                <c:pt idx="866">
                  <c:v>52.180000000000007</c:v>
                </c:pt>
                <c:pt idx="867">
                  <c:v>52.36</c:v>
                </c:pt>
                <c:pt idx="868">
                  <c:v>52.55</c:v>
                </c:pt>
                <c:pt idx="869">
                  <c:v>52.75</c:v>
                </c:pt>
                <c:pt idx="870">
                  <c:v>52.959999999999994</c:v>
                </c:pt>
                <c:pt idx="871">
                  <c:v>53.180000000000007</c:v>
                </c:pt>
                <c:pt idx="872">
                  <c:v>53.42</c:v>
                </c:pt>
                <c:pt idx="873">
                  <c:v>53.66</c:v>
                </c:pt>
                <c:pt idx="874">
                  <c:v>53.92</c:v>
                </c:pt>
                <c:pt idx="875">
                  <c:v>54.19</c:v>
                </c:pt>
                <c:pt idx="876">
                  <c:v>54.47</c:v>
                </c:pt>
                <c:pt idx="877">
                  <c:v>54.760000000000005</c:v>
                </c:pt>
                <c:pt idx="878">
                  <c:v>55.06</c:v>
                </c:pt>
                <c:pt idx="879">
                  <c:v>55.370000000000005</c:v>
                </c:pt>
                <c:pt idx="880">
                  <c:v>55.67</c:v>
                </c:pt>
                <c:pt idx="881">
                  <c:v>55.97</c:v>
                </c:pt>
                <c:pt idx="882">
                  <c:v>56.260000000000005</c:v>
                </c:pt>
                <c:pt idx="883">
                  <c:v>56.55</c:v>
                </c:pt>
                <c:pt idx="884">
                  <c:v>56.819999999999993</c:v>
                </c:pt>
                <c:pt idx="885">
                  <c:v>57.069999999999993</c:v>
                </c:pt>
                <c:pt idx="886">
                  <c:v>57.31</c:v>
                </c:pt>
                <c:pt idx="887">
                  <c:v>57.540000000000006</c:v>
                </c:pt>
                <c:pt idx="888">
                  <c:v>57.760000000000005</c:v>
                </c:pt>
                <c:pt idx="889">
                  <c:v>57.959999999999994</c:v>
                </c:pt>
                <c:pt idx="890">
                  <c:v>58.150000000000006</c:v>
                </c:pt>
                <c:pt idx="891">
                  <c:v>58.33</c:v>
                </c:pt>
                <c:pt idx="892">
                  <c:v>58.5</c:v>
                </c:pt>
                <c:pt idx="893">
                  <c:v>58.66</c:v>
                </c:pt>
                <c:pt idx="894">
                  <c:v>58.8</c:v>
                </c:pt>
                <c:pt idx="895">
                  <c:v>58.94</c:v>
                </c:pt>
                <c:pt idx="896">
                  <c:v>59.069999999999993</c:v>
                </c:pt>
                <c:pt idx="897">
                  <c:v>59.180000000000007</c:v>
                </c:pt>
                <c:pt idx="898">
                  <c:v>59.290000000000006</c:v>
                </c:pt>
                <c:pt idx="899">
                  <c:v>59.39</c:v>
                </c:pt>
                <c:pt idx="900">
                  <c:v>59.489999999999995</c:v>
                </c:pt>
                <c:pt idx="901">
                  <c:v>59.58</c:v>
                </c:pt>
                <c:pt idx="902">
                  <c:v>59.66</c:v>
                </c:pt>
                <c:pt idx="903">
                  <c:v>59.739999999999995</c:v>
                </c:pt>
                <c:pt idx="904">
                  <c:v>59.819999999999993</c:v>
                </c:pt>
                <c:pt idx="905">
                  <c:v>59.89</c:v>
                </c:pt>
                <c:pt idx="906">
                  <c:v>59.959999999999994</c:v>
                </c:pt>
                <c:pt idx="907">
                  <c:v>60.019999999999996</c:v>
                </c:pt>
                <c:pt idx="908">
                  <c:v>60.08</c:v>
                </c:pt>
                <c:pt idx="909">
                  <c:v>60.14</c:v>
                </c:pt>
                <c:pt idx="910">
                  <c:v>60.19</c:v>
                </c:pt>
                <c:pt idx="911">
                  <c:v>60.239999999999995</c:v>
                </c:pt>
                <c:pt idx="912">
                  <c:v>60.28</c:v>
                </c:pt>
                <c:pt idx="913">
                  <c:v>60.33</c:v>
                </c:pt>
                <c:pt idx="914">
                  <c:v>60.36</c:v>
                </c:pt>
                <c:pt idx="915">
                  <c:v>60.400000000000006</c:v>
                </c:pt>
                <c:pt idx="916">
                  <c:v>60.44</c:v>
                </c:pt>
                <c:pt idx="917">
                  <c:v>60.47</c:v>
                </c:pt>
                <c:pt idx="918">
                  <c:v>60.510000000000005</c:v>
                </c:pt>
                <c:pt idx="919">
                  <c:v>60.540000000000006</c:v>
                </c:pt>
                <c:pt idx="920">
                  <c:v>60.569999999999993</c:v>
                </c:pt>
                <c:pt idx="921">
                  <c:v>60.599999999999994</c:v>
                </c:pt>
                <c:pt idx="922">
                  <c:v>60.620000000000005</c:v>
                </c:pt>
                <c:pt idx="923">
                  <c:v>60.64</c:v>
                </c:pt>
                <c:pt idx="924">
                  <c:v>60.66</c:v>
                </c:pt>
                <c:pt idx="925">
                  <c:v>60.680000000000007</c:v>
                </c:pt>
                <c:pt idx="926">
                  <c:v>60.69</c:v>
                </c:pt>
                <c:pt idx="927">
                  <c:v>60.69</c:v>
                </c:pt>
                <c:pt idx="928">
                  <c:v>60.7</c:v>
                </c:pt>
                <c:pt idx="929">
                  <c:v>60.7</c:v>
                </c:pt>
                <c:pt idx="930">
                  <c:v>60.709999999999994</c:v>
                </c:pt>
                <c:pt idx="931">
                  <c:v>60.709999999999994</c:v>
                </c:pt>
                <c:pt idx="932">
                  <c:v>60.709999999999994</c:v>
                </c:pt>
                <c:pt idx="933">
                  <c:v>60.7</c:v>
                </c:pt>
                <c:pt idx="934">
                  <c:v>60.7</c:v>
                </c:pt>
                <c:pt idx="935">
                  <c:v>60.680000000000007</c:v>
                </c:pt>
                <c:pt idx="936">
                  <c:v>60.66</c:v>
                </c:pt>
                <c:pt idx="937">
                  <c:v>60.64</c:v>
                </c:pt>
                <c:pt idx="938">
                  <c:v>60.61</c:v>
                </c:pt>
                <c:pt idx="939">
                  <c:v>60.58</c:v>
                </c:pt>
                <c:pt idx="940">
                  <c:v>60.540000000000006</c:v>
                </c:pt>
                <c:pt idx="941">
                  <c:v>60.510000000000005</c:v>
                </c:pt>
                <c:pt idx="942">
                  <c:v>60.480000000000004</c:v>
                </c:pt>
                <c:pt idx="943">
                  <c:v>60.44</c:v>
                </c:pt>
                <c:pt idx="944">
                  <c:v>60.41</c:v>
                </c:pt>
                <c:pt idx="945">
                  <c:v>60.370000000000005</c:v>
                </c:pt>
                <c:pt idx="946">
                  <c:v>60.33</c:v>
                </c:pt>
                <c:pt idx="947">
                  <c:v>60.290000000000006</c:v>
                </c:pt>
                <c:pt idx="948">
                  <c:v>60.25</c:v>
                </c:pt>
                <c:pt idx="949">
                  <c:v>60.2</c:v>
                </c:pt>
                <c:pt idx="950">
                  <c:v>60.16</c:v>
                </c:pt>
                <c:pt idx="951">
                  <c:v>60.11</c:v>
                </c:pt>
                <c:pt idx="952">
                  <c:v>60.069999999999993</c:v>
                </c:pt>
                <c:pt idx="953">
                  <c:v>60.03</c:v>
                </c:pt>
                <c:pt idx="954">
                  <c:v>59.989999999999995</c:v>
                </c:pt>
                <c:pt idx="955">
                  <c:v>59.959999999999994</c:v>
                </c:pt>
                <c:pt idx="956">
                  <c:v>59.94</c:v>
                </c:pt>
                <c:pt idx="957">
                  <c:v>59.91</c:v>
                </c:pt>
                <c:pt idx="958">
                  <c:v>59.900000000000006</c:v>
                </c:pt>
                <c:pt idx="959">
                  <c:v>59.89</c:v>
                </c:pt>
                <c:pt idx="960">
                  <c:v>59.879999999999995</c:v>
                </c:pt>
                <c:pt idx="961">
                  <c:v>59.879999999999995</c:v>
                </c:pt>
                <c:pt idx="962">
                  <c:v>59.879999999999995</c:v>
                </c:pt>
                <c:pt idx="963">
                  <c:v>59.89</c:v>
                </c:pt>
                <c:pt idx="964">
                  <c:v>59.89</c:v>
                </c:pt>
                <c:pt idx="965">
                  <c:v>59.900000000000006</c:v>
                </c:pt>
                <c:pt idx="966">
                  <c:v>59.91</c:v>
                </c:pt>
                <c:pt idx="967">
                  <c:v>59.92</c:v>
                </c:pt>
                <c:pt idx="968">
                  <c:v>59.930000000000007</c:v>
                </c:pt>
                <c:pt idx="969">
                  <c:v>59.94</c:v>
                </c:pt>
                <c:pt idx="970">
                  <c:v>59.959999999999994</c:v>
                </c:pt>
                <c:pt idx="971">
                  <c:v>59.980000000000004</c:v>
                </c:pt>
                <c:pt idx="972">
                  <c:v>60</c:v>
                </c:pt>
                <c:pt idx="973">
                  <c:v>60.019999999999996</c:v>
                </c:pt>
                <c:pt idx="974">
                  <c:v>60.05</c:v>
                </c:pt>
                <c:pt idx="975">
                  <c:v>60.069999999999993</c:v>
                </c:pt>
                <c:pt idx="976">
                  <c:v>60.099999999999994</c:v>
                </c:pt>
                <c:pt idx="977">
                  <c:v>60.120000000000005</c:v>
                </c:pt>
                <c:pt idx="978">
                  <c:v>60.150000000000006</c:v>
                </c:pt>
                <c:pt idx="979">
                  <c:v>60.17</c:v>
                </c:pt>
                <c:pt idx="980">
                  <c:v>60.2</c:v>
                </c:pt>
                <c:pt idx="981">
                  <c:v>60.230000000000004</c:v>
                </c:pt>
                <c:pt idx="982">
                  <c:v>60.260000000000005</c:v>
                </c:pt>
                <c:pt idx="983">
                  <c:v>60.290000000000006</c:v>
                </c:pt>
                <c:pt idx="984">
                  <c:v>60.319999999999993</c:v>
                </c:pt>
                <c:pt idx="985">
                  <c:v>60.349999999999994</c:v>
                </c:pt>
                <c:pt idx="986">
                  <c:v>60.39</c:v>
                </c:pt>
                <c:pt idx="987">
                  <c:v>60.430000000000007</c:v>
                </c:pt>
                <c:pt idx="988">
                  <c:v>60.47</c:v>
                </c:pt>
                <c:pt idx="989">
                  <c:v>60.510000000000005</c:v>
                </c:pt>
                <c:pt idx="990">
                  <c:v>60.55</c:v>
                </c:pt>
                <c:pt idx="991">
                  <c:v>60.59</c:v>
                </c:pt>
                <c:pt idx="992">
                  <c:v>60.629999999999995</c:v>
                </c:pt>
                <c:pt idx="993">
                  <c:v>60.67</c:v>
                </c:pt>
                <c:pt idx="994">
                  <c:v>60.72</c:v>
                </c:pt>
                <c:pt idx="995">
                  <c:v>60.760000000000005</c:v>
                </c:pt>
                <c:pt idx="996">
                  <c:v>60.8</c:v>
                </c:pt>
                <c:pt idx="997">
                  <c:v>60.84</c:v>
                </c:pt>
                <c:pt idx="998">
                  <c:v>60.89</c:v>
                </c:pt>
                <c:pt idx="999">
                  <c:v>60.930000000000007</c:v>
                </c:pt>
                <c:pt idx="1000">
                  <c:v>60.97</c:v>
                </c:pt>
                <c:pt idx="1001">
                  <c:v>61.019999999999996</c:v>
                </c:pt>
                <c:pt idx="1002">
                  <c:v>61.06</c:v>
                </c:pt>
                <c:pt idx="1003">
                  <c:v>61.099999999999994</c:v>
                </c:pt>
                <c:pt idx="1004">
                  <c:v>61.14</c:v>
                </c:pt>
                <c:pt idx="1005">
                  <c:v>61.17</c:v>
                </c:pt>
                <c:pt idx="1006">
                  <c:v>61.2</c:v>
                </c:pt>
                <c:pt idx="1007">
                  <c:v>61.230000000000004</c:v>
                </c:pt>
                <c:pt idx="1008">
                  <c:v>61.260000000000005</c:v>
                </c:pt>
                <c:pt idx="1009">
                  <c:v>61.28</c:v>
                </c:pt>
                <c:pt idx="1010">
                  <c:v>61.290000000000006</c:v>
                </c:pt>
                <c:pt idx="1011">
                  <c:v>61.31</c:v>
                </c:pt>
                <c:pt idx="1012">
                  <c:v>61.33</c:v>
                </c:pt>
                <c:pt idx="1013">
                  <c:v>61.34</c:v>
                </c:pt>
                <c:pt idx="1014">
                  <c:v>61.36</c:v>
                </c:pt>
                <c:pt idx="1015">
                  <c:v>61.370000000000005</c:v>
                </c:pt>
                <c:pt idx="1016">
                  <c:v>61.39</c:v>
                </c:pt>
                <c:pt idx="1017">
                  <c:v>61.41</c:v>
                </c:pt>
                <c:pt idx="1018">
                  <c:v>61.42</c:v>
                </c:pt>
                <c:pt idx="1019">
                  <c:v>61.44</c:v>
                </c:pt>
                <c:pt idx="1020">
                  <c:v>61.459999999999994</c:v>
                </c:pt>
                <c:pt idx="1021">
                  <c:v>61.480000000000004</c:v>
                </c:pt>
                <c:pt idx="1022">
                  <c:v>61.489999999999995</c:v>
                </c:pt>
                <c:pt idx="1023">
                  <c:v>61.5</c:v>
                </c:pt>
                <c:pt idx="1024">
                  <c:v>61.510000000000005</c:v>
                </c:pt>
                <c:pt idx="1025">
                  <c:v>61.510000000000005</c:v>
                </c:pt>
                <c:pt idx="1026">
                  <c:v>61.510000000000005</c:v>
                </c:pt>
                <c:pt idx="1027">
                  <c:v>61.510000000000005</c:v>
                </c:pt>
                <c:pt idx="1028">
                  <c:v>61.510000000000005</c:v>
                </c:pt>
                <c:pt idx="1029">
                  <c:v>61.510000000000005</c:v>
                </c:pt>
                <c:pt idx="1030">
                  <c:v>61.5</c:v>
                </c:pt>
                <c:pt idx="1031">
                  <c:v>61.5</c:v>
                </c:pt>
                <c:pt idx="1032">
                  <c:v>61.510000000000005</c:v>
                </c:pt>
                <c:pt idx="1033">
                  <c:v>61.510000000000005</c:v>
                </c:pt>
                <c:pt idx="1034">
                  <c:v>61.510000000000005</c:v>
                </c:pt>
                <c:pt idx="1035">
                  <c:v>61.510000000000005</c:v>
                </c:pt>
                <c:pt idx="1036">
                  <c:v>61.510000000000005</c:v>
                </c:pt>
                <c:pt idx="1037">
                  <c:v>61.510000000000005</c:v>
                </c:pt>
                <c:pt idx="1038">
                  <c:v>61.5</c:v>
                </c:pt>
                <c:pt idx="1039">
                  <c:v>61.5</c:v>
                </c:pt>
                <c:pt idx="1040">
                  <c:v>61.5</c:v>
                </c:pt>
                <c:pt idx="1041">
                  <c:v>61.489999999999995</c:v>
                </c:pt>
                <c:pt idx="1042">
                  <c:v>61.489999999999995</c:v>
                </c:pt>
                <c:pt idx="1043">
                  <c:v>61.480000000000004</c:v>
                </c:pt>
                <c:pt idx="1044">
                  <c:v>61.480000000000004</c:v>
                </c:pt>
                <c:pt idx="1045">
                  <c:v>61.47</c:v>
                </c:pt>
                <c:pt idx="1046">
                  <c:v>61.47</c:v>
                </c:pt>
                <c:pt idx="1047">
                  <c:v>61.47</c:v>
                </c:pt>
                <c:pt idx="1048">
                  <c:v>61.459999999999994</c:v>
                </c:pt>
                <c:pt idx="1049">
                  <c:v>61.459999999999994</c:v>
                </c:pt>
                <c:pt idx="1050">
                  <c:v>61.45</c:v>
                </c:pt>
                <c:pt idx="1051">
                  <c:v>61.45</c:v>
                </c:pt>
                <c:pt idx="1052">
                  <c:v>61.44</c:v>
                </c:pt>
                <c:pt idx="1053">
                  <c:v>61.44</c:v>
                </c:pt>
                <c:pt idx="1054">
                  <c:v>61.430000000000007</c:v>
                </c:pt>
                <c:pt idx="1055">
                  <c:v>61.430000000000007</c:v>
                </c:pt>
                <c:pt idx="1056">
                  <c:v>61.42</c:v>
                </c:pt>
                <c:pt idx="1057">
                  <c:v>61.42</c:v>
                </c:pt>
                <c:pt idx="1058">
                  <c:v>61.41</c:v>
                </c:pt>
                <c:pt idx="1059">
                  <c:v>61.41</c:v>
                </c:pt>
                <c:pt idx="1060">
                  <c:v>61.400000000000006</c:v>
                </c:pt>
                <c:pt idx="1061">
                  <c:v>61.400000000000006</c:v>
                </c:pt>
                <c:pt idx="1062">
                  <c:v>61.39</c:v>
                </c:pt>
                <c:pt idx="1063">
                  <c:v>61.379999999999995</c:v>
                </c:pt>
                <c:pt idx="1064">
                  <c:v>61.379999999999995</c:v>
                </c:pt>
                <c:pt idx="1065">
                  <c:v>61.370000000000005</c:v>
                </c:pt>
                <c:pt idx="1066">
                  <c:v>61.370000000000005</c:v>
                </c:pt>
                <c:pt idx="1067">
                  <c:v>61.36</c:v>
                </c:pt>
                <c:pt idx="1068">
                  <c:v>61.36</c:v>
                </c:pt>
                <c:pt idx="1069">
                  <c:v>61.349999999999994</c:v>
                </c:pt>
                <c:pt idx="1070">
                  <c:v>61.34</c:v>
                </c:pt>
                <c:pt idx="1071">
                  <c:v>61.34</c:v>
                </c:pt>
                <c:pt idx="1072">
                  <c:v>61.33</c:v>
                </c:pt>
                <c:pt idx="1073">
                  <c:v>61.33</c:v>
                </c:pt>
                <c:pt idx="1074">
                  <c:v>61.319999999999993</c:v>
                </c:pt>
                <c:pt idx="1075">
                  <c:v>61.319999999999993</c:v>
                </c:pt>
                <c:pt idx="1076">
                  <c:v>61.319999999999993</c:v>
                </c:pt>
                <c:pt idx="1077">
                  <c:v>61.31</c:v>
                </c:pt>
                <c:pt idx="1078">
                  <c:v>61.31</c:v>
                </c:pt>
                <c:pt idx="1079">
                  <c:v>61.31</c:v>
                </c:pt>
                <c:pt idx="1080">
                  <c:v>61.31</c:v>
                </c:pt>
                <c:pt idx="1081">
                  <c:v>61.31</c:v>
                </c:pt>
                <c:pt idx="1082">
                  <c:v>61.31</c:v>
                </c:pt>
                <c:pt idx="1083">
                  <c:v>61.31</c:v>
                </c:pt>
                <c:pt idx="1084">
                  <c:v>61.319999999999993</c:v>
                </c:pt>
                <c:pt idx="1085">
                  <c:v>61.31</c:v>
                </c:pt>
                <c:pt idx="1086">
                  <c:v>61.31</c:v>
                </c:pt>
                <c:pt idx="1087">
                  <c:v>61.31</c:v>
                </c:pt>
                <c:pt idx="1088">
                  <c:v>61.3</c:v>
                </c:pt>
                <c:pt idx="1089">
                  <c:v>61.3</c:v>
                </c:pt>
                <c:pt idx="1090">
                  <c:v>61.3</c:v>
                </c:pt>
                <c:pt idx="1091">
                  <c:v>61.3</c:v>
                </c:pt>
                <c:pt idx="1092">
                  <c:v>61.3</c:v>
                </c:pt>
                <c:pt idx="1093">
                  <c:v>61.3</c:v>
                </c:pt>
                <c:pt idx="1094">
                  <c:v>61.3</c:v>
                </c:pt>
                <c:pt idx="1095">
                  <c:v>61.3</c:v>
                </c:pt>
                <c:pt idx="1096">
                  <c:v>61.290000000000006</c:v>
                </c:pt>
                <c:pt idx="1097">
                  <c:v>61.290000000000006</c:v>
                </c:pt>
                <c:pt idx="1098">
                  <c:v>61.290000000000006</c:v>
                </c:pt>
                <c:pt idx="1099">
                  <c:v>61.290000000000006</c:v>
                </c:pt>
                <c:pt idx="1100">
                  <c:v>61.28</c:v>
                </c:pt>
                <c:pt idx="1101">
                  <c:v>61.28</c:v>
                </c:pt>
                <c:pt idx="1102">
                  <c:v>61.28</c:v>
                </c:pt>
                <c:pt idx="1103">
                  <c:v>61.28</c:v>
                </c:pt>
                <c:pt idx="1104">
                  <c:v>61.290000000000006</c:v>
                </c:pt>
                <c:pt idx="1105">
                  <c:v>61.290000000000006</c:v>
                </c:pt>
                <c:pt idx="1106">
                  <c:v>61.290000000000006</c:v>
                </c:pt>
                <c:pt idx="1107">
                  <c:v>61.3</c:v>
                </c:pt>
                <c:pt idx="1108">
                  <c:v>61.3</c:v>
                </c:pt>
                <c:pt idx="1109">
                  <c:v>61.3</c:v>
                </c:pt>
                <c:pt idx="1110">
                  <c:v>61.3</c:v>
                </c:pt>
                <c:pt idx="1111">
                  <c:v>61.290000000000006</c:v>
                </c:pt>
                <c:pt idx="1112">
                  <c:v>61.290000000000006</c:v>
                </c:pt>
                <c:pt idx="1113">
                  <c:v>61.28</c:v>
                </c:pt>
                <c:pt idx="1114">
                  <c:v>61.28</c:v>
                </c:pt>
                <c:pt idx="1115">
                  <c:v>61.269999999999996</c:v>
                </c:pt>
                <c:pt idx="1116">
                  <c:v>61.269999999999996</c:v>
                </c:pt>
                <c:pt idx="1117">
                  <c:v>61.260000000000005</c:v>
                </c:pt>
                <c:pt idx="1118">
                  <c:v>61.260000000000005</c:v>
                </c:pt>
                <c:pt idx="1119">
                  <c:v>61.260000000000005</c:v>
                </c:pt>
                <c:pt idx="1120">
                  <c:v>61.260000000000005</c:v>
                </c:pt>
                <c:pt idx="1121">
                  <c:v>61.260000000000005</c:v>
                </c:pt>
                <c:pt idx="1122">
                  <c:v>61.260000000000005</c:v>
                </c:pt>
                <c:pt idx="1123">
                  <c:v>61.260000000000005</c:v>
                </c:pt>
                <c:pt idx="1124">
                  <c:v>61.25</c:v>
                </c:pt>
                <c:pt idx="1125">
                  <c:v>61.25</c:v>
                </c:pt>
                <c:pt idx="1126">
                  <c:v>61.25</c:v>
                </c:pt>
                <c:pt idx="1127">
                  <c:v>61.239999999999995</c:v>
                </c:pt>
                <c:pt idx="1128">
                  <c:v>61.230000000000004</c:v>
                </c:pt>
                <c:pt idx="1129">
                  <c:v>61.22</c:v>
                </c:pt>
                <c:pt idx="1130">
                  <c:v>61.22</c:v>
                </c:pt>
                <c:pt idx="1131">
                  <c:v>61.209999999999994</c:v>
                </c:pt>
                <c:pt idx="1132">
                  <c:v>61.2</c:v>
                </c:pt>
                <c:pt idx="1133">
                  <c:v>61.19</c:v>
                </c:pt>
                <c:pt idx="1134">
                  <c:v>61.180000000000007</c:v>
                </c:pt>
                <c:pt idx="1135">
                  <c:v>61.16</c:v>
                </c:pt>
                <c:pt idx="1136">
                  <c:v>61.150000000000006</c:v>
                </c:pt>
                <c:pt idx="1137">
                  <c:v>61.14</c:v>
                </c:pt>
                <c:pt idx="1138">
                  <c:v>61.129999999999995</c:v>
                </c:pt>
                <c:pt idx="1139">
                  <c:v>61.120000000000005</c:v>
                </c:pt>
                <c:pt idx="1140">
                  <c:v>61.11</c:v>
                </c:pt>
                <c:pt idx="1141">
                  <c:v>61.099999999999994</c:v>
                </c:pt>
                <c:pt idx="1142">
                  <c:v>61.08</c:v>
                </c:pt>
                <c:pt idx="1143">
                  <c:v>61.069999999999993</c:v>
                </c:pt>
                <c:pt idx="1144">
                  <c:v>61.05</c:v>
                </c:pt>
                <c:pt idx="1145">
                  <c:v>61.03</c:v>
                </c:pt>
                <c:pt idx="1146">
                  <c:v>61.010000000000005</c:v>
                </c:pt>
                <c:pt idx="1147">
                  <c:v>60.989999999999995</c:v>
                </c:pt>
                <c:pt idx="1148">
                  <c:v>60.97</c:v>
                </c:pt>
                <c:pt idx="1149">
                  <c:v>60.95</c:v>
                </c:pt>
                <c:pt idx="1150">
                  <c:v>60.930000000000007</c:v>
                </c:pt>
                <c:pt idx="1151">
                  <c:v>60.900000000000006</c:v>
                </c:pt>
                <c:pt idx="1152">
                  <c:v>60.879999999999995</c:v>
                </c:pt>
                <c:pt idx="1153">
                  <c:v>60.849999999999994</c:v>
                </c:pt>
                <c:pt idx="1154">
                  <c:v>60.83</c:v>
                </c:pt>
                <c:pt idx="1155">
                  <c:v>60.8</c:v>
                </c:pt>
                <c:pt idx="1156">
                  <c:v>60.78</c:v>
                </c:pt>
                <c:pt idx="1157">
                  <c:v>60.75</c:v>
                </c:pt>
                <c:pt idx="1158">
                  <c:v>60.730000000000004</c:v>
                </c:pt>
                <c:pt idx="1159">
                  <c:v>60.709999999999994</c:v>
                </c:pt>
                <c:pt idx="1160">
                  <c:v>60.69</c:v>
                </c:pt>
                <c:pt idx="1161">
                  <c:v>60.66</c:v>
                </c:pt>
                <c:pt idx="1162">
                  <c:v>60.64</c:v>
                </c:pt>
                <c:pt idx="1163">
                  <c:v>60.61</c:v>
                </c:pt>
                <c:pt idx="1164">
                  <c:v>60.58</c:v>
                </c:pt>
                <c:pt idx="1165">
                  <c:v>60.55</c:v>
                </c:pt>
                <c:pt idx="1166">
                  <c:v>60.510000000000005</c:v>
                </c:pt>
                <c:pt idx="1167">
                  <c:v>60.480000000000004</c:v>
                </c:pt>
                <c:pt idx="1168">
                  <c:v>60.44</c:v>
                </c:pt>
                <c:pt idx="1169">
                  <c:v>60.41</c:v>
                </c:pt>
                <c:pt idx="1170">
                  <c:v>60.379999999999995</c:v>
                </c:pt>
                <c:pt idx="1171">
                  <c:v>60.34</c:v>
                </c:pt>
                <c:pt idx="1172">
                  <c:v>60.31</c:v>
                </c:pt>
                <c:pt idx="1173">
                  <c:v>60.28</c:v>
                </c:pt>
                <c:pt idx="1174">
                  <c:v>60.25</c:v>
                </c:pt>
                <c:pt idx="1175">
                  <c:v>60.22</c:v>
                </c:pt>
                <c:pt idx="1176">
                  <c:v>60.180000000000007</c:v>
                </c:pt>
                <c:pt idx="1177">
                  <c:v>60.14</c:v>
                </c:pt>
                <c:pt idx="1178">
                  <c:v>60.099999999999994</c:v>
                </c:pt>
                <c:pt idx="1179">
                  <c:v>60.06</c:v>
                </c:pt>
                <c:pt idx="1180">
                  <c:v>60.019999999999996</c:v>
                </c:pt>
                <c:pt idx="1181">
                  <c:v>59.980000000000004</c:v>
                </c:pt>
                <c:pt idx="1182">
                  <c:v>59.930000000000007</c:v>
                </c:pt>
                <c:pt idx="1183">
                  <c:v>59.89</c:v>
                </c:pt>
                <c:pt idx="1184">
                  <c:v>59.849999999999994</c:v>
                </c:pt>
                <c:pt idx="1185">
                  <c:v>59.8</c:v>
                </c:pt>
                <c:pt idx="1186">
                  <c:v>59.760000000000005</c:v>
                </c:pt>
                <c:pt idx="1187">
                  <c:v>59.72</c:v>
                </c:pt>
                <c:pt idx="1188">
                  <c:v>59.680000000000007</c:v>
                </c:pt>
                <c:pt idx="1189">
                  <c:v>59.64</c:v>
                </c:pt>
                <c:pt idx="1190">
                  <c:v>59.59</c:v>
                </c:pt>
                <c:pt idx="1191">
                  <c:v>59.55</c:v>
                </c:pt>
                <c:pt idx="1192">
                  <c:v>59.5</c:v>
                </c:pt>
                <c:pt idx="1193">
                  <c:v>59.45</c:v>
                </c:pt>
                <c:pt idx="1194">
                  <c:v>59.400000000000006</c:v>
                </c:pt>
                <c:pt idx="1195">
                  <c:v>59.34</c:v>
                </c:pt>
                <c:pt idx="1196">
                  <c:v>59.28</c:v>
                </c:pt>
                <c:pt idx="1197">
                  <c:v>59.230000000000004</c:v>
                </c:pt>
                <c:pt idx="1198">
                  <c:v>59.17</c:v>
                </c:pt>
                <c:pt idx="1199">
                  <c:v>59.11</c:v>
                </c:pt>
                <c:pt idx="1200">
                  <c:v>59.05</c:v>
                </c:pt>
                <c:pt idx="1201">
                  <c:v>58.989999999999995</c:v>
                </c:pt>
                <c:pt idx="1202">
                  <c:v>58.930000000000007</c:v>
                </c:pt>
                <c:pt idx="1203">
                  <c:v>58.870000000000005</c:v>
                </c:pt>
                <c:pt idx="1204">
                  <c:v>58.8</c:v>
                </c:pt>
                <c:pt idx="1205">
                  <c:v>58.739999999999995</c:v>
                </c:pt>
                <c:pt idx="1206">
                  <c:v>58.67</c:v>
                </c:pt>
                <c:pt idx="1207">
                  <c:v>58.599999999999994</c:v>
                </c:pt>
                <c:pt idx="1208">
                  <c:v>58.53</c:v>
                </c:pt>
                <c:pt idx="1209">
                  <c:v>58.459999999999994</c:v>
                </c:pt>
                <c:pt idx="1210">
                  <c:v>58.379999999999995</c:v>
                </c:pt>
                <c:pt idx="1211">
                  <c:v>58.3</c:v>
                </c:pt>
                <c:pt idx="1212">
                  <c:v>58.22</c:v>
                </c:pt>
                <c:pt idx="1213">
                  <c:v>58.14</c:v>
                </c:pt>
                <c:pt idx="1214">
                  <c:v>58.06</c:v>
                </c:pt>
                <c:pt idx="1215">
                  <c:v>57.97</c:v>
                </c:pt>
                <c:pt idx="1216">
                  <c:v>57.879999999999995</c:v>
                </c:pt>
                <c:pt idx="1217">
                  <c:v>57.790000000000006</c:v>
                </c:pt>
                <c:pt idx="1218">
                  <c:v>57.7</c:v>
                </c:pt>
                <c:pt idx="1219">
                  <c:v>57.599999999999994</c:v>
                </c:pt>
                <c:pt idx="1220">
                  <c:v>57.5</c:v>
                </c:pt>
                <c:pt idx="1221">
                  <c:v>57.400000000000006</c:v>
                </c:pt>
                <c:pt idx="1222">
                  <c:v>57.3</c:v>
                </c:pt>
                <c:pt idx="1223">
                  <c:v>57.2</c:v>
                </c:pt>
                <c:pt idx="1224">
                  <c:v>57.09</c:v>
                </c:pt>
                <c:pt idx="1225">
                  <c:v>56.989999999999995</c:v>
                </c:pt>
                <c:pt idx="1226">
                  <c:v>56.879999999999995</c:v>
                </c:pt>
                <c:pt idx="1227">
                  <c:v>56.760000000000005</c:v>
                </c:pt>
                <c:pt idx="1228">
                  <c:v>56.650000000000006</c:v>
                </c:pt>
                <c:pt idx="1229">
                  <c:v>56.53</c:v>
                </c:pt>
                <c:pt idx="1230">
                  <c:v>56.400000000000006</c:v>
                </c:pt>
                <c:pt idx="1231">
                  <c:v>56.269999999999996</c:v>
                </c:pt>
                <c:pt idx="1232">
                  <c:v>56.14</c:v>
                </c:pt>
                <c:pt idx="1233">
                  <c:v>56.010000000000005</c:v>
                </c:pt>
                <c:pt idx="1234">
                  <c:v>55.870000000000005</c:v>
                </c:pt>
                <c:pt idx="1235">
                  <c:v>55.730000000000004</c:v>
                </c:pt>
                <c:pt idx="1236">
                  <c:v>55.58</c:v>
                </c:pt>
                <c:pt idx="1237">
                  <c:v>55.430000000000007</c:v>
                </c:pt>
                <c:pt idx="1238">
                  <c:v>55.269999999999996</c:v>
                </c:pt>
                <c:pt idx="1239">
                  <c:v>55.11</c:v>
                </c:pt>
                <c:pt idx="1240">
                  <c:v>54.95</c:v>
                </c:pt>
                <c:pt idx="1241">
                  <c:v>54.78</c:v>
                </c:pt>
                <c:pt idx="1242">
                  <c:v>54.599999999999994</c:v>
                </c:pt>
                <c:pt idx="1243">
                  <c:v>54.42</c:v>
                </c:pt>
                <c:pt idx="1244">
                  <c:v>54.230000000000004</c:v>
                </c:pt>
                <c:pt idx="1245">
                  <c:v>54.040000000000006</c:v>
                </c:pt>
                <c:pt idx="1246">
                  <c:v>53.849999999999994</c:v>
                </c:pt>
                <c:pt idx="1247">
                  <c:v>53.650000000000006</c:v>
                </c:pt>
                <c:pt idx="1248">
                  <c:v>53.44</c:v>
                </c:pt>
                <c:pt idx="1249">
                  <c:v>53.230000000000004</c:v>
                </c:pt>
                <c:pt idx="1250">
                  <c:v>53.019999999999996</c:v>
                </c:pt>
                <c:pt idx="1251">
                  <c:v>52.8</c:v>
                </c:pt>
                <c:pt idx="1252">
                  <c:v>52.569999999999993</c:v>
                </c:pt>
                <c:pt idx="1253">
                  <c:v>52.349999999999994</c:v>
                </c:pt>
                <c:pt idx="1254">
                  <c:v>52.11</c:v>
                </c:pt>
                <c:pt idx="1255">
                  <c:v>51.879999999999995</c:v>
                </c:pt>
                <c:pt idx="1256">
                  <c:v>51.650000000000006</c:v>
                </c:pt>
                <c:pt idx="1257">
                  <c:v>51.41</c:v>
                </c:pt>
                <c:pt idx="1258">
                  <c:v>51.17</c:v>
                </c:pt>
                <c:pt idx="1259">
                  <c:v>50.930000000000007</c:v>
                </c:pt>
                <c:pt idx="1260">
                  <c:v>50.7</c:v>
                </c:pt>
                <c:pt idx="1261">
                  <c:v>50.459999999999994</c:v>
                </c:pt>
                <c:pt idx="1262">
                  <c:v>50.22</c:v>
                </c:pt>
                <c:pt idx="1263">
                  <c:v>50</c:v>
                </c:pt>
                <c:pt idx="1264">
                  <c:v>49.769999999999996</c:v>
                </c:pt>
                <c:pt idx="1265">
                  <c:v>49.56</c:v>
                </c:pt>
                <c:pt idx="1266">
                  <c:v>49.349999999999994</c:v>
                </c:pt>
                <c:pt idx="1267">
                  <c:v>49.16</c:v>
                </c:pt>
                <c:pt idx="1268">
                  <c:v>48.97</c:v>
                </c:pt>
                <c:pt idx="1269">
                  <c:v>48.790000000000006</c:v>
                </c:pt>
                <c:pt idx="1270">
                  <c:v>48.629999999999995</c:v>
                </c:pt>
                <c:pt idx="1271">
                  <c:v>48.489999999999995</c:v>
                </c:pt>
                <c:pt idx="1272">
                  <c:v>48.36</c:v>
                </c:pt>
                <c:pt idx="1273">
                  <c:v>48.25</c:v>
                </c:pt>
                <c:pt idx="1274">
                  <c:v>48.150000000000006</c:v>
                </c:pt>
                <c:pt idx="1275">
                  <c:v>48.06</c:v>
                </c:pt>
                <c:pt idx="1276">
                  <c:v>47.989999999999995</c:v>
                </c:pt>
                <c:pt idx="1277">
                  <c:v>47.930000000000007</c:v>
                </c:pt>
                <c:pt idx="1278">
                  <c:v>47.89</c:v>
                </c:pt>
                <c:pt idx="1279">
                  <c:v>47.86</c:v>
                </c:pt>
                <c:pt idx="1280">
                  <c:v>47.849999999999994</c:v>
                </c:pt>
                <c:pt idx="1281">
                  <c:v>47.849999999999994</c:v>
                </c:pt>
                <c:pt idx="1282">
                  <c:v>47.849999999999994</c:v>
                </c:pt>
                <c:pt idx="1283">
                  <c:v>47.870000000000005</c:v>
                </c:pt>
                <c:pt idx="1284">
                  <c:v>47.900000000000006</c:v>
                </c:pt>
                <c:pt idx="1285">
                  <c:v>47.94</c:v>
                </c:pt>
                <c:pt idx="1286">
                  <c:v>47.989999999999995</c:v>
                </c:pt>
                <c:pt idx="1287">
                  <c:v>48.040000000000006</c:v>
                </c:pt>
                <c:pt idx="1288">
                  <c:v>48.11</c:v>
                </c:pt>
                <c:pt idx="1289">
                  <c:v>48.180000000000007</c:v>
                </c:pt>
                <c:pt idx="1290">
                  <c:v>48.25</c:v>
                </c:pt>
                <c:pt idx="1291">
                  <c:v>48.319999999999993</c:v>
                </c:pt>
                <c:pt idx="1292">
                  <c:v>48.39</c:v>
                </c:pt>
                <c:pt idx="1293">
                  <c:v>48.459999999999994</c:v>
                </c:pt>
                <c:pt idx="1294">
                  <c:v>48.53</c:v>
                </c:pt>
                <c:pt idx="1295">
                  <c:v>48.61</c:v>
                </c:pt>
                <c:pt idx="1296">
                  <c:v>48.69</c:v>
                </c:pt>
                <c:pt idx="1297">
                  <c:v>48.769999999999996</c:v>
                </c:pt>
                <c:pt idx="1298">
                  <c:v>48.86</c:v>
                </c:pt>
                <c:pt idx="1299">
                  <c:v>48.94</c:v>
                </c:pt>
                <c:pt idx="1300">
                  <c:v>49.019999999999996</c:v>
                </c:pt>
                <c:pt idx="1301">
                  <c:v>49.099999999999994</c:v>
                </c:pt>
                <c:pt idx="1302">
                  <c:v>49.180000000000007</c:v>
                </c:pt>
                <c:pt idx="1303">
                  <c:v>49.269999999999996</c:v>
                </c:pt>
                <c:pt idx="1304">
                  <c:v>49.349999999999994</c:v>
                </c:pt>
                <c:pt idx="1305">
                  <c:v>49.430000000000007</c:v>
                </c:pt>
                <c:pt idx="1306">
                  <c:v>49.5</c:v>
                </c:pt>
                <c:pt idx="1307">
                  <c:v>49.58</c:v>
                </c:pt>
                <c:pt idx="1308">
                  <c:v>49.650000000000006</c:v>
                </c:pt>
                <c:pt idx="1309">
                  <c:v>49.72</c:v>
                </c:pt>
                <c:pt idx="1310">
                  <c:v>49.790000000000006</c:v>
                </c:pt>
                <c:pt idx="1311">
                  <c:v>49.86</c:v>
                </c:pt>
                <c:pt idx="1312">
                  <c:v>49.930000000000007</c:v>
                </c:pt>
                <c:pt idx="1313">
                  <c:v>50.010000000000005</c:v>
                </c:pt>
                <c:pt idx="1314">
                  <c:v>50.069999999999993</c:v>
                </c:pt>
                <c:pt idx="1315">
                  <c:v>50.14</c:v>
                </c:pt>
                <c:pt idx="1316">
                  <c:v>50.2</c:v>
                </c:pt>
                <c:pt idx="1317">
                  <c:v>50.260000000000005</c:v>
                </c:pt>
                <c:pt idx="1318">
                  <c:v>50.319999999999993</c:v>
                </c:pt>
                <c:pt idx="1319">
                  <c:v>50.379999999999995</c:v>
                </c:pt>
                <c:pt idx="1320">
                  <c:v>50.44</c:v>
                </c:pt>
                <c:pt idx="1321">
                  <c:v>50.5</c:v>
                </c:pt>
                <c:pt idx="1322">
                  <c:v>50.55</c:v>
                </c:pt>
                <c:pt idx="1323">
                  <c:v>50.599999999999994</c:v>
                </c:pt>
                <c:pt idx="1324">
                  <c:v>50.650000000000006</c:v>
                </c:pt>
                <c:pt idx="1325">
                  <c:v>50.69</c:v>
                </c:pt>
                <c:pt idx="1326">
                  <c:v>50.730000000000004</c:v>
                </c:pt>
                <c:pt idx="1327">
                  <c:v>50.78</c:v>
                </c:pt>
                <c:pt idx="1328">
                  <c:v>50.819999999999993</c:v>
                </c:pt>
                <c:pt idx="1329">
                  <c:v>50.870000000000005</c:v>
                </c:pt>
                <c:pt idx="1330">
                  <c:v>50.91</c:v>
                </c:pt>
                <c:pt idx="1331">
                  <c:v>50.95</c:v>
                </c:pt>
                <c:pt idx="1332">
                  <c:v>50.989999999999995</c:v>
                </c:pt>
                <c:pt idx="1333">
                  <c:v>51.019999999999996</c:v>
                </c:pt>
                <c:pt idx="1334">
                  <c:v>51.06</c:v>
                </c:pt>
                <c:pt idx="1335">
                  <c:v>51.099999999999994</c:v>
                </c:pt>
                <c:pt idx="1336">
                  <c:v>51.129999999999995</c:v>
                </c:pt>
                <c:pt idx="1337">
                  <c:v>51.16</c:v>
                </c:pt>
                <c:pt idx="1338">
                  <c:v>51.2</c:v>
                </c:pt>
                <c:pt idx="1339">
                  <c:v>51.22</c:v>
                </c:pt>
                <c:pt idx="1340">
                  <c:v>51.25</c:v>
                </c:pt>
                <c:pt idx="1341">
                  <c:v>51.269999999999996</c:v>
                </c:pt>
                <c:pt idx="1342">
                  <c:v>51.290000000000006</c:v>
                </c:pt>
                <c:pt idx="1343">
                  <c:v>51.31</c:v>
                </c:pt>
                <c:pt idx="1344">
                  <c:v>51.33</c:v>
                </c:pt>
                <c:pt idx="1345">
                  <c:v>51.349999999999994</c:v>
                </c:pt>
                <c:pt idx="1346">
                  <c:v>51.36</c:v>
                </c:pt>
                <c:pt idx="1347">
                  <c:v>51.370000000000005</c:v>
                </c:pt>
                <c:pt idx="1348">
                  <c:v>51.379999999999995</c:v>
                </c:pt>
                <c:pt idx="1349">
                  <c:v>51.39</c:v>
                </c:pt>
                <c:pt idx="1350">
                  <c:v>51.39</c:v>
                </c:pt>
                <c:pt idx="1351">
                  <c:v>51.400000000000006</c:v>
                </c:pt>
                <c:pt idx="1352">
                  <c:v>51.400000000000006</c:v>
                </c:pt>
                <c:pt idx="1353">
                  <c:v>51.41</c:v>
                </c:pt>
                <c:pt idx="1354">
                  <c:v>51.41</c:v>
                </c:pt>
                <c:pt idx="1355">
                  <c:v>51.41</c:v>
                </c:pt>
                <c:pt idx="1356">
                  <c:v>51.41</c:v>
                </c:pt>
                <c:pt idx="1357">
                  <c:v>51.41</c:v>
                </c:pt>
                <c:pt idx="1358">
                  <c:v>51.41</c:v>
                </c:pt>
                <c:pt idx="1359">
                  <c:v>51.400000000000006</c:v>
                </c:pt>
                <c:pt idx="1360">
                  <c:v>51.39</c:v>
                </c:pt>
                <c:pt idx="1361">
                  <c:v>51.379999999999995</c:v>
                </c:pt>
                <c:pt idx="1362">
                  <c:v>51.370000000000005</c:v>
                </c:pt>
                <c:pt idx="1363">
                  <c:v>51.349999999999994</c:v>
                </c:pt>
                <c:pt idx="1364">
                  <c:v>51.34</c:v>
                </c:pt>
                <c:pt idx="1365">
                  <c:v>51.319999999999993</c:v>
                </c:pt>
                <c:pt idx="1366">
                  <c:v>51.31</c:v>
                </c:pt>
                <c:pt idx="1367">
                  <c:v>51.3</c:v>
                </c:pt>
                <c:pt idx="1368">
                  <c:v>51.28</c:v>
                </c:pt>
                <c:pt idx="1369">
                  <c:v>51.269999999999996</c:v>
                </c:pt>
                <c:pt idx="1370">
                  <c:v>51.260000000000005</c:v>
                </c:pt>
                <c:pt idx="1371">
                  <c:v>51.239999999999995</c:v>
                </c:pt>
                <c:pt idx="1372">
                  <c:v>51.22</c:v>
                </c:pt>
                <c:pt idx="1373">
                  <c:v>51.2</c:v>
                </c:pt>
                <c:pt idx="1374">
                  <c:v>51.19</c:v>
                </c:pt>
                <c:pt idx="1375">
                  <c:v>51.17</c:v>
                </c:pt>
                <c:pt idx="1376">
                  <c:v>51.14</c:v>
                </c:pt>
                <c:pt idx="1377">
                  <c:v>51.120000000000005</c:v>
                </c:pt>
                <c:pt idx="1378">
                  <c:v>51.09</c:v>
                </c:pt>
                <c:pt idx="1379">
                  <c:v>51.06</c:v>
                </c:pt>
                <c:pt idx="1380">
                  <c:v>51.03</c:v>
                </c:pt>
                <c:pt idx="1381">
                  <c:v>50.989999999999995</c:v>
                </c:pt>
                <c:pt idx="1382">
                  <c:v>50.959999999999994</c:v>
                </c:pt>
                <c:pt idx="1383">
                  <c:v>50.94</c:v>
                </c:pt>
                <c:pt idx="1384">
                  <c:v>50.91</c:v>
                </c:pt>
                <c:pt idx="1385">
                  <c:v>50.89</c:v>
                </c:pt>
                <c:pt idx="1386">
                  <c:v>50.86</c:v>
                </c:pt>
                <c:pt idx="1387">
                  <c:v>50.83</c:v>
                </c:pt>
                <c:pt idx="1388">
                  <c:v>50.8</c:v>
                </c:pt>
                <c:pt idx="1389">
                  <c:v>50.78</c:v>
                </c:pt>
                <c:pt idx="1390">
                  <c:v>50.75</c:v>
                </c:pt>
                <c:pt idx="1391">
                  <c:v>50.72</c:v>
                </c:pt>
                <c:pt idx="1392">
                  <c:v>50.7</c:v>
                </c:pt>
                <c:pt idx="1393">
                  <c:v>50.67</c:v>
                </c:pt>
                <c:pt idx="1394">
                  <c:v>50.64</c:v>
                </c:pt>
                <c:pt idx="1395">
                  <c:v>50.61</c:v>
                </c:pt>
                <c:pt idx="1396">
                  <c:v>50.58</c:v>
                </c:pt>
                <c:pt idx="1397">
                  <c:v>50.540000000000006</c:v>
                </c:pt>
                <c:pt idx="1398">
                  <c:v>50.510000000000005</c:v>
                </c:pt>
                <c:pt idx="1399">
                  <c:v>50.480000000000004</c:v>
                </c:pt>
                <c:pt idx="1400">
                  <c:v>50.45</c:v>
                </c:pt>
                <c:pt idx="1401">
                  <c:v>50.42</c:v>
                </c:pt>
                <c:pt idx="1402">
                  <c:v>50.39</c:v>
                </c:pt>
                <c:pt idx="1403">
                  <c:v>50.36</c:v>
                </c:pt>
                <c:pt idx="1404">
                  <c:v>50.319999999999993</c:v>
                </c:pt>
                <c:pt idx="1405">
                  <c:v>50.290000000000006</c:v>
                </c:pt>
                <c:pt idx="1406">
                  <c:v>50.260000000000005</c:v>
                </c:pt>
                <c:pt idx="1407">
                  <c:v>50.230000000000004</c:v>
                </c:pt>
                <c:pt idx="1408">
                  <c:v>50.2</c:v>
                </c:pt>
                <c:pt idx="1409">
                  <c:v>50.17</c:v>
                </c:pt>
                <c:pt idx="1410">
                  <c:v>50.14</c:v>
                </c:pt>
                <c:pt idx="1411">
                  <c:v>50.099999999999994</c:v>
                </c:pt>
                <c:pt idx="1412">
                  <c:v>50.069999999999993</c:v>
                </c:pt>
                <c:pt idx="1413">
                  <c:v>50.05</c:v>
                </c:pt>
                <c:pt idx="1414">
                  <c:v>50.019999999999996</c:v>
                </c:pt>
                <c:pt idx="1415">
                  <c:v>50</c:v>
                </c:pt>
                <c:pt idx="1416">
                  <c:v>49.980000000000004</c:v>
                </c:pt>
                <c:pt idx="1417">
                  <c:v>49.959999999999994</c:v>
                </c:pt>
                <c:pt idx="1418">
                  <c:v>49.94</c:v>
                </c:pt>
                <c:pt idx="1419">
                  <c:v>49.92</c:v>
                </c:pt>
                <c:pt idx="1420">
                  <c:v>49.900000000000006</c:v>
                </c:pt>
                <c:pt idx="1421">
                  <c:v>49.879999999999995</c:v>
                </c:pt>
                <c:pt idx="1422">
                  <c:v>49.870000000000005</c:v>
                </c:pt>
                <c:pt idx="1423">
                  <c:v>49.86</c:v>
                </c:pt>
                <c:pt idx="1424">
                  <c:v>49.86</c:v>
                </c:pt>
                <c:pt idx="1425">
                  <c:v>49.849999999999994</c:v>
                </c:pt>
                <c:pt idx="1426">
                  <c:v>49.849999999999994</c:v>
                </c:pt>
                <c:pt idx="1427">
                  <c:v>49.849999999999994</c:v>
                </c:pt>
                <c:pt idx="1428">
                  <c:v>49.849999999999994</c:v>
                </c:pt>
                <c:pt idx="1429">
                  <c:v>49.849999999999994</c:v>
                </c:pt>
                <c:pt idx="1430">
                  <c:v>49.86</c:v>
                </c:pt>
                <c:pt idx="1431">
                  <c:v>49.870000000000005</c:v>
                </c:pt>
                <c:pt idx="1432">
                  <c:v>49.89</c:v>
                </c:pt>
                <c:pt idx="1433">
                  <c:v>49.900000000000006</c:v>
                </c:pt>
                <c:pt idx="1434">
                  <c:v>49.930000000000007</c:v>
                </c:pt>
                <c:pt idx="1435">
                  <c:v>49.95</c:v>
                </c:pt>
                <c:pt idx="1436">
                  <c:v>49.980000000000004</c:v>
                </c:pt>
                <c:pt idx="1437">
                  <c:v>50.019999999999996</c:v>
                </c:pt>
                <c:pt idx="1438">
                  <c:v>50.06</c:v>
                </c:pt>
                <c:pt idx="1439">
                  <c:v>50.11</c:v>
                </c:pt>
                <c:pt idx="1440">
                  <c:v>50.16</c:v>
                </c:pt>
                <c:pt idx="1441">
                  <c:v>50.22</c:v>
                </c:pt>
                <c:pt idx="1442">
                  <c:v>50.28</c:v>
                </c:pt>
                <c:pt idx="1443">
                  <c:v>50.34</c:v>
                </c:pt>
                <c:pt idx="1444">
                  <c:v>50.400000000000006</c:v>
                </c:pt>
                <c:pt idx="1445">
                  <c:v>50.47</c:v>
                </c:pt>
                <c:pt idx="1446">
                  <c:v>50.55</c:v>
                </c:pt>
                <c:pt idx="1447">
                  <c:v>50.629999999999995</c:v>
                </c:pt>
                <c:pt idx="1448">
                  <c:v>50.72</c:v>
                </c:pt>
                <c:pt idx="1449">
                  <c:v>50.819999999999993</c:v>
                </c:pt>
                <c:pt idx="1450">
                  <c:v>50.92</c:v>
                </c:pt>
                <c:pt idx="1451">
                  <c:v>51.019999999999996</c:v>
                </c:pt>
                <c:pt idx="1452">
                  <c:v>51.129999999999995</c:v>
                </c:pt>
                <c:pt idx="1453">
                  <c:v>51.239999999999995</c:v>
                </c:pt>
                <c:pt idx="1454">
                  <c:v>51.36</c:v>
                </c:pt>
                <c:pt idx="1455">
                  <c:v>51.480000000000004</c:v>
                </c:pt>
                <c:pt idx="1456">
                  <c:v>51.599999999999994</c:v>
                </c:pt>
                <c:pt idx="1457">
                  <c:v>51.730000000000004</c:v>
                </c:pt>
                <c:pt idx="1458">
                  <c:v>51.86</c:v>
                </c:pt>
                <c:pt idx="1459">
                  <c:v>51.989999999999995</c:v>
                </c:pt>
                <c:pt idx="1460">
                  <c:v>52.129999999999995</c:v>
                </c:pt>
                <c:pt idx="1461">
                  <c:v>52.269999999999996</c:v>
                </c:pt>
                <c:pt idx="1462">
                  <c:v>52.41</c:v>
                </c:pt>
                <c:pt idx="1463">
                  <c:v>52.56</c:v>
                </c:pt>
                <c:pt idx="1464">
                  <c:v>52.7</c:v>
                </c:pt>
                <c:pt idx="1465">
                  <c:v>52.86</c:v>
                </c:pt>
                <c:pt idx="1466">
                  <c:v>53.010000000000005</c:v>
                </c:pt>
                <c:pt idx="1467">
                  <c:v>53.16</c:v>
                </c:pt>
                <c:pt idx="1468">
                  <c:v>53.31</c:v>
                </c:pt>
                <c:pt idx="1469">
                  <c:v>53.47</c:v>
                </c:pt>
                <c:pt idx="1470">
                  <c:v>53.620000000000005</c:v>
                </c:pt>
                <c:pt idx="1471">
                  <c:v>53.78</c:v>
                </c:pt>
                <c:pt idx="1472">
                  <c:v>53.94</c:v>
                </c:pt>
                <c:pt idx="1473">
                  <c:v>54.11</c:v>
                </c:pt>
                <c:pt idx="1474">
                  <c:v>54.269999999999996</c:v>
                </c:pt>
                <c:pt idx="1475">
                  <c:v>54.44</c:v>
                </c:pt>
                <c:pt idx="1476">
                  <c:v>54.599999999999994</c:v>
                </c:pt>
                <c:pt idx="1477">
                  <c:v>54.769999999999996</c:v>
                </c:pt>
                <c:pt idx="1478">
                  <c:v>54.930000000000007</c:v>
                </c:pt>
                <c:pt idx="1479">
                  <c:v>55.09</c:v>
                </c:pt>
                <c:pt idx="1480">
                  <c:v>55.260000000000005</c:v>
                </c:pt>
                <c:pt idx="1481">
                  <c:v>55.42</c:v>
                </c:pt>
                <c:pt idx="1482">
                  <c:v>55.569999999999993</c:v>
                </c:pt>
                <c:pt idx="1483">
                  <c:v>55.730000000000004</c:v>
                </c:pt>
                <c:pt idx="1484">
                  <c:v>55.879999999999995</c:v>
                </c:pt>
                <c:pt idx="1485">
                  <c:v>56.03</c:v>
                </c:pt>
                <c:pt idx="1486">
                  <c:v>56.180000000000007</c:v>
                </c:pt>
                <c:pt idx="1487">
                  <c:v>56.33</c:v>
                </c:pt>
                <c:pt idx="1488">
                  <c:v>56.47</c:v>
                </c:pt>
                <c:pt idx="1489">
                  <c:v>56.61</c:v>
                </c:pt>
                <c:pt idx="1490">
                  <c:v>56.75</c:v>
                </c:pt>
                <c:pt idx="1491">
                  <c:v>56.879999999999995</c:v>
                </c:pt>
                <c:pt idx="1492">
                  <c:v>57.019999999999996</c:v>
                </c:pt>
                <c:pt idx="1493">
                  <c:v>57.150000000000006</c:v>
                </c:pt>
                <c:pt idx="1494">
                  <c:v>57.269999999999996</c:v>
                </c:pt>
                <c:pt idx="1495">
                  <c:v>57.400000000000006</c:v>
                </c:pt>
                <c:pt idx="1496">
                  <c:v>57.519999999999996</c:v>
                </c:pt>
                <c:pt idx="1497">
                  <c:v>57.64</c:v>
                </c:pt>
                <c:pt idx="1498">
                  <c:v>57.75</c:v>
                </c:pt>
                <c:pt idx="1499">
                  <c:v>57.86</c:v>
                </c:pt>
                <c:pt idx="1500">
                  <c:v>57.959999999999994</c:v>
                </c:pt>
                <c:pt idx="1501">
                  <c:v>58.06</c:v>
                </c:pt>
                <c:pt idx="1502">
                  <c:v>58.16</c:v>
                </c:pt>
                <c:pt idx="1503">
                  <c:v>58.25</c:v>
                </c:pt>
                <c:pt idx="1504">
                  <c:v>58.33</c:v>
                </c:pt>
                <c:pt idx="1505">
                  <c:v>58.41</c:v>
                </c:pt>
                <c:pt idx="1506">
                  <c:v>58.489999999999995</c:v>
                </c:pt>
                <c:pt idx="1507">
                  <c:v>58.56</c:v>
                </c:pt>
                <c:pt idx="1508">
                  <c:v>58.629999999999995</c:v>
                </c:pt>
                <c:pt idx="1509">
                  <c:v>58.7</c:v>
                </c:pt>
                <c:pt idx="1510">
                  <c:v>58.769999999999996</c:v>
                </c:pt>
                <c:pt idx="1511">
                  <c:v>58.84</c:v>
                </c:pt>
                <c:pt idx="1512">
                  <c:v>58.900000000000006</c:v>
                </c:pt>
                <c:pt idx="1513">
                  <c:v>58.959999999999994</c:v>
                </c:pt>
                <c:pt idx="1514">
                  <c:v>59.019999999999996</c:v>
                </c:pt>
                <c:pt idx="1515">
                  <c:v>59.069999999999993</c:v>
                </c:pt>
                <c:pt idx="1516">
                  <c:v>59.129999999999995</c:v>
                </c:pt>
                <c:pt idx="1517">
                  <c:v>59.180000000000007</c:v>
                </c:pt>
                <c:pt idx="1518">
                  <c:v>59.22</c:v>
                </c:pt>
                <c:pt idx="1519">
                  <c:v>59.269999999999996</c:v>
                </c:pt>
                <c:pt idx="1520">
                  <c:v>59.31</c:v>
                </c:pt>
                <c:pt idx="1521">
                  <c:v>59.349999999999994</c:v>
                </c:pt>
                <c:pt idx="1522">
                  <c:v>59.379999999999995</c:v>
                </c:pt>
                <c:pt idx="1523">
                  <c:v>59.42</c:v>
                </c:pt>
                <c:pt idx="1524">
                  <c:v>59.45</c:v>
                </c:pt>
                <c:pt idx="1525">
                  <c:v>59.480000000000004</c:v>
                </c:pt>
                <c:pt idx="1526">
                  <c:v>59.510000000000005</c:v>
                </c:pt>
                <c:pt idx="1527">
                  <c:v>59.540000000000006</c:v>
                </c:pt>
                <c:pt idx="1528">
                  <c:v>59.569999999999993</c:v>
                </c:pt>
                <c:pt idx="1529">
                  <c:v>59.599999999999994</c:v>
                </c:pt>
                <c:pt idx="1530">
                  <c:v>59.629999999999995</c:v>
                </c:pt>
                <c:pt idx="1531">
                  <c:v>59.650000000000006</c:v>
                </c:pt>
                <c:pt idx="1532">
                  <c:v>59.67</c:v>
                </c:pt>
                <c:pt idx="1533">
                  <c:v>59.7</c:v>
                </c:pt>
                <c:pt idx="1534">
                  <c:v>59.72</c:v>
                </c:pt>
                <c:pt idx="1535">
                  <c:v>59.730000000000004</c:v>
                </c:pt>
                <c:pt idx="1536">
                  <c:v>59.75</c:v>
                </c:pt>
                <c:pt idx="1537">
                  <c:v>59.769999999999996</c:v>
                </c:pt>
                <c:pt idx="1538">
                  <c:v>59.78</c:v>
                </c:pt>
                <c:pt idx="1539">
                  <c:v>59.790000000000006</c:v>
                </c:pt>
                <c:pt idx="1540">
                  <c:v>59.8</c:v>
                </c:pt>
                <c:pt idx="1541">
                  <c:v>59.81</c:v>
                </c:pt>
                <c:pt idx="1542">
                  <c:v>59.819999999999993</c:v>
                </c:pt>
                <c:pt idx="1543">
                  <c:v>59.819999999999993</c:v>
                </c:pt>
                <c:pt idx="1544">
                  <c:v>59.83</c:v>
                </c:pt>
                <c:pt idx="1545">
                  <c:v>59.83</c:v>
                </c:pt>
                <c:pt idx="1546">
                  <c:v>59.83</c:v>
                </c:pt>
                <c:pt idx="1547">
                  <c:v>59.83</c:v>
                </c:pt>
                <c:pt idx="1548">
                  <c:v>59.819999999999993</c:v>
                </c:pt>
                <c:pt idx="1549">
                  <c:v>59.819999999999993</c:v>
                </c:pt>
                <c:pt idx="1550">
                  <c:v>59.819999999999993</c:v>
                </c:pt>
                <c:pt idx="1551">
                  <c:v>59.819999999999993</c:v>
                </c:pt>
                <c:pt idx="1552">
                  <c:v>59.81</c:v>
                </c:pt>
                <c:pt idx="1553">
                  <c:v>59.81</c:v>
                </c:pt>
                <c:pt idx="1554">
                  <c:v>59.8</c:v>
                </c:pt>
                <c:pt idx="1555">
                  <c:v>59.790000000000006</c:v>
                </c:pt>
                <c:pt idx="1556">
                  <c:v>59.78</c:v>
                </c:pt>
                <c:pt idx="1557">
                  <c:v>59.769999999999996</c:v>
                </c:pt>
                <c:pt idx="1558">
                  <c:v>59.760000000000005</c:v>
                </c:pt>
                <c:pt idx="1559">
                  <c:v>59.75</c:v>
                </c:pt>
                <c:pt idx="1560">
                  <c:v>59.739999999999995</c:v>
                </c:pt>
                <c:pt idx="1561">
                  <c:v>59.730000000000004</c:v>
                </c:pt>
                <c:pt idx="1562">
                  <c:v>59.709999999999994</c:v>
                </c:pt>
                <c:pt idx="1563">
                  <c:v>59.7</c:v>
                </c:pt>
                <c:pt idx="1564">
                  <c:v>59.680000000000007</c:v>
                </c:pt>
                <c:pt idx="1565">
                  <c:v>59.67</c:v>
                </c:pt>
                <c:pt idx="1566">
                  <c:v>59.650000000000006</c:v>
                </c:pt>
                <c:pt idx="1567">
                  <c:v>59.629999999999995</c:v>
                </c:pt>
                <c:pt idx="1568">
                  <c:v>59.61</c:v>
                </c:pt>
                <c:pt idx="1569">
                  <c:v>59.59</c:v>
                </c:pt>
                <c:pt idx="1570">
                  <c:v>59.569999999999993</c:v>
                </c:pt>
                <c:pt idx="1571">
                  <c:v>59.540000000000006</c:v>
                </c:pt>
                <c:pt idx="1572">
                  <c:v>59.519999999999996</c:v>
                </c:pt>
                <c:pt idx="1573">
                  <c:v>59.5</c:v>
                </c:pt>
                <c:pt idx="1574">
                  <c:v>59.480000000000004</c:v>
                </c:pt>
                <c:pt idx="1575">
                  <c:v>59.459999999999994</c:v>
                </c:pt>
                <c:pt idx="1576">
                  <c:v>59.44</c:v>
                </c:pt>
                <c:pt idx="1577">
                  <c:v>59.42</c:v>
                </c:pt>
                <c:pt idx="1578">
                  <c:v>59.39</c:v>
                </c:pt>
                <c:pt idx="1579">
                  <c:v>59.370000000000005</c:v>
                </c:pt>
                <c:pt idx="1580">
                  <c:v>59.349999999999994</c:v>
                </c:pt>
                <c:pt idx="1581">
                  <c:v>59.33</c:v>
                </c:pt>
                <c:pt idx="1582">
                  <c:v>59.31</c:v>
                </c:pt>
                <c:pt idx="1583">
                  <c:v>59.290000000000006</c:v>
                </c:pt>
                <c:pt idx="1584">
                  <c:v>59.269999999999996</c:v>
                </c:pt>
                <c:pt idx="1585">
                  <c:v>59.25</c:v>
                </c:pt>
                <c:pt idx="1586">
                  <c:v>59.230000000000004</c:v>
                </c:pt>
                <c:pt idx="1587">
                  <c:v>59.209999999999994</c:v>
                </c:pt>
                <c:pt idx="1588">
                  <c:v>59.19</c:v>
                </c:pt>
                <c:pt idx="1589">
                  <c:v>59.17</c:v>
                </c:pt>
                <c:pt idx="1590">
                  <c:v>59.16</c:v>
                </c:pt>
                <c:pt idx="1591">
                  <c:v>59.14</c:v>
                </c:pt>
                <c:pt idx="1592">
                  <c:v>59.120000000000005</c:v>
                </c:pt>
                <c:pt idx="1593">
                  <c:v>59.099999999999994</c:v>
                </c:pt>
                <c:pt idx="1594">
                  <c:v>59.08</c:v>
                </c:pt>
                <c:pt idx="1595">
                  <c:v>59.069999999999993</c:v>
                </c:pt>
                <c:pt idx="1596">
                  <c:v>59.05</c:v>
                </c:pt>
                <c:pt idx="1597">
                  <c:v>59.040000000000006</c:v>
                </c:pt>
                <c:pt idx="1598">
                  <c:v>59.019999999999996</c:v>
                </c:pt>
                <c:pt idx="1599">
                  <c:v>59</c:v>
                </c:pt>
                <c:pt idx="1600">
                  <c:v>58.989999999999995</c:v>
                </c:pt>
                <c:pt idx="1601">
                  <c:v>58.97</c:v>
                </c:pt>
                <c:pt idx="1602">
                  <c:v>58.95</c:v>
                </c:pt>
                <c:pt idx="1603">
                  <c:v>58.930000000000007</c:v>
                </c:pt>
                <c:pt idx="1604">
                  <c:v>58.91</c:v>
                </c:pt>
                <c:pt idx="1605">
                  <c:v>58.900000000000006</c:v>
                </c:pt>
                <c:pt idx="1606">
                  <c:v>58.879999999999995</c:v>
                </c:pt>
                <c:pt idx="1607">
                  <c:v>58.86</c:v>
                </c:pt>
                <c:pt idx="1608">
                  <c:v>58.849999999999994</c:v>
                </c:pt>
                <c:pt idx="1609">
                  <c:v>58.83</c:v>
                </c:pt>
                <c:pt idx="1610">
                  <c:v>58.819999999999993</c:v>
                </c:pt>
                <c:pt idx="1611">
                  <c:v>58.8</c:v>
                </c:pt>
                <c:pt idx="1612">
                  <c:v>58.78</c:v>
                </c:pt>
                <c:pt idx="1613">
                  <c:v>58.769999999999996</c:v>
                </c:pt>
                <c:pt idx="1614">
                  <c:v>58.75</c:v>
                </c:pt>
                <c:pt idx="1615">
                  <c:v>58.730000000000004</c:v>
                </c:pt>
                <c:pt idx="1616">
                  <c:v>58.72</c:v>
                </c:pt>
                <c:pt idx="1617">
                  <c:v>58.7</c:v>
                </c:pt>
                <c:pt idx="1618">
                  <c:v>58.69</c:v>
                </c:pt>
                <c:pt idx="1619">
                  <c:v>58.680000000000007</c:v>
                </c:pt>
                <c:pt idx="1620">
                  <c:v>58.66</c:v>
                </c:pt>
                <c:pt idx="1621">
                  <c:v>58.650000000000006</c:v>
                </c:pt>
                <c:pt idx="1622">
                  <c:v>58.64</c:v>
                </c:pt>
                <c:pt idx="1623">
                  <c:v>58.620000000000005</c:v>
                </c:pt>
                <c:pt idx="1624">
                  <c:v>58.61</c:v>
                </c:pt>
                <c:pt idx="1625">
                  <c:v>58.59</c:v>
                </c:pt>
                <c:pt idx="1626">
                  <c:v>58.58</c:v>
                </c:pt>
                <c:pt idx="1627">
                  <c:v>58.56</c:v>
                </c:pt>
                <c:pt idx="1628">
                  <c:v>58.55</c:v>
                </c:pt>
                <c:pt idx="1629">
                  <c:v>58.53</c:v>
                </c:pt>
                <c:pt idx="1630">
                  <c:v>58.519999999999996</c:v>
                </c:pt>
                <c:pt idx="1631">
                  <c:v>58.510000000000005</c:v>
                </c:pt>
                <c:pt idx="1632">
                  <c:v>58.5</c:v>
                </c:pt>
                <c:pt idx="1633">
                  <c:v>58.480000000000004</c:v>
                </c:pt>
                <c:pt idx="1634">
                  <c:v>58.47</c:v>
                </c:pt>
                <c:pt idx="1635">
                  <c:v>58.459999999999994</c:v>
                </c:pt>
                <c:pt idx="1636">
                  <c:v>58.44</c:v>
                </c:pt>
                <c:pt idx="1637">
                  <c:v>58.430000000000007</c:v>
                </c:pt>
                <c:pt idx="1638">
                  <c:v>58.42</c:v>
                </c:pt>
                <c:pt idx="1639">
                  <c:v>58.400000000000006</c:v>
                </c:pt>
                <c:pt idx="1640">
                  <c:v>58.39</c:v>
                </c:pt>
                <c:pt idx="1641">
                  <c:v>58.370000000000005</c:v>
                </c:pt>
                <c:pt idx="1642">
                  <c:v>58.36</c:v>
                </c:pt>
                <c:pt idx="1643">
                  <c:v>58.349999999999994</c:v>
                </c:pt>
                <c:pt idx="1644">
                  <c:v>58.33</c:v>
                </c:pt>
                <c:pt idx="1645">
                  <c:v>58.319999999999993</c:v>
                </c:pt>
                <c:pt idx="1646">
                  <c:v>58.31</c:v>
                </c:pt>
                <c:pt idx="1647">
                  <c:v>58.3</c:v>
                </c:pt>
                <c:pt idx="1648">
                  <c:v>58.290000000000006</c:v>
                </c:pt>
                <c:pt idx="1649">
                  <c:v>58.290000000000006</c:v>
                </c:pt>
                <c:pt idx="1650">
                  <c:v>58.28</c:v>
                </c:pt>
                <c:pt idx="1651">
                  <c:v>58.269999999999996</c:v>
                </c:pt>
                <c:pt idx="1652">
                  <c:v>58.260000000000005</c:v>
                </c:pt>
                <c:pt idx="1653">
                  <c:v>58.260000000000005</c:v>
                </c:pt>
                <c:pt idx="1654">
                  <c:v>58.25</c:v>
                </c:pt>
                <c:pt idx="1655">
                  <c:v>58.239999999999995</c:v>
                </c:pt>
                <c:pt idx="1656">
                  <c:v>58.239999999999995</c:v>
                </c:pt>
                <c:pt idx="1657">
                  <c:v>58.230000000000004</c:v>
                </c:pt>
                <c:pt idx="1658">
                  <c:v>58.230000000000004</c:v>
                </c:pt>
                <c:pt idx="1659">
                  <c:v>58.22</c:v>
                </c:pt>
                <c:pt idx="1660">
                  <c:v>58.209999999999994</c:v>
                </c:pt>
                <c:pt idx="1661">
                  <c:v>58.209999999999994</c:v>
                </c:pt>
                <c:pt idx="1662">
                  <c:v>58.2</c:v>
                </c:pt>
                <c:pt idx="1663">
                  <c:v>58.2</c:v>
                </c:pt>
                <c:pt idx="1664">
                  <c:v>58.19</c:v>
                </c:pt>
                <c:pt idx="1665">
                  <c:v>58.180000000000007</c:v>
                </c:pt>
                <c:pt idx="1666">
                  <c:v>58.180000000000007</c:v>
                </c:pt>
                <c:pt idx="1667">
                  <c:v>58.17</c:v>
                </c:pt>
                <c:pt idx="1668">
                  <c:v>58.17</c:v>
                </c:pt>
                <c:pt idx="1669">
                  <c:v>58.16</c:v>
                </c:pt>
                <c:pt idx="1670">
                  <c:v>58.150000000000006</c:v>
                </c:pt>
                <c:pt idx="1671">
                  <c:v>58.150000000000006</c:v>
                </c:pt>
                <c:pt idx="1672">
                  <c:v>58.14</c:v>
                </c:pt>
                <c:pt idx="1673">
                  <c:v>58.14</c:v>
                </c:pt>
                <c:pt idx="1674">
                  <c:v>58.129999999999995</c:v>
                </c:pt>
                <c:pt idx="1675">
                  <c:v>58.129999999999995</c:v>
                </c:pt>
                <c:pt idx="1676">
                  <c:v>58.120000000000005</c:v>
                </c:pt>
                <c:pt idx="1677">
                  <c:v>58.120000000000005</c:v>
                </c:pt>
                <c:pt idx="1678">
                  <c:v>58.11</c:v>
                </c:pt>
                <c:pt idx="1679">
                  <c:v>58.11</c:v>
                </c:pt>
                <c:pt idx="1680">
                  <c:v>58.099999999999994</c:v>
                </c:pt>
                <c:pt idx="1681">
                  <c:v>58.099999999999994</c:v>
                </c:pt>
                <c:pt idx="1682">
                  <c:v>58.09</c:v>
                </c:pt>
                <c:pt idx="1683">
                  <c:v>58.08</c:v>
                </c:pt>
                <c:pt idx="1684">
                  <c:v>58.069999999999993</c:v>
                </c:pt>
                <c:pt idx="1685">
                  <c:v>58.069999999999993</c:v>
                </c:pt>
                <c:pt idx="1686">
                  <c:v>58.06</c:v>
                </c:pt>
                <c:pt idx="1687">
                  <c:v>58.05</c:v>
                </c:pt>
                <c:pt idx="1688">
                  <c:v>58.040000000000006</c:v>
                </c:pt>
                <c:pt idx="1689">
                  <c:v>58.03</c:v>
                </c:pt>
                <c:pt idx="1690">
                  <c:v>58.019999999999996</c:v>
                </c:pt>
                <c:pt idx="1691">
                  <c:v>58.010000000000005</c:v>
                </c:pt>
                <c:pt idx="1692">
                  <c:v>58</c:v>
                </c:pt>
                <c:pt idx="1693">
                  <c:v>57.989999999999995</c:v>
                </c:pt>
                <c:pt idx="1694">
                  <c:v>57.980000000000004</c:v>
                </c:pt>
                <c:pt idx="1695">
                  <c:v>57.97</c:v>
                </c:pt>
                <c:pt idx="1696">
                  <c:v>57.959999999999994</c:v>
                </c:pt>
                <c:pt idx="1697">
                  <c:v>57.94</c:v>
                </c:pt>
                <c:pt idx="1698">
                  <c:v>57.92</c:v>
                </c:pt>
                <c:pt idx="1699">
                  <c:v>57.91</c:v>
                </c:pt>
                <c:pt idx="1700">
                  <c:v>57.89</c:v>
                </c:pt>
                <c:pt idx="1701">
                  <c:v>57.870000000000005</c:v>
                </c:pt>
                <c:pt idx="1702">
                  <c:v>57.86</c:v>
                </c:pt>
                <c:pt idx="1703">
                  <c:v>57.84</c:v>
                </c:pt>
                <c:pt idx="1704">
                  <c:v>57.819999999999993</c:v>
                </c:pt>
                <c:pt idx="1705">
                  <c:v>57.8</c:v>
                </c:pt>
                <c:pt idx="1706">
                  <c:v>57.78</c:v>
                </c:pt>
                <c:pt idx="1707">
                  <c:v>57.760000000000005</c:v>
                </c:pt>
                <c:pt idx="1708">
                  <c:v>57.739999999999995</c:v>
                </c:pt>
                <c:pt idx="1709">
                  <c:v>57.72</c:v>
                </c:pt>
                <c:pt idx="1710">
                  <c:v>57.7</c:v>
                </c:pt>
                <c:pt idx="1711">
                  <c:v>57.680000000000007</c:v>
                </c:pt>
                <c:pt idx="1712">
                  <c:v>57.650000000000006</c:v>
                </c:pt>
                <c:pt idx="1713">
                  <c:v>57.629999999999995</c:v>
                </c:pt>
                <c:pt idx="1714">
                  <c:v>57.599999999999994</c:v>
                </c:pt>
                <c:pt idx="1715">
                  <c:v>57.569999999999993</c:v>
                </c:pt>
                <c:pt idx="1716">
                  <c:v>57.540000000000006</c:v>
                </c:pt>
                <c:pt idx="1717">
                  <c:v>57.510000000000005</c:v>
                </c:pt>
                <c:pt idx="1718">
                  <c:v>57.480000000000004</c:v>
                </c:pt>
                <c:pt idx="1719">
                  <c:v>57.45</c:v>
                </c:pt>
                <c:pt idx="1720">
                  <c:v>57.42</c:v>
                </c:pt>
                <c:pt idx="1721">
                  <c:v>57.379999999999995</c:v>
                </c:pt>
                <c:pt idx="1722">
                  <c:v>57.34</c:v>
                </c:pt>
                <c:pt idx="1723">
                  <c:v>57.31</c:v>
                </c:pt>
                <c:pt idx="1724">
                  <c:v>57.269999999999996</c:v>
                </c:pt>
                <c:pt idx="1725">
                  <c:v>57.230000000000004</c:v>
                </c:pt>
                <c:pt idx="1726">
                  <c:v>57.19</c:v>
                </c:pt>
                <c:pt idx="1727">
                  <c:v>57.16</c:v>
                </c:pt>
                <c:pt idx="1728">
                  <c:v>57.120000000000005</c:v>
                </c:pt>
                <c:pt idx="1729">
                  <c:v>57.08</c:v>
                </c:pt>
                <c:pt idx="1730">
                  <c:v>57.040000000000006</c:v>
                </c:pt>
                <c:pt idx="1731">
                  <c:v>56.989999999999995</c:v>
                </c:pt>
                <c:pt idx="1732">
                  <c:v>56.94</c:v>
                </c:pt>
                <c:pt idx="1733">
                  <c:v>56.89</c:v>
                </c:pt>
                <c:pt idx="1734">
                  <c:v>56.83</c:v>
                </c:pt>
                <c:pt idx="1735">
                  <c:v>56.78</c:v>
                </c:pt>
                <c:pt idx="1736">
                  <c:v>56.72</c:v>
                </c:pt>
                <c:pt idx="1737">
                  <c:v>56.650000000000006</c:v>
                </c:pt>
                <c:pt idx="1738">
                  <c:v>56.59</c:v>
                </c:pt>
                <c:pt idx="1739">
                  <c:v>56.519999999999996</c:v>
                </c:pt>
                <c:pt idx="1740">
                  <c:v>56.45</c:v>
                </c:pt>
                <c:pt idx="1741">
                  <c:v>56.379999999999995</c:v>
                </c:pt>
                <c:pt idx="1742">
                  <c:v>56.3</c:v>
                </c:pt>
                <c:pt idx="1743">
                  <c:v>56.230000000000004</c:v>
                </c:pt>
                <c:pt idx="1744">
                  <c:v>56.150000000000006</c:v>
                </c:pt>
                <c:pt idx="1745">
                  <c:v>56.069999999999993</c:v>
                </c:pt>
                <c:pt idx="1746">
                  <c:v>55.980000000000004</c:v>
                </c:pt>
                <c:pt idx="1747">
                  <c:v>55.89</c:v>
                </c:pt>
                <c:pt idx="1748">
                  <c:v>55.790000000000006</c:v>
                </c:pt>
                <c:pt idx="1749">
                  <c:v>55.680000000000007</c:v>
                </c:pt>
                <c:pt idx="1750">
                  <c:v>55.569999999999993</c:v>
                </c:pt>
                <c:pt idx="1751">
                  <c:v>55.459999999999994</c:v>
                </c:pt>
                <c:pt idx="1752">
                  <c:v>55.34</c:v>
                </c:pt>
                <c:pt idx="1753">
                  <c:v>55.209999999999994</c:v>
                </c:pt>
                <c:pt idx="1754">
                  <c:v>55.08</c:v>
                </c:pt>
                <c:pt idx="1755">
                  <c:v>54.930000000000007</c:v>
                </c:pt>
                <c:pt idx="1756">
                  <c:v>54.78</c:v>
                </c:pt>
                <c:pt idx="1757">
                  <c:v>54.620000000000005</c:v>
                </c:pt>
                <c:pt idx="1758">
                  <c:v>54.45</c:v>
                </c:pt>
                <c:pt idx="1759">
                  <c:v>54.269999999999996</c:v>
                </c:pt>
                <c:pt idx="1760">
                  <c:v>54.069999999999993</c:v>
                </c:pt>
                <c:pt idx="1761">
                  <c:v>53.870000000000005</c:v>
                </c:pt>
                <c:pt idx="1762">
                  <c:v>53.650000000000006</c:v>
                </c:pt>
                <c:pt idx="1763">
                  <c:v>53.400000000000006</c:v>
                </c:pt>
                <c:pt idx="1764">
                  <c:v>53.14</c:v>
                </c:pt>
                <c:pt idx="1765">
                  <c:v>52.849999999999994</c:v>
                </c:pt>
                <c:pt idx="1766">
                  <c:v>52.540000000000006</c:v>
                </c:pt>
                <c:pt idx="1767">
                  <c:v>52.2</c:v>
                </c:pt>
                <c:pt idx="1768">
                  <c:v>51.84</c:v>
                </c:pt>
                <c:pt idx="1769">
                  <c:v>51.45</c:v>
                </c:pt>
                <c:pt idx="1770">
                  <c:v>51.040000000000006</c:v>
                </c:pt>
                <c:pt idx="1771">
                  <c:v>50.61</c:v>
                </c:pt>
                <c:pt idx="1772">
                  <c:v>50.180000000000007</c:v>
                </c:pt>
                <c:pt idx="1773">
                  <c:v>49.739999999999995</c:v>
                </c:pt>
                <c:pt idx="1774">
                  <c:v>49.31</c:v>
                </c:pt>
                <c:pt idx="1775">
                  <c:v>48.900000000000006</c:v>
                </c:pt>
                <c:pt idx="1776">
                  <c:v>48.519999999999996</c:v>
                </c:pt>
                <c:pt idx="1777">
                  <c:v>48.180000000000007</c:v>
                </c:pt>
                <c:pt idx="1778">
                  <c:v>47.879999999999995</c:v>
                </c:pt>
                <c:pt idx="1779">
                  <c:v>47.629999999999995</c:v>
                </c:pt>
                <c:pt idx="1780">
                  <c:v>47.44</c:v>
                </c:pt>
                <c:pt idx="1781">
                  <c:v>47.31</c:v>
                </c:pt>
                <c:pt idx="1782">
                  <c:v>47.25</c:v>
                </c:pt>
                <c:pt idx="1783">
                  <c:v>47.269999999999996</c:v>
                </c:pt>
                <c:pt idx="1784">
                  <c:v>47.349999999999994</c:v>
                </c:pt>
                <c:pt idx="1785">
                  <c:v>47.510000000000005</c:v>
                </c:pt>
                <c:pt idx="1786">
                  <c:v>47.739999999999995</c:v>
                </c:pt>
                <c:pt idx="1787">
                  <c:v>48.03</c:v>
                </c:pt>
                <c:pt idx="1788">
                  <c:v>48.400000000000006</c:v>
                </c:pt>
                <c:pt idx="1789">
                  <c:v>48.819999999999993</c:v>
                </c:pt>
                <c:pt idx="1790">
                  <c:v>49.3</c:v>
                </c:pt>
                <c:pt idx="1791">
                  <c:v>49.83</c:v>
                </c:pt>
                <c:pt idx="1792">
                  <c:v>50.400000000000006</c:v>
                </c:pt>
                <c:pt idx="1793">
                  <c:v>50.989999999999995</c:v>
                </c:pt>
                <c:pt idx="1794">
                  <c:v>51.599999999999994</c:v>
                </c:pt>
                <c:pt idx="1795">
                  <c:v>52.22</c:v>
                </c:pt>
                <c:pt idx="1796">
                  <c:v>52.819999999999993</c:v>
                </c:pt>
                <c:pt idx="1797">
                  <c:v>53.42</c:v>
                </c:pt>
                <c:pt idx="1798">
                  <c:v>53.980000000000004</c:v>
                </c:pt>
                <c:pt idx="1799">
                  <c:v>54.510000000000005</c:v>
                </c:pt>
                <c:pt idx="1800">
                  <c:v>55</c:v>
                </c:pt>
                <c:pt idx="1801">
                  <c:v>55.45</c:v>
                </c:pt>
                <c:pt idx="1802">
                  <c:v>55.84</c:v>
                </c:pt>
                <c:pt idx="1803">
                  <c:v>56.180000000000007</c:v>
                </c:pt>
                <c:pt idx="1804">
                  <c:v>56.480000000000004</c:v>
                </c:pt>
                <c:pt idx="1805">
                  <c:v>56.730000000000004</c:v>
                </c:pt>
                <c:pt idx="1806">
                  <c:v>56.95</c:v>
                </c:pt>
                <c:pt idx="1807">
                  <c:v>57.120000000000005</c:v>
                </c:pt>
                <c:pt idx="1808">
                  <c:v>57.269999999999996</c:v>
                </c:pt>
                <c:pt idx="1809">
                  <c:v>57.39</c:v>
                </c:pt>
                <c:pt idx="1810">
                  <c:v>57.480000000000004</c:v>
                </c:pt>
                <c:pt idx="1811">
                  <c:v>57.56</c:v>
                </c:pt>
                <c:pt idx="1812">
                  <c:v>57.620000000000005</c:v>
                </c:pt>
                <c:pt idx="1813">
                  <c:v>57.66</c:v>
                </c:pt>
                <c:pt idx="1814">
                  <c:v>57.69</c:v>
                </c:pt>
                <c:pt idx="1815">
                  <c:v>57.709999999999994</c:v>
                </c:pt>
                <c:pt idx="1816">
                  <c:v>57.730000000000004</c:v>
                </c:pt>
                <c:pt idx="1817">
                  <c:v>57.730000000000004</c:v>
                </c:pt>
                <c:pt idx="1818">
                  <c:v>57.730000000000004</c:v>
                </c:pt>
                <c:pt idx="1819">
                  <c:v>57.730000000000004</c:v>
                </c:pt>
                <c:pt idx="1820">
                  <c:v>57.72</c:v>
                </c:pt>
                <c:pt idx="1821">
                  <c:v>57.709999999999994</c:v>
                </c:pt>
                <c:pt idx="1822">
                  <c:v>57.7</c:v>
                </c:pt>
                <c:pt idx="1823">
                  <c:v>57.69</c:v>
                </c:pt>
                <c:pt idx="1824">
                  <c:v>57.67</c:v>
                </c:pt>
                <c:pt idx="1825">
                  <c:v>57.650000000000006</c:v>
                </c:pt>
                <c:pt idx="1826">
                  <c:v>57.629999999999995</c:v>
                </c:pt>
                <c:pt idx="1827">
                  <c:v>57.61</c:v>
                </c:pt>
                <c:pt idx="1828">
                  <c:v>57.59</c:v>
                </c:pt>
                <c:pt idx="1829">
                  <c:v>57.569999999999993</c:v>
                </c:pt>
                <c:pt idx="1830">
                  <c:v>57.55</c:v>
                </c:pt>
                <c:pt idx="1831">
                  <c:v>57.53</c:v>
                </c:pt>
                <c:pt idx="1832">
                  <c:v>57.519999999999996</c:v>
                </c:pt>
                <c:pt idx="1833">
                  <c:v>57.5</c:v>
                </c:pt>
                <c:pt idx="1834">
                  <c:v>57.480000000000004</c:v>
                </c:pt>
                <c:pt idx="1835">
                  <c:v>57.459999999999994</c:v>
                </c:pt>
                <c:pt idx="1836">
                  <c:v>57.44</c:v>
                </c:pt>
                <c:pt idx="1837">
                  <c:v>57.42</c:v>
                </c:pt>
                <c:pt idx="1838">
                  <c:v>57.400000000000006</c:v>
                </c:pt>
                <c:pt idx="1839">
                  <c:v>57.379999999999995</c:v>
                </c:pt>
                <c:pt idx="1840">
                  <c:v>57.36</c:v>
                </c:pt>
                <c:pt idx="1841">
                  <c:v>57.349999999999994</c:v>
                </c:pt>
                <c:pt idx="1842">
                  <c:v>57.33</c:v>
                </c:pt>
                <c:pt idx="1843">
                  <c:v>57.319999999999993</c:v>
                </c:pt>
                <c:pt idx="1844">
                  <c:v>57.3</c:v>
                </c:pt>
                <c:pt idx="1845">
                  <c:v>57.290000000000006</c:v>
                </c:pt>
                <c:pt idx="1846">
                  <c:v>57.28</c:v>
                </c:pt>
                <c:pt idx="1847">
                  <c:v>57.269999999999996</c:v>
                </c:pt>
                <c:pt idx="1848">
                  <c:v>57.260000000000005</c:v>
                </c:pt>
                <c:pt idx="1849">
                  <c:v>57.260000000000005</c:v>
                </c:pt>
                <c:pt idx="1850">
                  <c:v>57.25</c:v>
                </c:pt>
                <c:pt idx="1851">
                  <c:v>57.239999999999995</c:v>
                </c:pt>
                <c:pt idx="1852">
                  <c:v>57.230000000000004</c:v>
                </c:pt>
                <c:pt idx="1853">
                  <c:v>57.22</c:v>
                </c:pt>
                <c:pt idx="1854">
                  <c:v>57.209999999999994</c:v>
                </c:pt>
                <c:pt idx="1855">
                  <c:v>57.209999999999994</c:v>
                </c:pt>
                <c:pt idx="1856">
                  <c:v>57.2</c:v>
                </c:pt>
                <c:pt idx="1857">
                  <c:v>57.2</c:v>
                </c:pt>
                <c:pt idx="1858">
                  <c:v>57.19</c:v>
                </c:pt>
                <c:pt idx="1859">
                  <c:v>57.19</c:v>
                </c:pt>
                <c:pt idx="1860">
                  <c:v>57.180000000000007</c:v>
                </c:pt>
                <c:pt idx="1861">
                  <c:v>57.180000000000007</c:v>
                </c:pt>
                <c:pt idx="1862">
                  <c:v>57.180000000000007</c:v>
                </c:pt>
                <c:pt idx="1863">
                  <c:v>57.17</c:v>
                </c:pt>
                <c:pt idx="1864">
                  <c:v>57.17</c:v>
                </c:pt>
                <c:pt idx="1865">
                  <c:v>57.17</c:v>
                </c:pt>
                <c:pt idx="1866">
                  <c:v>57.16</c:v>
                </c:pt>
                <c:pt idx="1867">
                  <c:v>57.16</c:v>
                </c:pt>
                <c:pt idx="1868">
                  <c:v>57.150000000000006</c:v>
                </c:pt>
                <c:pt idx="1869">
                  <c:v>57.14</c:v>
                </c:pt>
                <c:pt idx="1870">
                  <c:v>57.14</c:v>
                </c:pt>
                <c:pt idx="1871">
                  <c:v>57.129999999999995</c:v>
                </c:pt>
                <c:pt idx="1872">
                  <c:v>57.129999999999995</c:v>
                </c:pt>
                <c:pt idx="1873">
                  <c:v>57.120000000000005</c:v>
                </c:pt>
                <c:pt idx="1874">
                  <c:v>57.120000000000005</c:v>
                </c:pt>
                <c:pt idx="1875">
                  <c:v>57.11</c:v>
                </c:pt>
                <c:pt idx="1876">
                  <c:v>57.11</c:v>
                </c:pt>
                <c:pt idx="1877">
                  <c:v>57.099999999999994</c:v>
                </c:pt>
                <c:pt idx="1878">
                  <c:v>57.09</c:v>
                </c:pt>
                <c:pt idx="1879">
                  <c:v>57.09</c:v>
                </c:pt>
                <c:pt idx="1880">
                  <c:v>57.08</c:v>
                </c:pt>
                <c:pt idx="1881">
                  <c:v>57.069999999999993</c:v>
                </c:pt>
                <c:pt idx="1882">
                  <c:v>57.05</c:v>
                </c:pt>
                <c:pt idx="1883">
                  <c:v>57.040000000000006</c:v>
                </c:pt>
                <c:pt idx="1884">
                  <c:v>57.019999999999996</c:v>
                </c:pt>
                <c:pt idx="1885">
                  <c:v>57.010000000000005</c:v>
                </c:pt>
                <c:pt idx="1886">
                  <c:v>57</c:v>
                </c:pt>
                <c:pt idx="1887">
                  <c:v>56.980000000000004</c:v>
                </c:pt>
                <c:pt idx="1888">
                  <c:v>56.97</c:v>
                </c:pt>
                <c:pt idx="1889">
                  <c:v>56.95</c:v>
                </c:pt>
                <c:pt idx="1890">
                  <c:v>56.94</c:v>
                </c:pt>
                <c:pt idx="1891">
                  <c:v>56.92</c:v>
                </c:pt>
                <c:pt idx="1892">
                  <c:v>56.91</c:v>
                </c:pt>
                <c:pt idx="1893">
                  <c:v>56.89</c:v>
                </c:pt>
                <c:pt idx="1894">
                  <c:v>56.870000000000005</c:v>
                </c:pt>
                <c:pt idx="1895">
                  <c:v>56.849999999999994</c:v>
                </c:pt>
                <c:pt idx="1896">
                  <c:v>56.83</c:v>
                </c:pt>
                <c:pt idx="1897">
                  <c:v>56.81</c:v>
                </c:pt>
                <c:pt idx="1898">
                  <c:v>56.790000000000006</c:v>
                </c:pt>
                <c:pt idx="1899">
                  <c:v>56.760000000000005</c:v>
                </c:pt>
                <c:pt idx="1900">
                  <c:v>56.739999999999995</c:v>
                </c:pt>
                <c:pt idx="1901">
                  <c:v>56.72</c:v>
                </c:pt>
                <c:pt idx="1902">
                  <c:v>56.7</c:v>
                </c:pt>
                <c:pt idx="1903">
                  <c:v>56.680000000000007</c:v>
                </c:pt>
                <c:pt idx="1904">
                  <c:v>56.66</c:v>
                </c:pt>
                <c:pt idx="1905">
                  <c:v>56.64</c:v>
                </c:pt>
                <c:pt idx="1906">
                  <c:v>56.61</c:v>
                </c:pt>
                <c:pt idx="1907">
                  <c:v>56.59</c:v>
                </c:pt>
                <c:pt idx="1908">
                  <c:v>56.56</c:v>
                </c:pt>
                <c:pt idx="1909">
                  <c:v>56.53</c:v>
                </c:pt>
                <c:pt idx="1910">
                  <c:v>56.510000000000005</c:v>
                </c:pt>
                <c:pt idx="1911">
                  <c:v>56.480000000000004</c:v>
                </c:pt>
                <c:pt idx="1912">
                  <c:v>56.459999999999994</c:v>
                </c:pt>
                <c:pt idx="1913">
                  <c:v>56.430000000000007</c:v>
                </c:pt>
                <c:pt idx="1914">
                  <c:v>56.41</c:v>
                </c:pt>
                <c:pt idx="1915">
                  <c:v>56.379999999999995</c:v>
                </c:pt>
                <c:pt idx="1916">
                  <c:v>56.36</c:v>
                </c:pt>
                <c:pt idx="1917">
                  <c:v>56.33</c:v>
                </c:pt>
                <c:pt idx="1918">
                  <c:v>56.31</c:v>
                </c:pt>
                <c:pt idx="1919">
                  <c:v>56.290000000000006</c:v>
                </c:pt>
                <c:pt idx="1920">
                  <c:v>56.269999999999996</c:v>
                </c:pt>
                <c:pt idx="1921">
                  <c:v>56.25</c:v>
                </c:pt>
                <c:pt idx="1922">
                  <c:v>56.230000000000004</c:v>
                </c:pt>
                <c:pt idx="1923">
                  <c:v>56.209999999999994</c:v>
                </c:pt>
                <c:pt idx="1924">
                  <c:v>56.180000000000007</c:v>
                </c:pt>
                <c:pt idx="1925">
                  <c:v>56.16</c:v>
                </c:pt>
                <c:pt idx="1926">
                  <c:v>56.14</c:v>
                </c:pt>
                <c:pt idx="1927">
                  <c:v>56.120000000000005</c:v>
                </c:pt>
                <c:pt idx="1928">
                  <c:v>56.099999999999994</c:v>
                </c:pt>
                <c:pt idx="1929">
                  <c:v>56.08</c:v>
                </c:pt>
                <c:pt idx="1930">
                  <c:v>56.06</c:v>
                </c:pt>
                <c:pt idx="1931">
                  <c:v>56.040000000000006</c:v>
                </c:pt>
                <c:pt idx="1932">
                  <c:v>56.019999999999996</c:v>
                </c:pt>
                <c:pt idx="1933">
                  <c:v>56</c:v>
                </c:pt>
                <c:pt idx="1934">
                  <c:v>55.980000000000004</c:v>
                </c:pt>
                <c:pt idx="1935">
                  <c:v>55.97</c:v>
                </c:pt>
                <c:pt idx="1936">
                  <c:v>55.95</c:v>
                </c:pt>
                <c:pt idx="1937">
                  <c:v>55.930000000000007</c:v>
                </c:pt>
                <c:pt idx="1938">
                  <c:v>55.92</c:v>
                </c:pt>
                <c:pt idx="1939">
                  <c:v>55.900000000000006</c:v>
                </c:pt>
                <c:pt idx="1940">
                  <c:v>55.879999999999995</c:v>
                </c:pt>
                <c:pt idx="1941">
                  <c:v>55.870000000000005</c:v>
                </c:pt>
                <c:pt idx="1942">
                  <c:v>55.849999999999994</c:v>
                </c:pt>
                <c:pt idx="1943">
                  <c:v>55.84</c:v>
                </c:pt>
                <c:pt idx="1944">
                  <c:v>55.83</c:v>
                </c:pt>
                <c:pt idx="1945">
                  <c:v>55.819999999999993</c:v>
                </c:pt>
                <c:pt idx="1946">
                  <c:v>55.81</c:v>
                </c:pt>
                <c:pt idx="1947">
                  <c:v>55.790000000000006</c:v>
                </c:pt>
                <c:pt idx="1948">
                  <c:v>55.78</c:v>
                </c:pt>
                <c:pt idx="1949">
                  <c:v>55.760000000000005</c:v>
                </c:pt>
                <c:pt idx="1950">
                  <c:v>55.739999999999995</c:v>
                </c:pt>
                <c:pt idx="1951">
                  <c:v>55.72</c:v>
                </c:pt>
                <c:pt idx="1952">
                  <c:v>55.709999999999994</c:v>
                </c:pt>
                <c:pt idx="1953">
                  <c:v>55.69</c:v>
                </c:pt>
                <c:pt idx="1954">
                  <c:v>55.67</c:v>
                </c:pt>
                <c:pt idx="1955">
                  <c:v>55.66</c:v>
                </c:pt>
                <c:pt idx="1956">
                  <c:v>55.64</c:v>
                </c:pt>
                <c:pt idx="1957">
                  <c:v>55.629999999999995</c:v>
                </c:pt>
                <c:pt idx="1958">
                  <c:v>55.61</c:v>
                </c:pt>
                <c:pt idx="1959">
                  <c:v>55.599999999999994</c:v>
                </c:pt>
                <c:pt idx="1960">
                  <c:v>55.59</c:v>
                </c:pt>
                <c:pt idx="1961">
                  <c:v>55.58</c:v>
                </c:pt>
                <c:pt idx="1962">
                  <c:v>55.569999999999993</c:v>
                </c:pt>
                <c:pt idx="1963">
                  <c:v>55.56</c:v>
                </c:pt>
                <c:pt idx="1964">
                  <c:v>55.55</c:v>
                </c:pt>
                <c:pt idx="1965">
                  <c:v>55.540000000000006</c:v>
                </c:pt>
                <c:pt idx="1966">
                  <c:v>55.53</c:v>
                </c:pt>
                <c:pt idx="1967">
                  <c:v>55.519999999999996</c:v>
                </c:pt>
                <c:pt idx="1968">
                  <c:v>55.510000000000005</c:v>
                </c:pt>
                <c:pt idx="1969">
                  <c:v>55.5</c:v>
                </c:pt>
                <c:pt idx="1970">
                  <c:v>55.489999999999995</c:v>
                </c:pt>
                <c:pt idx="1971">
                  <c:v>55.489999999999995</c:v>
                </c:pt>
                <c:pt idx="1972">
                  <c:v>55.480000000000004</c:v>
                </c:pt>
                <c:pt idx="1973">
                  <c:v>55.47</c:v>
                </c:pt>
                <c:pt idx="1974">
                  <c:v>55.459999999999994</c:v>
                </c:pt>
                <c:pt idx="1975">
                  <c:v>55.459999999999994</c:v>
                </c:pt>
                <c:pt idx="1976">
                  <c:v>55.45</c:v>
                </c:pt>
                <c:pt idx="1977">
                  <c:v>55.45</c:v>
                </c:pt>
                <c:pt idx="1978">
                  <c:v>55.45</c:v>
                </c:pt>
                <c:pt idx="1979">
                  <c:v>55.44</c:v>
                </c:pt>
                <c:pt idx="1980">
                  <c:v>55.44</c:v>
                </c:pt>
                <c:pt idx="1981">
                  <c:v>55.44</c:v>
                </c:pt>
                <c:pt idx="1982">
                  <c:v>55.44</c:v>
                </c:pt>
                <c:pt idx="1983">
                  <c:v>55.44</c:v>
                </c:pt>
                <c:pt idx="1984">
                  <c:v>55.44</c:v>
                </c:pt>
                <c:pt idx="1985">
                  <c:v>55.45</c:v>
                </c:pt>
                <c:pt idx="1986">
                  <c:v>55.45</c:v>
                </c:pt>
                <c:pt idx="1987">
                  <c:v>55.459999999999994</c:v>
                </c:pt>
                <c:pt idx="1988">
                  <c:v>55.459999999999994</c:v>
                </c:pt>
                <c:pt idx="1989">
                  <c:v>55.47</c:v>
                </c:pt>
                <c:pt idx="1990">
                  <c:v>55.47</c:v>
                </c:pt>
                <c:pt idx="1991">
                  <c:v>55.480000000000004</c:v>
                </c:pt>
                <c:pt idx="1992">
                  <c:v>55.480000000000004</c:v>
                </c:pt>
                <c:pt idx="1993">
                  <c:v>55.489999999999995</c:v>
                </c:pt>
                <c:pt idx="1994">
                  <c:v>55.489999999999995</c:v>
                </c:pt>
                <c:pt idx="1995">
                  <c:v>55.5</c:v>
                </c:pt>
                <c:pt idx="1996">
                  <c:v>55.5</c:v>
                </c:pt>
                <c:pt idx="1997">
                  <c:v>55.5</c:v>
                </c:pt>
                <c:pt idx="1998">
                  <c:v>55.510000000000005</c:v>
                </c:pt>
                <c:pt idx="1999">
                  <c:v>55.510000000000005</c:v>
                </c:pt>
                <c:pt idx="2000">
                  <c:v>55.519999999999996</c:v>
                </c:pt>
                <c:pt idx="2001">
                  <c:v>55.53</c:v>
                </c:pt>
                <c:pt idx="2002">
                  <c:v>55.540000000000006</c:v>
                </c:pt>
                <c:pt idx="2003">
                  <c:v>55.55</c:v>
                </c:pt>
                <c:pt idx="2004">
                  <c:v>55.56</c:v>
                </c:pt>
                <c:pt idx="2005">
                  <c:v>55.569999999999993</c:v>
                </c:pt>
                <c:pt idx="2006">
                  <c:v>55.58</c:v>
                </c:pt>
                <c:pt idx="2007">
                  <c:v>55.59</c:v>
                </c:pt>
                <c:pt idx="2008">
                  <c:v>55.599999999999994</c:v>
                </c:pt>
                <c:pt idx="2009">
                  <c:v>55.61</c:v>
                </c:pt>
                <c:pt idx="2010">
                  <c:v>55.629999999999995</c:v>
                </c:pt>
                <c:pt idx="2011">
                  <c:v>55.64</c:v>
                </c:pt>
                <c:pt idx="2012">
                  <c:v>55.650000000000006</c:v>
                </c:pt>
                <c:pt idx="2013">
                  <c:v>55.66</c:v>
                </c:pt>
                <c:pt idx="2014">
                  <c:v>55.67</c:v>
                </c:pt>
                <c:pt idx="2015">
                  <c:v>55.69</c:v>
                </c:pt>
                <c:pt idx="2016">
                  <c:v>55.7</c:v>
                </c:pt>
                <c:pt idx="2017">
                  <c:v>55.709999999999994</c:v>
                </c:pt>
                <c:pt idx="2018">
                  <c:v>55.72</c:v>
                </c:pt>
                <c:pt idx="2019">
                  <c:v>55.72</c:v>
                </c:pt>
                <c:pt idx="2020">
                  <c:v>55.730000000000004</c:v>
                </c:pt>
                <c:pt idx="2021">
                  <c:v>55.739999999999995</c:v>
                </c:pt>
                <c:pt idx="2022">
                  <c:v>55.739999999999995</c:v>
                </c:pt>
                <c:pt idx="2023">
                  <c:v>55.75</c:v>
                </c:pt>
                <c:pt idx="2024">
                  <c:v>55.760000000000005</c:v>
                </c:pt>
                <c:pt idx="2025">
                  <c:v>55.769999999999996</c:v>
                </c:pt>
                <c:pt idx="2026">
                  <c:v>55.78</c:v>
                </c:pt>
                <c:pt idx="2027">
                  <c:v>55.790000000000006</c:v>
                </c:pt>
                <c:pt idx="2028">
                  <c:v>55.8</c:v>
                </c:pt>
                <c:pt idx="2029">
                  <c:v>55.81</c:v>
                </c:pt>
                <c:pt idx="2030">
                  <c:v>55.819999999999993</c:v>
                </c:pt>
                <c:pt idx="2031">
                  <c:v>55.819999999999993</c:v>
                </c:pt>
                <c:pt idx="2032">
                  <c:v>55.83</c:v>
                </c:pt>
                <c:pt idx="2033">
                  <c:v>55.84</c:v>
                </c:pt>
                <c:pt idx="2034">
                  <c:v>55.849999999999994</c:v>
                </c:pt>
                <c:pt idx="2035">
                  <c:v>55.86</c:v>
                </c:pt>
                <c:pt idx="2036">
                  <c:v>55.870000000000005</c:v>
                </c:pt>
                <c:pt idx="2037">
                  <c:v>55.879999999999995</c:v>
                </c:pt>
                <c:pt idx="2038">
                  <c:v>55.89</c:v>
                </c:pt>
                <c:pt idx="2039">
                  <c:v>55.900000000000006</c:v>
                </c:pt>
                <c:pt idx="2040">
                  <c:v>55.91</c:v>
                </c:pt>
                <c:pt idx="2041">
                  <c:v>55.92</c:v>
                </c:pt>
                <c:pt idx="2042">
                  <c:v>55.930000000000007</c:v>
                </c:pt>
                <c:pt idx="2043">
                  <c:v>55.94</c:v>
                </c:pt>
                <c:pt idx="2044">
                  <c:v>55.94</c:v>
                </c:pt>
                <c:pt idx="2045">
                  <c:v>55.95</c:v>
                </c:pt>
                <c:pt idx="2046">
                  <c:v>55.959999999999994</c:v>
                </c:pt>
                <c:pt idx="2047">
                  <c:v>55.959999999999994</c:v>
                </c:pt>
                <c:pt idx="2048">
                  <c:v>55.97</c:v>
                </c:pt>
                <c:pt idx="2049">
                  <c:v>55.97</c:v>
                </c:pt>
                <c:pt idx="2050">
                  <c:v>55.980000000000004</c:v>
                </c:pt>
                <c:pt idx="2051">
                  <c:v>55.980000000000004</c:v>
                </c:pt>
                <c:pt idx="2052">
                  <c:v>55.989999999999995</c:v>
                </c:pt>
                <c:pt idx="2053">
                  <c:v>56</c:v>
                </c:pt>
                <c:pt idx="2054">
                  <c:v>56.010000000000005</c:v>
                </c:pt>
                <c:pt idx="2055">
                  <c:v>56.019999999999996</c:v>
                </c:pt>
                <c:pt idx="2056">
                  <c:v>56.03</c:v>
                </c:pt>
                <c:pt idx="2057">
                  <c:v>56.040000000000006</c:v>
                </c:pt>
                <c:pt idx="2058">
                  <c:v>56.05</c:v>
                </c:pt>
                <c:pt idx="2059">
                  <c:v>56.06</c:v>
                </c:pt>
                <c:pt idx="2060">
                  <c:v>56.08</c:v>
                </c:pt>
                <c:pt idx="2061">
                  <c:v>56.09</c:v>
                </c:pt>
                <c:pt idx="2062">
                  <c:v>56.099999999999994</c:v>
                </c:pt>
                <c:pt idx="2063">
                  <c:v>56.11</c:v>
                </c:pt>
                <c:pt idx="2064">
                  <c:v>56.120000000000005</c:v>
                </c:pt>
                <c:pt idx="2065">
                  <c:v>56.14</c:v>
                </c:pt>
                <c:pt idx="2066">
                  <c:v>56.150000000000006</c:v>
                </c:pt>
                <c:pt idx="2067">
                  <c:v>56.17</c:v>
                </c:pt>
                <c:pt idx="2068">
                  <c:v>56.2</c:v>
                </c:pt>
                <c:pt idx="2069">
                  <c:v>56.22</c:v>
                </c:pt>
                <c:pt idx="2070">
                  <c:v>56.25</c:v>
                </c:pt>
                <c:pt idx="2071">
                  <c:v>56.290000000000006</c:v>
                </c:pt>
                <c:pt idx="2072">
                  <c:v>56.319999999999993</c:v>
                </c:pt>
                <c:pt idx="2073">
                  <c:v>56.36</c:v>
                </c:pt>
                <c:pt idx="2074">
                  <c:v>56.39</c:v>
                </c:pt>
                <c:pt idx="2075">
                  <c:v>56.430000000000007</c:v>
                </c:pt>
                <c:pt idx="2076">
                  <c:v>56.47</c:v>
                </c:pt>
                <c:pt idx="2077">
                  <c:v>56.510000000000005</c:v>
                </c:pt>
                <c:pt idx="2078">
                  <c:v>56.55</c:v>
                </c:pt>
                <c:pt idx="2079">
                  <c:v>56.59</c:v>
                </c:pt>
                <c:pt idx="2080">
                  <c:v>56.629999999999995</c:v>
                </c:pt>
                <c:pt idx="2081">
                  <c:v>56.680000000000007</c:v>
                </c:pt>
                <c:pt idx="2082">
                  <c:v>56.72</c:v>
                </c:pt>
                <c:pt idx="2083">
                  <c:v>56.769999999999996</c:v>
                </c:pt>
                <c:pt idx="2084">
                  <c:v>56.819999999999993</c:v>
                </c:pt>
                <c:pt idx="2085">
                  <c:v>56.86</c:v>
                </c:pt>
                <c:pt idx="2086">
                  <c:v>56.91</c:v>
                </c:pt>
                <c:pt idx="2087">
                  <c:v>56.95</c:v>
                </c:pt>
                <c:pt idx="2088">
                  <c:v>57</c:v>
                </c:pt>
                <c:pt idx="2089">
                  <c:v>57.05</c:v>
                </c:pt>
                <c:pt idx="2090">
                  <c:v>57.09</c:v>
                </c:pt>
                <c:pt idx="2091">
                  <c:v>57.14</c:v>
                </c:pt>
                <c:pt idx="2092">
                  <c:v>57.19</c:v>
                </c:pt>
                <c:pt idx="2093">
                  <c:v>57.239999999999995</c:v>
                </c:pt>
                <c:pt idx="2094">
                  <c:v>57.290000000000006</c:v>
                </c:pt>
                <c:pt idx="2095">
                  <c:v>57.34</c:v>
                </c:pt>
                <c:pt idx="2096">
                  <c:v>57.39</c:v>
                </c:pt>
                <c:pt idx="2097">
                  <c:v>57.45</c:v>
                </c:pt>
                <c:pt idx="2098">
                  <c:v>57.5</c:v>
                </c:pt>
                <c:pt idx="2099">
                  <c:v>57.56</c:v>
                </c:pt>
                <c:pt idx="2100">
                  <c:v>57.61</c:v>
                </c:pt>
                <c:pt idx="2101">
                  <c:v>57.67</c:v>
                </c:pt>
                <c:pt idx="2102">
                  <c:v>57.730000000000004</c:v>
                </c:pt>
                <c:pt idx="2103">
                  <c:v>57.8</c:v>
                </c:pt>
                <c:pt idx="2104">
                  <c:v>57.86</c:v>
                </c:pt>
                <c:pt idx="2105">
                  <c:v>57.930000000000007</c:v>
                </c:pt>
                <c:pt idx="2106">
                  <c:v>58</c:v>
                </c:pt>
                <c:pt idx="2107">
                  <c:v>58.06</c:v>
                </c:pt>
                <c:pt idx="2108">
                  <c:v>58.129999999999995</c:v>
                </c:pt>
                <c:pt idx="2109">
                  <c:v>58.19</c:v>
                </c:pt>
                <c:pt idx="2110">
                  <c:v>58.260000000000005</c:v>
                </c:pt>
                <c:pt idx="2111">
                  <c:v>58.34</c:v>
                </c:pt>
                <c:pt idx="2112">
                  <c:v>58.41</c:v>
                </c:pt>
                <c:pt idx="2113">
                  <c:v>58.489999999999995</c:v>
                </c:pt>
                <c:pt idx="2114">
                  <c:v>58.56</c:v>
                </c:pt>
                <c:pt idx="2115">
                  <c:v>58.629999999999995</c:v>
                </c:pt>
                <c:pt idx="2116">
                  <c:v>58.69</c:v>
                </c:pt>
                <c:pt idx="2117">
                  <c:v>58.75</c:v>
                </c:pt>
                <c:pt idx="2118">
                  <c:v>58.8</c:v>
                </c:pt>
                <c:pt idx="2119">
                  <c:v>58.86</c:v>
                </c:pt>
                <c:pt idx="2120">
                  <c:v>58.91</c:v>
                </c:pt>
                <c:pt idx="2121">
                  <c:v>58.97</c:v>
                </c:pt>
                <c:pt idx="2122">
                  <c:v>59.019999999999996</c:v>
                </c:pt>
                <c:pt idx="2123">
                  <c:v>59.08</c:v>
                </c:pt>
                <c:pt idx="2124">
                  <c:v>59.129999999999995</c:v>
                </c:pt>
                <c:pt idx="2125">
                  <c:v>59.19</c:v>
                </c:pt>
                <c:pt idx="2126">
                  <c:v>59.239999999999995</c:v>
                </c:pt>
                <c:pt idx="2127">
                  <c:v>59.290000000000006</c:v>
                </c:pt>
                <c:pt idx="2128">
                  <c:v>59.33</c:v>
                </c:pt>
                <c:pt idx="2129">
                  <c:v>59.379999999999995</c:v>
                </c:pt>
                <c:pt idx="2130">
                  <c:v>59.42</c:v>
                </c:pt>
                <c:pt idx="2131">
                  <c:v>59.459999999999994</c:v>
                </c:pt>
                <c:pt idx="2132">
                  <c:v>59.5</c:v>
                </c:pt>
                <c:pt idx="2133">
                  <c:v>59.540000000000006</c:v>
                </c:pt>
                <c:pt idx="2134">
                  <c:v>59.569999999999993</c:v>
                </c:pt>
                <c:pt idx="2135">
                  <c:v>59.61</c:v>
                </c:pt>
                <c:pt idx="2136">
                  <c:v>59.650000000000006</c:v>
                </c:pt>
                <c:pt idx="2137">
                  <c:v>59.69</c:v>
                </c:pt>
                <c:pt idx="2138">
                  <c:v>59.72</c:v>
                </c:pt>
                <c:pt idx="2139">
                  <c:v>59.760000000000005</c:v>
                </c:pt>
                <c:pt idx="2140">
                  <c:v>59.790000000000006</c:v>
                </c:pt>
                <c:pt idx="2141">
                  <c:v>59.819999999999993</c:v>
                </c:pt>
                <c:pt idx="2142">
                  <c:v>59.849999999999994</c:v>
                </c:pt>
                <c:pt idx="2143">
                  <c:v>59.879999999999995</c:v>
                </c:pt>
                <c:pt idx="2144">
                  <c:v>59.91</c:v>
                </c:pt>
                <c:pt idx="2145">
                  <c:v>59.94</c:v>
                </c:pt>
                <c:pt idx="2146">
                  <c:v>59.97</c:v>
                </c:pt>
                <c:pt idx="2147">
                  <c:v>60</c:v>
                </c:pt>
                <c:pt idx="2148">
                  <c:v>60.03</c:v>
                </c:pt>
                <c:pt idx="2149">
                  <c:v>60.06</c:v>
                </c:pt>
                <c:pt idx="2150">
                  <c:v>60.08</c:v>
                </c:pt>
                <c:pt idx="2151">
                  <c:v>60.099999999999994</c:v>
                </c:pt>
                <c:pt idx="2152">
                  <c:v>60.11</c:v>
                </c:pt>
                <c:pt idx="2153">
                  <c:v>60.129999999999995</c:v>
                </c:pt>
                <c:pt idx="2154">
                  <c:v>60.150000000000006</c:v>
                </c:pt>
                <c:pt idx="2155">
                  <c:v>60.16</c:v>
                </c:pt>
                <c:pt idx="2156">
                  <c:v>60.180000000000007</c:v>
                </c:pt>
                <c:pt idx="2157">
                  <c:v>60.2</c:v>
                </c:pt>
                <c:pt idx="2158">
                  <c:v>60.22</c:v>
                </c:pt>
                <c:pt idx="2159">
                  <c:v>60.230000000000004</c:v>
                </c:pt>
                <c:pt idx="2160">
                  <c:v>60.25</c:v>
                </c:pt>
                <c:pt idx="2161">
                  <c:v>60.269999999999996</c:v>
                </c:pt>
                <c:pt idx="2162">
                  <c:v>60.28</c:v>
                </c:pt>
                <c:pt idx="2163">
                  <c:v>60.3</c:v>
                </c:pt>
                <c:pt idx="2164">
                  <c:v>60.319999999999993</c:v>
                </c:pt>
                <c:pt idx="2165">
                  <c:v>60.33</c:v>
                </c:pt>
                <c:pt idx="2166">
                  <c:v>60.349999999999994</c:v>
                </c:pt>
                <c:pt idx="2167">
                  <c:v>60.370000000000005</c:v>
                </c:pt>
                <c:pt idx="2168">
                  <c:v>60.379999999999995</c:v>
                </c:pt>
                <c:pt idx="2169">
                  <c:v>60.400000000000006</c:v>
                </c:pt>
                <c:pt idx="2170">
                  <c:v>60.41</c:v>
                </c:pt>
                <c:pt idx="2171">
                  <c:v>60.430000000000007</c:v>
                </c:pt>
                <c:pt idx="2172">
                  <c:v>60.45</c:v>
                </c:pt>
                <c:pt idx="2173">
                  <c:v>60.47</c:v>
                </c:pt>
                <c:pt idx="2174">
                  <c:v>60.480000000000004</c:v>
                </c:pt>
                <c:pt idx="2175">
                  <c:v>60.5</c:v>
                </c:pt>
                <c:pt idx="2176">
                  <c:v>60.510000000000005</c:v>
                </c:pt>
                <c:pt idx="2177">
                  <c:v>60.53</c:v>
                </c:pt>
                <c:pt idx="2178">
                  <c:v>60.540000000000006</c:v>
                </c:pt>
                <c:pt idx="2179">
                  <c:v>60.56</c:v>
                </c:pt>
                <c:pt idx="2180">
                  <c:v>60.569999999999993</c:v>
                </c:pt>
                <c:pt idx="2181">
                  <c:v>60.59</c:v>
                </c:pt>
                <c:pt idx="2182">
                  <c:v>60.599999999999994</c:v>
                </c:pt>
                <c:pt idx="2183">
                  <c:v>60.620000000000005</c:v>
                </c:pt>
                <c:pt idx="2184">
                  <c:v>60.629999999999995</c:v>
                </c:pt>
                <c:pt idx="2185">
                  <c:v>60.650000000000006</c:v>
                </c:pt>
                <c:pt idx="2186">
                  <c:v>60.66</c:v>
                </c:pt>
                <c:pt idx="2187">
                  <c:v>60.67</c:v>
                </c:pt>
                <c:pt idx="2188">
                  <c:v>60.680000000000007</c:v>
                </c:pt>
                <c:pt idx="2189">
                  <c:v>60.69</c:v>
                </c:pt>
                <c:pt idx="2190">
                  <c:v>60.7</c:v>
                </c:pt>
                <c:pt idx="2191">
                  <c:v>60.709999999999994</c:v>
                </c:pt>
                <c:pt idx="2192">
                  <c:v>60.709999999999994</c:v>
                </c:pt>
                <c:pt idx="2193">
                  <c:v>60.709999999999994</c:v>
                </c:pt>
                <c:pt idx="2194">
                  <c:v>60.7</c:v>
                </c:pt>
                <c:pt idx="2195">
                  <c:v>60.7</c:v>
                </c:pt>
                <c:pt idx="2196">
                  <c:v>60.69</c:v>
                </c:pt>
                <c:pt idx="2197">
                  <c:v>60.69</c:v>
                </c:pt>
                <c:pt idx="2198">
                  <c:v>60.69</c:v>
                </c:pt>
                <c:pt idx="2199">
                  <c:v>60.680000000000007</c:v>
                </c:pt>
                <c:pt idx="2200">
                  <c:v>60.680000000000007</c:v>
                </c:pt>
                <c:pt idx="2201">
                  <c:v>60.680000000000007</c:v>
                </c:pt>
                <c:pt idx="2202">
                  <c:v>60.680000000000007</c:v>
                </c:pt>
                <c:pt idx="2203">
                  <c:v>60.680000000000007</c:v>
                </c:pt>
                <c:pt idx="2204">
                  <c:v>60.680000000000007</c:v>
                </c:pt>
                <c:pt idx="2205">
                  <c:v>60.67</c:v>
                </c:pt>
                <c:pt idx="2206">
                  <c:v>60.67</c:v>
                </c:pt>
                <c:pt idx="2207">
                  <c:v>60.66</c:v>
                </c:pt>
                <c:pt idx="2208">
                  <c:v>60.64</c:v>
                </c:pt>
                <c:pt idx="2209">
                  <c:v>60.629999999999995</c:v>
                </c:pt>
                <c:pt idx="2210">
                  <c:v>60.61</c:v>
                </c:pt>
                <c:pt idx="2211">
                  <c:v>60.599999999999994</c:v>
                </c:pt>
                <c:pt idx="2212">
                  <c:v>60.59</c:v>
                </c:pt>
                <c:pt idx="2213">
                  <c:v>60.58</c:v>
                </c:pt>
                <c:pt idx="2214">
                  <c:v>60.569999999999993</c:v>
                </c:pt>
                <c:pt idx="2215">
                  <c:v>60.56</c:v>
                </c:pt>
                <c:pt idx="2216">
                  <c:v>60.56</c:v>
                </c:pt>
                <c:pt idx="2217">
                  <c:v>60.55</c:v>
                </c:pt>
                <c:pt idx="2218">
                  <c:v>60.55</c:v>
                </c:pt>
                <c:pt idx="2219">
                  <c:v>60.540000000000006</c:v>
                </c:pt>
                <c:pt idx="2220">
                  <c:v>60.540000000000006</c:v>
                </c:pt>
                <c:pt idx="2221">
                  <c:v>60.53</c:v>
                </c:pt>
                <c:pt idx="2222">
                  <c:v>60.519999999999996</c:v>
                </c:pt>
                <c:pt idx="2223">
                  <c:v>60.510000000000005</c:v>
                </c:pt>
                <c:pt idx="2224">
                  <c:v>60.489999999999995</c:v>
                </c:pt>
                <c:pt idx="2225">
                  <c:v>60.47</c:v>
                </c:pt>
                <c:pt idx="2226">
                  <c:v>60.44</c:v>
                </c:pt>
                <c:pt idx="2227">
                  <c:v>60.42</c:v>
                </c:pt>
                <c:pt idx="2228">
                  <c:v>60.39</c:v>
                </c:pt>
                <c:pt idx="2229">
                  <c:v>60.370000000000005</c:v>
                </c:pt>
                <c:pt idx="2230">
                  <c:v>60.349999999999994</c:v>
                </c:pt>
                <c:pt idx="2231">
                  <c:v>60.319999999999993</c:v>
                </c:pt>
                <c:pt idx="2232">
                  <c:v>60.3</c:v>
                </c:pt>
                <c:pt idx="2233">
                  <c:v>60.269999999999996</c:v>
                </c:pt>
                <c:pt idx="2234">
                  <c:v>60.239999999999995</c:v>
                </c:pt>
                <c:pt idx="2235">
                  <c:v>60.209999999999994</c:v>
                </c:pt>
                <c:pt idx="2236">
                  <c:v>60.19</c:v>
                </c:pt>
                <c:pt idx="2237">
                  <c:v>60.16</c:v>
                </c:pt>
                <c:pt idx="2238">
                  <c:v>60.14</c:v>
                </c:pt>
                <c:pt idx="2239">
                  <c:v>60.11</c:v>
                </c:pt>
                <c:pt idx="2240">
                  <c:v>60.09</c:v>
                </c:pt>
                <c:pt idx="2241">
                  <c:v>60.06</c:v>
                </c:pt>
                <c:pt idx="2242">
                  <c:v>60.03</c:v>
                </c:pt>
                <c:pt idx="2243">
                  <c:v>60</c:v>
                </c:pt>
                <c:pt idx="2244">
                  <c:v>59.959999999999994</c:v>
                </c:pt>
                <c:pt idx="2245">
                  <c:v>59.930000000000007</c:v>
                </c:pt>
                <c:pt idx="2246">
                  <c:v>59.89</c:v>
                </c:pt>
                <c:pt idx="2247">
                  <c:v>59.86</c:v>
                </c:pt>
                <c:pt idx="2248">
                  <c:v>59.83</c:v>
                </c:pt>
                <c:pt idx="2249">
                  <c:v>59.8</c:v>
                </c:pt>
                <c:pt idx="2250">
                  <c:v>59.760000000000005</c:v>
                </c:pt>
                <c:pt idx="2251">
                  <c:v>59.730000000000004</c:v>
                </c:pt>
                <c:pt idx="2252">
                  <c:v>59.7</c:v>
                </c:pt>
                <c:pt idx="2253">
                  <c:v>59.67</c:v>
                </c:pt>
                <c:pt idx="2254">
                  <c:v>59.64</c:v>
                </c:pt>
                <c:pt idx="2255">
                  <c:v>59.61</c:v>
                </c:pt>
                <c:pt idx="2256">
                  <c:v>59.58</c:v>
                </c:pt>
                <c:pt idx="2257">
                  <c:v>59.540000000000006</c:v>
                </c:pt>
                <c:pt idx="2258">
                  <c:v>59.5</c:v>
                </c:pt>
                <c:pt idx="2259">
                  <c:v>59.459999999999994</c:v>
                </c:pt>
                <c:pt idx="2260">
                  <c:v>59.42</c:v>
                </c:pt>
                <c:pt idx="2261">
                  <c:v>59.370000000000005</c:v>
                </c:pt>
                <c:pt idx="2262">
                  <c:v>59.319999999999993</c:v>
                </c:pt>
                <c:pt idx="2263">
                  <c:v>59.269999999999996</c:v>
                </c:pt>
                <c:pt idx="2264">
                  <c:v>59.230000000000004</c:v>
                </c:pt>
                <c:pt idx="2265">
                  <c:v>59.180000000000007</c:v>
                </c:pt>
                <c:pt idx="2266">
                  <c:v>59.14</c:v>
                </c:pt>
                <c:pt idx="2267">
                  <c:v>59.11</c:v>
                </c:pt>
                <c:pt idx="2268">
                  <c:v>59.08</c:v>
                </c:pt>
                <c:pt idx="2269">
                  <c:v>59.05</c:v>
                </c:pt>
                <c:pt idx="2270">
                  <c:v>59.019999999999996</c:v>
                </c:pt>
                <c:pt idx="2271">
                  <c:v>58.980000000000004</c:v>
                </c:pt>
                <c:pt idx="2272">
                  <c:v>58.94</c:v>
                </c:pt>
                <c:pt idx="2273">
                  <c:v>58.900000000000006</c:v>
                </c:pt>
                <c:pt idx="2274">
                  <c:v>58.849999999999994</c:v>
                </c:pt>
                <c:pt idx="2275">
                  <c:v>58.81</c:v>
                </c:pt>
                <c:pt idx="2276">
                  <c:v>58.760000000000005</c:v>
                </c:pt>
                <c:pt idx="2277">
                  <c:v>58.709999999999994</c:v>
                </c:pt>
                <c:pt idx="2278">
                  <c:v>58.66</c:v>
                </c:pt>
                <c:pt idx="2279">
                  <c:v>58.620000000000005</c:v>
                </c:pt>
                <c:pt idx="2280">
                  <c:v>58.569999999999993</c:v>
                </c:pt>
                <c:pt idx="2281">
                  <c:v>58.53</c:v>
                </c:pt>
                <c:pt idx="2282">
                  <c:v>58.489999999999995</c:v>
                </c:pt>
                <c:pt idx="2283">
                  <c:v>58.45</c:v>
                </c:pt>
                <c:pt idx="2284">
                  <c:v>58.41</c:v>
                </c:pt>
                <c:pt idx="2285">
                  <c:v>58.370000000000005</c:v>
                </c:pt>
                <c:pt idx="2286">
                  <c:v>58.34</c:v>
                </c:pt>
                <c:pt idx="2287">
                  <c:v>58.31</c:v>
                </c:pt>
                <c:pt idx="2288">
                  <c:v>58.28</c:v>
                </c:pt>
                <c:pt idx="2289">
                  <c:v>58.260000000000005</c:v>
                </c:pt>
                <c:pt idx="2290">
                  <c:v>58.239999999999995</c:v>
                </c:pt>
                <c:pt idx="2291">
                  <c:v>58.209999999999994</c:v>
                </c:pt>
                <c:pt idx="2292">
                  <c:v>58.19</c:v>
                </c:pt>
                <c:pt idx="2293">
                  <c:v>58.150000000000006</c:v>
                </c:pt>
                <c:pt idx="2294">
                  <c:v>58.11</c:v>
                </c:pt>
                <c:pt idx="2295">
                  <c:v>58.05</c:v>
                </c:pt>
                <c:pt idx="2296">
                  <c:v>57.980000000000004</c:v>
                </c:pt>
                <c:pt idx="2297">
                  <c:v>57.91</c:v>
                </c:pt>
                <c:pt idx="2298">
                  <c:v>57.849999999999994</c:v>
                </c:pt>
                <c:pt idx="2299">
                  <c:v>57.790000000000006</c:v>
                </c:pt>
                <c:pt idx="2300">
                  <c:v>57.75</c:v>
                </c:pt>
                <c:pt idx="2301">
                  <c:v>57.72</c:v>
                </c:pt>
                <c:pt idx="2302">
                  <c:v>57.680000000000007</c:v>
                </c:pt>
                <c:pt idx="2303">
                  <c:v>57.650000000000006</c:v>
                </c:pt>
                <c:pt idx="2304">
                  <c:v>57.620000000000005</c:v>
                </c:pt>
                <c:pt idx="2305">
                  <c:v>57.58</c:v>
                </c:pt>
                <c:pt idx="2306">
                  <c:v>57.55</c:v>
                </c:pt>
                <c:pt idx="2307">
                  <c:v>57.510000000000005</c:v>
                </c:pt>
                <c:pt idx="2308">
                  <c:v>57.480000000000004</c:v>
                </c:pt>
                <c:pt idx="2309">
                  <c:v>57.44</c:v>
                </c:pt>
                <c:pt idx="2310">
                  <c:v>57.41</c:v>
                </c:pt>
                <c:pt idx="2311">
                  <c:v>57.39</c:v>
                </c:pt>
                <c:pt idx="2312">
                  <c:v>57.36</c:v>
                </c:pt>
                <c:pt idx="2313">
                  <c:v>57.33</c:v>
                </c:pt>
                <c:pt idx="2314">
                  <c:v>57.3</c:v>
                </c:pt>
                <c:pt idx="2315">
                  <c:v>57.269999999999996</c:v>
                </c:pt>
                <c:pt idx="2316">
                  <c:v>57.230000000000004</c:v>
                </c:pt>
                <c:pt idx="2317">
                  <c:v>57.2</c:v>
                </c:pt>
                <c:pt idx="2318">
                  <c:v>57.16</c:v>
                </c:pt>
                <c:pt idx="2319">
                  <c:v>57.129999999999995</c:v>
                </c:pt>
                <c:pt idx="2320">
                  <c:v>57.099999999999994</c:v>
                </c:pt>
                <c:pt idx="2321">
                  <c:v>57.08</c:v>
                </c:pt>
                <c:pt idx="2322">
                  <c:v>57.05</c:v>
                </c:pt>
                <c:pt idx="2323">
                  <c:v>57.03</c:v>
                </c:pt>
                <c:pt idx="2324">
                  <c:v>57</c:v>
                </c:pt>
                <c:pt idx="2325">
                  <c:v>56.97</c:v>
                </c:pt>
                <c:pt idx="2326">
                  <c:v>56.930000000000007</c:v>
                </c:pt>
                <c:pt idx="2327">
                  <c:v>56.89</c:v>
                </c:pt>
                <c:pt idx="2328">
                  <c:v>56.84</c:v>
                </c:pt>
                <c:pt idx="2329">
                  <c:v>56.8</c:v>
                </c:pt>
                <c:pt idx="2330">
                  <c:v>56.769999999999996</c:v>
                </c:pt>
                <c:pt idx="2331">
                  <c:v>56.739999999999995</c:v>
                </c:pt>
                <c:pt idx="2332">
                  <c:v>56.72</c:v>
                </c:pt>
                <c:pt idx="2333">
                  <c:v>56.7</c:v>
                </c:pt>
                <c:pt idx="2334">
                  <c:v>56.67</c:v>
                </c:pt>
                <c:pt idx="2335">
                  <c:v>56.650000000000006</c:v>
                </c:pt>
                <c:pt idx="2336">
                  <c:v>56.61</c:v>
                </c:pt>
                <c:pt idx="2337">
                  <c:v>56.58</c:v>
                </c:pt>
                <c:pt idx="2338">
                  <c:v>56.55</c:v>
                </c:pt>
                <c:pt idx="2339">
                  <c:v>56.519999999999996</c:v>
                </c:pt>
                <c:pt idx="2340">
                  <c:v>56.489999999999995</c:v>
                </c:pt>
                <c:pt idx="2341">
                  <c:v>56.47</c:v>
                </c:pt>
                <c:pt idx="2342">
                  <c:v>56.44</c:v>
                </c:pt>
                <c:pt idx="2343">
                  <c:v>56.42</c:v>
                </c:pt>
                <c:pt idx="2344">
                  <c:v>56.39</c:v>
                </c:pt>
                <c:pt idx="2345">
                  <c:v>56.370000000000005</c:v>
                </c:pt>
                <c:pt idx="2346">
                  <c:v>56.349999999999994</c:v>
                </c:pt>
                <c:pt idx="2347">
                  <c:v>56.319999999999993</c:v>
                </c:pt>
                <c:pt idx="2348">
                  <c:v>56.3</c:v>
                </c:pt>
                <c:pt idx="2349">
                  <c:v>56.28</c:v>
                </c:pt>
                <c:pt idx="2350">
                  <c:v>56.239999999999995</c:v>
                </c:pt>
                <c:pt idx="2351">
                  <c:v>56.2</c:v>
                </c:pt>
                <c:pt idx="2352">
                  <c:v>56.16</c:v>
                </c:pt>
                <c:pt idx="2353">
                  <c:v>56.120000000000005</c:v>
                </c:pt>
                <c:pt idx="2354">
                  <c:v>56.08</c:v>
                </c:pt>
                <c:pt idx="2355">
                  <c:v>56.06</c:v>
                </c:pt>
                <c:pt idx="2356">
                  <c:v>56.040000000000006</c:v>
                </c:pt>
                <c:pt idx="2357">
                  <c:v>56.019999999999996</c:v>
                </c:pt>
                <c:pt idx="2358">
                  <c:v>56.010000000000005</c:v>
                </c:pt>
                <c:pt idx="2359">
                  <c:v>56</c:v>
                </c:pt>
                <c:pt idx="2360">
                  <c:v>55.989999999999995</c:v>
                </c:pt>
                <c:pt idx="2361">
                  <c:v>55.97</c:v>
                </c:pt>
                <c:pt idx="2362">
                  <c:v>55.94</c:v>
                </c:pt>
                <c:pt idx="2363">
                  <c:v>55.900000000000006</c:v>
                </c:pt>
                <c:pt idx="2364">
                  <c:v>55.849999999999994</c:v>
                </c:pt>
                <c:pt idx="2365">
                  <c:v>55.790000000000006</c:v>
                </c:pt>
                <c:pt idx="2366">
                  <c:v>55.730000000000004</c:v>
                </c:pt>
                <c:pt idx="2367">
                  <c:v>55.680000000000007</c:v>
                </c:pt>
                <c:pt idx="2368">
                  <c:v>55.629999999999995</c:v>
                </c:pt>
                <c:pt idx="2369">
                  <c:v>55.58</c:v>
                </c:pt>
                <c:pt idx="2370">
                  <c:v>55.540000000000006</c:v>
                </c:pt>
                <c:pt idx="2371">
                  <c:v>55.510000000000005</c:v>
                </c:pt>
                <c:pt idx="2372">
                  <c:v>55.47</c:v>
                </c:pt>
                <c:pt idx="2373">
                  <c:v>55.430000000000007</c:v>
                </c:pt>
                <c:pt idx="2374">
                  <c:v>55.39</c:v>
                </c:pt>
                <c:pt idx="2375">
                  <c:v>55.34</c:v>
                </c:pt>
                <c:pt idx="2376">
                  <c:v>55.3</c:v>
                </c:pt>
                <c:pt idx="2377">
                  <c:v>55.25</c:v>
                </c:pt>
                <c:pt idx="2378">
                  <c:v>55.209999999999994</c:v>
                </c:pt>
                <c:pt idx="2379">
                  <c:v>55.180000000000007</c:v>
                </c:pt>
                <c:pt idx="2380">
                  <c:v>55.150000000000006</c:v>
                </c:pt>
                <c:pt idx="2381">
                  <c:v>55.120000000000005</c:v>
                </c:pt>
                <c:pt idx="2382">
                  <c:v>55.09</c:v>
                </c:pt>
                <c:pt idx="2383">
                  <c:v>55.05</c:v>
                </c:pt>
                <c:pt idx="2384">
                  <c:v>55.010000000000005</c:v>
                </c:pt>
                <c:pt idx="2385">
                  <c:v>54.959999999999994</c:v>
                </c:pt>
                <c:pt idx="2386">
                  <c:v>54.92</c:v>
                </c:pt>
                <c:pt idx="2387">
                  <c:v>54.870000000000005</c:v>
                </c:pt>
                <c:pt idx="2388">
                  <c:v>54.83</c:v>
                </c:pt>
                <c:pt idx="2389">
                  <c:v>54.8</c:v>
                </c:pt>
                <c:pt idx="2390">
                  <c:v>54.760000000000005</c:v>
                </c:pt>
                <c:pt idx="2391">
                  <c:v>54.72</c:v>
                </c:pt>
                <c:pt idx="2392">
                  <c:v>54.680000000000007</c:v>
                </c:pt>
                <c:pt idx="2393">
                  <c:v>54.629999999999995</c:v>
                </c:pt>
                <c:pt idx="2394">
                  <c:v>54.59</c:v>
                </c:pt>
                <c:pt idx="2395">
                  <c:v>54.540000000000006</c:v>
                </c:pt>
                <c:pt idx="2396">
                  <c:v>54.510000000000005</c:v>
                </c:pt>
                <c:pt idx="2397">
                  <c:v>54.480000000000004</c:v>
                </c:pt>
                <c:pt idx="2398">
                  <c:v>54.459999999999994</c:v>
                </c:pt>
                <c:pt idx="2399">
                  <c:v>54.44</c:v>
                </c:pt>
                <c:pt idx="2400">
                  <c:v>54.42</c:v>
                </c:pt>
                <c:pt idx="2401">
                  <c:v>54.39</c:v>
                </c:pt>
                <c:pt idx="2402">
                  <c:v>54.34</c:v>
                </c:pt>
                <c:pt idx="2403">
                  <c:v>54.269999999999996</c:v>
                </c:pt>
                <c:pt idx="2404">
                  <c:v>54.17</c:v>
                </c:pt>
                <c:pt idx="2405">
                  <c:v>54.08</c:v>
                </c:pt>
                <c:pt idx="2406">
                  <c:v>53.989999999999995</c:v>
                </c:pt>
                <c:pt idx="2407">
                  <c:v>53.92</c:v>
                </c:pt>
                <c:pt idx="2408">
                  <c:v>53.870000000000005</c:v>
                </c:pt>
                <c:pt idx="2409">
                  <c:v>53.84</c:v>
                </c:pt>
                <c:pt idx="2410">
                  <c:v>53.819999999999993</c:v>
                </c:pt>
                <c:pt idx="2411">
                  <c:v>53.8</c:v>
                </c:pt>
                <c:pt idx="2412">
                  <c:v>53.78</c:v>
                </c:pt>
                <c:pt idx="2413">
                  <c:v>53.760000000000005</c:v>
                </c:pt>
                <c:pt idx="2414">
                  <c:v>53.739999999999995</c:v>
                </c:pt>
                <c:pt idx="2415">
                  <c:v>53.709999999999994</c:v>
                </c:pt>
                <c:pt idx="2416">
                  <c:v>53.680000000000007</c:v>
                </c:pt>
                <c:pt idx="2417">
                  <c:v>53.650000000000006</c:v>
                </c:pt>
                <c:pt idx="2418">
                  <c:v>53.620000000000005</c:v>
                </c:pt>
                <c:pt idx="2419">
                  <c:v>53.599999999999994</c:v>
                </c:pt>
                <c:pt idx="2420">
                  <c:v>53.58</c:v>
                </c:pt>
                <c:pt idx="2421">
                  <c:v>53.569999999999993</c:v>
                </c:pt>
                <c:pt idx="2422">
                  <c:v>53.55</c:v>
                </c:pt>
                <c:pt idx="2423">
                  <c:v>53.53</c:v>
                </c:pt>
                <c:pt idx="2424">
                  <c:v>53.510000000000005</c:v>
                </c:pt>
                <c:pt idx="2425">
                  <c:v>53.489999999999995</c:v>
                </c:pt>
                <c:pt idx="2426">
                  <c:v>53.45</c:v>
                </c:pt>
                <c:pt idx="2427">
                  <c:v>53.42</c:v>
                </c:pt>
                <c:pt idx="2428">
                  <c:v>53.400000000000006</c:v>
                </c:pt>
                <c:pt idx="2429">
                  <c:v>53.370000000000005</c:v>
                </c:pt>
                <c:pt idx="2430">
                  <c:v>53.36</c:v>
                </c:pt>
                <c:pt idx="2431">
                  <c:v>53.349999999999994</c:v>
                </c:pt>
                <c:pt idx="2432">
                  <c:v>53.349999999999994</c:v>
                </c:pt>
                <c:pt idx="2433">
                  <c:v>53.36</c:v>
                </c:pt>
                <c:pt idx="2434">
                  <c:v>53.36</c:v>
                </c:pt>
                <c:pt idx="2435">
                  <c:v>53.370000000000005</c:v>
                </c:pt>
                <c:pt idx="2436">
                  <c:v>53.379999999999995</c:v>
                </c:pt>
                <c:pt idx="2437">
                  <c:v>53.379999999999995</c:v>
                </c:pt>
                <c:pt idx="2438">
                  <c:v>53.370000000000005</c:v>
                </c:pt>
                <c:pt idx="2439">
                  <c:v>53.36</c:v>
                </c:pt>
                <c:pt idx="2440">
                  <c:v>53.349999999999994</c:v>
                </c:pt>
                <c:pt idx="2441">
                  <c:v>53.34</c:v>
                </c:pt>
                <c:pt idx="2442">
                  <c:v>53.34</c:v>
                </c:pt>
                <c:pt idx="2443">
                  <c:v>53.34</c:v>
                </c:pt>
                <c:pt idx="2444">
                  <c:v>53.349999999999994</c:v>
                </c:pt>
                <c:pt idx="2445">
                  <c:v>53.36</c:v>
                </c:pt>
                <c:pt idx="2446">
                  <c:v>53.370000000000005</c:v>
                </c:pt>
                <c:pt idx="2447">
                  <c:v>53.39</c:v>
                </c:pt>
                <c:pt idx="2448">
                  <c:v>53.41</c:v>
                </c:pt>
                <c:pt idx="2449">
                  <c:v>53.42</c:v>
                </c:pt>
                <c:pt idx="2450">
                  <c:v>53.44</c:v>
                </c:pt>
                <c:pt idx="2451">
                  <c:v>53.459999999999994</c:v>
                </c:pt>
                <c:pt idx="2452">
                  <c:v>53.480000000000004</c:v>
                </c:pt>
                <c:pt idx="2453">
                  <c:v>53.5</c:v>
                </c:pt>
                <c:pt idx="2454">
                  <c:v>53.53</c:v>
                </c:pt>
                <c:pt idx="2455">
                  <c:v>53.55</c:v>
                </c:pt>
                <c:pt idx="2456">
                  <c:v>53.58</c:v>
                </c:pt>
                <c:pt idx="2457">
                  <c:v>53.599999999999994</c:v>
                </c:pt>
                <c:pt idx="2458">
                  <c:v>53.629999999999995</c:v>
                </c:pt>
                <c:pt idx="2459">
                  <c:v>53.650000000000006</c:v>
                </c:pt>
                <c:pt idx="2460">
                  <c:v>53.680000000000007</c:v>
                </c:pt>
                <c:pt idx="2461">
                  <c:v>53.709999999999994</c:v>
                </c:pt>
                <c:pt idx="2462">
                  <c:v>53.739999999999995</c:v>
                </c:pt>
                <c:pt idx="2463">
                  <c:v>53.769999999999996</c:v>
                </c:pt>
                <c:pt idx="2464">
                  <c:v>53.8</c:v>
                </c:pt>
                <c:pt idx="2465">
                  <c:v>53.84</c:v>
                </c:pt>
                <c:pt idx="2466">
                  <c:v>53.870000000000005</c:v>
                </c:pt>
                <c:pt idx="2467">
                  <c:v>53.900000000000006</c:v>
                </c:pt>
                <c:pt idx="2468">
                  <c:v>53.94</c:v>
                </c:pt>
                <c:pt idx="2469">
                  <c:v>53.97</c:v>
                </c:pt>
                <c:pt idx="2470">
                  <c:v>54.010000000000005</c:v>
                </c:pt>
                <c:pt idx="2471">
                  <c:v>54.05</c:v>
                </c:pt>
                <c:pt idx="2472">
                  <c:v>54.09</c:v>
                </c:pt>
                <c:pt idx="2473">
                  <c:v>54.129999999999995</c:v>
                </c:pt>
                <c:pt idx="2474">
                  <c:v>54.17</c:v>
                </c:pt>
                <c:pt idx="2475">
                  <c:v>54.209999999999994</c:v>
                </c:pt>
                <c:pt idx="2476">
                  <c:v>54.25</c:v>
                </c:pt>
                <c:pt idx="2477">
                  <c:v>54.290000000000006</c:v>
                </c:pt>
                <c:pt idx="2478">
                  <c:v>54.34</c:v>
                </c:pt>
                <c:pt idx="2479">
                  <c:v>54.379999999999995</c:v>
                </c:pt>
                <c:pt idx="2480">
                  <c:v>54.42</c:v>
                </c:pt>
                <c:pt idx="2481">
                  <c:v>54.47</c:v>
                </c:pt>
                <c:pt idx="2482">
                  <c:v>54.510000000000005</c:v>
                </c:pt>
                <c:pt idx="2483">
                  <c:v>54.56</c:v>
                </c:pt>
                <c:pt idx="2484">
                  <c:v>54.61</c:v>
                </c:pt>
                <c:pt idx="2485">
                  <c:v>54.650000000000006</c:v>
                </c:pt>
                <c:pt idx="2486">
                  <c:v>54.7</c:v>
                </c:pt>
                <c:pt idx="2487">
                  <c:v>54.75</c:v>
                </c:pt>
                <c:pt idx="2488">
                  <c:v>54.790000000000006</c:v>
                </c:pt>
                <c:pt idx="2489">
                  <c:v>54.84</c:v>
                </c:pt>
                <c:pt idx="2490">
                  <c:v>54.89</c:v>
                </c:pt>
                <c:pt idx="2491">
                  <c:v>54.94</c:v>
                </c:pt>
                <c:pt idx="2492">
                  <c:v>55</c:v>
                </c:pt>
                <c:pt idx="2493">
                  <c:v>55.05</c:v>
                </c:pt>
                <c:pt idx="2494">
                  <c:v>55.099999999999994</c:v>
                </c:pt>
                <c:pt idx="2495">
                  <c:v>55.16</c:v>
                </c:pt>
                <c:pt idx="2496">
                  <c:v>55.209999999999994</c:v>
                </c:pt>
                <c:pt idx="2497">
                  <c:v>55.269999999999996</c:v>
                </c:pt>
                <c:pt idx="2498">
                  <c:v>55.319999999999993</c:v>
                </c:pt>
                <c:pt idx="2499">
                  <c:v>55.379999999999995</c:v>
                </c:pt>
                <c:pt idx="2500">
                  <c:v>55.430000000000007</c:v>
                </c:pt>
                <c:pt idx="2501">
                  <c:v>55.480000000000004</c:v>
                </c:pt>
                <c:pt idx="2502">
                  <c:v>55.540000000000006</c:v>
                </c:pt>
                <c:pt idx="2503">
                  <c:v>55.59</c:v>
                </c:pt>
                <c:pt idx="2504">
                  <c:v>55.650000000000006</c:v>
                </c:pt>
                <c:pt idx="2505">
                  <c:v>55.709999999999994</c:v>
                </c:pt>
                <c:pt idx="2506">
                  <c:v>55.760000000000005</c:v>
                </c:pt>
                <c:pt idx="2507">
                  <c:v>55.819999999999993</c:v>
                </c:pt>
                <c:pt idx="2508">
                  <c:v>55.879999999999995</c:v>
                </c:pt>
                <c:pt idx="2509">
                  <c:v>55.94</c:v>
                </c:pt>
                <c:pt idx="2510">
                  <c:v>55.989999999999995</c:v>
                </c:pt>
                <c:pt idx="2511">
                  <c:v>56.05</c:v>
                </c:pt>
                <c:pt idx="2512">
                  <c:v>56.11</c:v>
                </c:pt>
                <c:pt idx="2513">
                  <c:v>56.17</c:v>
                </c:pt>
                <c:pt idx="2514">
                  <c:v>56.230000000000004</c:v>
                </c:pt>
                <c:pt idx="2515">
                  <c:v>56.28</c:v>
                </c:pt>
                <c:pt idx="2516">
                  <c:v>56.34</c:v>
                </c:pt>
                <c:pt idx="2517">
                  <c:v>56.400000000000006</c:v>
                </c:pt>
                <c:pt idx="2518">
                  <c:v>56.459999999999994</c:v>
                </c:pt>
                <c:pt idx="2519">
                  <c:v>56.519999999999996</c:v>
                </c:pt>
                <c:pt idx="2520">
                  <c:v>56.58</c:v>
                </c:pt>
                <c:pt idx="2521">
                  <c:v>56.650000000000006</c:v>
                </c:pt>
                <c:pt idx="2522">
                  <c:v>56.709999999999994</c:v>
                </c:pt>
                <c:pt idx="2523">
                  <c:v>56.78</c:v>
                </c:pt>
                <c:pt idx="2524">
                  <c:v>56.84</c:v>
                </c:pt>
                <c:pt idx="2525">
                  <c:v>56.900000000000006</c:v>
                </c:pt>
                <c:pt idx="2526">
                  <c:v>56.95</c:v>
                </c:pt>
                <c:pt idx="2527">
                  <c:v>57.010000000000005</c:v>
                </c:pt>
                <c:pt idx="2528">
                  <c:v>57.069999999999993</c:v>
                </c:pt>
                <c:pt idx="2529">
                  <c:v>57.120000000000005</c:v>
                </c:pt>
                <c:pt idx="2530">
                  <c:v>57.180000000000007</c:v>
                </c:pt>
                <c:pt idx="2531">
                  <c:v>57.239999999999995</c:v>
                </c:pt>
                <c:pt idx="2532">
                  <c:v>57.290000000000006</c:v>
                </c:pt>
                <c:pt idx="2533">
                  <c:v>57.349999999999994</c:v>
                </c:pt>
                <c:pt idx="2534">
                  <c:v>57.400000000000006</c:v>
                </c:pt>
                <c:pt idx="2535">
                  <c:v>57.459999999999994</c:v>
                </c:pt>
                <c:pt idx="2536">
                  <c:v>57.510000000000005</c:v>
                </c:pt>
                <c:pt idx="2537">
                  <c:v>57.569999999999993</c:v>
                </c:pt>
                <c:pt idx="2538">
                  <c:v>57.620000000000005</c:v>
                </c:pt>
                <c:pt idx="2539">
                  <c:v>57.680000000000007</c:v>
                </c:pt>
                <c:pt idx="2540">
                  <c:v>57.730000000000004</c:v>
                </c:pt>
                <c:pt idx="2541">
                  <c:v>57.78</c:v>
                </c:pt>
                <c:pt idx="2542">
                  <c:v>57.83</c:v>
                </c:pt>
                <c:pt idx="2543">
                  <c:v>57.870000000000005</c:v>
                </c:pt>
                <c:pt idx="2544">
                  <c:v>57.92</c:v>
                </c:pt>
                <c:pt idx="2545">
                  <c:v>57.97</c:v>
                </c:pt>
                <c:pt idx="2546">
                  <c:v>58.019999999999996</c:v>
                </c:pt>
                <c:pt idx="2547">
                  <c:v>58.069999999999993</c:v>
                </c:pt>
                <c:pt idx="2548">
                  <c:v>58.11</c:v>
                </c:pt>
                <c:pt idx="2549">
                  <c:v>58.16</c:v>
                </c:pt>
                <c:pt idx="2550">
                  <c:v>58.2</c:v>
                </c:pt>
                <c:pt idx="2551">
                  <c:v>58.239999999999995</c:v>
                </c:pt>
                <c:pt idx="2552">
                  <c:v>58.28</c:v>
                </c:pt>
                <c:pt idx="2553">
                  <c:v>58.319999999999993</c:v>
                </c:pt>
                <c:pt idx="2554">
                  <c:v>58.36</c:v>
                </c:pt>
                <c:pt idx="2555">
                  <c:v>58.400000000000006</c:v>
                </c:pt>
                <c:pt idx="2556">
                  <c:v>58.44</c:v>
                </c:pt>
                <c:pt idx="2557">
                  <c:v>58.47</c:v>
                </c:pt>
                <c:pt idx="2558">
                  <c:v>58.5</c:v>
                </c:pt>
                <c:pt idx="2559">
                  <c:v>58.540000000000006</c:v>
                </c:pt>
                <c:pt idx="2560">
                  <c:v>58.569999999999993</c:v>
                </c:pt>
                <c:pt idx="2561">
                  <c:v>58.599999999999994</c:v>
                </c:pt>
                <c:pt idx="2562">
                  <c:v>58.620000000000005</c:v>
                </c:pt>
                <c:pt idx="2563">
                  <c:v>58.64</c:v>
                </c:pt>
                <c:pt idx="2564">
                  <c:v>58.66</c:v>
                </c:pt>
                <c:pt idx="2565">
                  <c:v>58.67</c:v>
                </c:pt>
                <c:pt idx="2566">
                  <c:v>58.680000000000007</c:v>
                </c:pt>
                <c:pt idx="2567">
                  <c:v>58.7</c:v>
                </c:pt>
                <c:pt idx="2568">
                  <c:v>58.709999999999994</c:v>
                </c:pt>
                <c:pt idx="2569">
                  <c:v>58.72</c:v>
                </c:pt>
                <c:pt idx="2570">
                  <c:v>58.730000000000004</c:v>
                </c:pt>
                <c:pt idx="2571">
                  <c:v>58.739999999999995</c:v>
                </c:pt>
                <c:pt idx="2572">
                  <c:v>58.75</c:v>
                </c:pt>
                <c:pt idx="2573">
                  <c:v>58.760000000000005</c:v>
                </c:pt>
                <c:pt idx="2574">
                  <c:v>58.760000000000005</c:v>
                </c:pt>
                <c:pt idx="2575">
                  <c:v>58.769999999999996</c:v>
                </c:pt>
                <c:pt idx="2576">
                  <c:v>58.769999999999996</c:v>
                </c:pt>
                <c:pt idx="2577">
                  <c:v>58.769999999999996</c:v>
                </c:pt>
                <c:pt idx="2578">
                  <c:v>58.78</c:v>
                </c:pt>
                <c:pt idx="2579">
                  <c:v>58.78</c:v>
                </c:pt>
                <c:pt idx="2580">
                  <c:v>58.78</c:v>
                </c:pt>
                <c:pt idx="2581">
                  <c:v>58.78</c:v>
                </c:pt>
                <c:pt idx="2582">
                  <c:v>58.78</c:v>
                </c:pt>
                <c:pt idx="2583">
                  <c:v>58.769999999999996</c:v>
                </c:pt>
                <c:pt idx="2584">
                  <c:v>58.769999999999996</c:v>
                </c:pt>
                <c:pt idx="2585">
                  <c:v>58.75</c:v>
                </c:pt>
                <c:pt idx="2586">
                  <c:v>58.730000000000004</c:v>
                </c:pt>
                <c:pt idx="2587">
                  <c:v>58.709999999999994</c:v>
                </c:pt>
                <c:pt idx="2588">
                  <c:v>58.69</c:v>
                </c:pt>
                <c:pt idx="2589">
                  <c:v>58.67</c:v>
                </c:pt>
                <c:pt idx="2590">
                  <c:v>58.650000000000006</c:v>
                </c:pt>
                <c:pt idx="2591">
                  <c:v>58.650000000000006</c:v>
                </c:pt>
                <c:pt idx="2592">
                  <c:v>58.650000000000006</c:v>
                </c:pt>
                <c:pt idx="2593">
                  <c:v>58.650000000000006</c:v>
                </c:pt>
                <c:pt idx="2594">
                  <c:v>58.66</c:v>
                </c:pt>
                <c:pt idx="2595">
                  <c:v>58.66</c:v>
                </c:pt>
                <c:pt idx="2596">
                  <c:v>58.66</c:v>
                </c:pt>
                <c:pt idx="2597">
                  <c:v>58.650000000000006</c:v>
                </c:pt>
                <c:pt idx="2598">
                  <c:v>58.629999999999995</c:v>
                </c:pt>
                <c:pt idx="2599">
                  <c:v>58.599999999999994</c:v>
                </c:pt>
                <c:pt idx="2600">
                  <c:v>58.56</c:v>
                </c:pt>
                <c:pt idx="2601">
                  <c:v>58.53</c:v>
                </c:pt>
                <c:pt idx="2602">
                  <c:v>58.5</c:v>
                </c:pt>
                <c:pt idx="2603">
                  <c:v>58.489999999999995</c:v>
                </c:pt>
                <c:pt idx="2604">
                  <c:v>58.480000000000004</c:v>
                </c:pt>
                <c:pt idx="2605">
                  <c:v>58.480000000000004</c:v>
                </c:pt>
                <c:pt idx="2606">
                  <c:v>58.480000000000004</c:v>
                </c:pt>
                <c:pt idx="2607">
                  <c:v>58.480000000000004</c:v>
                </c:pt>
                <c:pt idx="2608">
                  <c:v>58.489999999999995</c:v>
                </c:pt>
                <c:pt idx="2609">
                  <c:v>58.5</c:v>
                </c:pt>
                <c:pt idx="2610">
                  <c:v>58.510000000000005</c:v>
                </c:pt>
                <c:pt idx="2611">
                  <c:v>58.510000000000005</c:v>
                </c:pt>
                <c:pt idx="2612">
                  <c:v>58.519999999999996</c:v>
                </c:pt>
                <c:pt idx="2613">
                  <c:v>58.53</c:v>
                </c:pt>
                <c:pt idx="2614">
                  <c:v>58.540000000000006</c:v>
                </c:pt>
                <c:pt idx="2615">
                  <c:v>58.55</c:v>
                </c:pt>
                <c:pt idx="2616">
                  <c:v>58.569999999999993</c:v>
                </c:pt>
                <c:pt idx="2617">
                  <c:v>58.58</c:v>
                </c:pt>
                <c:pt idx="2618">
                  <c:v>58.59</c:v>
                </c:pt>
                <c:pt idx="2619">
                  <c:v>58.599999999999994</c:v>
                </c:pt>
                <c:pt idx="2620">
                  <c:v>58.61</c:v>
                </c:pt>
                <c:pt idx="2621">
                  <c:v>58.620000000000005</c:v>
                </c:pt>
                <c:pt idx="2622">
                  <c:v>58.64</c:v>
                </c:pt>
                <c:pt idx="2623">
                  <c:v>58.66</c:v>
                </c:pt>
                <c:pt idx="2624">
                  <c:v>58.69</c:v>
                </c:pt>
                <c:pt idx="2625">
                  <c:v>58.72</c:v>
                </c:pt>
                <c:pt idx="2626">
                  <c:v>58.739999999999995</c:v>
                </c:pt>
                <c:pt idx="2627">
                  <c:v>58.769999999999996</c:v>
                </c:pt>
                <c:pt idx="2628">
                  <c:v>58.8</c:v>
                </c:pt>
                <c:pt idx="2629">
                  <c:v>58.84</c:v>
                </c:pt>
                <c:pt idx="2630">
                  <c:v>58.870000000000005</c:v>
                </c:pt>
                <c:pt idx="2631">
                  <c:v>58.900000000000006</c:v>
                </c:pt>
                <c:pt idx="2632">
                  <c:v>58.94</c:v>
                </c:pt>
                <c:pt idx="2633">
                  <c:v>58.980000000000004</c:v>
                </c:pt>
                <c:pt idx="2634">
                  <c:v>59.010000000000005</c:v>
                </c:pt>
                <c:pt idx="2635">
                  <c:v>59.05</c:v>
                </c:pt>
                <c:pt idx="2636">
                  <c:v>59.08</c:v>
                </c:pt>
                <c:pt idx="2637">
                  <c:v>59.120000000000005</c:v>
                </c:pt>
                <c:pt idx="2638">
                  <c:v>59.16</c:v>
                </c:pt>
                <c:pt idx="2639">
                  <c:v>59.2</c:v>
                </c:pt>
                <c:pt idx="2640">
                  <c:v>59.239999999999995</c:v>
                </c:pt>
                <c:pt idx="2641">
                  <c:v>59.28</c:v>
                </c:pt>
                <c:pt idx="2642">
                  <c:v>59.33</c:v>
                </c:pt>
                <c:pt idx="2643">
                  <c:v>59.370000000000005</c:v>
                </c:pt>
                <c:pt idx="2644">
                  <c:v>59.41</c:v>
                </c:pt>
                <c:pt idx="2645">
                  <c:v>59.459999999999994</c:v>
                </c:pt>
                <c:pt idx="2646">
                  <c:v>59.5</c:v>
                </c:pt>
                <c:pt idx="2647">
                  <c:v>59.540000000000006</c:v>
                </c:pt>
                <c:pt idx="2648">
                  <c:v>59.58</c:v>
                </c:pt>
                <c:pt idx="2649">
                  <c:v>59.629999999999995</c:v>
                </c:pt>
                <c:pt idx="2650">
                  <c:v>59.67</c:v>
                </c:pt>
                <c:pt idx="2651">
                  <c:v>59.709999999999994</c:v>
                </c:pt>
                <c:pt idx="2652">
                  <c:v>59.75</c:v>
                </c:pt>
                <c:pt idx="2653">
                  <c:v>59.790000000000006</c:v>
                </c:pt>
                <c:pt idx="2654">
                  <c:v>59.84</c:v>
                </c:pt>
                <c:pt idx="2655">
                  <c:v>59.879999999999995</c:v>
                </c:pt>
                <c:pt idx="2656">
                  <c:v>59.930000000000007</c:v>
                </c:pt>
                <c:pt idx="2657">
                  <c:v>59.97</c:v>
                </c:pt>
                <c:pt idx="2658">
                  <c:v>60.019999999999996</c:v>
                </c:pt>
                <c:pt idx="2659">
                  <c:v>60.06</c:v>
                </c:pt>
                <c:pt idx="2660">
                  <c:v>60.099999999999994</c:v>
                </c:pt>
                <c:pt idx="2661">
                  <c:v>60.14</c:v>
                </c:pt>
                <c:pt idx="2662">
                  <c:v>60.19</c:v>
                </c:pt>
                <c:pt idx="2663">
                  <c:v>60.230000000000004</c:v>
                </c:pt>
                <c:pt idx="2664">
                  <c:v>60.269999999999996</c:v>
                </c:pt>
                <c:pt idx="2665">
                  <c:v>60.31</c:v>
                </c:pt>
                <c:pt idx="2666">
                  <c:v>60.34</c:v>
                </c:pt>
                <c:pt idx="2667">
                  <c:v>60.370000000000005</c:v>
                </c:pt>
                <c:pt idx="2668">
                  <c:v>60.39</c:v>
                </c:pt>
                <c:pt idx="2669">
                  <c:v>60.41</c:v>
                </c:pt>
                <c:pt idx="2670">
                  <c:v>60.430000000000007</c:v>
                </c:pt>
                <c:pt idx="2671">
                  <c:v>60.45</c:v>
                </c:pt>
                <c:pt idx="2672">
                  <c:v>60.47</c:v>
                </c:pt>
                <c:pt idx="2673">
                  <c:v>60.489999999999995</c:v>
                </c:pt>
                <c:pt idx="2674">
                  <c:v>60.5</c:v>
                </c:pt>
                <c:pt idx="2675">
                  <c:v>60.519999999999996</c:v>
                </c:pt>
                <c:pt idx="2676">
                  <c:v>60.53</c:v>
                </c:pt>
                <c:pt idx="2677">
                  <c:v>60.540000000000006</c:v>
                </c:pt>
                <c:pt idx="2678">
                  <c:v>60.55</c:v>
                </c:pt>
                <c:pt idx="2679">
                  <c:v>60.56</c:v>
                </c:pt>
                <c:pt idx="2680">
                  <c:v>60.569999999999993</c:v>
                </c:pt>
                <c:pt idx="2681">
                  <c:v>60.569999999999993</c:v>
                </c:pt>
                <c:pt idx="2682">
                  <c:v>60.58</c:v>
                </c:pt>
                <c:pt idx="2683">
                  <c:v>60.59</c:v>
                </c:pt>
                <c:pt idx="2684">
                  <c:v>60.59</c:v>
                </c:pt>
                <c:pt idx="2685">
                  <c:v>60.59</c:v>
                </c:pt>
                <c:pt idx="2686">
                  <c:v>60.59</c:v>
                </c:pt>
                <c:pt idx="2687">
                  <c:v>60.59</c:v>
                </c:pt>
                <c:pt idx="2688">
                  <c:v>60.58</c:v>
                </c:pt>
                <c:pt idx="2689">
                  <c:v>60.569999999999993</c:v>
                </c:pt>
                <c:pt idx="2690">
                  <c:v>60.56</c:v>
                </c:pt>
                <c:pt idx="2691">
                  <c:v>60.55</c:v>
                </c:pt>
                <c:pt idx="2692">
                  <c:v>60.540000000000006</c:v>
                </c:pt>
                <c:pt idx="2693">
                  <c:v>60.540000000000006</c:v>
                </c:pt>
                <c:pt idx="2694">
                  <c:v>60.540000000000006</c:v>
                </c:pt>
                <c:pt idx="2695">
                  <c:v>60.540000000000006</c:v>
                </c:pt>
                <c:pt idx="2696">
                  <c:v>60.53</c:v>
                </c:pt>
                <c:pt idx="2697">
                  <c:v>60.510000000000005</c:v>
                </c:pt>
                <c:pt idx="2698">
                  <c:v>60.5</c:v>
                </c:pt>
                <c:pt idx="2699">
                  <c:v>60.480000000000004</c:v>
                </c:pt>
                <c:pt idx="2700">
                  <c:v>60.459999999999994</c:v>
                </c:pt>
                <c:pt idx="2701">
                  <c:v>60.459999999999994</c:v>
                </c:pt>
                <c:pt idx="2702">
                  <c:v>60.45</c:v>
                </c:pt>
                <c:pt idx="2703">
                  <c:v>60.459999999999994</c:v>
                </c:pt>
                <c:pt idx="2704">
                  <c:v>60.459999999999994</c:v>
                </c:pt>
                <c:pt idx="2705">
                  <c:v>60.459999999999994</c:v>
                </c:pt>
                <c:pt idx="2706">
                  <c:v>60.47</c:v>
                </c:pt>
                <c:pt idx="2707">
                  <c:v>60.47</c:v>
                </c:pt>
                <c:pt idx="2708">
                  <c:v>60.47</c:v>
                </c:pt>
                <c:pt idx="2709">
                  <c:v>60.47</c:v>
                </c:pt>
                <c:pt idx="2710">
                  <c:v>60.47</c:v>
                </c:pt>
                <c:pt idx="2711">
                  <c:v>60.47</c:v>
                </c:pt>
                <c:pt idx="2712">
                  <c:v>60.480000000000004</c:v>
                </c:pt>
                <c:pt idx="2713">
                  <c:v>60.489999999999995</c:v>
                </c:pt>
                <c:pt idx="2714">
                  <c:v>60.5</c:v>
                </c:pt>
                <c:pt idx="2715">
                  <c:v>60.510000000000005</c:v>
                </c:pt>
                <c:pt idx="2716">
                  <c:v>60.53</c:v>
                </c:pt>
                <c:pt idx="2717">
                  <c:v>60.55</c:v>
                </c:pt>
                <c:pt idx="2718">
                  <c:v>60.56</c:v>
                </c:pt>
                <c:pt idx="2719">
                  <c:v>60.59</c:v>
                </c:pt>
                <c:pt idx="2720">
                  <c:v>60.61</c:v>
                </c:pt>
                <c:pt idx="2721">
                  <c:v>60.629999999999995</c:v>
                </c:pt>
                <c:pt idx="2722">
                  <c:v>60.66</c:v>
                </c:pt>
                <c:pt idx="2723">
                  <c:v>60.69</c:v>
                </c:pt>
                <c:pt idx="2724">
                  <c:v>60.72</c:v>
                </c:pt>
                <c:pt idx="2725">
                  <c:v>60.75</c:v>
                </c:pt>
                <c:pt idx="2726">
                  <c:v>60.790000000000006</c:v>
                </c:pt>
                <c:pt idx="2727">
                  <c:v>60.819999999999993</c:v>
                </c:pt>
                <c:pt idx="2728">
                  <c:v>60.86</c:v>
                </c:pt>
                <c:pt idx="2729">
                  <c:v>60.900000000000006</c:v>
                </c:pt>
                <c:pt idx="2730">
                  <c:v>60.95</c:v>
                </c:pt>
                <c:pt idx="2731">
                  <c:v>60.989999999999995</c:v>
                </c:pt>
                <c:pt idx="2732">
                  <c:v>61.040000000000006</c:v>
                </c:pt>
                <c:pt idx="2733">
                  <c:v>61.09</c:v>
                </c:pt>
                <c:pt idx="2734">
                  <c:v>61.150000000000006</c:v>
                </c:pt>
                <c:pt idx="2735">
                  <c:v>61.2</c:v>
                </c:pt>
                <c:pt idx="2736">
                  <c:v>61.260000000000005</c:v>
                </c:pt>
                <c:pt idx="2737">
                  <c:v>61.31</c:v>
                </c:pt>
                <c:pt idx="2738">
                  <c:v>61.36</c:v>
                </c:pt>
                <c:pt idx="2739">
                  <c:v>61.400000000000006</c:v>
                </c:pt>
                <c:pt idx="2740">
                  <c:v>61.45</c:v>
                </c:pt>
                <c:pt idx="2741">
                  <c:v>61.5</c:v>
                </c:pt>
                <c:pt idx="2742">
                  <c:v>61.55</c:v>
                </c:pt>
                <c:pt idx="2743">
                  <c:v>61.599999999999994</c:v>
                </c:pt>
                <c:pt idx="2744">
                  <c:v>61.66</c:v>
                </c:pt>
                <c:pt idx="2745">
                  <c:v>61.72</c:v>
                </c:pt>
                <c:pt idx="2746">
                  <c:v>61.790000000000006</c:v>
                </c:pt>
                <c:pt idx="2747">
                  <c:v>61.849999999999994</c:v>
                </c:pt>
                <c:pt idx="2748">
                  <c:v>61.91</c:v>
                </c:pt>
                <c:pt idx="2749">
                  <c:v>61.980000000000004</c:v>
                </c:pt>
                <c:pt idx="2750">
                  <c:v>62.040000000000006</c:v>
                </c:pt>
                <c:pt idx="2751">
                  <c:v>62.11</c:v>
                </c:pt>
                <c:pt idx="2752">
                  <c:v>62.19</c:v>
                </c:pt>
                <c:pt idx="2753">
                  <c:v>62.260000000000005</c:v>
                </c:pt>
                <c:pt idx="2754">
                  <c:v>62.33</c:v>
                </c:pt>
                <c:pt idx="2755">
                  <c:v>62.41</c:v>
                </c:pt>
                <c:pt idx="2756">
                  <c:v>62.480000000000004</c:v>
                </c:pt>
                <c:pt idx="2757">
                  <c:v>62.56</c:v>
                </c:pt>
                <c:pt idx="2758">
                  <c:v>62.64</c:v>
                </c:pt>
                <c:pt idx="2759">
                  <c:v>62.730000000000004</c:v>
                </c:pt>
                <c:pt idx="2760">
                  <c:v>62.81</c:v>
                </c:pt>
                <c:pt idx="2761">
                  <c:v>62.89</c:v>
                </c:pt>
                <c:pt idx="2762">
                  <c:v>62.959999999999994</c:v>
                </c:pt>
                <c:pt idx="2763">
                  <c:v>63.040000000000006</c:v>
                </c:pt>
                <c:pt idx="2764">
                  <c:v>63.120000000000005</c:v>
                </c:pt>
                <c:pt idx="2765">
                  <c:v>63.209999999999994</c:v>
                </c:pt>
                <c:pt idx="2766">
                  <c:v>63.31</c:v>
                </c:pt>
                <c:pt idx="2767">
                  <c:v>63.42</c:v>
                </c:pt>
                <c:pt idx="2768">
                  <c:v>63.53</c:v>
                </c:pt>
                <c:pt idx="2769">
                  <c:v>63.629999999999995</c:v>
                </c:pt>
                <c:pt idx="2770">
                  <c:v>63.709999999999994</c:v>
                </c:pt>
                <c:pt idx="2771">
                  <c:v>63.78</c:v>
                </c:pt>
                <c:pt idx="2772">
                  <c:v>63.84</c:v>
                </c:pt>
                <c:pt idx="2773">
                  <c:v>63.89</c:v>
                </c:pt>
                <c:pt idx="2774">
                  <c:v>63.95</c:v>
                </c:pt>
                <c:pt idx="2775">
                  <c:v>64.02</c:v>
                </c:pt>
                <c:pt idx="2776">
                  <c:v>64.09</c:v>
                </c:pt>
                <c:pt idx="2777">
                  <c:v>64.16</c:v>
                </c:pt>
                <c:pt idx="2778">
                  <c:v>64.239999999999995</c:v>
                </c:pt>
                <c:pt idx="2779">
                  <c:v>64.319999999999993</c:v>
                </c:pt>
                <c:pt idx="2780">
                  <c:v>64.39</c:v>
                </c:pt>
                <c:pt idx="2781">
                  <c:v>64.45</c:v>
                </c:pt>
                <c:pt idx="2782">
                  <c:v>64.52</c:v>
                </c:pt>
                <c:pt idx="2783">
                  <c:v>64.58</c:v>
                </c:pt>
                <c:pt idx="2784">
                  <c:v>64.64</c:v>
                </c:pt>
                <c:pt idx="2785">
                  <c:v>64.7</c:v>
                </c:pt>
                <c:pt idx="2786">
                  <c:v>64.760000000000005</c:v>
                </c:pt>
                <c:pt idx="2787">
                  <c:v>64.819999999999993</c:v>
                </c:pt>
                <c:pt idx="2788">
                  <c:v>64.88</c:v>
                </c:pt>
                <c:pt idx="2789">
                  <c:v>64.930000000000007</c:v>
                </c:pt>
                <c:pt idx="2790">
                  <c:v>64.989999999999995</c:v>
                </c:pt>
                <c:pt idx="2791">
                  <c:v>65.040000000000006</c:v>
                </c:pt>
                <c:pt idx="2792">
                  <c:v>65.099999999999994</c:v>
                </c:pt>
                <c:pt idx="2793">
                  <c:v>65.150000000000006</c:v>
                </c:pt>
                <c:pt idx="2794">
                  <c:v>65.2</c:v>
                </c:pt>
                <c:pt idx="2795">
                  <c:v>65.25</c:v>
                </c:pt>
                <c:pt idx="2796">
                  <c:v>65.290000000000006</c:v>
                </c:pt>
                <c:pt idx="2797">
                  <c:v>65.33</c:v>
                </c:pt>
                <c:pt idx="2798">
                  <c:v>65.38</c:v>
                </c:pt>
                <c:pt idx="2799">
                  <c:v>65.42</c:v>
                </c:pt>
                <c:pt idx="2800">
                  <c:v>65.459999999999994</c:v>
                </c:pt>
                <c:pt idx="2801">
                  <c:v>65.510000000000005</c:v>
                </c:pt>
                <c:pt idx="2802">
                  <c:v>65.55</c:v>
                </c:pt>
                <c:pt idx="2803">
                  <c:v>65.58</c:v>
                </c:pt>
                <c:pt idx="2804">
                  <c:v>65.61</c:v>
                </c:pt>
                <c:pt idx="2805">
                  <c:v>65.64</c:v>
                </c:pt>
                <c:pt idx="2806">
                  <c:v>65.66</c:v>
                </c:pt>
                <c:pt idx="2807">
                  <c:v>65.69</c:v>
                </c:pt>
                <c:pt idx="2808">
                  <c:v>65.709999999999994</c:v>
                </c:pt>
                <c:pt idx="2809">
                  <c:v>65.73</c:v>
                </c:pt>
                <c:pt idx="2810">
                  <c:v>65.75</c:v>
                </c:pt>
                <c:pt idx="2811">
                  <c:v>65.77</c:v>
                </c:pt>
                <c:pt idx="2812">
                  <c:v>65.790000000000006</c:v>
                </c:pt>
                <c:pt idx="2813">
                  <c:v>65.81</c:v>
                </c:pt>
                <c:pt idx="2814">
                  <c:v>65.83</c:v>
                </c:pt>
                <c:pt idx="2815">
                  <c:v>65.849999999999994</c:v>
                </c:pt>
                <c:pt idx="2816">
                  <c:v>65.87</c:v>
                </c:pt>
                <c:pt idx="2817">
                  <c:v>65.88</c:v>
                </c:pt>
                <c:pt idx="2818">
                  <c:v>65.900000000000006</c:v>
                </c:pt>
                <c:pt idx="2819">
                  <c:v>65.91</c:v>
                </c:pt>
                <c:pt idx="2820">
                  <c:v>65.91</c:v>
                </c:pt>
                <c:pt idx="2821">
                  <c:v>65.92</c:v>
                </c:pt>
                <c:pt idx="2822">
                  <c:v>65.930000000000007</c:v>
                </c:pt>
                <c:pt idx="2823">
                  <c:v>65.930000000000007</c:v>
                </c:pt>
                <c:pt idx="2824">
                  <c:v>65.94</c:v>
                </c:pt>
                <c:pt idx="2825">
                  <c:v>65.95</c:v>
                </c:pt>
                <c:pt idx="2826">
                  <c:v>65.94</c:v>
                </c:pt>
                <c:pt idx="2827">
                  <c:v>65.94</c:v>
                </c:pt>
                <c:pt idx="2828">
                  <c:v>65.930000000000007</c:v>
                </c:pt>
                <c:pt idx="2829">
                  <c:v>65.92</c:v>
                </c:pt>
                <c:pt idx="2830">
                  <c:v>65.91</c:v>
                </c:pt>
                <c:pt idx="2831">
                  <c:v>65.900000000000006</c:v>
                </c:pt>
                <c:pt idx="2832">
                  <c:v>65.900000000000006</c:v>
                </c:pt>
                <c:pt idx="2833">
                  <c:v>65.89</c:v>
                </c:pt>
                <c:pt idx="2834">
                  <c:v>65.89</c:v>
                </c:pt>
                <c:pt idx="2835">
                  <c:v>65.88</c:v>
                </c:pt>
                <c:pt idx="2836">
                  <c:v>65.87</c:v>
                </c:pt>
                <c:pt idx="2837">
                  <c:v>65.86</c:v>
                </c:pt>
                <c:pt idx="2838">
                  <c:v>65.849999999999994</c:v>
                </c:pt>
                <c:pt idx="2839">
                  <c:v>65.849999999999994</c:v>
                </c:pt>
                <c:pt idx="2840">
                  <c:v>65.84</c:v>
                </c:pt>
                <c:pt idx="2841">
                  <c:v>65.84</c:v>
                </c:pt>
                <c:pt idx="2842">
                  <c:v>65.83</c:v>
                </c:pt>
                <c:pt idx="2843">
                  <c:v>65.83</c:v>
                </c:pt>
                <c:pt idx="2844">
                  <c:v>65.819999999999993</c:v>
                </c:pt>
                <c:pt idx="2845">
                  <c:v>65.81</c:v>
                </c:pt>
                <c:pt idx="2846">
                  <c:v>65.81</c:v>
                </c:pt>
                <c:pt idx="2847">
                  <c:v>65.8</c:v>
                </c:pt>
                <c:pt idx="2848">
                  <c:v>65.790000000000006</c:v>
                </c:pt>
                <c:pt idx="2849">
                  <c:v>65.78</c:v>
                </c:pt>
                <c:pt idx="2850">
                  <c:v>65.77</c:v>
                </c:pt>
                <c:pt idx="2851">
                  <c:v>65.760000000000005</c:v>
                </c:pt>
                <c:pt idx="2852">
                  <c:v>65.739999999999995</c:v>
                </c:pt>
                <c:pt idx="2853">
                  <c:v>65.73</c:v>
                </c:pt>
                <c:pt idx="2854">
                  <c:v>65.72</c:v>
                </c:pt>
                <c:pt idx="2855">
                  <c:v>65.709999999999994</c:v>
                </c:pt>
                <c:pt idx="2856">
                  <c:v>65.7</c:v>
                </c:pt>
                <c:pt idx="2857">
                  <c:v>65.7</c:v>
                </c:pt>
                <c:pt idx="2858">
                  <c:v>65.69</c:v>
                </c:pt>
                <c:pt idx="2859">
                  <c:v>65.69</c:v>
                </c:pt>
                <c:pt idx="2860">
                  <c:v>65.69</c:v>
                </c:pt>
                <c:pt idx="2861">
                  <c:v>65.69</c:v>
                </c:pt>
                <c:pt idx="2862">
                  <c:v>65.7</c:v>
                </c:pt>
                <c:pt idx="2863">
                  <c:v>65.709999999999994</c:v>
                </c:pt>
                <c:pt idx="2864">
                  <c:v>65.72</c:v>
                </c:pt>
                <c:pt idx="2865">
                  <c:v>65.73</c:v>
                </c:pt>
                <c:pt idx="2866">
                  <c:v>65.73</c:v>
                </c:pt>
                <c:pt idx="2867">
                  <c:v>65.739999999999995</c:v>
                </c:pt>
                <c:pt idx="2868">
                  <c:v>65.75</c:v>
                </c:pt>
                <c:pt idx="2869">
                  <c:v>65.760000000000005</c:v>
                </c:pt>
                <c:pt idx="2870">
                  <c:v>65.77</c:v>
                </c:pt>
                <c:pt idx="2871">
                  <c:v>65.790000000000006</c:v>
                </c:pt>
                <c:pt idx="2872">
                  <c:v>65.8</c:v>
                </c:pt>
                <c:pt idx="2873">
                  <c:v>65.819999999999993</c:v>
                </c:pt>
                <c:pt idx="2874">
                  <c:v>65.84</c:v>
                </c:pt>
                <c:pt idx="2875">
                  <c:v>65.849999999999994</c:v>
                </c:pt>
                <c:pt idx="2876">
                  <c:v>65.87</c:v>
                </c:pt>
                <c:pt idx="2877">
                  <c:v>65.88</c:v>
                </c:pt>
                <c:pt idx="2878">
                  <c:v>65.89</c:v>
                </c:pt>
                <c:pt idx="2879">
                  <c:v>65.91</c:v>
                </c:pt>
                <c:pt idx="2880">
                  <c:v>65.930000000000007</c:v>
                </c:pt>
                <c:pt idx="2881">
                  <c:v>65.959999999999994</c:v>
                </c:pt>
                <c:pt idx="2882">
                  <c:v>65.98</c:v>
                </c:pt>
                <c:pt idx="2883">
                  <c:v>66.010000000000005</c:v>
                </c:pt>
                <c:pt idx="2884">
                  <c:v>66.040000000000006</c:v>
                </c:pt>
                <c:pt idx="2885">
                  <c:v>66.069999999999993</c:v>
                </c:pt>
                <c:pt idx="2886">
                  <c:v>66.11</c:v>
                </c:pt>
                <c:pt idx="2887">
                  <c:v>66.150000000000006</c:v>
                </c:pt>
                <c:pt idx="2888">
                  <c:v>66.19</c:v>
                </c:pt>
                <c:pt idx="2889">
                  <c:v>66.23</c:v>
                </c:pt>
                <c:pt idx="2890">
                  <c:v>66.27</c:v>
                </c:pt>
                <c:pt idx="2891">
                  <c:v>66.3</c:v>
                </c:pt>
                <c:pt idx="2892">
                  <c:v>66.33</c:v>
                </c:pt>
                <c:pt idx="2893">
                  <c:v>66.349999999999994</c:v>
                </c:pt>
                <c:pt idx="2894">
                  <c:v>66.38</c:v>
                </c:pt>
                <c:pt idx="2895">
                  <c:v>66.41</c:v>
                </c:pt>
                <c:pt idx="2896">
                  <c:v>66.44</c:v>
                </c:pt>
                <c:pt idx="2897">
                  <c:v>66.48</c:v>
                </c:pt>
                <c:pt idx="2898">
                  <c:v>66.510000000000005</c:v>
                </c:pt>
                <c:pt idx="2899">
                  <c:v>66.540000000000006</c:v>
                </c:pt>
                <c:pt idx="2900">
                  <c:v>66.569999999999993</c:v>
                </c:pt>
                <c:pt idx="2901">
                  <c:v>66.599999999999994</c:v>
                </c:pt>
                <c:pt idx="2902">
                  <c:v>66.63</c:v>
                </c:pt>
                <c:pt idx="2903">
                  <c:v>66.66</c:v>
                </c:pt>
                <c:pt idx="2904">
                  <c:v>66.69</c:v>
                </c:pt>
                <c:pt idx="2905">
                  <c:v>66.72</c:v>
                </c:pt>
                <c:pt idx="2906">
                  <c:v>66.75</c:v>
                </c:pt>
                <c:pt idx="2907">
                  <c:v>66.78</c:v>
                </c:pt>
                <c:pt idx="2908">
                  <c:v>66.81</c:v>
                </c:pt>
                <c:pt idx="2909">
                  <c:v>66.83</c:v>
                </c:pt>
                <c:pt idx="2910">
                  <c:v>66.86</c:v>
                </c:pt>
                <c:pt idx="2911">
                  <c:v>66.88</c:v>
                </c:pt>
                <c:pt idx="2912">
                  <c:v>66.91</c:v>
                </c:pt>
                <c:pt idx="2913">
                  <c:v>66.930000000000007</c:v>
                </c:pt>
                <c:pt idx="2914">
                  <c:v>66.959999999999994</c:v>
                </c:pt>
                <c:pt idx="2915">
                  <c:v>66.97</c:v>
                </c:pt>
                <c:pt idx="2916">
                  <c:v>66.989999999999995</c:v>
                </c:pt>
                <c:pt idx="2917">
                  <c:v>67</c:v>
                </c:pt>
                <c:pt idx="2918">
                  <c:v>67.010000000000005</c:v>
                </c:pt>
                <c:pt idx="2919">
                  <c:v>67.03</c:v>
                </c:pt>
                <c:pt idx="2920">
                  <c:v>67.040000000000006</c:v>
                </c:pt>
                <c:pt idx="2921">
                  <c:v>67.06</c:v>
                </c:pt>
                <c:pt idx="2922">
                  <c:v>67.069999999999993</c:v>
                </c:pt>
                <c:pt idx="2923">
                  <c:v>67.08</c:v>
                </c:pt>
                <c:pt idx="2924">
                  <c:v>67.09</c:v>
                </c:pt>
                <c:pt idx="2925">
                  <c:v>67.099999999999994</c:v>
                </c:pt>
                <c:pt idx="2926">
                  <c:v>67.099999999999994</c:v>
                </c:pt>
                <c:pt idx="2927">
                  <c:v>67.11</c:v>
                </c:pt>
                <c:pt idx="2928">
                  <c:v>67.12</c:v>
                </c:pt>
                <c:pt idx="2929">
                  <c:v>67.13</c:v>
                </c:pt>
                <c:pt idx="2930">
                  <c:v>67.13</c:v>
                </c:pt>
                <c:pt idx="2931">
                  <c:v>67.14</c:v>
                </c:pt>
                <c:pt idx="2932">
                  <c:v>67.14</c:v>
                </c:pt>
                <c:pt idx="2933">
                  <c:v>67.13</c:v>
                </c:pt>
                <c:pt idx="2934">
                  <c:v>67.13</c:v>
                </c:pt>
                <c:pt idx="2935">
                  <c:v>67.13</c:v>
                </c:pt>
                <c:pt idx="2936">
                  <c:v>67.14</c:v>
                </c:pt>
                <c:pt idx="2937">
                  <c:v>67.14</c:v>
                </c:pt>
                <c:pt idx="2938">
                  <c:v>67.14</c:v>
                </c:pt>
                <c:pt idx="2939">
                  <c:v>67.14</c:v>
                </c:pt>
                <c:pt idx="2940">
                  <c:v>67.14</c:v>
                </c:pt>
                <c:pt idx="2941">
                  <c:v>67.14</c:v>
                </c:pt>
                <c:pt idx="2942">
                  <c:v>67.14</c:v>
                </c:pt>
                <c:pt idx="2943">
                  <c:v>67.150000000000006</c:v>
                </c:pt>
                <c:pt idx="2944">
                  <c:v>67.150000000000006</c:v>
                </c:pt>
                <c:pt idx="2945">
                  <c:v>67.16</c:v>
                </c:pt>
                <c:pt idx="2946">
                  <c:v>67.16</c:v>
                </c:pt>
                <c:pt idx="2947">
                  <c:v>67.150000000000006</c:v>
                </c:pt>
                <c:pt idx="2948">
                  <c:v>67.150000000000006</c:v>
                </c:pt>
                <c:pt idx="2949">
                  <c:v>67.14</c:v>
                </c:pt>
                <c:pt idx="2950">
                  <c:v>67.13</c:v>
                </c:pt>
                <c:pt idx="2951">
                  <c:v>67.13</c:v>
                </c:pt>
                <c:pt idx="2952">
                  <c:v>67.13</c:v>
                </c:pt>
                <c:pt idx="2953">
                  <c:v>67.13</c:v>
                </c:pt>
                <c:pt idx="2954">
                  <c:v>67.12</c:v>
                </c:pt>
                <c:pt idx="2955">
                  <c:v>67.12</c:v>
                </c:pt>
                <c:pt idx="2956">
                  <c:v>67.11</c:v>
                </c:pt>
                <c:pt idx="2957">
                  <c:v>67.099999999999994</c:v>
                </c:pt>
                <c:pt idx="2958">
                  <c:v>67.09</c:v>
                </c:pt>
                <c:pt idx="2959">
                  <c:v>67.09</c:v>
                </c:pt>
                <c:pt idx="2960">
                  <c:v>67.09</c:v>
                </c:pt>
                <c:pt idx="2961">
                  <c:v>67.08</c:v>
                </c:pt>
                <c:pt idx="2962">
                  <c:v>67.08</c:v>
                </c:pt>
                <c:pt idx="2963">
                  <c:v>67.08</c:v>
                </c:pt>
                <c:pt idx="2964">
                  <c:v>67.08</c:v>
                </c:pt>
                <c:pt idx="2965">
                  <c:v>67.08</c:v>
                </c:pt>
                <c:pt idx="2966">
                  <c:v>67.08</c:v>
                </c:pt>
                <c:pt idx="2967">
                  <c:v>67.08</c:v>
                </c:pt>
                <c:pt idx="2968">
                  <c:v>67.069999999999993</c:v>
                </c:pt>
                <c:pt idx="2969">
                  <c:v>67.069999999999993</c:v>
                </c:pt>
                <c:pt idx="2970">
                  <c:v>67.069999999999993</c:v>
                </c:pt>
                <c:pt idx="2971">
                  <c:v>67.06</c:v>
                </c:pt>
                <c:pt idx="2972">
                  <c:v>67.05</c:v>
                </c:pt>
                <c:pt idx="2973">
                  <c:v>67.05</c:v>
                </c:pt>
                <c:pt idx="2974">
                  <c:v>67.040000000000006</c:v>
                </c:pt>
                <c:pt idx="2975">
                  <c:v>67.040000000000006</c:v>
                </c:pt>
                <c:pt idx="2976">
                  <c:v>67.05</c:v>
                </c:pt>
                <c:pt idx="2977">
                  <c:v>67.05</c:v>
                </c:pt>
                <c:pt idx="2978">
                  <c:v>67.05</c:v>
                </c:pt>
                <c:pt idx="2979">
                  <c:v>67.05</c:v>
                </c:pt>
                <c:pt idx="2980">
                  <c:v>67.05</c:v>
                </c:pt>
                <c:pt idx="2981">
                  <c:v>67.05</c:v>
                </c:pt>
                <c:pt idx="2982">
                  <c:v>67.040000000000006</c:v>
                </c:pt>
                <c:pt idx="2983">
                  <c:v>67.040000000000006</c:v>
                </c:pt>
                <c:pt idx="2984">
                  <c:v>67.03</c:v>
                </c:pt>
                <c:pt idx="2985">
                  <c:v>67.03</c:v>
                </c:pt>
                <c:pt idx="2986">
                  <c:v>67.02</c:v>
                </c:pt>
                <c:pt idx="2987">
                  <c:v>67.010000000000005</c:v>
                </c:pt>
                <c:pt idx="2988">
                  <c:v>67</c:v>
                </c:pt>
                <c:pt idx="2989">
                  <c:v>66.989999999999995</c:v>
                </c:pt>
                <c:pt idx="2990">
                  <c:v>66.98</c:v>
                </c:pt>
                <c:pt idx="2991">
                  <c:v>66.98</c:v>
                </c:pt>
                <c:pt idx="2992">
                  <c:v>66.98</c:v>
                </c:pt>
                <c:pt idx="2993">
                  <c:v>66.98</c:v>
                </c:pt>
                <c:pt idx="2994">
                  <c:v>66.989999999999995</c:v>
                </c:pt>
                <c:pt idx="2995">
                  <c:v>66.989999999999995</c:v>
                </c:pt>
                <c:pt idx="2996">
                  <c:v>66.989999999999995</c:v>
                </c:pt>
                <c:pt idx="2997">
                  <c:v>66.989999999999995</c:v>
                </c:pt>
                <c:pt idx="2998">
                  <c:v>66.989999999999995</c:v>
                </c:pt>
                <c:pt idx="2999">
                  <c:v>66.98</c:v>
                </c:pt>
                <c:pt idx="3000">
                  <c:v>66.98</c:v>
                </c:pt>
                <c:pt idx="3001">
                  <c:v>66.98</c:v>
                </c:pt>
                <c:pt idx="3002">
                  <c:v>66.97</c:v>
                </c:pt>
                <c:pt idx="3003">
                  <c:v>66.97</c:v>
                </c:pt>
                <c:pt idx="3004">
                  <c:v>66.959999999999994</c:v>
                </c:pt>
                <c:pt idx="3005">
                  <c:v>66.959999999999994</c:v>
                </c:pt>
                <c:pt idx="3006">
                  <c:v>66.959999999999994</c:v>
                </c:pt>
                <c:pt idx="3007">
                  <c:v>66.97</c:v>
                </c:pt>
                <c:pt idx="3008">
                  <c:v>66.98</c:v>
                </c:pt>
                <c:pt idx="3009">
                  <c:v>66.98</c:v>
                </c:pt>
                <c:pt idx="3010">
                  <c:v>66.989999999999995</c:v>
                </c:pt>
                <c:pt idx="3011">
                  <c:v>67</c:v>
                </c:pt>
                <c:pt idx="3012">
                  <c:v>66.989999999999995</c:v>
                </c:pt>
                <c:pt idx="3013">
                  <c:v>66.989999999999995</c:v>
                </c:pt>
                <c:pt idx="3014">
                  <c:v>66.989999999999995</c:v>
                </c:pt>
                <c:pt idx="3015">
                  <c:v>66.98</c:v>
                </c:pt>
                <c:pt idx="3016">
                  <c:v>66.98</c:v>
                </c:pt>
                <c:pt idx="3017">
                  <c:v>66.98</c:v>
                </c:pt>
                <c:pt idx="3018">
                  <c:v>66.98</c:v>
                </c:pt>
                <c:pt idx="3019">
                  <c:v>66.97</c:v>
                </c:pt>
                <c:pt idx="3020">
                  <c:v>66.97</c:v>
                </c:pt>
                <c:pt idx="3021">
                  <c:v>66.959999999999994</c:v>
                </c:pt>
                <c:pt idx="3022">
                  <c:v>66.959999999999994</c:v>
                </c:pt>
                <c:pt idx="3023">
                  <c:v>66.97</c:v>
                </c:pt>
                <c:pt idx="3024">
                  <c:v>66.97</c:v>
                </c:pt>
                <c:pt idx="3025">
                  <c:v>66.98</c:v>
                </c:pt>
                <c:pt idx="3026">
                  <c:v>66.989999999999995</c:v>
                </c:pt>
                <c:pt idx="3027">
                  <c:v>66.989999999999995</c:v>
                </c:pt>
                <c:pt idx="3028">
                  <c:v>66.989999999999995</c:v>
                </c:pt>
                <c:pt idx="3029">
                  <c:v>66.989999999999995</c:v>
                </c:pt>
                <c:pt idx="3030">
                  <c:v>67</c:v>
                </c:pt>
                <c:pt idx="3031">
                  <c:v>67</c:v>
                </c:pt>
                <c:pt idx="3032">
                  <c:v>67</c:v>
                </c:pt>
                <c:pt idx="3033">
                  <c:v>67.010000000000005</c:v>
                </c:pt>
                <c:pt idx="3034">
                  <c:v>67.010000000000005</c:v>
                </c:pt>
                <c:pt idx="3035">
                  <c:v>67.02</c:v>
                </c:pt>
                <c:pt idx="3036">
                  <c:v>67.02</c:v>
                </c:pt>
                <c:pt idx="3037">
                  <c:v>67.02</c:v>
                </c:pt>
                <c:pt idx="3038">
                  <c:v>67.03</c:v>
                </c:pt>
                <c:pt idx="3039">
                  <c:v>67.040000000000006</c:v>
                </c:pt>
                <c:pt idx="3040">
                  <c:v>67.05</c:v>
                </c:pt>
                <c:pt idx="3041">
                  <c:v>67.069999999999993</c:v>
                </c:pt>
                <c:pt idx="3042">
                  <c:v>67.08</c:v>
                </c:pt>
                <c:pt idx="3043">
                  <c:v>67.09</c:v>
                </c:pt>
                <c:pt idx="3044">
                  <c:v>67.099999999999994</c:v>
                </c:pt>
                <c:pt idx="3045">
                  <c:v>67.11</c:v>
                </c:pt>
                <c:pt idx="3046">
                  <c:v>67.12</c:v>
                </c:pt>
                <c:pt idx="3047">
                  <c:v>67.13</c:v>
                </c:pt>
                <c:pt idx="3048">
                  <c:v>67.14</c:v>
                </c:pt>
                <c:pt idx="3049">
                  <c:v>67.14</c:v>
                </c:pt>
                <c:pt idx="3050">
                  <c:v>67.14</c:v>
                </c:pt>
                <c:pt idx="3051">
                  <c:v>67.13</c:v>
                </c:pt>
                <c:pt idx="3052">
                  <c:v>67.12</c:v>
                </c:pt>
                <c:pt idx="3053">
                  <c:v>67.11</c:v>
                </c:pt>
                <c:pt idx="3054">
                  <c:v>67.099999999999994</c:v>
                </c:pt>
                <c:pt idx="3055">
                  <c:v>67.099999999999994</c:v>
                </c:pt>
                <c:pt idx="3056">
                  <c:v>67.099999999999994</c:v>
                </c:pt>
                <c:pt idx="3057">
                  <c:v>67.099999999999994</c:v>
                </c:pt>
                <c:pt idx="3058">
                  <c:v>67.099999999999994</c:v>
                </c:pt>
                <c:pt idx="3059">
                  <c:v>67.099999999999994</c:v>
                </c:pt>
                <c:pt idx="3060">
                  <c:v>67.099999999999994</c:v>
                </c:pt>
                <c:pt idx="3061">
                  <c:v>67.099999999999994</c:v>
                </c:pt>
                <c:pt idx="3062">
                  <c:v>67.099999999999994</c:v>
                </c:pt>
                <c:pt idx="3063">
                  <c:v>67.11</c:v>
                </c:pt>
                <c:pt idx="3064">
                  <c:v>67.12</c:v>
                </c:pt>
                <c:pt idx="3065">
                  <c:v>67.14</c:v>
                </c:pt>
                <c:pt idx="3066">
                  <c:v>67.150000000000006</c:v>
                </c:pt>
                <c:pt idx="3067">
                  <c:v>67.16</c:v>
                </c:pt>
                <c:pt idx="3068">
                  <c:v>67.16</c:v>
                </c:pt>
                <c:pt idx="3069">
                  <c:v>67.16</c:v>
                </c:pt>
                <c:pt idx="3070">
                  <c:v>67.16</c:v>
                </c:pt>
                <c:pt idx="3071">
                  <c:v>67.16</c:v>
                </c:pt>
                <c:pt idx="3072">
                  <c:v>67.150000000000006</c:v>
                </c:pt>
                <c:pt idx="3073">
                  <c:v>67.150000000000006</c:v>
                </c:pt>
                <c:pt idx="3074">
                  <c:v>67.14</c:v>
                </c:pt>
                <c:pt idx="3075">
                  <c:v>67.14</c:v>
                </c:pt>
                <c:pt idx="3076">
                  <c:v>67.13</c:v>
                </c:pt>
                <c:pt idx="3077">
                  <c:v>67.13</c:v>
                </c:pt>
                <c:pt idx="3078">
                  <c:v>67.12</c:v>
                </c:pt>
                <c:pt idx="3079">
                  <c:v>67.13</c:v>
                </c:pt>
                <c:pt idx="3080">
                  <c:v>67.13</c:v>
                </c:pt>
                <c:pt idx="3081">
                  <c:v>67.13</c:v>
                </c:pt>
                <c:pt idx="3082">
                  <c:v>67.13</c:v>
                </c:pt>
                <c:pt idx="3083">
                  <c:v>67.12</c:v>
                </c:pt>
                <c:pt idx="3084">
                  <c:v>67.12</c:v>
                </c:pt>
                <c:pt idx="3085">
                  <c:v>67.11</c:v>
                </c:pt>
                <c:pt idx="3086">
                  <c:v>67.11</c:v>
                </c:pt>
                <c:pt idx="3087">
                  <c:v>67.11</c:v>
                </c:pt>
                <c:pt idx="3088">
                  <c:v>67.12</c:v>
                </c:pt>
                <c:pt idx="3089">
                  <c:v>67.12</c:v>
                </c:pt>
                <c:pt idx="3090">
                  <c:v>67.13</c:v>
                </c:pt>
                <c:pt idx="3091">
                  <c:v>67.14</c:v>
                </c:pt>
                <c:pt idx="3092">
                  <c:v>67.14</c:v>
                </c:pt>
                <c:pt idx="3093">
                  <c:v>67.14</c:v>
                </c:pt>
                <c:pt idx="3094">
                  <c:v>67.14</c:v>
                </c:pt>
                <c:pt idx="3095">
                  <c:v>67.14</c:v>
                </c:pt>
                <c:pt idx="3096">
                  <c:v>67.14</c:v>
                </c:pt>
                <c:pt idx="3097">
                  <c:v>67.14</c:v>
                </c:pt>
                <c:pt idx="3098">
                  <c:v>67.14</c:v>
                </c:pt>
                <c:pt idx="3099">
                  <c:v>67.14</c:v>
                </c:pt>
                <c:pt idx="3100">
                  <c:v>67.13</c:v>
                </c:pt>
                <c:pt idx="3101">
                  <c:v>67.12</c:v>
                </c:pt>
                <c:pt idx="3102">
                  <c:v>67.12</c:v>
                </c:pt>
                <c:pt idx="3103">
                  <c:v>67.11</c:v>
                </c:pt>
                <c:pt idx="3104">
                  <c:v>67.11</c:v>
                </c:pt>
                <c:pt idx="3105">
                  <c:v>67.11</c:v>
                </c:pt>
                <c:pt idx="3106">
                  <c:v>67.11</c:v>
                </c:pt>
                <c:pt idx="3107">
                  <c:v>67.11</c:v>
                </c:pt>
                <c:pt idx="3108">
                  <c:v>67.11</c:v>
                </c:pt>
                <c:pt idx="3109">
                  <c:v>67.099999999999994</c:v>
                </c:pt>
                <c:pt idx="3110">
                  <c:v>67.099999999999994</c:v>
                </c:pt>
                <c:pt idx="3111">
                  <c:v>67.11</c:v>
                </c:pt>
                <c:pt idx="3112">
                  <c:v>67.11</c:v>
                </c:pt>
                <c:pt idx="3113">
                  <c:v>67.11</c:v>
                </c:pt>
                <c:pt idx="3114">
                  <c:v>67.11</c:v>
                </c:pt>
                <c:pt idx="3115">
                  <c:v>67.11</c:v>
                </c:pt>
                <c:pt idx="3116">
                  <c:v>67.099999999999994</c:v>
                </c:pt>
                <c:pt idx="3117">
                  <c:v>67.09</c:v>
                </c:pt>
                <c:pt idx="3118">
                  <c:v>67.09</c:v>
                </c:pt>
                <c:pt idx="3119">
                  <c:v>67.08</c:v>
                </c:pt>
                <c:pt idx="3120">
                  <c:v>67.08</c:v>
                </c:pt>
                <c:pt idx="3121">
                  <c:v>67.09</c:v>
                </c:pt>
                <c:pt idx="3122">
                  <c:v>67.09</c:v>
                </c:pt>
                <c:pt idx="3123">
                  <c:v>67.09</c:v>
                </c:pt>
                <c:pt idx="3124">
                  <c:v>67.09</c:v>
                </c:pt>
                <c:pt idx="3125">
                  <c:v>67.08</c:v>
                </c:pt>
                <c:pt idx="3126">
                  <c:v>67.08</c:v>
                </c:pt>
                <c:pt idx="3127">
                  <c:v>67.069999999999993</c:v>
                </c:pt>
                <c:pt idx="3128">
                  <c:v>67.069999999999993</c:v>
                </c:pt>
                <c:pt idx="3129">
                  <c:v>67.069999999999993</c:v>
                </c:pt>
                <c:pt idx="3130">
                  <c:v>67.06</c:v>
                </c:pt>
                <c:pt idx="3131">
                  <c:v>67.06</c:v>
                </c:pt>
                <c:pt idx="3132">
                  <c:v>67.05</c:v>
                </c:pt>
                <c:pt idx="3133">
                  <c:v>67.05</c:v>
                </c:pt>
                <c:pt idx="3134">
                  <c:v>67.05</c:v>
                </c:pt>
                <c:pt idx="3135">
                  <c:v>67.05</c:v>
                </c:pt>
                <c:pt idx="3136">
                  <c:v>67.05</c:v>
                </c:pt>
                <c:pt idx="3137">
                  <c:v>67.05</c:v>
                </c:pt>
                <c:pt idx="3138">
                  <c:v>67.05</c:v>
                </c:pt>
                <c:pt idx="3139">
                  <c:v>67.040000000000006</c:v>
                </c:pt>
                <c:pt idx="3140">
                  <c:v>67.03</c:v>
                </c:pt>
                <c:pt idx="3141">
                  <c:v>67.010000000000005</c:v>
                </c:pt>
                <c:pt idx="3142">
                  <c:v>67.010000000000005</c:v>
                </c:pt>
                <c:pt idx="3143">
                  <c:v>67</c:v>
                </c:pt>
                <c:pt idx="3144">
                  <c:v>67</c:v>
                </c:pt>
                <c:pt idx="3145">
                  <c:v>67.010000000000005</c:v>
                </c:pt>
                <c:pt idx="3146">
                  <c:v>67.02</c:v>
                </c:pt>
                <c:pt idx="3147">
                  <c:v>67.02</c:v>
                </c:pt>
                <c:pt idx="3148">
                  <c:v>67.02</c:v>
                </c:pt>
                <c:pt idx="3149">
                  <c:v>67.02</c:v>
                </c:pt>
                <c:pt idx="3150">
                  <c:v>67.02</c:v>
                </c:pt>
                <c:pt idx="3151">
                  <c:v>67.03</c:v>
                </c:pt>
                <c:pt idx="3152">
                  <c:v>67.03</c:v>
                </c:pt>
                <c:pt idx="3153">
                  <c:v>67.03</c:v>
                </c:pt>
                <c:pt idx="3154">
                  <c:v>67.040000000000006</c:v>
                </c:pt>
                <c:pt idx="3155">
                  <c:v>67.03</c:v>
                </c:pt>
                <c:pt idx="3156">
                  <c:v>67.03</c:v>
                </c:pt>
                <c:pt idx="3157">
                  <c:v>67.02</c:v>
                </c:pt>
                <c:pt idx="3158">
                  <c:v>67.02</c:v>
                </c:pt>
                <c:pt idx="3159">
                  <c:v>67.02</c:v>
                </c:pt>
                <c:pt idx="3160">
                  <c:v>67.02</c:v>
                </c:pt>
                <c:pt idx="3161">
                  <c:v>67.02</c:v>
                </c:pt>
                <c:pt idx="3162">
                  <c:v>67.02</c:v>
                </c:pt>
                <c:pt idx="3163">
                  <c:v>67.02</c:v>
                </c:pt>
                <c:pt idx="3164">
                  <c:v>67.010000000000005</c:v>
                </c:pt>
                <c:pt idx="3165">
                  <c:v>67.010000000000005</c:v>
                </c:pt>
                <c:pt idx="3166">
                  <c:v>67</c:v>
                </c:pt>
                <c:pt idx="3167">
                  <c:v>66.989999999999995</c:v>
                </c:pt>
                <c:pt idx="3168">
                  <c:v>66.989999999999995</c:v>
                </c:pt>
                <c:pt idx="3169">
                  <c:v>66.989999999999995</c:v>
                </c:pt>
                <c:pt idx="3170">
                  <c:v>66.98</c:v>
                </c:pt>
                <c:pt idx="3171">
                  <c:v>66.97</c:v>
                </c:pt>
                <c:pt idx="3172">
                  <c:v>66.959999999999994</c:v>
                </c:pt>
                <c:pt idx="3173">
                  <c:v>66.94</c:v>
                </c:pt>
                <c:pt idx="3174">
                  <c:v>66.930000000000007</c:v>
                </c:pt>
                <c:pt idx="3175">
                  <c:v>66.92</c:v>
                </c:pt>
                <c:pt idx="3176">
                  <c:v>66.91</c:v>
                </c:pt>
                <c:pt idx="3177">
                  <c:v>66.91</c:v>
                </c:pt>
                <c:pt idx="3178">
                  <c:v>66.91</c:v>
                </c:pt>
                <c:pt idx="3179">
                  <c:v>66.900000000000006</c:v>
                </c:pt>
                <c:pt idx="3180">
                  <c:v>66.900000000000006</c:v>
                </c:pt>
                <c:pt idx="3181">
                  <c:v>66.89</c:v>
                </c:pt>
                <c:pt idx="3182">
                  <c:v>66.89</c:v>
                </c:pt>
                <c:pt idx="3183">
                  <c:v>66.89</c:v>
                </c:pt>
                <c:pt idx="3184">
                  <c:v>66.900000000000006</c:v>
                </c:pt>
                <c:pt idx="3185">
                  <c:v>66.91</c:v>
                </c:pt>
                <c:pt idx="3186">
                  <c:v>66.92</c:v>
                </c:pt>
                <c:pt idx="3187">
                  <c:v>66.930000000000007</c:v>
                </c:pt>
                <c:pt idx="3188">
                  <c:v>66.94</c:v>
                </c:pt>
                <c:pt idx="3189">
                  <c:v>66.95</c:v>
                </c:pt>
                <c:pt idx="3190">
                  <c:v>66.95</c:v>
                </c:pt>
                <c:pt idx="3191">
                  <c:v>66.95</c:v>
                </c:pt>
                <c:pt idx="3192">
                  <c:v>66.95</c:v>
                </c:pt>
                <c:pt idx="3193">
                  <c:v>66.95</c:v>
                </c:pt>
                <c:pt idx="3194">
                  <c:v>66.94</c:v>
                </c:pt>
                <c:pt idx="3195">
                  <c:v>66.930000000000007</c:v>
                </c:pt>
                <c:pt idx="3196">
                  <c:v>66.92</c:v>
                </c:pt>
                <c:pt idx="3197">
                  <c:v>66.91</c:v>
                </c:pt>
                <c:pt idx="3198">
                  <c:v>66.900000000000006</c:v>
                </c:pt>
                <c:pt idx="3199">
                  <c:v>66.900000000000006</c:v>
                </c:pt>
                <c:pt idx="3200">
                  <c:v>66.91</c:v>
                </c:pt>
                <c:pt idx="3201">
                  <c:v>66.91</c:v>
                </c:pt>
                <c:pt idx="3202">
                  <c:v>66.91</c:v>
                </c:pt>
                <c:pt idx="3203">
                  <c:v>66.91</c:v>
                </c:pt>
                <c:pt idx="3204">
                  <c:v>66.900000000000006</c:v>
                </c:pt>
                <c:pt idx="3205">
                  <c:v>66.88</c:v>
                </c:pt>
                <c:pt idx="3206">
                  <c:v>66.87</c:v>
                </c:pt>
                <c:pt idx="3207">
                  <c:v>66.86</c:v>
                </c:pt>
                <c:pt idx="3208">
                  <c:v>66.849999999999994</c:v>
                </c:pt>
                <c:pt idx="3209">
                  <c:v>66.84</c:v>
                </c:pt>
                <c:pt idx="3210">
                  <c:v>66.819999999999993</c:v>
                </c:pt>
                <c:pt idx="3211">
                  <c:v>66.81</c:v>
                </c:pt>
                <c:pt idx="3212">
                  <c:v>66.8</c:v>
                </c:pt>
                <c:pt idx="3213">
                  <c:v>66.790000000000006</c:v>
                </c:pt>
                <c:pt idx="3214">
                  <c:v>66.8</c:v>
                </c:pt>
                <c:pt idx="3215">
                  <c:v>66.81</c:v>
                </c:pt>
                <c:pt idx="3216">
                  <c:v>66.84</c:v>
                </c:pt>
                <c:pt idx="3217">
                  <c:v>66.86</c:v>
                </c:pt>
                <c:pt idx="3218">
                  <c:v>66.88</c:v>
                </c:pt>
                <c:pt idx="3219">
                  <c:v>66.89</c:v>
                </c:pt>
                <c:pt idx="3220">
                  <c:v>66.900000000000006</c:v>
                </c:pt>
                <c:pt idx="3221">
                  <c:v>66.900000000000006</c:v>
                </c:pt>
                <c:pt idx="3222">
                  <c:v>66.89</c:v>
                </c:pt>
                <c:pt idx="3223">
                  <c:v>66.89</c:v>
                </c:pt>
                <c:pt idx="3224">
                  <c:v>66.900000000000006</c:v>
                </c:pt>
                <c:pt idx="3225">
                  <c:v>66.900000000000006</c:v>
                </c:pt>
                <c:pt idx="3226">
                  <c:v>66.89</c:v>
                </c:pt>
                <c:pt idx="3227">
                  <c:v>66.88</c:v>
                </c:pt>
                <c:pt idx="3228">
                  <c:v>66.86</c:v>
                </c:pt>
                <c:pt idx="3229">
                  <c:v>66.84</c:v>
                </c:pt>
                <c:pt idx="3230">
                  <c:v>66.819999999999993</c:v>
                </c:pt>
                <c:pt idx="3231">
                  <c:v>66.81</c:v>
                </c:pt>
                <c:pt idx="3232">
                  <c:v>66.8</c:v>
                </c:pt>
                <c:pt idx="3233">
                  <c:v>66.8</c:v>
                </c:pt>
                <c:pt idx="3234">
                  <c:v>66.790000000000006</c:v>
                </c:pt>
                <c:pt idx="3235">
                  <c:v>66.790000000000006</c:v>
                </c:pt>
                <c:pt idx="3236">
                  <c:v>66.790000000000006</c:v>
                </c:pt>
                <c:pt idx="3237">
                  <c:v>66.790000000000006</c:v>
                </c:pt>
                <c:pt idx="3238">
                  <c:v>66.81</c:v>
                </c:pt>
                <c:pt idx="3239">
                  <c:v>66.84</c:v>
                </c:pt>
                <c:pt idx="3240">
                  <c:v>66.86</c:v>
                </c:pt>
                <c:pt idx="3241">
                  <c:v>66.89</c:v>
                </c:pt>
                <c:pt idx="3242">
                  <c:v>66.900000000000006</c:v>
                </c:pt>
                <c:pt idx="3243">
                  <c:v>66.900000000000006</c:v>
                </c:pt>
                <c:pt idx="3244">
                  <c:v>66.89</c:v>
                </c:pt>
                <c:pt idx="3245">
                  <c:v>66.87</c:v>
                </c:pt>
                <c:pt idx="3246">
                  <c:v>66.86</c:v>
                </c:pt>
                <c:pt idx="3247">
                  <c:v>66.849999999999994</c:v>
                </c:pt>
                <c:pt idx="3248">
                  <c:v>66.86</c:v>
                </c:pt>
                <c:pt idx="3249">
                  <c:v>66.88</c:v>
                </c:pt>
                <c:pt idx="3250">
                  <c:v>66.89</c:v>
                </c:pt>
                <c:pt idx="3251">
                  <c:v>66.91</c:v>
                </c:pt>
                <c:pt idx="3252">
                  <c:v>66.930000000000007</c:v>
                </c:pt>
                <c:pt idx="3253">
                  <c:v>66.94</c:v>
                </c:pt>
                <c:pt idx="3254">
                  <c:v>66.95</c:v>
                </c:pt>
                <c:pt idx="3255">
                  <c:v>66.97</c:v>
                </c:pt>
                <c:pt idx="3256">
                  <c:v>66.98</c:v>
                </c:pt>
                <c:pt idx="3257">
                  <c:v>66.98</c:v>
                </c:pt>
                <c:pt idx="3258">
                  <c:v>66.959999999999994</c:v>
                </c:pt>
                <c:pt idx="3259">
                  <c:v>66.92</c:v>
                </c:pt>
                <c:pt idx="3260">
                  <c:v>66.88</c:v>
                </c:pt>
                <c:pt idx="3261">
                  <c:v>66.84</c:v>
                </c:pt>
                <c:pt idx="3262">
                  <c:v>66.81</c:v>
                </c:pt>
                <c:pt idx="3263">
                  <c:v>66.8</c:v>
                </c:pt>
                <c:pt idx="3264">
                  <c:v>66.81</c:v>
                </c:pt>
                <c:pt idx="3265">
                  <c:v>66.83</c:v>
                </c:pt>
                <c:pt idx="3266">
                  <c:v>66.849999999999994</c:v>
                </c:pt>
                <c:pt idx="3267">
                  <c:v>66.87</c:v>
                </c:pt>
                <c:pt idx="3268">
                  <c:v>66.87</c:v>
                </c:pt>
                <c:pt idx="3269">
                  <c:v>66.86</c:v>
                </c:pt>
                <c:pt idx="3270">
                  <c:v>66.84</c:v>
                </c:pt>
                <c:pt idx="3271">
                  <c:v>66.83</c:v>
                </c:pt>
                <c:pt idx="3272">
                  <c:v>66.819999999999993</c:v>
                </c:pt>
                <c:pt idx="3273">
                  <c:v>66.81</c:v>
                </c:pt>
                <c:pt idx="3274">
                  <c:v>66.8</c:v>
                </c:pt>
                <c:pt idx="3275">
                  <c:v>66.790000000000006</c:v>
                </c:pt>
                <c:pt idx="3276">
                  <c:v>66.77</c:v>
                </c:pt>
                <c:pt idx="3277">
                  <c:v>66.77</c:v>
                </c:pt>
                <c:pt idx="3278">
                  <c:v>66.77</c:v>
                </c:pt>
                <c:pt idx="3279">
                  <c:v>66.78</c:v>
                </c:pt>
                <c:pt idx="3280">
                  <c:v>66.8</c:v>
                </c:pt>
                <c:pt idx="3281">
                  <c:v>66.819999999999993</c:v>
                </c:pt>
                <c:pt idx="3282">
                  <c:v>66.84</c:v>
                </c:pt>
                <c:pt idx="3283">
                  <c:v>66.849999999999994</c:v>
                </c:pt>
                <c:pt idx="3284">
                  <c:v>66.849999999999994</c:v>
                </c:pt>
                <c:pt idx="3285">
                  <c:v>66.84</c:v>
                </c:pt>
                <c:pt idx="3286">
                  <c:v>66.84</c:v>
                </c:pt>
                <c:pt idx="3287">
                  <c:v>66.84</c:v>
                </c:pt>
                <c:pt idx="3288">
                  <c:v>66.84</c:v>
                </c:pt>
                <c:pt idx="3289">
                  <c:v>66.849999999999994</c:v>
                </c:pt>
                <c:pt idx="3290">
                  <c:v>66.84</c:v>
                </c:pt>
                <c:pt idx="3291">
                  <c:v>66.84</c:v>
                </c:pt>
                <c:pt idx="3292">
                  <c:v>66.83</c:v>
                </c:pt>
                <c:pt idx="3293">
                  <c:v>66.819999999999993</c:v>
                </c:pt>
                <c:pt idx="3294">
                  <c:v>66.83</c:v>
                </c:pt>
                <c:pt idx="3295">
                  <c:v>66.84</c:v>
                </c:pt>
                <c:pt idx="3296">
                  <c:v>66.849999999999994</c:v>
                </c:pt>
                <c:pt idx="3297">
                  <c:v>66.87</c:v>
                </c:pt>
                <c:pt idx="3298">
                  <c:v>66.89</c:v>
                </c:pt>
                <c:pt idx="3299">
                  <c:v>66.900000000000006</c:v>
                </c:pt>
                <c:pt idx="3300">
                  <c:v>66.900000000000006</c:v>
                </c:pt>
                <c:pt idx="3301">
                  <c:v>66.900000000000006</c:v>
                </c:pt>
                <c:pt idx="3302">
                  <c:v>66.89</c:v>
                </c:pt>
                <c:pt idx="3303">
                  <c:v>66.89</c:v>
                </c:pt>
                <c:pt idx="3304">
                  <c:v>66.89</c:v>
                </c:pt>
                <c:pt idx="3305">
                  <c:v>66.89</c:v>
                </c:pt>
                <c:pt idx="3306">
                  <c:v>66.88</c:v>
                </c:pt>
                <c:pt idx="3307">
                  <c:v>66.86</c:v>
                </c:pt>
                <c:pt idx="3308">
                  <c:v>66.84</c:v>
                </c:pt>
                <c:pt idx="3309">
                  <c:v>66.819999999999993</c:v>
                </c:pt>
                <c:pt idx="3310">
                  <c:v>66.81</c:v>
                </c:pt>
                <c:pt idx="3311">
                  <c:v>66.8</c:v>
                </c:pt>
                <c:pt idx="3312">
                  <c:v>66.8</c:v>
                </c:pt>
                <c:pt idx="3313">
                  <c:v>66.81</c:v>
                </c:pt>
                <c:pt idx="3314">
                  <c:v>66.81</c:v>
                </c:pt>
                <c:pt idx="3315">
                  <c:v>66.8</c:v>
                </c:pt>
                <c:pt idx="3316">
                  <c:v>66.78</c:v>
                </c:pt>
                <c:pt idx="3317">
                  <c:v>66.760000000000005</c:v>
                </c:pt>
                <c:pt idx="3318">
                  <c:v>66.75</c:v>
                </c:pt>
                <c:pt idx="3319">
                  <c:v>66.75</c:v>
                </c:pt>
                <c:pt idx="3320">
                  <c:v>66.75</c:v>
                </c:pt>
                <c:pt idx="3321">
                  <c:v>66.77</c:v>
                </c:pt>
                <c:pt idx="3322">
                  <c:v>66.790000000000006</c:v>
                </c:pt>
                <c:pt idx="3323">
                  <c:v>66.8</c:v>
                </c:pt>
                <c:pt idx="3324">
                  <c:v>66.8</c:v>
                </c:pt>
                <c:pt idx="3325">
                  <c:v>66.81</c:v>
                </c:pt>
                <c:pt idx="3326">
                  <c:v>66.819999999999993</c:v>
                </c:pt>
                <c:pt idx="3327">
                  <c:v>66.84</c:v>
                </c:pt>
                <c:pt idx="3328">
                  <c:v>66.87</c:v>
                </c:pt>
                <c:pt idx="3329">
                  <c:v>66.900000000000006</c:v>
                </c:pt>
                <c:pt idx="3330">
                  <c:v>66.94</c:v>
                </c:pt>
                <c:pt idx="3331">
                  <c:v>66.97</c:v>
                </c:pt>
                <c:pt idx="3332">
                  <c:v>66.989999999999995</c:v>
                </c:pt>
                <c:pt idx="3333">
                  <c:v>67</c:v>
                </c:pt>
                <c:pt idx="3334">
                  <c:v>67.010000000000005</c:v>
                </c:pt>
                <c:pt idx="3335">
                  <c:v>67.010000000000005</c:v>
                </c:pt>
                <c:pt idx="3336">
                  <c:v>67.02</c:v>
                </c:pt>
                <c:pt idx="3337">
                  <c:v>67.02</c:v>
                </c:pt>
                <c:pt idx="3338">
                  <c:v>67.02</c:v>
                </c:pt>
                <c:pt idx="3339">
                  <c:v>67.010000000000005</c:v>
                </c:pt>
                <c:pt idx="3340">
                  <c:v>66.989999999999995</c:v>
                </c:pt>
                <c:pt idx="3341">
                  <c:v>66.959999999999994</c:v>
                </c:pt>
                <c:pt idx="3342">
                  <c:v>66.930000000000007</c:v>
                </c:pt>
                <c:pt idx="3343">
                  <c:v>66.900000000000006</c:v>
                </c:pt>
                <c:pt idx="3344">
                  <c:v>66.87</c:v>
                </c:pt>
                <c:pt idx="3345">
                  <c:v>66.84</c:v>
                </c:pt>
                <c:pt idx="3346">
                  <c:v>66.81</c:v>
                </c:pt>
                <c:pt idx="3347">
                  <c:v>66.78</c:v>
                </c:pt>
                <c:pt idx="3348">
                  <c:v>66.75</c:v>
                </c:pt>
                <c:pt idx="3349">
                  <c:v>66.73</c:v>
                </c:pt>
                <c:pt idx="3350">
                  <c:v>66.709999999999994</c:v>
                </c:pt>
                <c:pt idx="3351">
                  <c:v>66.72</c:v>
                </c:pt>
                <c:pt idx="3352">
                  <c:v>66.73</c:v>
                </c:pt>
                <c:pt idx="3353">
                  <c:v>66.739999999999995</c:v>
                </c:pt>
                <c:pt idx="3354">
                  <c:v>66.760000000000005</c:v>
                </c:pt>
                <c:pt idx="3355">
                  <c:v>66.77</c:v>
                </c:pt>
                <c:pt idx="3356">
                  <c:v>66.78</c:v>
                </c:pt>
                <c:pt idx="3357">
                  <c:v>66.790000000000006</c:v>
                </c:pt>
                <c:pt idx="3358">
                  <c:v>66.81</c:v>
                </c:pt>
                <c:pt idx="3359">
                  <c:v>66.83</c:v>
                </c:pt>
                <c:pt idx="3360">
                  <c:v>66.86</c:v>
                </c:pt>
                <c:pt idx="3361">
                  <c:v>66.89</c:v>
                </c:pt>
                <c:pt idx="3362">
                  <c:v>66.91</c:v>
                </c:pt>
                <c:pt idx="3363">
                  <c:v>66.92</c:v>
                </c:pt>
                <c:pt idx="3364">
                  <c:v>66.92</c:v>
                </c:pt>
                <c:pt idx="3365">
                  <c:v>66.92</c:v>
                </c:pt>
                <c:pt idx="3366">
                  <c:v>66.92</c:v>
                </c:pt>
                <c:pt idx="3367">
                  <c:v>66.92</c:v>
                </c:pt>
                <c:pt idx="3368">
                  <c:v>66.94</c:v>
                </c:pt>
                <c:pt idx="3369">
                  <c:v>66.959999999999994</c:v>
                </c:pt>
                <c:pt idx="3370">
                  <c:v>66.97</c:v>
                </c:pt>
                <c:pt idx="3371">
                  <c:v>66.98</c:v>
                </c:pt>
                <c:pt idx="3372">
                  <c:v>66.97</c:v>
                </c:pt>
                <c:pt idx="3373">
                  <c:v>66.95</c:v>
                </c:pt>
                <c:pt idx="3374">
                  <c:v>66.92</c:v>
                </c:pt>
                <c:pt idx="3375">
                  <c:v>66.89</c:v>
                </c:pt>
                <c:pt idx="3376">
                  <c:v>66.87</c:v>
                </c:pt>
                <c:pt idx="3377">
                  <c:v>66.84</c:v>
                </c:pt>
                <c:pt idx="3378">
                  <c:v>66.81</c:v>
                </c:pt>
                <c:pt idx="3379">
                  <c:v>66.78</c:v>
                </c:pt>
                <c:pt idx="3380">
                  <c:v>66.75</c:v>
                </c:pt>
                <c:pt idx="3381">
                  <c:v>66.73</c:v>
                </c:pt>
                <c:pt idx="3382">
                  <c:v>66.73</c:v>
                </c:pt>
                <c:pt idx="3383">
                  <c:v>66.75</c:v>
                </c:pt>
                <c:pt idx="3384">
                  <c:v>66.77</c:v>
                </c:pt>
                <c:pt idx="3385">
                  <c:v>66.81</c:v>
                </c:pt>
                <c:pt idx="3386">
                  <c:v>66.84</c:v>
                </c:pt>
                <c:pt idx="3387">
                  <c:v>66.849999999999994</c:v>
                </c:pt>
                <c:pt idx="3388">
                  <c:v>66.86</c:v>
                </c:pt>
                <c:pt idx="3389">
                  <c:v>66.849999999999994</c:v>
                </c:pt>
                <c:pt idx="3390">
                  <c:v>66.84</c:v>
                </c:pt>
                <c:pt idx="3391">
                  <c:v>66.819999999999993</c:v>
                </c:pt>
                <c:pt idx="3392">
                  <c:v>66.81</c:v>
                </c:pt>
                <c:pt idx="3393">
                  <c:v>66.790000000000006</c:v>
                </c:pt>
                <c:pt idx="3394">
                  <c:v>66.77</c:v>
                </c:pt>
                <c:pt idx="3395">
                  <c:v>66.75</c:v>
                </c:pt>
                <c:pt idx="3396">
                  <c:v>66.72</c:v>
                </c:pt>
                <c:pt idx="3397">
                  <c:v>66.7</c:v>
                </c:pt>
                <c:pt idx="3398">
                  <c:v>66.680000000000007</c:v>
                </c:pt>
                <c:pt idx="3399">
                  <c:v>66.680000000000007</c:v>
                </c:pt>
                <c:pt idx="3400">
                  <c:v>66.680000000000007</c:v>
                </c:pt>
                <c:pt idx="3401">
                  <c:v>66.7</c:v>
                </c:pt>
                <c:pt idx="3402">
                  <c:v>66.72</c:v>
                </c:pt>
                <c:pt idx="3403">
                  <c:v>66.75</c:v>
                </c:pt>
                <c:pt idx="3404">
                  <c:v>66.77</c:v>
                </c:pt>
                <c:pt idx="3405">
                  <c:v>66.790000000000006</c:v>
                </c:pt>
                <c:pt idx="3406">
                  <c:v>66.819999999999993</c:v>
                </c:pt>
                <c:pt idx="3407">
                  <c:v>66.84</c:v>
                </c:pt>
                <c:pt idx="3408">
                  <c:v>66.849999999999994</c:v>
                </c:pt>
                <c:pt idx="3409">
                  <c:v>66.86</c:v>
                </c:pt>
                <c:pt idx="3410">
                  <c:v>66.849999999999994</c:v>
                </c:pt>
                <c:pt idx="3411">
                  <c:v>66.83</c:v>
                </c:pt>
                <c:pt idx="3412">
                  <c:v>66.8</c:v>
                </c:pt>
                <c:pt idx="3413">
                  <c:v>66.77</c:v>
                </c:pt>
                <c:pt idx="3414">
                  <c:v>66.739999999999995</c:v>
                </c:pt>
                <c:pt idx="3415">
                  <c:v>66.72</c:v>
                </c:pt>
                <c:pt idx="3416">
                  <c:v>66.7</c:v>
                </c:pt>
                <c:pt idx="3417">
                  <c:v>66.680000000000007</c:v>
                </c:pt>
                <c:pt idx="3418">
                  <c:v>66.66</c:v>
                </c:pt>
                <c:pt idx="3419">
                  <c:v>66.650000000000006</c:v>
                </c:pt>
                <c:pt idx="3420">
                  <c:v>66.63</c:v>
                </c:pt>
                <c:pt idx="3421">
                  <c:v>66.62</c:v>
                </c:pt>
                <c:pt idx="3422">
                  <c:v>66.61</c:v>
                </c:pt>
                <c:pt idx="3423">
                  <c:v>66.62</c:v>
                </c:pt>
                <c:pt idx="3424">
                  <c:v>66.63</c:v>
                </c:pt>
                <c:pt idx="3425">
                  <c:v>66.650000000000006</c:v>
                </c:pt>
                <c:pt idx="3426">
                  <c:v>66.66</c:v>
                </c:pt>
                <c:pt idx="3427">
                  <c:v>66.67</c:v>
                </c:pt>
                <c:pt idx="3428">
                  <c:v>66.67</c:v>
                </c:pt>
                <c:pt idx="3429">
                  <c:v>66.66</c:v>
                </c:pt>
                <c:pt idx="3430">
                  <c:v>66.650000000000006</c:v>
                </c:pt>
                <c:pt idx="3431">
                  <c:v>66.64</c:v>
                </c:pt>
                <c:pt idx="3432">
                  <c:v>66.64</c:v>
                </c:pt>
                <c:pt idx="3433">
                  <c:v>66.63</c:v>
                </c:pt>
                <c:pt idx="3434">
                  <c:v>66.63</c:v>
                </c:pt>
                <c:pt idx="3435">
                  <c:v>66.64</c:v>
                </c:pt>
                <c:pt idx="3436">
                  <c:v>66.64</c:v>
                </c:pt>
                <c:pt idx="3437">
                  <c:v>66.650000000000006</c:v>
                </c:pt>
                <c:pt idx="3438">
                  <c:v>66.67</c:v>
                </c:pt>
                <c:pt idx="3439">
                  <c:v>66.680000000000007</c:v>
                </c:pt>
                <c:pt idx="3440">
                  <c:v>66.680000000000007</c:v>
                </c:pt>
                <c:pt idx="3441">
                  <c:v>66.680000000000007</c:v>
                </c:pt>
                <c:pt idx="3442">
                  <c:v>66.67</c:v>
                </c:pt>
                <c:pt idx="3443">
                  <c:v>66.650000000000006</c:v>
                </c:pt>
                <c:pt idx="3444">
                  <c:v>66.62</c:v>
                </c:pt>
                <c:pt idx="3445">
                  <c:v>66.59</c:v>
                </c:pt>
                <c:pt idx="3446">
                  <c:v>66.56</c:v>
                </c:pt>
                <c:pt idx="3447">
                  <c:v>66.55</c:v>
                </c:pt>
                <c:pt idx="3448">
                  <c:v>66.540000000000006</c:v>
                </c:pt>
                <c:pt idx="3449">
                  <c:v>66.55</c:v>
                </c:pt>
                <c:pt idx="3450">
                  <c:v>66.56</c:v>
                </c:pt>
                <c:pt idx="3451">
                  <c:v>66.569999999999993</c:v>
                </c:pt>
                <c:pt idx="3452">
                  <c:v>66.58</c:v>
                </c:pt>
                <c:pt idx="3453">
                  <c:v>66.59</c:v>
                </c:pt>
                <c:pt idx="3454">
                  <c:v>66.59</c:v>
                </c:pt>
                <c:pt idx="3455">
                  <c:v>66.59</c:v>
                </c:pt>
                <c:pt idx="3456">
                  <c:v>66.59</c:v>
                </c:pt>
                <c:pt idx="3457">
                  <c:v>66.58</c:v>
                </c:pt>
                <c:pt idx="3458">
                  <c:v>66.569999999999993</c:v>
                </c:pt>
                <c:pt idx="3459">
                  <c:v>66.56</c:v>
                </c:pt>
                <c:pt idx="3460">
                  <c:v>66.55</c:v>
                </c:pt>
                <c:pt idx="3461">
                  <c:v>66.540000000000006</c:v>
                </c:pt>
                <c:pt idx="3462">
                  <c:v>66.53</c:v>
                </c:pt>
                <c:pt idx="3463">
                  <c:v>66.53</c:v>
                </c:pt>
                <c:pt idx="3464">
                  <c:v>66.540000000000006</c:v>
                </c:pt>
                <c:pt idx="3465">
                  <c:v>66.56</c:v>
                </c:pt>
                <c:pt idx="3466">
                  <c:v>66.569999999999993</c:v>
                </c:pt>
                <c:pt idx="3467">
                  <c:v>66.58</c:v>
                </c:pt>
                <c:pt idx="3468">
                  <c:v>66.58</c:v>
                </c:pt>
                <c:pt idx="3469">
                  <c:v>66.59</c:v>
                </c:pt>
                <c:pt idx="3470">
                  <c:v>66.59</c:v>
                </c:pt>
                <c:pt idx="3471">
                  <c:v>66.59</c:v>
                </c:pt>
                <c:pt idx="3472">
                  <c:v>66.59</c:v>
                </c:pt>
                <c:pt idx="3473">
                  <c:v>66.59</c:v>
                </c:pt>
                <c:pt idx="3474">
                  <c:v>66.58</c:v>
                </c:pt>
                <c:pt idx="3475">
                  <c:v>66.569999999999993</c:v>
                </c:pt>
                <c:pt idx="3476">
                  <c:v>66.56</c:v>
                </c:pt>
                <c:pt idx="3477">
                  <c:v>66.55</c:v>
                </c:pt>
                <c:pt idx="3478">
                  <c:v>66.53</c:v>
                </c:pt>
                <c:pt idx="3479">
                  <c:v>66.53</c:v>
                </c:pt>
                <c:pt idx="3480">
                  <c:v>66.52</c:v>
                </c:pt>
                <c:pt idx="3481">
                  <c:v>66.52</c:v>
                </c:pt>
                <c:pt idx="3482">
                  <c:v>66.52</c:v>
                </c:pt>
                <c:pt idx="3483">
                  <c:v>66.52</c:v>
                </c:pt>
                <c:pt idx="3484">
                  <c:v>66.52</c:v>
                </c:pt>
                <c:pt idx="3485">
                  <c:v>66.53</c:v>
                </c:pt>
                <c:pt idx="3486">
                  <c:v>66.53</c:v>
                </c:pt>
                <c:pt idx="3487">
                  <c:v>66.53</c:v>
                </c:pt>
                <c:pt idx="3488">
                  <c:v>66.540000000000006</c:v>
                </c:pt>
                <c:pt idx="3489">
                  <c:v>66.55</c:v>
                </c:pt>
                <c:pt idx="3490">
                  <c:v>66.55</c:v>
                </c:pt>
                <c:pt idx="3491">
                  <c:v>66.56</c:v>
                </c:pt>
                <c:pt idx="3492">
                  <c:v>66.56</c:v>
                </c:pt>
                <c:pt idx="3493">
                  <c:v>66.55</c:v>
                </c:pt>
                <c:pt idx="3494">
                  <c:v>66.540000000000006</c:v>
                </c:pt>
                <c:pt idx="3495">
                  <c:v>66.540000000000006</c:v>
                </c:pt>
                <c:pt idx="3496">
                  <c:v>66.53</c:v>
                </c:pt>
                <c:pt idx="3497">
                  <c:v>66.52</c:v>
                </c:pt>
                <c:pt idx="3498">
                  <c:v>66.52</c:v>
                </c:pt>
                <c:pt idx="3499">
                  <c:v>66.510000000000005</c:v>
                </c:pt>
                <c:pt idx="3500">
                  <c:v>66.510000000000005</c:v>
                </c:pt>
                <c:pt idx="3501">
                  <c:v>66.510000000000005</c:v>
                </c:pt>
                <c:pt idx="3502">
                  <c:v>66.52</c:v>
                </c:pt>
                <c:pt idx="3503">
                  <c:v>66.53</c:v>
                </c:pt>
                <c:pt idx="3504">
                  <c:v>66.540000000000006</c:v>
                </c:pt>
                <c:pt idx="3505">
                  <c:v>66.55</c:v>
                </c:pt>
                <c:pt idx="3506">
                  <c:v>66.56</c:v>
                </c:pt>
                <c:pt idx="3507">
                  <c:v>66.56</c:v>
                </c:pt>
                <c:pt idx="3508">
                  <c:v>66.55</c:v>
                </c:pt>
                <c:pt idx="3509">
                  <c:v>66.540000000000006</c:v>
                </c:pt>
                <c:pt idx="3510">
                  <c:v>66.53</c:v>
                </c:pt>
                <c:pt idx="3511">
                  <c:v>66.52</c:v>
                </c:pt>
                <c:pt idx="3512">
                  <c:v>66.510000000000005</c:v>
                </c:pt>
                <c:pt idx="3513">
                  <c:v>66.5</c:v>
                </c:pt>
                <c:pt idx="3514">
                  <c:v>66.489999999999995</c:v>
                </c:pt>
                <c:pt idx="3515">
                  <c:v>66.48</c:v>
                </c:pt>
                <c:pt idx="3516">
                  <c:v>66.47</c:v>
                </c:pt>
                <c:pt idx="3517">
                  <c:v>66.459999999999994</c:v>
                </c:pt>
                <c:pt idx="3518">
                  <c:v>66.459999999999994</c:v>
                </c:pt>
                <c:pt idx="3519">
                  <c:v>66.459999999999994</c:v>
                </c:pt>
                <c:pt idx="3520">
                  <c:v>66.47</c:v>
                </c:pt>
                <c:pt idx="3521">
                  <c:v>66.489999999999995</c:v>
                </c:pt>
                <c:pt idx="3522">
                  <c:v>66.5</c:v>
                </c:pt>
                <c:pt idx="3523">
                  <c:v>66.510000000000005</c:v>
                </c:pt>
                <c:pt idx="3524">
                  <c:v>66.510000000000005</c:v>
                </c:pt>
                <c:pt idx="3525">
                  <c:v>66.510000000000005</c:v>
                </c:pt>
                <c:pt idx="3526">
                  <c:v>66.510000000000005</c:v>
                </c:pt>
                <c:pt idx="3527">
                  <c:v>66.5</c:v>
                </c:pt>
                <c:pt idx="3528">
                  <c:v>66.5</c:v>
                </c:pt>
                <c:pt idx="3529">
                  <c:v>66.5</c:v>
                </c:pt>
                <c:pt idx="3530">
                  <c:v>66.5</c:v>
                </c:pt>
                <c:pt idx="3531">
                  <c:v>66.489999999999995</c:v>
                </c:pt>
                <c:pt idx="3532">
                  <c:v>66.489999999999995</c:v>
                </c:pt>
                <c:pt idx="3533">
                  <c:v>66.489999999999995</c:v>
                </c:pt>
                <c:pt idx="3534">
                  <c:v>66.489999999999995</c:v>
                </c:pt>
                <c:pt idx="3535">
                  <c:v>66.489999999999995</c:v>
                </c:pt>
                <c:pt idx="3536">
                  <c:v>66.5</c:v>
                </c:pt>
                <c:pt idx="3537">
                  <c:v>66.5</c:v>
                </c:pt>
                <c:pt idx="3538">
                  <c:v>66.5</c:v>
                </c:pt>
                <c:pt idx="3539">
                  <c:v>66.5</c:v>
                </c:pt>
                <c:pt idx="3540">
                  <c:v>66.5</c:v>
                </c:pt>
                <c:pt idx="3541">
                  <c:v>66.489999999999995</c:v>
                </c:pt>
                <c:pt idx="3542">
                  <c:v>66.489999999999995</c:v>
                </c:pt>
                <c:pt idx="3543">
                  <c:v>66.489999999999995</c:v>
                </c:pt>
                <c:pt idx="3544">
                  <c:v>66.48</c:v>
                </c:pt>
                <c:pt idx="3545">
                  <c:v>66.48</c:v>
                </c:pt>
                <c:pt idx="3546">
                  <c:v>66.48</c:v>
                </c:pt>
                <c:pt idx="3547">
                  <c:v>66.47</c:v>
                </c:pt>
                <c:pt idx="3548">
                  <c:v>66.459999999999994</c:v>
                </c:pt>
                <c:pt idx="3549">
                  <c:v>66.45</c:v>
                </c:pt>
                <c:pt idx="3550">
                  <c:v>66.45</c:v>
                </c:pt>
                <c:pt idx="3551">
                  <c:v>66.44</c:v>
                </c:pt>
                <c:pt idx="3552">
                  <c:v>66.44</c:v>
                </c:pt>
                <c:pt idx="3553">
                  <c:v>66.44</c:v>
                </c:pt>
                <c:pt idx="3554">
                  <c:v>66.44</c:v>
                </c:pt>
                <c:pt idx="3555">
                  <c:v>66.45</c:v>
                </c:pt>
                <c:pt idx="3556">
                  <c:v>66.45</c:v>
                </c:pt>
                <c:pt idx="3557">
                  <c:v>66.459999999999994</c:v>
                </c:pt>
                <c:pt idx="3558">
                  <c:v>66.47</c:v>
                </c:pt>
                <c:pt idx="3559">
                  <c:v>66.48</c:v>
                </c:pt>
                <c:pt idx="3560">
                  <c:v>66.489999999999995</c:v>
                </c:pt>
                <c:pt idx="3561">
                  <c:v>66.5</c:v>
                </c:pt>
                <c:pt idx="3562">
                  <c:v>66.510000000000005</c:v>
                </c:pt>
                <c:pt idx="3563">
                  <c:v>66.510000000000005</c:v>
                </c:pt>
                <c:pt idx="3564">
                  <c:v>66.510000000000005</c:v>
                </c:pt>
                <c:pt idx="3565">
                  <c:v>66.510000000000005</c:v>
                </c:pt>
                <c:pt idx="3566">
                  <c:v>66.5</c:v>
                </c:pt>
                <c:pt idx="3567">
                  <c:v>66.489999999999995</c:v>
                </c:pt>
                <c:pt idx="3568">
                  <c:v>66.48</c:v>
                </c:pt>
                <c:pt idx="3569">
                  <c:v>66.47</c:v>
                </c:pt>
                <c:pt idx="3570">
                  <c:v>66.47</c:v>
                </c:pt>
                <c:pt idx="3571">
                  <c:v>66.459999999999994</c:v>
                </c:pt>
                <c:pt idx="3572">
                  <c:v>66.45</c:v>
                </c:pt>
                <c:pt idx="3573">
                  <c:v>66.44</c:v>
                </c:pt>
                <c:pt idx="3574">
                  <c:v>66.44</c:v>
                </c:pt>
                <c:pt idx="3575">
                  <c:v>66.430000000000007</c:v>
                </c:pt>
                <c:pt idx="3576">
                  <c:v>66.430000000000007</c:v>
                </c:pt>
                <c:pt idx="3577">
                  <c:v>66.430000000000007</c:v>
                </c:pt>
                <c:pt idx="3578">
                  <c:v>66.42</c:v>
                </c:pt>
                <c:pt idx="3579">
                  <c:v>66.41</c:v>
                </c:pt>
                <c:pt idx="3580">
                  <c:v>66.400000000000006</c:v>
                </c:pt>
                <c:pt idx="3581">
                  <c:v>66.39</c:v>
                </c:pt>
                <c:pt idx="3582">
                  <c:v>66.39</c:v>
                </c:pt>
                <c:pt idx="3583">
                  <c:v>66.400000000000006</c:v>
                </c:pt>
                <c:pt idx="3584">
                  <c:v>66.41</c:v>
                </c:pt>
                <c:pt idx="3585">
                  <c:v>66.44</c:v>
                </c:pt>
                <c:pt idx="3586">
                  <c:v>66.459999999999994</c:v>
                </c:pt>
                <c:pt idx="3587">
                  <c:v>66.48</c:v>
                </c:pt>
                <c:pt idx="3588">
                  <c:v>66.489999999999995</c:v>
                </c:pt>
                <c:pt idx="3589">
                  <c:v>66.510000000000005</c:v>
                </c:pt>
                <c:pt idx="3590">
                  <c:v>66.52</c:v>
                </c:pt>
                <c:pt idx="3591">
                  <c:v>66.52</c:v>
                </c:pt>
                <c:pt idx="3592">
                  <c:v>66.52</c:v>
                </c:pt>
                <c:pt idx="3593">
                  <c:v>66.52</c:v>
                </c:pt>
                <c:pt idx="3594">
                  <c:v>66.510000000000005</c:v>
                </c:pt>
                <c:pt idx="3595">
                  <c:v>66.5</c:v>
                </c:pt>
                <c:pt idx="3596">
                  <c:v>66.489999999999995</c:v>
                </c:pt>
                <c:pt idx="3597">
                  <c:v>66.48</c:v>
                </c:pt>
                <c:pt idx="3598">
                  <c:v>66.47</c:v>
                </c:pt>
                <c:pt idx="3599">
                  <c:v>66.47</c:v>
                </c:pt>
                <c:pt idx="3600">
                  <c:v>66.48</c:v>
                </c:pt>
                <c:pt idx="3601">
                  <c:v>66.5</c:v>
                </c:pt>
                <c:pt idx="3602">
                  <c:v>66.52</c:v>
                </c:pt>
                <c:pt idx="3603">
                  <c:v>66.53</c:v>
                </c:pt>
                <c:pt idx="3604">
                  <c:v>66.540000000000006</c:v>
                </c:pt>
                <c:pt idx="3605">
                  <c:v>66.55</c:v>
                </c:pt>
                <c:pt idx="3606">
                  <c:v>66.55</c:v>
                </c:pt>
                <c:pt idx="3607">
                  <c:v>66.55</c:v>
                </c:pt>
                <c:pt idx="3608">
                  <c:v>66.540000000000006</c:v>
                </c:pt>
                <c:pt idx="3609">
                  <c:v>66.540000000000006</c:v>
                </c:pt>
                <c:pt idx="3610">
                  <c:v>66.53</c:v>
                </c:pt>
                <c:pt idx="3611">
                  <c:v>66.510000000000005</c:v>
                </c:pt>
                <c:pt idx="3612">
                  <c:v>66.489999999999995</c:v>
                </c:pt>
                <c:pt idx="3613">
                  <c:v>66.48</c:v>
                </c:pt>
                <c:pt idx="3614">
                  <c:v>66.459999999999994</c:v>
                </c:pt>
                <c:pt idx="3615">
                  <c:v>66.459999999999994</c:v>
                </c:pt>
                <c:pt idx="3616">
                  <c:v>66.459999999999994</c:v>
                </c:pt>
                <c:pt idx="3617">
                  <c:v>66.459999999999994</c:v>
                </c:pt>
                <c:pt idx="3618">
                  <c:v>66.47</c:v>
                </c:pt>
                <c:pt idx="3619">
                  <c:v>66.47</c:v>
                </c:pt>
                <c:pt idx="3620">
                  <c:v>66.47</c:v>
                </c:pt>
                <c:pt idx="3621">
                  <c:v>66.47</c:v>
                </c:pt>
                <c:pt idx="3622">
                  <c:v>66.47</c:v>
                </c:pt>
                <c:pt idx="3623">
                  <c:v>66.48</c:v>
                </c:pt>
                <c:pt idx="3624">
                  <c:v>66.5</c:v>
                </c:pt>
                <c:pt idx="3625">
                  <c:v>66.53</c:v>
                </c:pt>
                <c:pt idx="3626">
                  <c:v>66.55</c:v>
                </c:pt>
                <c:pt idx="3627">
                  <c:v>66.56</c:v>
                </c:pt>
                <c:pt idx="3628">
                  <c:v>66.56</c:v>
                </c:pt>
                <c:pt idx="3629">
                  <c:v>66.56</c:v>
                </c:pt>
                <c:pt idx="3630">
                  <c:v>66.540000000000006</c:v>
                </c:pt>
                <c:pt idx="3631">
                  <c:v>66.53</c:v>
                </c:pt>
                <c:pt idx="3632">
                  <c:v>66.510000000000005</c:v>
                </c:pt>
                <c:pt idx="3633">
                  <c:v>66.5</c:v>
                </c:pt>
                <c:pt idx="3634">
                  <c:v>66.489999999999995</c:v>
                </c:pt>
                <c:pt idx="3635">
                  <c:v>66.48</c:v>
                </c:pt>
                <c:pt idx="3636">
                  <c:v>66.47</c:v>
                </c:pt>
                <c:pt idx="3637">
                  <c:v>66.459999999999994</c:v>
                </c:pt>
                <c:pt idx="3638">
                  <c:v>66.459999999999994</c:v>
                </c:pt>
                <c:pt idx="3639">
                  <c:v>66.45</c:v>
                </c:pt>
                <c:pt idx="3640">
                  <c:v>66.45</c:v>
                </c:pt>
                <c:pt idx="3641">
                  <c:v>66.44</c:v>
                </c:pt>
                <c:pt idx="3642">
                  <c:v>66.430000000000007</c:v>
                </c:pt>
                <c:pt idx="3643">
                  <c:v>66.400000000000006</c:v>
                </c:pt>
                <c:pt idx="3644">
                  <c:v>66.37</c:v>
                </c:pt>
                <c:pt idx="3645">
                  <c:v>66.349999999999994</c:v>
                </c:pt>
                <c:pt idx="3646">
                  <c:v>66.34</c:v>
                </c:pt>
                <c:pt idx="3647">
                  <c:v>66.349999999999994</c:v>
                </c:pt>
                <c:pt idx="3648">
                  <c:v>66.39</c:v>
                </c:pt>
                <c:pt idx="3649">
                  <c:v>66.44</c:v>
                </c:pt>
                <c:pt idx="3650">
                  <c:v>66.489999999999995</c:v>
                </c:pt>
                <c:pt idx="3651">
                  <c:v>66.53</c:v>
                </c:pt>
                <c:pt idx="3652">
                  <c:v>66.55</c:v>
                </c:pt>
                <c:pt idx="3653">
                  <c:v>66.55</c:v>
                </c:pt>
                <c:pt idx="3654">
                  <c:v>66.540000000000006</c:v>
                </c:pt>
                <c:pt idx="3655">
                  <c:v>66.53</c:v>
                </c:pt>
                <c:pt idx="3656">
                  <c:v>66.52</c:v>
                </c:pt>
                <c:pt idx="3657">
                  <c:v>66.5</c:v>
                </c:pt>
                <c:pt idx="3658">
                  <c:v>66.48</c:v>
                </c:pt>
                <c:pt idx="3659">
                  <c:v>66.45</c:v>
                </c:pt>
                <c:pt idx="3660">
                  <c:v>66.42</c:v>
                </c:pt>
                <c:pt idx="3661">
                  <c:v>66.38</c:v>
                </c:pt>
                <c:pt idx="3662">
                  <c:v>66.349999999999994</c:v>
                </c:pt>
                <c:pt idx="3663">
                  <c:v>66.34</c:v>
                </c:pt>
                <c:pt idx="3664">
                  <c:v>66.34</c:v>
                </c:pt>
                <c:pt idx="3665">
                  <c:v>66.36</c:v>
                </c:pt>
                <c:pt idx="3666">
                  <c:v>66.39</c:v>
                </c:pt>
                <c:pt idx="3667">
                  <c:v>66.41</c:v>
                </c:pt>
                <c:pt idx="3668">
                  <c:v>66.44</c:v>
                </c:pt>
                <c:pt idx="3669">
                  <c:v>66.45</c:v>
                </c:pt>
                <c:pt idx="3670">
                  <c:v>66.45</c:v>
                </c:pt>
                <c:pt idx="3671">
                  <c:v>66.44</c:v>
                </c:pt>
                <c:pt idx="3672">
                  <c:v>66.430000000000007</c:v>
                </c:pt>
                <c:pt idx="3673">
                  <c:v>66.400000000000006</c:v>
                </c:pt>
                <c:pt idx="3674">
                  <c:v>66.37</c:v>
                </c:pt>
                <c:pt idx="3675">
                  <c:v>66.33</c:v>
                </c:pt>
                <c:pt idx="3676">
                  <c:v>66.3</c:v>
                </c:pt>
                <c:pt idx="3677">
                  <c:v>66.27</c:v>
                </c:pt>
                <c:pt idx="3678">
                  <c:v>66.260000000000005</c:v>
                </c:pt>
                <c:pt idx="3679">
                  <c:v>66.260000000000005</c:v>
                </c:pt>
                <c:pt idx="3680">
                  <c:v>66.27</c:v>
                </c:pt>
                <c:pt idx="3681">
                  <c:v>66.3</c:v>
                </c:pt>
                <c:pt idx="3682">
                  <c:v>66.319999999999993</c:v>
                </c:pt>
                <c:pt idx="3683">
                  <c:v>66.34</c:v>
                </c:pt>
                <c:pt idx="3684">
                  <c:v>66.34</c:v>
                </c:pt>
                <c:pt idx="3685">
                  <c:v>66.34</c:v>
                </c:pt>
                <c:pt idx="3686">
                  <c:v>66.34</c:v>
                </c:pt>
                <c:pt idx="3687">
                  <c:v>66.33</c:v>
                </c:pt>
                <c:pt idx="3688">
                  <c:v>66.33</c:v>
                </c:pt>
                <c:pt idx="3689">
                  <c:v>66.319999999999993</c:v>
                </c:pt>
                <c:pt idx="3690">
                  <c:v>66.319999999999993</c:v>
                </c:pt>
                <c:pt idx="3691">
                  <c:v>66.31</c:v>
                </c:pt>
                <c:pt idx="3692">
                  <c:v>66.3</c:v>
                </c:pt>
                <c:pt idx="3693">
                  <c:v>66.28</c:v>
                </c:pt>
                <c:pt idx="3694">
                  <c:v>66.27</c:v>
                </c:pt>
                <c:pt idx="3695">
                  <c:v>66.25</c:v>
                </c:pt>
                <c:pt idx="3696">
                  <c:v>66.239999999999995</c:v>
                </c:pt>
                <c:pt idx="3697">
                  <c:v>66.23</c:v>
                </c:pt>
                <c:pt idx="3698">
                  <c:v>66.23</c:v>
                </c:pt>
                <c:pt idx="3699">
                  <c:v>66.22</c:v>
                </c:pt>
                <c:pt idx="3700">
                  <c:v>66.209999999999994</c:v>
                </c:pt>
                <c:pt idx="3701">
                  <c:v>66.209999999999994</c:v>
                </c:pt>
                <c:pt idx="3702">
                  <c:v>66.22</c:v>
                </c:pt>
                <c:pt idx="3703">
                  <c:v>66.23</c:v>
                </c:pt>
                <c:pt idx="3704">
                  <c:v>66.25</c:v>
                </c:pt>
                <c:pt idx="3705">
                  <c:v>66.27</c:v>
                </c:pt>
                <c:pt idx="3706">
                  <c:v>66.290000000000006</c:v>
                </c:pt>
                <c:pt idx="3707">
                  <c:v>66.3</c:v>
                </c:pt>
                <c:pt idx="3708">
                  <c:v>66.290000000000006</c:v>
                </c:pt>
                <c:pt idx="3709">
                  <c:v>66.290000000000006</c:v>
                </c:pt>
                <c:pt idx="3710">
                  <c:v>66.28</c:v>
                </c:pt>
                <c:pt idx="3711">
                  <c:v>66.27</c:v>
                </c:pt>
                <c:pt idx="3712">
                  <c:v>66.27</c:v>
                </c:pt>
                <c:pt idx="3713">
                  <c:v>66.28</c:v>
                </c:pt>
                <c:pt idx="3714">
                  <c:v>66.28</c:v>
                </c:pt>
                <c:pt idx="3715">
                  <c:v>66.28</c:v>
                </c:pt>
                <c:pt idx="3716">
                  <c:v>66.27</c:v>
                </c:pt>
                <c:pt idx="3717">
                  <c:v>66.25</c:v>
                </c:pt>
                <c:pt idx="3718">
                  <c:v>66.239999999999995</c:v>
                </c:pt>
                <c:pt idx="3719">
                  <c:v>66.22</c:v>
                </c:pt>
                <c:pt idx="3720">
                  <c:v>66.2</c:v>
                </c:pt>
                <c:pt idx="3721">
                  <c:v>66.180000000000007</c:v>
                </c:pt>
                <c:pt idx="3722">
                  <c:v>66.17</c:v>
                </c:pt>
                <c:pt idx="3723">
                  <c:v>66.150000000000006</c:v>
                </c:pt>
                <c:pt idx="3724">
                  <c:v>66.13</c:v>
                </c:pt>
                <c:pt idx="3725">
                  <c:v>66.11</c:v>
                </c:pt>
                <c:pt idx="3726">
                  <c:v>66.09</c:v>
                </c:pt>
                <c:pt idx="3727">
                  <c:v>66.09</c:v>
                </c:pt>
                <c:pt idx="3728">
                  <c:v>66.09</c:v>
                </c:pt>
                <c:pt idx="3729">
                  <c:v>66.09</c:v>
                </c:pt>
                <c:pt idx="3730">
                  <c:v>66.099999999999994</c:v>
                </c:pt>
                <c:pt idx="3731">
                  <c:v>66.11</c:v>
                </c:pt>
                <c:pt idx="3732">
                  <c:v>66.12</c:v>
                </c:pt>
                <c:pt idx="3733">
                  <c:v>66.13</c:v>
                </c:pt>
                <c:pt idx="3734">
                  <c:v>66.13</c:v>
                </c:pt>
                <c:pt idx="3735">
                  <c:v>66.14</c:v>
                </c:pt>
                <c:pt idx="3736">
                  <c:v>66.14</c:v>
                </c:pt>
                <c:pt idx="3737">
                  <c:v>66.14</c:v>
                </c:pt>
                <c:pt idx="3738">
                  <c:v>66.14</c:v>
                </c:pt>
                <c:pt idx="3739">
                  <c:v>66.13</c:v>
                </c:pt>
                <c:pt idx="3740">
                  <c:v>66.13</c:v>
                </c:pt>
                <c:pt idx="3741">
                  <c:v>66.12</c:v>
                </c:pt>
                <c:pt idx="3742">
                  <c:v>66.12</c:v>
                </c:pt>
                <c:pt idx="3743">
                  <c:v>66.13</c:v>
                </c:pt>
                <c:pt idx="3744">
                  <c:v>66.14</c:v>
                </c:pt>
                <c:pt idx="3745">
                  <c:v>66.16</c:v>
                </c:pt>
                <c:pt idx="3746">
                  <c:v>66.180000000000007</c:v>
                </c:pt>
                <c:pt idx="3747">
                  <c:v>66.19</c:v>
                </c:pt>
                <c:pt idx="3748">
                  <c:v>66.19</c:v>
                </c:pt>
                <c:pt idx="3749">
                  <c:v>66.180000000000007</c:v>
                </c:pt>
                <c:pt idx="3750">
                  <c:v>66.16</c:v>
                </c:pt>
                <c:pt idx="3751">
                  <c:v>66.14</c:v>
                </c:pt>
                <c:pt idx="3752">
                  <c:v>66.11</c:v>
                </c:pt>
                <c:pt idx="3753">
                  <c:v>66.09</c:v>
                </c:pt>
                <c:pt idx="3754">
                  <c:v>66.069999999999993</c:v>
                </c:pt>
                <c:pt idx="3755">
                  <c:v>66.05</c:v>
                </c:pt>
                <c:pt idx="3756">
                  <c:v>66.040000000000006</c:v>
                </c:pt>
                <c:pt idx="3757">
                  <c:v>66.03</c:v>
                </c:pt>
                <c:pt idx="3758">
                  <c:v>66.03</c:v>
                </c:pt>
                <c:pt idx="3759">
                  <c:v>66.03</c:v>
                </c:pt>
                <c:pt idx="3760">
                  <c:v>66.03</c:v>
                </c:pt>
                <c:pt idx="3761">
                  <c:v>66.040000000000006</c:v>
                </c:pt>
                <c:pt idx="3762">
                  <c:v>66.040000000000006</c:v>
                </c:pt>
                <c:pt idx="3763">
                  <c:v>66.05</c:v>
                </c:pt>
                <c:pt idx="3764">
                  <c:v>66.06</c:v>
                </c:pt>
                <c:pt idx="3765">
                  <c:v>66.069999999999993</c:v>
                </c:pt>
                <c:pt idx="3766">
                  <c:v>66.08</c:v>
                </c:pt>
                <c:pt idx="3767">
                  <c:v>66.09</c:v>
                </c:pt>
                <c:pt idx="3768">
                  <c:v>66.099999999999994</c:v>
                </c:pt>
                <c:pt idx="3769">
                  <c:v>66.11</c:v>
                </c:pt>
                <c:pt idx="3770">
                  <c:v>66.12</c:v>
                </c:pt>
                <c:pt idx="3771">
                  <c:v>66.12</c:v>
                </c:pt>
                <c:pt idx="3772">
                  <c:v>66.12</c:v>
                </c:pt>
                <c:pt idx="3773">
                  <c:v>66.12</c:v>
                </c:pt>
                <c:pt idx="3774">
                  <c:v>66.11</c:v>
                </c:pt>
                <c:pt idx="3775">
                  <c:v>66.11</c:v>
                </c:pt>
                <c:pt idx="3776">
                  <c:v>66.11</c:v>
                </c:pt>
                <c:pt idx="3777">
                  <c:v>66.099999999999994</c:v>
                </c:pt>
                <c:pt idx="3778">
                  <c:v>66.09</c:v>
                </c:pt>
                <c:pt idx="3779">
                  <c:v>66.069999999999993</c:v>
                </c:pt>
                <c:pt idx="3780">
                  <c:v>66.06</c:v>
                </c:pt>
                <c:pt idx="3781">
                  <c:v>66.05</c:v>
                </c:pt>
                <c:pt idx="3782">
                  <c:v>66.040000000000006</c:v>
                </c:pt>
                <c:pt idx="3783">
                  <c:v>66.05</c:v>
                </c:pt>
                <c:pt idx="3784">
                  <c:v>66.05</c:v>
                </c:pt>
                <c:pt idx="3785">
                  <c:v>66.069999999999993</c:v>
                </c:pt>
                <c:pt idx="3786">
                  <c:v>66.08</c:v>
                </c:pt>
                <c:pt idx="3787">
                  <c:v>66.09</c:v>
                </c:pt>
                <c:pt idx="3788">
                  <c:v>66.099999999999994</c:v>
                </c:pt>
                <c:pt idx="3789">
                  <c:v>66.099999999999994</c:v>
                </c:pt>
                <c:pt idx="3790">
                  <c:v>66.099999999999994</c:v>
                </c:pt>
                <c:pt idx="3791">
                  <c:v>66.09</c:v>
                </c:pt>
                <c:pt idx="3792">
                  <c:v>66.08</c:v>
                </c:pt>
                <c:pt idx="3793">
                  <c:v>66.069999999999993</c:v>
                </c:pt>
                <c:pt idx="3794">
                  <c:v>66.06</c:v>
                </c:pt>
                <c:pt idx="3795">
                  <c:v>66.040000000000006</c:v>
                </c:pt>
                <c:pt idx="3796">
                  <c:v>66.03</c:v>
                </c:pt>
                <c:pt idx="3797">
                  <c:v>66.010000000000005</c:v>
                </c:pt>
                <c:pt idx="3798">
                  <c:v>66.010000000000005</c:v>
                </c:pt>
                <c:pt idx="3799">
                  <c:v>66</c:v>
                </c:pt>
                <c:pt idx="3800">
                  <c:v>66.010000000000005</c:v>
                </c:pt>
                <c:pt idx="3801">
                  <c:v>66.010000000000005</c:v>
                </c:pt>
                <c:pt idx="3802">
                  <c:v>66.010000000000005</c:v>
                </c:pt>
                <c:pt idx="3803">
                  <c:v>66.010000000000005</c:v>
                </c:pt>
                <c:pt idx="3804">
                  <c:v>66.010000000000005</c:v>
                </c:pt>
                <c:pt idx="3805">
                  <c:v>66</c:v>
                </c:pt>
                <c:pt idx="3806">
                  <c:v>66</c:v>
                </c:pt>
                <c:pt idx="3807">
                  <c:v>65.989999999999995</c:v>
                </c:pt>
                <c:pt idx="3808">
                  <c:v>65.98</c:v>
                </c:pt>
                <c:pt idx="3809">
                  <c:v>65.98</c:v>
                </c:pt>
                <c:pt idx="3810">
                  <c:v>65.97</c:v>
                </c:pt>
                <c:pt idx="3811">
                  <c:v>65.97</c:v>
                </c:pt>
                <c:pt idx="3812">
                  <c:v>65.959999999999994</c:v>
                </c:pt>
                <c:pt idx="3813">
                  <c:v>65.959999999999994</c:v>
                </c:pt>
                <c:pt idx="3814">
                  <c:v>65.959999999999994</c:v>
                </c:pt>
                <c:pt idx="3815">
                  <c:v>65.97</c:v>
                </c:pt>
                <c:pt idx="3816">
                  <c:v>65.98</c:v>
                </c:pt>
                <c:pt idx="3817">
                  <c:v>66</c:v>
                </c:pt>
                <c:pt idx="3818">
                  <c:v>66.010000000000005</c:v>
                </c:pt>
                <c:pt idx="3819">
                  <c:v>66.03</c:v>
                </c:pt>
                <c:pt idx="3820">
                  <c:v>66.03</c:v>
                </c:pt>
                <c:pt idx="3821">
                  <c:v>66.040000000000006</c:v>
                </c:pt>
                <c:pt idx="3822">
                  <c:v>66.03</c:v>
                </c:pt>
                <c:pt idx="3823">
                  <c:v>66.03</c:v>
                </c:pt>
                <c:pt idx="3824">
                  <c:v>66.02</c:v>
                </c:pt>
                <c:pt idx="3825">
                  <c:v>66.010000000000005</c:v>
                </c:pt>
                <c:pt idx="3826">
                  <c:v>66</c:v>
                </c:pt>
                <c:pt idx="3827">
                  <c:v>66</c:v>
                </c:pt>
                <c:pt idx="3828">
                  <c:v>66</c:v>
                </c:pt>
                <c:pt idx="3829">
                  <c:v>66</c:v>
                </c:pt>
                <c:pt idx="3830">
                  <c:v>66.010000000000005</c:v>
                </c:pt>
                <c:pt idx="3831">
                  <c:v>66.02</c:v>
                </c:pt>
                <c:pt idx="3832">
                  <c:v>66.03</c:v>
                </c:pt>
                <c:pt idx="3833">
                  <c:v>66.040000000000006</c:v>
                </c:pt>
                <c:pt idx="3834">
                  <c:v>66.05</c:v>
                </c:pt>
                <c:pt idx="3835">
                  <c:v>66.05</c:v>
                </c:pt>
                <c:pt idx="3836">
                  <c:v>66.05</c:v>
                </c:pt>
                <c:pt idx="3837">
                  <c:v>66.05</c:v>
                </c:pt>
                <c:pt idx="3838">
                  <c:v>66.05</c:v>
                </c:pt>
                <c:pt idx="3839">
                  <c:v>66.05</c:v>
                </c:pt>
                <c:pt idx="3840">
                  <c:v>66.05</c:v>
                </c:pt>
                <c:pt idx="3841">
                  <c:v>66.05</c:v>
                </c:pt>
                <c:pt idx="3842">
                  <c:v>66.040000000000006</c:v>
                </c:pt>
                <c:pt idx="3843">
                  <c:v>66.03</c:v>
                </c:pt>
                <c:pt idx="3844">
                  <c:v>66.03</c:v>
                </c:pt>
                <c:pt idx="3845">
                  <c:v>66.02</c:v>
                </c:pt>
                <c:pt idx="3846">
                  <c:v>66.010000000000005</c:v>
                </c:pt>
                <c:pt idx="3847">
                  <c:v>66.010000000000005</c:v>
                </c:pt>
                <c:pt idx="3848">
                  <c:v>66.010000000000005</c:v>
                </c:pt>
                <c:pt idx="3849">
                  <c:v>66.010000000000005</c:v>
                </c:pt>
                <c:pt idx="3850">
                  <c:v>66.02</c:v>
                </c:pt>
                <c:pt idx="3851">
                  <c:v>66.03</c:v>
                </c:pt>
                <c:pt idx="3852">
                  <c:v>66.03</c:v>
                </c:pt>
                <c:pt idx="3853">
                  <c:v>66.040000000000006</c:v>
                </c:pt>
                <c:pt idx="3854">
                  <c:v>66.05</c:v>
                </c:pt>
                <c:pt idx="3855">
                  <c:v>66.05</c:v>
                </c:pt>
                <c:pt idx="3856">
                  <c:v>66.06</c:v>
                </c:pt>
                <c:pt idx="3857">
                  <c:v>66.069999999999993</c:v>
                </c:pt>
                <c:pt idx="3858">
                  <c:v>66.069999999999993</c:v>
                </c:pt>
                <c:pt idx="3859">
                  <c:v>66.069999999999993</c:v>
                </c:pt>
                <c:pt idx="3860">
                  <c:v>66.069999999999993</c:v>
                </c:pt>
                <c:pt idx="3861">
                  <c:v>66.06</c:v>
                </c:pt>
                <c:pt idx="3862">
                  <c:v>66.05</c:v>
                </c:pt>
                <c:pt idx="3863">
                  <c:v>66.040000000000006</c:v>
                </c:pt>
                <c:pt idx="3864">
                  <c:v>66.03</c:v>
                </c:pt>
                <c:pt idx="3865">
                  <c:v>66.02</c:v>
                </c:pt>
                <c:pt idx="3866">
                  <c:v>66.010000000000005</c:v>
                </c:pt>
                <c:pt idx="3867">
                  <c:v>66</c:v>
                </c:pt>
                <c:pt idx="3868">
                  <c:v>65.989999999999995</c:v>
                </c:pt>
                <c:pt idx="3869">
                  <c:v>65.989999999999995</c:v>
                </c:pt>
                <c:pt idx="3870">
                  <c:v>65.989999999999995</c:v>
                </c:pt>
                <c:pt idx="3871">
                  <c:v>65.989999999999995</c:v>
                </c:pt>
                <c:pt idx="3872">
                  <c:v>66</c:v>
                </c:pt>
                <c:pt idx="3873">
                  <c:v>66</c:v>
                </c:pt>
                <c:pt idx="3874">
                  <c:v>66.010000000000005</c:v>
                </c:pt>
                <c:pt idx="3875">
                  <c:v>66.010000000000005</c:v>
                </c:pt>
                <c:pt idx="3876">
                  <c:v>66.010000000000005</c:v>
                </c:pt>
                <c:pt idx="3877">
                  <c:v>66.010000000000005</c:v>
                </c:pt>
                <c:pt idx="3878">
                  <c:v>66</c:v>
                </c:pt>
                <c:pt idx="3879">
                  <c:v>66</c:v>
                </c:pt>
                <c:pt idx="3880">
                  <c:v>65.989999999999995</c:v>
                </c:pt>
                <c:pt idx="3881">
                  <c:v>65.989999999999995</c:v>
                </c:pt>
                <c:pt idx="3882">
                  <c:v>65.989999999999995</c:v>
                </c:pt>
                <c:pt idx="3883">
                  <c:v>65.989999999999995</c:v>
                </c:pt>
                <c:pt idx="3884">
                  <c:v>65.989999999999995</c:v>
                </c:pt>
                <c:pt idx="3885">
                  <c:v>66</c:v>
                </c:pt>
                <c:pt idx="3886">
                  <c:v>66</c:v>
                </c:pt>
                <c:pt idx="3887">
                  <c:v>66.010000000000005</c:v>
                </c:pt>
                <c:pt idx="3888">
                  <c:v>66.010000000000005</c:v>
                </c:pt>
                <c:pt idx="3889">
                  <c:v>66.010000000000005</c:v>
                </c:pt>
                <c:pt idx="3890">
                  <c:v>66.010000000000005</c:v>
                </c:pt>
                <c:pt idx="3891">
                  <c:v>66.010000000000005</c:v>
                </c:pt>
                <c:pt idx="3892">
                  <c:v>66.010000000000005</c:v>
                </c:pt>
                <c:pt idx="3893">
                  <c:v>66.010000000000005</c:v>
                </c:pt>
                <c:pt idx="3894">
                  <c:v>66</c:v>
                </c:pt>
                <c:pt idx="3895">
                  <c:v>66</c:v>
                </c:pt>
                <c:pt idx="3896">
                  <c:v>65.989999999999995</c:v>
                </c:pt>
                <c:pt idx="3897">
                  <c:v>65.989999999999995</c:v>
                </c:pt>
                <c:pt idx="3898">
                  <c:v>65.989999999999995</c:v>
                </c:pt>
                <c:pt idx="3899">
                  <c:v>65.989999999999995</c:v>
                </c:pt>
                <c:pt idx="3900">
                  <c:v>65.98</c:v>
                </c:pt>
                <c:pt idx="3901">
                  <c:v>65.98</c:v>
                </c:pt>
                <c:pt idx="3902">
                  <c:v>65.98</c:v>
                </c:pt>
                <c:pt idx="3903">
                  <c:v>65.97</c:v>
                </c:pt>
                <c:pt idx="3904">
                  <c:v>65.97</c:v>
                </c:pt>
                <c:pt idx="3905">
                  <c:v>65.97</c:v>
                </c:pt>
                <c:pt idx="3906">
                  <c:v>65.97</c:v>
                </c:pt>
                <c:pt idx="3907">
                  <c:v>65.97</c:v>
                </c:pt>
                <c:pt idx="3908">
                  <c:v>65.959999999999994</c:v>
                </c:pt>
                <c:pt idx="3909">
                  <c:v>65.959999999999994</c:v>
                </c:pt>
                <c:pt idx="3910">
                  <c:v>65.959999999999994</c:v>
                </c:pt>
                <c:pt idx="3911">
                  <c:v>65.95</c:v>
                </c:pt>
                <c:pt idx="3912">
                  <c:v>65.95</c:v>
                </c:pt>
                <c:pt idx="3913">
                  <c:v>65.94</c:v>
                </c:pt>
                <c:pt idx="3914">
                  <c:v>65.94</c:v>
                </c:pt>
                <c:pt idx="3915">
                  <c:v>65.94</c:v>
                </c:pt>
                <c:pt idx="3916">
                  <c:v>65.930000000000007</c:v>
                </c:pt>
                <c:pt idx="3917">
                  <c:v>65.930000000000007</c:v>
                </c:pt>
                <c:pt idx="3918">
                  <c:v>65.930000000000007</c:v>
                </c:pt>
                <c:pt idx="3919">
                  <c:v>65.930000000000007</c:v>
                </c:pt>
                <c:pt idx="3920">
                  <c:v>65.930000000000007</c:v>
                </c:pt>
                <c:pt idx="3921">
                  <c:v>65.930000000000007</c:v>
                </c:pt>
                <c:pt idx="3922">
                  <c:v>65.930000000000007</c:v>
                </c:pt>
                <c:pt idx="3923">
                  <c:v>65.930000000000007</c:v>
                </c:pt>
                <c:pt idx="3924">
                  <c:v>65.930000000000007</c:v>
                </c:pt>
                <c:pt idx="3925">
                  <c:v>65.92</c:v>
                </c:pt>
                <c:pt idx="3926">
                  <c:v>65.92</c:v>
                </c:pt>
                <c:pt idx="3927">
                  <c:v>65.91</c:v>
                </c:pt>
                <c:pt idx="3928">
                  <c:v>65.91</c:v>
                </c:pt>
                <c:pt idx="3929">
                  <c:v>65.900000000000006</c:v>
                </c:pt>
                <c:pt idx="3930">
                  <c:v>65.900000000000006</c:v>
                </c:pt>
                <c:pt idx="3931">
                  <c:v>65.900000000000006</c:v>
                </c:pt>
                <c:pt idx="3932">
                  <c:v>65.900000000000006</c:v>
                </c:pt>
                <c:pt idx="3933">
                  <c:v>65.900000000000006</c:v>
                </c:pt>
                <c:pt idx="3934">
                  <c:v>65.900000000000006</c:v>
                </c:pt>
                <c:pt idx="3935">
                  <c:v>65.900000000000006</c:v>
                </c:pt>
                <c:pt idx="3936">
                  <c:v>65.91</c:v>
                </c:pt>
                <c:pt idx="3937">
                  <c:v>65.91</c:v>
                </c:pt>
                <c:pt idx="3938">
                  <c:v>65.91</c:v>
                </c:pt>
                <c:pt idx="3939">
                  <c:v>65.900000000000006</c:v>
                </c:pt>
                <c:pt idx="3940">
                  <c:v>65.900000000000006</c:v>
                </c:pt>
                <c:pt idx="3941">
                  <c:v>65.89</c:v>
                </c:pt>
                <c:pt idx="3942">
                  <c:v>65.89</c:v>
                </c:pt>
                <c:pt idx="3943">
                  <c:v>65.88</c:v>
                </c:pt>
                <c:pt idx="3944">
                  <c:v>65.88</c:v>
                </c:pt>
                <c:pt idx="3945">
                  <c:v>65.88</c:v>
                </c:pt>
                <c:pt idx="3946">
                  <c:v>65.88</c:v>
                </c:pt>
                <c:pt idx="3947">
                  <c:v>65.88</c:v>
                </c:pt>
                <c:pt idx="3948">
                  <c:v>65.88</c:v>
                </c:pt>
                <c:pt idx="3949">
                  <c:v>65.87</c:v>
                </c:pt>
                <c:pt idx="3950">
                  <c:v>65.87</c:v>
                </c:pt>
                <c:pt idx="3951">
                  <c:v>65.87</c:v>
                </c:pt>
                <c:pt idx="3952">
                  <c:v>65.87</c:v>
                </c:pt>
                <c:pt idx="3953">
                  <c:v>65.87</c:v>
                </c:pt>
                <c:pt idx="3954">
                  <c:v>65.87</c:v>
                </c:pt>
                <c:pt idx="3955">
                  <c:v>65.87</c:v>
                </c:pt>
                <c:pt idx="3956">
                  <c:v>65.87</c:v>
                </c:pt>
                <c:pt idx="3957">
                  <c:v>65.86</c:v>
                </c:pt>
                <c:pt idx="3958">
                  <c:v>65.86</c:v>
                </c:pt>
                <c:pt idx="3959">
                  <c:v>65.849999999999994</c:v>
                </c:pt>
                <c:pt idx="3960">
                  <c:v>65.849999999999994</c:v>
                </c:pt>
                <c:pt idx="3961">
                  <c:v>65.84</c:v>
                </c:pt>
                <c:pt idx="3962">
                  <c:v>65.84</c:v>
                </c:pt>
                <c:pt idx="3963">
                  <c:v>65.84</c:v>
                </c:pt>
                <c:pt idx="3964">
                  <c:v>65.84</c:v>
                </c:pt>
                <c:pt idx="3965">
                  <c:v>65.84</c:v>
                </c:pt>
                <c:pt idx="3966">
                  <c:v>65.83</c:v>
                </c:pt>
                <c:pt idx="3967">
                  <c:v>65.83</c:v>
                </c:pt>
                <c:pt idx="3968">
                  <c:v>65.83</c:v>
                </c:pt>
                <c:pt idx="3969">
                  <c:v>65.83</c:v>
                </c:pt>
                <c:pt idx="3970">
                  <c:v>65.83</c:v>
                </c:pt>
                <c:pt idx="3971">
                  <c:v>65.83</c:v>
                </c:pt>
                <c:pt idx="3972">
                  <c:v>65.83</c:v>
                </c:pt>
                <c:pt idx="3973">
                  <c:v>65.819999999999993</c:v>
                </c:pt>
                <c:pt idx="3974">
                  <c:v>65.819999999999993</c:v>
                </c:pt>
                <c:pt idx="3975">
                  <c:v>65.819999999999993</c:v>
                </c:pt>
                <c:pt idx="3976">
                  <c:v>65.81</c:v>
                </c:pt>
                <c:pt idx="3977">
                  <c:v>65.81</c:v>
                </c:pt>
                <c:pt idx="3978">
                  <c:v>65.81</c:v>
                </c:pt>
                <c:pt idx="3979">
                  <c:v>65.81</c:v>
                </c:pt>
                <c:pt idx="3980">
                  <c:v>65.8</c:v>
                </c:pt>
                <c:pt idx="3981">
                  <c:v>65.8</c:v>
                </c:pt>
                <c:pt idx="3982">
                  <c:v>65.8</c:v>
                </c:pt>
                <c:pt idx="3983">
                  <c:v>65.790000000000006</c:v>
                </c:pt>
                <c:pt idx="3984">
                  <c:v>65.78</c:v>
                </c:pt>
                <c:pt idx="3985">
                  <c:v>65.77</c:v>
                </c:pt>
                <c:pt idx="3986">
                  <c:v>65.75</c:v>
                </c:pt>
                <c:pt idx="3987">
                  <c:v>65.73</c:v>
                </c:pt>
                <c:pt idx="3988">
                  <c:v>65.709999999999994</c:v>
                </c:pt>
                <c:pt idx="3989">
                  <c:v>65.680000000000007</c:v>
                </c:pt>
                <c:pt idx="3990">
                  <c:v>65.67</c:v>
                </c:pt>
                <c:pt idx="3991">
                  <c:v>65.66</c:v>
                </c:pt>
                <c:pt idx="3992">
                  <c:v>65.650000000000006</c:v>
                </c:pt>
                <c:pt idx="3993">
                  <c:v>65.66</c:v>
                </c:pt>
                <c:pt idx="3994">
                  <c:v>65.66</c:v>
                </c:pt>
                <c:pt idx="3995">
                  <c:v>65.67</c:v>
                </c:pt>
                <c:pt idx="3996">
                  <c:v>65.680000000000007</c:v>
                </c:pt>
                <c:pt idx="3997">
                  <c:v>65.680000000000007</c:v>
                </c:pt>
                <c:pt idx="3998">
                  <c:v>65.69</c:v>
                </c:pt>
                <c:pt idx="3999">
                  <c:v>65.69</c:v>
                </c:pt>
                <c:pt idx="4000">
                  <c:v>65.69</c:v>
                </c:pt>
                <c:pt idx="4001">
                  <c:v>65.69</c:v>
                </c:pt>
                <c:pt idx="4002">
                  <c:v>65.680000000000007</c:v>
                </c:pt>
                <c:pt idx="4003">
                  <c:v>65.67</c:v>
                </c:pt>
                <c:pt idx="4004">
                  <c:v>65.66</c:v>
                </c:pt>
                <c:pt idx="4005">
                  <c:v>65.650000000000006</c:v>
                </c:pt>
                <c:pt idx="4006">
                  <c:v>65.63</c:v>
                </c:pt>
                <c:pt idx="4007">
                  <c:v>65.61</c:v>
                </c:pt>
                <c:pt idx="4008">
                  <c:v>65.599999999999994</c:v>
                </c:pt>
                <c:pt idx="4009">
                  <c:v>65.58</c:v>
                </c:pt>
                <c:pt idx="4010">
                  <c:v>65.56</c:v>
                </c:pt>
                <c:pt idx="4011">
                  <c:v>65.540000000000006</c:v>
                </c:pt>
                <c:pt idx="4012">
                  <c:v>65.52</c:v>
                </c:pt>
                <c:pt idx="4013">
                  <c:v>65.510000000000005</c:v>
                </c:pt>
                <c:pt idx="4014">
                  <c:v>65.489999999999995</c:v>
                </c:pt>
                <c:pt idx="4015">
                  <c:v>65.48</c:v>
                </c:pt>
                <c:pt idx="4016">
                  <c:v>65.47</c:v>
                </c:pt>
                <c:pt idx="4017">
                  <c:v>65.47</c:v>
                </c:pt>
                <c:pt idx="4018">
                  <c:v>65.47</c:v>
                </c:pt>
                <c:pt idx="4019">
                  <c:v>65.47</c:v>
                </c:pt>
                <c:pt idx="4020">
                  <c:v>65.47</c:v>
                </c:pt>
                <c:pt idx="4021">
                  <c:v>65.47</c:v>
                </c:pt>
                <c:pt idx="4022">
                  <c:v>65.47</c:v>
                </c:pt>
                <c:pt idx="4023">
                  <c:v>65.48</c:v>
                </c:pt>
                <c:pt idx="4024">
                  <c:v>65.48</c:v>
                </c:pt>
                <c:pt idx="4025">
                  <c:v>65.489999999999995</c:v>
                </c:pt>
                <c:pt idx="4026">
                  <c:v>65.489999999999995</c:v>
                </c:pt>
                <c:pt idx="4027">
                  <c:v>65.5</c:v>
                </c:pt>
                <c:pt idx="4028">
                  <c:v>65.510000000000005</c:v>
                </c:pt>
                <c:pt idx="4029">
                  <c:v>65.52</c:v>
                </c:pt>
                <c:pt idx="4030">
                  <c:v>65.540000000000006</c:v>
                </c:pt>
                <c:pt idx="4031">
                  <c:v>65.55</c:v>
                </c:pt>
                <c:pt idx="4032">
                  <c:v>65.569999999999993</c:v>
                </c:pt>
                <c:pt idx="4033">
                  <c:v>65.59</c:v>
                </c:pt>
                <c:pt idx="4034">
                  <c:v>65.61</c:v>
                </c:pt>
                <c:pt idx="4035">
                  <c:v>65.63</c:v>
                </c:pt>
                <c:pt idx="4036">
                  <c:v>65.64</c:v>
                </c:pt>
                <c:pt idx="4037">
                  <c:v>65.650000000000006</c:v>
                </c:pt>
                <c:pt idx="4038">
                  <c:v>65.66</c:v>
                </c:pt>
                <c:pt idx="4039">
                  <c:v>65.67</c:v>
                </c:pt>
                <c:pt idx="4040">
                  <c:v>65.67</c:v>
                </c:pt>
                <c:pt idx="4041">
                  <c:v>65.67</c:v>
                </c:pt>
                <c:pt idx="4042">
                  <c:v>65.67</c:v>
                </c:pt>
                <c:pt idx="4043">
                  <c:v>65.67</c:v>
                </c:pt>
                <c:pt idx="4044">
                  <c:v>65.67</c:v>
                </c:pt>
                <c:pt idx="4045">
                  <c:v>65.67</c:v>
                </c:pt>
                <c:pt idx="4046">
                  <c:v>65.67</c:v>
                </c:pt>
                <c:pt idx="4047">
                  <c:v>65.67</c:v>
                </c:pt>
                <c:pt idx="4048">
                  <c:v>65.680000000000007</c:v>
                </c:pt>
                <c:pt idx="4049">
                  <c:v>65.680000000000007</c:v>
                </c:pt>
                <c:pt idx="4050">
                  <c:v>65.680000000000007</c:v>
                </c:pt>
                <c:pt idx="4051">
                  <c:v>65.69</c:v>
                </c:pt>
                <c:pt idx="4052">
                  <c:v>65.69</c:v>
                </c:pt>
                <c:pt idx="4053">
                  <c:v>65.69</c:v>
                </c:pt>
                <c:pt idx="4054">
                  <c:v>65.7</c:v>
                </c:pt>
                <c:pt idx="4055">
                  <c:v>65.7</c:v>
                </c:pt>
                <c:pt idx="4056">
                  <c:v>65.7</c:v>
                </c:pt>
                <c:pt idx="4057">
                  <c:v>65.709999999999994</c:v>
                </c:pt>
                <c:pt idx="4058">
                  <c:v>65.709999999999994</c:v>
                </c:pt>
                <c:pt idx="4059">
                  <c:v>65.72</c:v>
                </c:pt>
                <c:pt idx="4060">
                  <c:v>65.72</c:v>
                </c:pt>
                <c:pt idx="4061">
                  <c:v>65.72</c:v>
                </c:pt>
                <c:pt idx="4062">
                  <c:v>65.73</c:v>
                </c:pt>
                <c:pt idx="4063">
                  <c:v>65.73</c:v>
                </c:pt>
                <c:pt idx="4064">
                  <c:v>65.739999999999995</c:v>
                </c:pt>
                <c:pt idx="4065">
                  <c:v>65.739999999999995</c:v>
                </c:pt>
                <c:pt idx="4066">
                  <c:v>65.739999999999995</c:v>
                </c:pt>
                <c:pt idx="4067">
                  <c:v>65.73</c:v>
                </c:pt>
                <c:pt idx="4068">
                  <c:v>65.72</c:v>
                </c:pt>
                <c:pt idx="4069">
                  <c:v>65.709999999999994</c:v>
                </c:pt>
                <c:pt idx="4070">
                  <c:v>65.69</c:v>
                </c:pt>
                <c:pt idx="4071">
                  <c:v>65.680000000000007</c:v>
                </c:pt>
                <c:pt idx="4072">
                  <c:v>65.67</c:v>
                </c:pt>
                <c:pt idx="4073">
                  <c:v>65.67</c:v>
                </c:pt>
                <c:pt idx="4074">
                  <c:v>65.66</c:v>
                </c:pt>
                <c:pt idx="4075">
                  <c:v>65.66</c:v>
                </c:pt>
                <c:pt idx="4076">
                  <c:v>65.67</c:v>
                </c:pt>
                <c:pt idx="4077">
                  <c:v>65.67</c:v>
                </c:pt>
                <c:pt idx="4078">
                  <c:v>65.67</c:v>
                </c:pt>
                <c:pt idx="4079">
                  <c:v>65.680000000000007</c:v>
                </c:pt>
                <c:pt idx="4080">
                  <c:v>65.680000000000007</c:v>
                </c:pt>
                <c:pt idx="4081">
                  <c:v>65.69</c:v>
                </c:pt>
                <c:pt idx="4082">
                  <c:v>65.69</c:v>
                </c:pt>
                <c:pt idx="4083">
                  <c:v>65.69</c:v>
                </c:pt>
                <c:pt idx="4084">
                  <c:v>65.7</c:v>
                </c:pt>
                <c:pt idx="4085">
                  <c:v>65.7</c:v>
                </c:pt>
                <c:pt idx="4086">
                  <c:v>65.7</c:v>
                </c:pt>
                <c:pt idx="4087">
                  <c:v>65.7</c:v>
                </c:pt>
                <c:pt idx="4088">
                  <c:v>65.7</c:v>
                </c:pt>
                <c:pt idx="4089">
                  <c:v>65.7</c:v>
                </c:pt>
                <c:pt idx="4090">
                  <c:v>65.69</c:v>
                </c:pt>
                <c:pt idx="4091">
                  <c:v>65.69</c:v>
                </c:pt>
                <c:pt idx="4092">
                  <c:v>65.680000000000007</c:v>
                </c:pt>
                <c:pt idx="4093">
                  <c:v>65.680000000000007</c:v>
                </c:pt>
                <c:pt idx="4094">
                  <c:v>65.67</c:v>
                </c:pt>
                <c:pt idx="4095">
                  <c:v>65.67</c:v>
                </c:pt>
                <c:pt idx="4096">
                  <c:v>65.67</c:v>
                </c:pt>
                <c:pt idx="4097">
                  <c:v>65.67</c:v>
                </c:pt>
                <c:pt idx="4098">
                  <c:v>65.680000000000007</c:v>
                </c:pt>
                <c:pt idx="4099">
                  <c:v>65.680000000000007</c:v>
                </c:pt>
                <c:pt idx="4100">
                  <c:v>65.680000000000007</c:v>
                </c:pt>
                <c:pt idx="4101">
                  <c:v>65.69</c:v>
                </c:pt>
                <c:pt idx="4102">
                  <c:v>65.69</c:v>
                </c:pt>
                <c:pt idx="4103">
                  <c:v>65.69</c:v>
                </c:pt>
                <c:pt idx="4104">
                  <c:v>65.7</c:v>
                </c:pt>
                <c:pt idx="4105">
                  <c:v>65.7</c:v>
                </c:pt>
                <c:pt idx="4106">
                  <c:v>65.7</c:v>
                </c:pt>
                <c:pt idx="4107">
                  <c:v>65.7</c:v>
                </c:pt>
                <c:pt idx="4108">
                  <c:v>65.7</c:v>
                </c:pt>
                <c:pt idx="4109">
                  <c:v>65.7</c:v>
                </c:pt>
                <c:pt idx="4110">
                  <c:v>65.7</c:v>
                </c:pt>
                <c:pt idx="4111">
                  <c:v>65.7</c:v>
                </c:pt>
                <c:pt idx="4112">
                  <c:v>65.7</c:v>
                </c:pt>
                <c:pt idx="4113">
                  <c:v>65.7</c:v>
                </c:pt>
                <c:pt idx="4114">
                  <c:v>65.7</c:v>
                </c:pt>
                <c:pt idx="4115">
                  <c:v>65.7</c:v>
                </c:pt>
                <c:pt idx="4116">
                  <c:v>65.7</c:v>
                </c:pt>
                <c:pt idx="4117">
                  <c:v>65.7</c:v>
                </c:pt>
                <c:pt idx="4118">
                  <c:v>65.7</c:v>
                </c:pt>
                <c:pt idx="4119">
                  <c:v>65.7</c:v>
                </c:pt>
                <c:pt idx="4120">
                  <c:v>65.7</c:v>
                </c:pt>
                <c:pt idx="4121">
                  <c:v>65.7</c:v>
                </c:pt>
                <c:pt idx="4122">
                  <c:v>65.7</c:v>
                </c:pt>
                <c:pt idx="4123">
                  <c:v>65.7</c:v>
                </c:pt>
                <c:pt idx="4124">
                  <c:v>65.7</c:v>
                </c:pt>
                <c:pt idx="4125">
                  <c:v>65.7</c:v>
                </c:pt>
                <c:pt idx="4126">
                  <c:v>65.7</c:v>
                </c:pt>
                <c:pt idx="4127">
                  <c:v>65.7</c:v>
                </c:pt>
                <c:pt idx="4128">
                  <c:v>65.7</c:v>
                </c:pt>
                <c:pt idx="4129">
                  <c:v>65.7</c:v>
                </c:pt>
                <c:pt idx="4130">
                  <c:v>65.7</c:v>
                </c:pt>
                <c:pt idx="4131">
                  <c:v>65.7</c:v>
                </c:pt>
                <c:pt idx="4132">
                  <c:v>65.7</c:v>
                </c:pt>
                <c:pt idx="4133">
                  <c:v>65.7</c:v>
                </c:pt>
                <c:pt idx="4134">
                  <c:v>65.7</c:v>
                </c:pt>
                <c:pt idx="4135">
                  <c:v>65.7</c:v>
                </c:pt>
                <c:pt idx="4136">
                  <c:v>65.7</c:v>
                </c:pt>
                <c:pt idx="4137">
                  <c:v>65.7</c:v>
                </c:pt>
                <c:pt idx="4138">
                  <c:v>65.69</c:v>
                </c:pt>
                <c:pt idx="4139">
                  <c:v>65.69</c:v>
                </c:pt>
                <c:pt idx="4140">
                  <c:v>65.69</c:v>
                </c:pt>
                <c:pt idx="4141">
                  <c:v>65.69</c:v>
                </c:pt>
                <c:pt idx="4142">
                  <c:v>65.69</c:v>
                </c:pt>
                <c:pt idx="4143">
                  <c:v>65.69</c:v>
                </c:pt>
                <c:pt idx="4144">
                  <c:v>65.680000000000007</c:v>
                </c:pt>
                <c:pt idx="4145">
                  <c:v>65.680000000000007</c:v>
                </c:pt>
                <c:pt idx="4146">
                  <c:v>65.680000000000007</c:v>
                </c:pt>
                <c:pt idx="4147">
                  <c:v>65.680000000000007</c:v>
                </c:pt>
                <c:pt idx="4148">
                  <c:v>65.680000000000007</c:v>
                </c:pt>
                <c:pt idx="4149">
                  <c:v>65.680000000000007</c:v>
                </c:pt>
                <c:pt idx="4150">
                  <c:v>65.67</c:v>
                </c:pt>
                <c:pt idx="4151">
                  <c:v>65.67</c:v>
                </c:pt>
                <c:pt idx="4152">
                  <c:v>65.66</c:v>
                </c:pt>
                <c:pt idx="4153">
                  <c:v>65.66</c:v>
                </c:pt>
                <c:pt idx="4154">
                  <c:v>65.650000000000006</c:v>
                </c:pt>
                <c:pt idx="4155">
                  <c:v>65.650000000000006</c:v>
                </c:pt>
                <c:pt idx="4156">
                  <c:v>65.650000000000006</c:v>
                </c:pt>
                <c:pt idx="4157">
                  <c:v>65.650000000000006</c:v>
                </c:pt>
                <c:pt idx="4158">
                  <c:v>65.650000000000006</c:v>
                </c:pt>
                <c:pt idx="4159">
                  <c:v>65.650000000000006</c:v>
                </c:pt>
                <c:pt idx="4160">
                  <c:v>65.650000000000006</c:v>
                </c:pt>
                <c:pt idx="4161">
                  <c:v>65.66</c:v>
                </c:pt>
                <c:pt idx="4162">
                  <c:v>65.66</c:v>
                </c:pt>
                <c:pt idx="4163">
                  <c:v>65.66</c:v>
                </c:pt>
                <c:pt idx="4164">
                  <c:v>65.650000000000006</c:v>
                </c:pt>
                <c:pt idx="4165">
                  <c:v>65.650000000000006</c:v>
                </c:pt>
                <c:pt idx="4166">
                  <c:v>65.650000000000006</c:v>
                </c:pt>
                <c:pt idx="4167">
                  <c:v>65.64</c:v>
                </c:pt>
                <c:pt idx="4168">
                  <c:v>65.64</c:v>
                </c:pt>
                <c:pt idx="4169">
                  <c:v>65.63</c:v>
                </c:pt>
                <c:pt idx="4170">
                  <c:v>65.63</c:v>
                </c:pt>
                <c:pt idx="4171">
                  <c:v>65.63</c:v>
                </c:pt>
                <c:pt idx="4172">
                  <c:v>65.62</c:v>
                </c:pt>
                <c:pt idx="4173">
                  <c:v>65.62</c:v>
                </c:pt>
                <c:pt idx="4174">
                  <c:v>65.62</c:v>
                </c:pt>
                <c:pt idx="4175">
                  <c:v>65.62</c:v>
                </c:pt>
                <c:pt idx="4176">
                  <c:v>65.62</c:v>
                </c:pt>
                <c:pt idx="4177">
                  <c:v>65.62</c:v>
                </c:pt>
                <c:pt idx="4178">
                  <c:v>65.62</c:v>
                </c:pt>
                <c:pt idx="4179">
                  <c:v>65.62</c:v>
                </c:pt>
                <c:pt idx="4180">
                  <c:v>65.61</c:v>
                </c:pt>
                <c:pt idx="4181">
                  <c:v>65.61</c:v>
                </c:pt>
                <c:pt idx="4182">
                  <c:v>65.61</c:v>
                </c:pt>
                <c:pt idx="4183">
                  <c:v>65.61</c:v>
                </c:pt>
                <c:pt idx="4184">
                  <c:v>65.61</c:v>
                </c:pt>
                <c:pt idx="4185">
                  <c:v>65.61</c:v>
                </c:pt>
                <c:pt idx="4186">
                  <c:v>65.61</c:v>
                </c:pt>
                <c:pt idx="4187">
                  <c:v>65.599999999999994</c:v>
                </c:pt>
                <c:pt idx="4188">
                  <c:v>65.599999999999994</c:v>
                </c:pt>
                <c:pt idx="4189">
                  <c:v>65.599999999999994</c:v>
                </c:pt>
                <c:pt idx="4190">
                  <c:v>65.599999999999994</c:v>
                </c:pt>
                <c:pt idx="4191">
                  <c:v>65.599999999999994</c:v>
                </c:pt>
                <c:pt idx="4192">
                  <c:v>65.599999999999994</c:v>
                </c:pt>
                <c:pt idx="4193">
                  <c:v>65.599999999999994</c:v>
                </c:pt>
                <c:pt idx="4194">
                  <c:v>65.59</c:v>
                </c:pt>
                <c:pt idx="4195">
                  <c:v>65.59</c:v>
                </c:pt>
                <c:pt idx="4196">
                  <c:v>65.58</c:v>
                </c:pt>
                <c:pt idx="4197">
                  <c:v>65.58</c:v>
                </c:pt>
                <c:pt idx="4198">
                  <c:v>65.569999999999993</c:v>
                </c:pt>
                <c:pt idx="4199">
                  <c:v>65.569999999999993</c:v>
                </c:pt>
                <c:pt idx="4200">
                  <c:v>65.569999999999993</c:v>
                </c:pt>
                <c:pt idx="4201">
                  <c:v>65.569999999999993</c:v>
                </c:pt>
                <c:pt idx="4202">
                  <c:v>65.569999999999993</c:v>
                </c:pt>
                <c:pt idx="4203">
                  <c:v>65.569999999999993</c:v>
                </c:pt>
                <c:pt idx="4204">
                  <c:v>65.569999999999993</c:v>
                </c:pt>
                <c:pt idx="4205">
                  <c:v>65.569999999999993</c:v>
                </c:pt>
                <c:pt idx="4206">
                  <c:v>65.569999999999993</c:v>
                </c:pt>
                <c:pt idx="4207">
                  <c:v>65.56</c:v>
                </c:pt>
                <c:pt idx="4208">
                  <c:v>65.56</c:v>
                </c:pt>
                <c:pt idx="4209">
                  <c:v>65.56</c:v>
                </c:pt>
                <c:pt idx="4210">
                  <c:v>65.56</c:v>
                </c:pt>
                <c:pt idx="4211">
                  <c:v>65.55</c:v>
                </c:pt>
                <c:pt idx="4212">
                  <c:v>65.55</c:v>
                </c:pt>
                <c:pt idx="4213">
                  <c:v>65.540000000000006</c:v>
                </c:pt>
                <c:pt idx="4214">
                  <c:v>65.540000000000006</c:v>
                </c:pt>
                <c:pt idx="4215">
                  <c:v>65.53</c:v>
                </c:pt>
                <c:pt idx="4216">
                  <c:v>65.53</c:v>
                </c:pt>
                <c:pt idx="4217">
                  <c:v>65.53</c:v>
                </c:pt>
                <c:pt idx="4218">
                  <c:v>65.53</c:v>
                </c:pt>
                <c:pt idx="4219">
                  <c:v>65.53</c:v>
                </c:pt>
                <c:pt idx="4220">
                  <c:v>65.53</c:v>
                </c:pt>
                <c:pt idx="4221">
                  <c:v>65.53</c:v>
                </c:pt>
                <c:pt idx="4222">
                  <c:v>65.53</c:v>
                </c:pt>
                <c:pt idx="4223">
                  <c:v>65.53</c:v>
                </c:pt>
                <c:pt idx="4224">
                  <c:v>65.53</c:v>
                </c:pt>
                <c:pt idx="4225">
                  <c:v>65.540000000000006</c:v>
                </c:pt>
                <c:pt idx="4226">
                  <c:v>65.540000000000006</c:v>
                </c:pt>
                <c:pt idx="4227">
                  <c:v>65.540000000000006</c:v>
                </c:pt>
                <c:pt idx="4228">
                  <c:v>65.53</c:v>
                </c:pt>
                <c:pt idx="4229">
                  <c:v>65.53</c:v>
                </c:pt>
                <c:pt idx="4230">
                  <c:v>65.53</c:v>
                </c:pt>
                <c:pt idx="4231">
                  <c:v>65.53</c:v>
                </c:pt>
                <c:pt idx="4232">
                  <c:v>65.53</c:v>
                </c:pt>
                <c:pt idx="4233">
                  <c:v>65.53</c:v>
                </c:pt>
                <c:pt idx="4234">
                  <c:v>65.53</c:v>
                </c:pt>
                <c:pt idx="4235">
                  <c:v>65.53</c:v>
                </c:pt>
                <c:pt idx="4236">
                  <c:v>65.53</c:v>
                </c:pt>
                <c:pt idx="4237">
                  <c:v>65.53</c:v>
                </c:pt>
                <c:pt idx="4238">
                  <c:v>65.53</c:v>
                </c:pt>
                <c:pt idx="4239">
                  <c:v>65.53</c:v>
                </c:pt>
                <c:pt idx="4240">
                  <c:v>65.53</c:v>
                </c:pt>
                <c:pt idx="4241">
                  <c:v>65.53</c:v>
                </c:pt>
                <c:pt idx="4242">
                  <c:v>65.53</c:v>
                </c:pt>
                <c:pt idx="4243">
                  <c:v>65.53</c:v>
                </c:pt>
                <c:pt idx="4244">
                  <c:v>65.53</c:v>
                </c:pt>
                <c:pt idx="4245">
                  <c:v>65.53</c:v>
                </c:pt>
                <c:pt idx="4246">
                  <c:v>65.53</c:v>
                </c:pt>
                <c:pt idx="4247">
                  <c:v>65.53</c:v>
                </c:pt>
                <c:pt idx="4248">
                  <c:v>65.53</c:v>
                </c:pt>
                <c:pt idx="4249">
                  <c:v>65.53</c:v>
                </c:pt>
                <c:pt idx="4250">
                  <c:v>65.53</c:v>
                </c:pt>
                <c:pt idx="4251">
                  <c:v>65.52</c:v>
                </c:pt>
                <c:pt idx="4252">
                  <c:v>65.52</c:v>
                </c:pt>
                <c:pt idx="4253">
                  <c:v>65.510000000000005</c:v>
                </c:pt>
                <c:pt idx="4254">
                  <c:v>65.510000000000005</c:v>
                </c:pt>
                <c:pt idx="4255">
                  <c:v>65.5</c:v>
                </c:pt>
                <c:pt idx="4256">
                  <c:v>65.5</c:v>
                </c:pt>
                <c:pt idx="4257">
                  <c:v>65.5</c:v>
                </c:pt>
                <c:pt idx="4258">
                  <c:v>65.5</c:v>
                </c:pt>
                <c:pt idx="4259">
                  <c:v>65.489999999999995</c:v>
                </c:pt>
                <c:pt idx="4260">
                  <c:v>65.489999999999995</c:v>
                </c:pt>
                <c:pt idx="4261">
                  <c:v>65.489999999999995</c:v>
                </c:pt>
                <c:pt idx="4262">
                  <c:v>65.48</c:v>
                </c:pt>
                <c:pt idx="4263">
                  <c:v>65.48</c:v>
                </c:pt>
                <c:pt idx="4264">
                  <c:v>65.48</c:v>
                </c:pt>
                <c:pt idx="4265">
                  <c:v>65.48</c:v>
                </c:pt>
                <c:pt idx="4266">
                  <c:v>65.48</c:v>
                </c:pt>
                <c:pt idx="4267">
                  <c:v>65.48</c:v>
                </c:pt>
                <c:pt idx="4268">
                  <c:v>65.48</c:v>
                </c:pt>
                <c:pt idx="4269">
                  <c:v>65.48</c:v>
                </c:pt>
                <c:pt idx="4270">
                  <c:v>65.489999999999995</c:v>
                </c:pt>
                <c:pt idx="4271">
                  <c:v>65.48</c:v>
                </c:pt>
                <c:pt idx="4272">
                  <c:v>65.48</c:v>
                </c:pt>
                <c:pt idx="4273">
                  <c:v>65.48</c:v>
                </c:pt>
                <c:pt idx="4274">
                  <c:v>65.48</c:v>
                </c:pt>
                <c:pt idx="4275">
                  <c:v>65.47</c:v>
                </c:pt>
                <c:pt idx="4276">
                  <c:v>65.47</c:v>
                </c:pt>
                <c:pt idx="4277">
                  <c:v>65.47</c:v>
                </c:pt>
                <c:pt idx="4278">
                  <c:v>65.47</c:v>
                </c:pt>
                <c:pt idx="4279">
                  <c:v>65.47</c:v>
                </c:pt>
                <c:pt idx="4280">
                  <c:v>65.47</c:v>
                </c:pt>
                <c:pt idx="4281">
                  <c:v>65.459999999999994</c:v>
                </c:pt>
                <c:pt idx="4282">
                  <c:v>65.459999999999994</c:v>
                </c:pt>
                <c:pt idx="4283">
                  <c:v>65.459999999999994</c:v>
                </c:pt>
                <c:pt idx="4284">
                  <c:v>65.45</c:v>
                </c:pt>
                <c:pt idx="4285">
                  <c:v>65.45</c:v>
                </c:pt>
                <c:pt idx="4286">
                  <c:v>65.44</c:v>
                </c:pt>
                <c:pt idx="4287">
                  <c:v>65.44</c:v>
                </c:pt>
                <c:pt idx="4288">
                  <c:v>65.430000000000007</c:v>
                </c:pt>
                <c:pt idx="4289">
                  <c:v>65.430000000000007</c:v>
                </c:pt>
                <c:pt idx="4290">
                  <c:v>65.430000000000007</c:v>
                </c:pt>
                <c:pt idx="4291">
                  <c:v>65.430000000000007</c:v>
                </c:pt>
                <c:pt idx="4292">
                  <c:v>65.430000000000007</c:v>
                </c:pt>
                <c:pt idx="4293">
                  <c:v>65.430000000000007</c:v>
                </c:pt>
                <c:pt idx="4294">
                  <c:v>65.430000000000007</c:v>
                </c:pt>
                <c:pt idx="4295">
                  <c:v>65.430000000000007</c:v>
                </c:pt>
                <c:pt idx="4296">
                  <c:v>65.430000000000007</c:v>
                </c:pt>
                <c:pt idx="4297">
                  <c:v>65.430000000000007</c:v>
                </c:pt>
                <c:pt idx="4298">
                  <c:v>65.430000000000007</c:v>
                </c:pt>
                <c:pt idx="4299">
                  <c:v>65.430000000000007</c:v>
                </c:pt>
                <c:pt idx="4300">
                  <c:v>65.430000000000007</c:v>
                </c:pt>
                <c:pt idx="4301">
                  <c:v>65.430000000000007</c:v>
                </c:pt>
                <c:pt idx="4302">
                  <c:v>65.430000000000007</c:v>
                </c:pt>
                <c:pt idx="4303">
                  <c:v>65.430000000000007</c:v>
                </c:pt>
                <c:pt idx="4304">
                  <c:v>65.430000000000007</c:v>
                </c:pt>
                <c:pt idx="4305">
                  <c:v>65.430000000000007</c:v>
                </c:pt>
                <c:pt idx="4306">
                  <c:v>65.430000000000007</c:v>
                </c:pt>
                <c:pt idx="4307">
                  <c:v>65.430000000000007</c:v>
                </c:pt>
                <c:pt idx="4308">
                  <c:v>65.430000000000007</c:v>
                </c:pt>
                <c:pt idx="4309">
                  <c:v>65.44</c:v>
                </c:pt>
                <c:pt idx="4310">
                  <c:v>65.44</c:v>
                </c:pt>
                <c:pt idx="4311">
                  <c:v>65.44</c:v>
                </c:pt>
                <c:pt idx="4312">
                  <c:v>65.44</c:v>
                </c:pt>
                <c:pt idx="4313">
                  <c:v>65.44</c:v>
                </c:pt>
                <c:pt idx="4314">
                  <c:v>65.44</c:v>
                </c:pt>
                <c:pt idx="4315">
                  <c:v>65.430000000000007</c:v>
                </c:pt>
                <c:pt idx="4316">
                  <c:v>65.430000000000007</c:v>
                </c:pt>
                <c:pt idx="4317">
                  <c:v>65.42</c:v>
                </c:pt>
                <c:pt idx="4318">
                  <c:v>65.41</c:v>
                </c:pt>
                <c:pt idx="4319">
                  <c:v>65.41</c:v>
                </c:pt>
                <c:pt idx="4320">
                  <c:v>65.400000000000006</c:v>
                </c:pt>
                <c:pt idx="4321">
                  <c:v>65.400000000000006</c:v>
                </c:pt>
                <c:pt idx="4322">
                  <c:v>65.400000000000006</c:v>
                </c:pt>
                <c:pt idx="4323">
                  <c:v>65.400000000000006</c:v>
                </c:pt>
                <c:pt idx="4324">
                  <c:v>65.400000000000006</c:v>
                </c:pt>
                <c:pt idx="4325">
                  <c:v>65.400000000000006</c:v>
                </c:pt>
                <c:pt idx="4326">
                  <c:v>65.400000000000006</c:v>
                </c:pt>
                <c:pt idx="4327">
                  <c:v>65.400000000000006</c:v>
                </c:pt>
                <c:pt idx="4328">
                  <c:v>65.400000000000006</c:v>
                </c:pt>
                <c:pt idx="4329">
                  <c:v>65.400000000000006</c:v>
                </c:pt>
                <c:pt idx="4330">
                  <c:v>65.39</c:v>
                </c:pt>
                <c:pt idx="4331">
                  <c:v>65.39</c:v>
                </c:pt>
                <c:pt idx="4332">
                  <c:v>65.39</c:v>
                </c:pt>
                <c:pt idx="4333">
                  <c:v>65.38</c:v>
                </c:pt>
                <c:pt idx="4334">
                  <c:v>65.38</c:v>
                </c:pt>
                <c:pt idx="4335">
                  <c:v>65.38</c:v>
                </c:pt>
                <c:pt idx="4336">
                  <c:v>65.38</c:v>
                </c:pt>
                <c:pt idx="4337">
                  <c:v>65.38</c:v>
                </c:pt>
                <c:pt idx="4338">
                  <c:v>65.39</c:v>
                </c:pt>
                <c:pt idx="4339">
                  <c:v>65.39</c:v>
                </c:pt>
                <c:pt idx="4340">
                  <c:v>65.39</c:v>
                </c:pt>
                <c:pt idx="4341">
                  <c:v>65.38</c:v>
                </c:pt>
                <c:pt idx="4342">
                  <c:v>65.38</c:v>
                </c:pt>
                <c:pt idx="4343">
                  <c:v>65.38</c:v>
                </c:pt>
                <c:pt idx="4344">
                  <c:v>65.38</c:v>
                </c:pt>
                <c:pt idx="4345">
                  <c:v>65.37</c:v>
                </c:pt>
                <c:pt idx="4346">
                  <c:v>65.37</c:v>
                </c:pt>
                <c:pt idx="4347">
                  <c:v>65.37</c:v>
                </c:pt>
                <c:pt idx="4348">
                  <c:v>65.36</c:v>
                </c:pt>
                <c:pt idx="4349">
                  <c:v>65.36</c:v>
                </c:pt>
                <c:pt idx="4350">
                  <c:v>65.36</c:v>
                </c:pt>
                <c:pt idx="4351">
                  <c:v>65.36</c:v>
                </c:pt>
                <c:pt idx="4352">
                  <c:v>65.36</c:v>
                </c:pt>
                <c:pt idx="4353">
                  <c:v>65.36</c:v>
                </c:pt>
                <c:pt idx="4354">
                  <c:v>65.37</c:v>
                </c:pt>
                <c:pt idx="4355">
                  <c:v>65.37</c:v>
                </c:pt>
                <c:pt idx="4356">
                  <c:v>65.37</c:v>
                </c:pt>
                <c:pt idx="4357">
                  <c:v>65.37</c:v>
                </c:pt>
                <c:pt idx="4358">
                  <c:v>65.38</c:v>
                </c:pt>
                <c:pt idx="4359">
                  <c:v>65.38</c:v>
                </c:pt>
                <c:pt idx="4360">
                  <c:v>65.38</c:v>
                </c:pt>
                <c:pt idx="4361">
                  <c:v>65.38</c:v>
                </c:pt>
                <c:pt idx="4362">
                  <c:v>65.37</c:v>
                </c:pt>
                <c:pt idx="4363">
                  <c:v>65.37</c:v>
                </c:pt>
                <c:pt idx="4364">
                  <c:v>65.37</c:v>
                </c:pt>
                <c:pt idx="4365">
                  <c:v>65.37</c:v>
                </c:pt>
                <c:pt idx="4366">
                  <c:v>65.37</c:v>
                </c:pt>
                <c:pt idx="4367">
                  <c:v>65.37</c:v>
                </c:pt>
                <c:pt idx="4368">
                  <c:v>65.37</c:v>
                </c:pt>
                <c:pt idx="4369">
                  <c:v>65.37</c:v>
                </c:pt>
                <c:pt idx="4370">
                  <c:v>65.37</c:v>
                </c:pt>
                <c:pt idx="4371">
                  <c:v>65.37</c:v>
                </c:pt>
                <c:pt idx="4372">
                  <c:v>65.37</c:v>
                </c:pt>
                <c:pt idx="4373">
                  <c:v>65.37</c:v>
                </c:pt>
                <c:pt idx="4374">
                  <c:v>65.37</c:v>
                </c:pt>
                <c:pt idx="4375">
                  <c:v>65.37</c:v>
                </c:pt>
                <c:pt idx="4376">
                  <c:v>65.37</c:v>
                </c:pt>
                <c:pt idx="4377">
                  <c:v>65.37</c:v>
                </c:pt>
                <c:pt idx="4378">
                  <c:v>65.37</c:v>
                </c:pt>
                <c:pt idx="4379">
                  <c:v>65.37</c:v>
                </c:pt>
                <c:pt idx="4380">
                  <c:v>65.37</c:v>
                </c:pt>
                <c:pt idx="4381">
                  <c:v>65.37</c:v>
                </c:pt>
                <c:pt idx="4382">
                  <c:v>65.37</c:v>
                </c:pt>
                <c:pt idx="4383">
                  <c:v>65.37</c:v>
                </c:pt>
                <c:pt idx="4384">
                  <c:v>65.36</c:v>
                </c:pt>
                <c:pt idx="4385">
                  <c:v>65.36</c:v>
                </c:pt>
                <c:pt idx="4386">
                  <c:v>65.349999999999994</c:v>
                </c:pt>
                <c:pt idx="4387">
                  <c:v>65.34</c:v>
                </c:pt>
                <c:pt idx="4388">
                  <c:v>65.34</c:v>
                </c:pt>
                <c:pt idx="4389">
                  <c:v>65.33</c:v>
                </c:pt>
                <c:pt idx="4390">
                  <c:v>65.33</c:v>
                </c:pt>
                <c:pt idx="4391">
                  <c:v>65.33</c:v>
                </c:pt>
                <c:pt idx="4392">
                  <c:v>65.33</c:v>
                </c:pt>
                <c:pt idx="4393">
                  <c:v>65.33</c:v>
                </c:pt>
                <c:pt idx="4394">
                  <c:v>65.33</c:v>
                </c:pt>
                <c:pt idx="4395">
                  <c:v>65.34</c:v>
                </c:pt>
                <c:pt idx="4396">
                  <c:v>65.34</c:v>
                </c:pt>
                <c:pt idx="4397">
                  <c:v>65.34</c:v>
                </c:pt>
                <c:pt idx="4398">
                  <c:v>65.34</c:v>
                </c:pt>
                <c:pt idx="4399">
                  <c:v>65.34</c:v>
                </c:pt>
                <c:pt idx="4400">
                  <c:v>65.34</c:v>
                </c:pt>
                <c:pt idx="4401">
                  <c:v>65.34</c:v>
                </c:pt>
                <c:pt idx="4402">
                  <c:v>65.34</c:v>
                </c:pt>
                <c:pt idx="4403">
                  <c:v>65.34</c:v>
                </c:pt>
                <c:pt idx="4404">
                  <c:v>65.34</c:v>
                </c:pt>
                <c:pt idx="4405">
                  <c:v>65.33</c:v>
                </c:pt>
                <c:pt idx="4406">
                  <c:v>65.33</c:v>
                </c:pt>
                <c:pt idx="4407">
                  <c:v>65.33</c:v>
                </c:pt>
                <c:pt idx="4408">
                  <c:v>65.33</c:v>
                </c:pt>
                <c:pt idx="4409">
                  <c:v>65.33</c:v>
                </c:pt>
                <c:pt idx="4410">
                  <c:v>65.33</c:v>
                </c:pt>
                <c:pt idx="4411">
                  <c:v>65.33</c:v>
                </c:pt>
                <c:pt idx="4412">
                  <c:v>65.33</c:v>
                </c:pt>
                <c:pt idx="4413">
                  <c:v>65.33</c:v>
                </c:pt>
                <c:pt idx="4414">
                  <c:v>65.33</c:v>
                </c:pt>
                <c:pt idx="4415">
                  <c:v>65.319999999999993</c:v>
                </c:pt>
                <c:pt idx="4416">
                  <c:v>65.319999999999993</c:v>
                </c:pt>
                <c:pt idx="4417">
                  <c:v>65.319999999999993</c:v>
                </c:pt>
                <c:pt idx="4418">
                  <c:v>65.31</c:v>
                </c:pt>
                <c:pt idx="4419">
                  <c:v>65.31</c:v>
                </c:pt>
                <c:pt idx="4420">
                  <c:v>65.3</c:v>
                </c:pt>
                <c:pt idx="4421">
                  <c:v>65.3</c:v>
                </c:pt>
                <c:pt idx="4422">
                  <c:v>65.3</c:v>
                </c:pt>
                <c:pt idx="4423">
                  <c:v>65.290000000000006</c:v>
                </c:pt>
                <c:pt idx="4424">
                  <c:v>65.290000000000006</c:v>
                </c:pt>
                <c:pt idx="4425">
                  <c:v>65.290000000000006</c:v>
                </c:pt>
                <c:pt idx="4426">
                  <c:v>65.290000000000006</c:v>
                </c:pt>
                <c:pt idx="4427">
                  <c:v>65.3</c:v>
                </c:pt>
                <c:pt idx="4428">
                  <c:v>65.3</c:v>
                </c:pt>
                <c:pt idx="4429">
                  <c:v>65.3</c:v>
                </c:pt>
                <c:pt idx="4430">
                  <c:v>65.3</c:v>
                </c:pt>
                <c:pt idx="4431">
                  <c:v>65.3</c:v>
                </c:pt>
                <c:pt idx="4432">
                  <c:v>65.3</c:v>
                </c:pt>
                <c:pt idx="4433">
                  <c:v>65.290000000000006</c:v>
                </c:pt>
                <c:pt idx="4434">
                  <c:v>65.290000000000006</c:v>
                </c:pt>
                <c:pt idx="4435">
                  <c:v>65.290000000000006</c:v>
                </c:pt>
                <c:pt idx="4436">
                  <c:v>65.28</c:v>
                </c:pt>
                <c:pt idx="4437">
                  <c:v>65.28</c:v>
                </c:pt>
                <c:pt idx="4438">
                  <c:v>65.28</c:v>
                </c:pt>
                <c:pt idx="4439">
                  <c:v>65.27</c:v>
                </c:pt>
                <c:pt idx="4440">
                  <c:v>65.27</c:v>
                </c:pt>
                <c:pt idx="4441">
                  <c:v>65.28</c:v>
                </c:pt>
                <c:pt idx="4442">
                  <c:v>65.28</c:v>
                </c:pt>
                <c:pt idx="4443">
                  <c:v>65.28</c:v>
                </c:pt>
                <c:pt idx="4444">
                  <c:v>65.28</c:v>
                </c:pt>
                <c:pt idx="4445">
                  <c:v>65.290000000000006</c:v>
                </c:pt>
                <c:pt idx="4446">
                  <c:v>65.290000000000006</c:v>
                </c:pt>
                <c:pt idx="4447">
                  <c:v>65.290000000000006</c:v>
                </c:pt>
                <c:pt idx="4448">
                  <c:v>65.290000000000006</c:v>
                </c:pt>
                <c:pt idx="4449">
                  <c:v>65.290000000000006</c:v>
                </c:pt>
                <c:pt idx="4450">
                  <c:v>65.290000000000006</c:v>
                </c:pt>
                <c:pt idx="4451">
                  <c:v>65.290000000000006</c:v>
                </c:pt>
                <c:pt idx="4452">
                  <c:v>65.28</c:v>
                </c:pt>
                <c:pt idx="4453">
                  <c:v>65.28</c:v>
                </c:pt>
                <c:pt idx="4454">
                  <c:v>65.28</c:v>
                </c:pt>
                <c:pt idx="4455">
                  <c:v>65.28</c:v>
                </c:pt>
                <c:pt idx="4456">
                  <c:v>65.27</c:v>
                </c:pt>
                <c:pt idx="4457">
                  <c:v>65.27</c:v>
                </c:pt>
                <c:pt idx="4458">
                  <c:v>65.27</c:v>
                </c:pt>
                <c:pt idx="4459">
                  <c:v>65.260000000000005</c:v>
                </c:pt>
                <c:pt idx="4460">
                  <c:v>65.260000000000005</c:v>
                </c:pt>
                <c:pt idx="4461">
                  <c:v>65.260000000000005</c:v>
                </c:pt>
                <c:pt idx="4462">
                  <c:v>65.25</c:v>
                </c:pt>
                <c:pt idx="4463">
                  <c:v>65.25</c:v>
                </c:pt>
                <c:pt idx="4464">
                  <c:v>65.25</c:v>
                </c:pt>
                <c:pt idx="4465">
                  <c:v>65.25</c:v>
                </c:pt>
                <c:pt idx="4466">
                  <c:v>65.25</c:v>
                </c:pt>
                <c:pt idx="4467">
                  <c:v>65.260000000000005</c:v>
                </c:pt>
                <c:pt idx="4468">
                  <c:v>65.260000000000005</c:v>
                </c:pt>
                <c:pt idx="4469">
                  <c:v>65.260000000000005</c:v>
                </c:pt>
                <c:pt idx="4470">
                  <c:v>65.260000000000005</c:v>
                </c:pt>
                <c:pt idx="4471">
                  <c:v>65.260000000000005</c:v>
                </c:pt>
                <c:pt idx="4472">
                  <c:v>65.260000000000005</c:v>
                </c:pt>
                <c:pt idx="4473">
                  <c:v>65.260000000000005</c:v>
                </c:pt>
                <c:pt idx="4474">
                  <c:v>65.260000000000005</c:v>
                </c:pt>
                <c:pt idx="4475">
                  <c:v>65.260000000000005</c:v>
                </c:pt>
                <c:pt idx="4476">
                  <c:v>65.260000000000005</c:v>
                </c:pt>
                <c:pt idx="4477">
                  <c:v>65.260000000000005</c:v>
                </c:pt>
                <c:pt idx="4478">
                  <c:v>65.260000000000005</c:v>
                </c:pt>
                <c:pt idx="4479">
                  <c:v>65.260000000000005</c:v>
                </c:pt>
                <c:pt idx="4480">
                  <c:v>65.260000000000005</c:v>
                </c:pt>
                <c:pt idx="4481">
                  <c:v>65.260000000000005</c:v>
                </c:pt>
                <c:pt idx="4482">
                  <c:v>65.260000000000005</c:v>
                </c:pt>
                <c:pt idx="4483">
                  <c:v>65.260000000000005</c:v>
                </c:pt>
                <c:pt idx="4484">
                  <c:v>65.25</c:v>
                </c:pt>
                <c:pt idx="4485">
                  <c:v>65.239999999999995</c:v>
                </c:pt>
                <c:pt idx="4486">
                  <c:v>65.239999999999995</c:v>
                </c:pt>
                <c:pt idx="4487">
                  <c:v>65.23</c:v>
                </c:pt>
                <c:pt idx="4488">
                  <c:v>65.22</c:v>
                </c:pt>
                <c:pt idx="4489">
                  <c:v>65.22</c:v>
                </c:pt>
                <c:pt idx="4490">
                  <c:v>65.22</c:v>
                </c:pt>
                <c:pt idx="4491">
                  <c:v>65.209999999999994</c:v>
                </c:pt>
                <c:pt idx="4492">
                  <c:v>65.209999999999994</c:v>
                </c:pt>
                <c:pt idx="4493">
                  <c:v>65.209999999999994</c:v>
                </c:pt>
                <c:pt idx="4494">
                  <c:v>65.209999999999994</c:v>
                </c:pt>
                <c:pt idx="4495">
                  <c:v>65.2</c:v>
                </c:pt>
                <c:pt idx="4496">
                  <c:v>65.2</c:v>
                </c:pt>
                <c:pt idx="4497">
                  <c:v>65.2</c:v>
                </c:pt>
                <c:pt idx="4498">
                  <c:v>65.2</c:v>
                </c:pt>
                <c:pt idx="4499">
                  <c:v>65.2</c:v>
                </c:pt>
                <c:pt idx="4500">
                  <c:v>65.2</c:v>
                </c:pt>
                <c:pt idx="4501">
                  <c:v>65.2</c:v>
                </c:pt>
                <c:pt idx="4502">
                  <c:v>65.2</c:v>
                </c:pt>
                <c:pt idx="4503">
                  <c:v>65.2</c:v>
                </c:pt>
                <c:pt idx="4504">
                  <c:v>65.2</c:v>
                </c:pt>
                <c:pt idx="4505">
                  <c:v>65.2</c:v>
                </c:pt>
                <c:pt idx="4506">
                  <c:v>65.2</c:v>
                </c:pt>
                <c:pt idx="4507">
                  <c:v>65.2</c:v>
                </c:pt>
                <c:pt idx="4508">
                  <c:v>65.2</c:v>
                </c:pt>
                <c:pt idx="4509">
                  <c:v>65.19</c:v>
                </c:pt>
                <c:pt idx="4510">
                  <c:v>65.19</c:v>
                </c:pt>
                <c:pt idx="4511">
                  <c:v>65.19</c:v>
                </c:pt>
                <c:pt idx="4512">
                  <c:v>65.19</c:v>
                </c:pt>
                <c:pt idx="4513">
                  <c:v>65.19</c:v>
                </c:pt>
                <c:pt idx="4514">
                  <c:v>65.180000000000007</c:v>
                </c:pt>
                <c:pt idx="4515">
                  <c:v>65.180000000000007</c:v>
                </c:pt>
                <c:pt idx="4516">
                  <c:v>65.180000000000007</c:v>
                </c:pt>
                <c:pt idx="4517">
                  <c:v>65.17</c:v>
                </c:pt>
                <c:pt idx="4518">
                  <c:v>65.17</c:v>
                </c:pt>
                <c:pt idx="4519">
                  <c:v>65.17</c:v>
                </c:pt>
                <c:pt idx="4520">
                  <c:v>65.17</c:v>
                </c:pt>
                <c:pt idx="4521">
                  <c:v>65.17</c:v>
                </c:pt>
                <c:pt idx="4522">
                  <c:v>65.17</c:v>
                </c:pt>
                <c:pt idx="4523">
                  <c:v>65.180000000000007</c:v>
                </c:pt>
                <c:pt idx="4524">
                  <c:v>65.180000000000007</c:v>
                </c:pt>
                <c:pt idx="4525">
                  <c:v>65.19</c:v>
                </c:pt>
                <c:pt idx="4526">
                  <c:v>65.19</c:v>
                </c:pt>
                <c:pt idx="4527">
                  <c:v>65.19</c:v>
                </c:pt>
                <c:pt idx="4528">
                  <c:v>65.19</c:v>
                </c:pt>
                <c:pt idx="4529">
                  <c:v>65.19</c:v>
                </c:pt>
                <c:pt idx="4530">
                  <c:v>65.19</c:v>
                </c:pt>
                <c:pt idx="4531">
                  <c:v>65.19</c:v>
                </c:pt>
                <c:pt idx="4532">
                  <c:v>65.180000000000007</c:v>
                </c:pt>
                <c:pt idx="4533">
                  <c:v>65.180000000000007</c:v>
                </c:pt>
                <c:pt idx="4534">
                  <c:v>65.180000000000007</c:v>
                </c:pt>
                <c:pt idx="4535">
                  <c:v>65.17</c:v>
                </c:pt>
                <c:pt idx="4536">
                  <c:v>65.17</c:v>
                </c:pt>
                <c:pt idx="4537">
                  <c:v>65.17</c:v>
                </c:pt>
                <c:pt idx="4538">
                  <c:v>65.17</c:v>
                </c:pt>
                <c:pt idx="4539">
                  <c:v>65.17</c:v>
                </c:pt>
                <c:pt idx="4540">
                  <c:v>65.16</c:v>
                </c:pt>
                <c:pt idx="4541">
                  <c:v>65.16</c:v>
                </c:pt>
                <c:pt idx="4542">
                  <c:v>65.16</c:v>
                </c:pt>
                <c:pt idx="4543">
                  <c:v>65.16</c:v>
                </c:pt>
                <c:pt idx="4544">
                  <c:v>65.16</c:v>
                </c:pt>
                <c:pt idx="4545">
                  <c:v>65.16</c:v>
                </c:pt>
                <c:pt idx="4546">
                  <c:v>65.16</c:v>
                </c:pt>
                <c:pt idx="4547">
                  <c:v>65.16</c:v>
                </c:pt>
                <c:pt idx="4548">
                  <c:v>65.16</c:v>
                </c:pt>
                <c:pt idx="4549">
                  <c:v>65.150000000000006</c:v>
                </c:pt>
                <c:pt idx="4550">
                  <c:v>65.14</c:v>
                </c:pt>
                <c:pt idx="4551">
                  <c:v>65.14</c:v>
                </c:pt>
                <c:pt idx="4552">
                  <c:v>65.13</c:v>
                </c:pt>
                <c:pt idx="4553">
                  <c:v>65.13</c:v>
                </c:pt>
                <c:pt idx="4554">
                  <c:v>65.13</c:v>
                </c:pt>
                <c:pt idx="4555">
                  <c:v>65.13</c:v>
                </c:pt>
                <c:pt idx="4556">
                  <c:v>65.13</c:v>
                </c:pt>
                <c:pt idx="4557">
                  <c:v>65.13</c:v>
                </c:pt>
                <c:pt idx="4558">
                  <c:v>65.13</c:v>
                </c:pt>
                <c:pt idx="4559">
                  <c:v>65.13</c:v>
                </c:pt>
                <c:pt idx="4560">
                  <c:v>65.13</c:v>
                </c:pt>
                <c:pt idx="4561">
                  <c:v>65.12</c:v>
                </c:pt>
                <c:pt idx="4562">
                  <c:v>65.12</c:v>
                </c:pt>
                <c:pt idx="4563">
                  <c:v>65.12</c:v>
                </c:pt>
                <c:pt idx="4564">
                  <c:v>65.12</c:v>
                </c:pt>
                <c:pt idx="4565">
                  <c:v>65.11</c:v>
                </c:pt>
                <c:pt idx="4566">
                  <c:v>65.11</c:v>
                </c:pt>
                <c:pt idx="4567">
                  <c:v>65.11</c:v>
                </c:pt>
                <c:pt idx="4568">
                  <c:v>65.11</c:v>
                </c:pt>
                <c:pt idx="4569">
                  <c:v>65.11</c:v>
                </c:pt>
                <c:pt idx="4570">
                  <c:v>65.11</c:v>
                </c:pt>
                <c:pt idx="4571">
                  <c:v>65.11</c:v>
                </c:pt>
                <c:pt idx="4572">
                  <c:v>65.11</c:v>
                </c:pt>
                <c:pt idx="4573">
                  <c:v>65.11</c:v>
                </c:pt>
                <c:pt idx="4574">
                  <c:v>65.11</c:v>
                </c:pt>
                <c:pt idx="4575">
                  <c:v>65.11</c:v>
                </c:pt>
                <c:pt idx="4576">
                  <c:v>65.11</c:v>
                </c:pt>
                <c:pt idx="4577">
                  <c:v>65.11</c:v>
                </c:pt>
                <c:pt idx="4578">
                  <c:v>65.11</c:v>
                </c:pt>
                <c:pt idx="4579">
                  <c:v>65.11</c:v>
                </c:pt>
                <c:pt idx="4580">
                  <c:v>65.11</c:v>
                </c:pt>
                <c:pt idx="4581">
                  <c:v>65.11</c:v>
                </c:pt>
                <c:pt idx="4582">
                  <c:v>65.11</c:v>
                </c:pt>
                <c:pt idx="4583">
                  <c:v>65.11</c:v>
                </c:pt>
                <c:pt idx="4584">
                  <c:v>65.12</c:v>
                </c:pt>
                <c:pt idx="4585">
                  <c:v>65.12</c:v>
                </c:pt>
                <c:pt idx="4586">
                  <c:v>65.12</c:v>
                </c:pt>
                <c:pt idx="4587">
                  <c:v>65.12</c:v>
                </c:pt>
                <c:pt idx="4588">
                  <c:v>65.12</c:v>
                </c:pt>
                <c:pt idx="4589">
                  <c:v>65.12</c:v>
                </c:pt>
                <c:pt idx="4590">
                  <c:v>65.12</c:v>
                </c:pt>
                <c:pt idx="4591">
                  <c:v>65.12</c:v>
                </c:pt>
                <c:pt idx="4592">
                  <c:v>65.12</c:v>
                </c:pt>
                <c:pt idx="4593">
                  <c:v>65.11</c:v>
                </c:pt>
                <c:pt idx="4594">
                  <c:v>65.099999999999994</c:v>
                </c:pt>
                <c:pt idx="4595">
                  <c:v>65.099999999999994</c:v>
                </c:pt>
                <c:pt idx="4596">
                  <c:v>65.09</c:v>
                </c:pt>
                <c:pt idx="4597">
                  <c:v>65.09</c:v>
                </c:pt>
                <c:pt idx="4598">
                  <c:v>65.09</c:v>
                </c:pt>
                <c:pt idx="4599">
                  <c:v>65.09</c:v>
                </c:pt>
                <c:pt idx="4600">
                  <c:v>65.09</c:v>
                </c:pt>
                <c:pt idx="4601">
                  <c:v>65.09</c:v>
                </c:pt>
                <c:pt idx="4602">
                  <c:v>65.09</c:v>
                </c:pt>
                <c:pt idx="4603">
                  <c:v>65.09</c:v>
                </c:pt>
                <c:pt idx="4604">
                  <c:v>65.09</c:v>
                </c:pt>
                <c:pt idx="4605">
                  <c:v>65.08</c:v>
                </c:pt>
                <c:pt idx="4606">
                  <c:v>65.08</c:v>
                </c:pt>
                <c:pt idx="4607">
                  <c:v>65.08</c:v>
                </c:pt>
                <c:pt idx="4608">
                  <c:v>65.08</c:v>
                </c:pt>
                <c:pt idx="4609">
                  <c:v>65.069999999999993</c:v>
                </c:pt>
                <c:pt idx="4610">
                  <c:v>65.069999999999993</c:v>
                </c:pt>
                <c:pt idx="4611">
                  <c:v>65.069999999999993</c:v>
                </c:pt>
                <c:pt idx="4612">
                  <c:v>65.069999999999993</c:v>
                </c:pt>
                <c:pt idx="4613">
                  <c:v>65.069999999999993</c:v>
                </c:pt>
                <c:pt idx="4614">
                  <c:v>65.069999999999993</c:v>
                </c:pt>
                <c:pt idx="4615">
                  <c:v>65.069999999999993</c:v>
                </c:pt>
                <c:pt idx="4616">
                  <c:v>65.069999999999993</c:v>
                </c:pt>
                <c:pt idx="4617">
                  <c:v>65.069999999999993</c:v>
                </c:pt>
                <c:pt idx="4618">
                  <c:v>65.069999999999993</c:v>
                </c:pt>
                <c:pt idx="4619">
                  <c:v>65.069999999999993</c:v>
                </c:pt>
                <c:pt idx="4620">
                  <c:v>65.069999999999993</c:v>
                </c:pt>
                <c:pt idx="4621">
                  <c:v>65.069999999999993</c:v>
                </c:pt>
                <c:pt idx="4622">
                  <c:v>65.069999999999993</c:v>
                </c:pt>
                <c:pt idx="4623">
                  <c:v>65.069999999999993</c:v>
                </c:pt>
                <c:pt idx="4624">
                  <c:v>65.069999999999993</c:v>
                </c:pt>
                <c:pt idx="4625">
                  <c:v>65.069999999999993</c:v>
                </c:pt>
                <c:pt idx="4626">
                  <c:v>65.069999999999993</c:v>
                </c:pt>
                <c:pt idx="4627">
                  <c:v>65.069999999999993</c:v>
                </c:pt>
                <c:pt idx="4628">
                  <c:v>65.06</c:v>
                </c:pt>
                <c:pt idx="4629">
                  <c:v>65.06</c:v>
                </c:pt>
                <c:pt idx="4630">
                  <c:v>65.06</c:v>
                </c:pt>
                <c:pt idx="4631">
                  <c:v>65.06</c:v>
                </c:pt>
                <c:pt idx="4632">
                  <c:v>65.05</c:v>
                </c:pt>
                <c:pt idx="4633">
                  <c:v>65.05</c:v>
                </c:pt>
                <c:pt idx="4634">
                  <c:v>65.05</c:v>
                </c:pt>
                <c:pt idx="4635">
                  <c:v>65.05</c:v>
                </c:pt>
                <c:pt idx="4636">
                  <c:v>65.05</c:v>
                </c:pt>
                <c:pt idx="4637">
                  <c:v>65.040000000000006</c:v>
                </c:pt>
                <c:pt idx="4638">
                  <c:v>65.040000000000006</c:v>
                </c:pt>
                <c:pt idx="4639">
                  <c:v>65.040000000000006</c:v>
                </c:pt>
                <c:pt idx="4640">
                  <c:v>65.040000000000006</c:v>
                </c:pt>
                <c:pt idx="4641">
                  <c:v>65.040000000000006</c:v>
                </c:pt>
                <c:pt idx="4642">
                  <c:v>65.040000000000006</c:v>
                </c:pt>
                <c:pt idx="4643">
                  <c:v>65.040000000000006</c:v>
                </c:pt>
                <c:pt idx="4644">
                  <c:v>65.03</c:v>
                </c:pt>
                <c:pt idx="4645">
                  <c:v>65.03</c:v>
                </c:pt>
                <c:pt idx="4646">
                  <c:v>65.03</c:v>
                </c:pt>
                <c:pt idx="4647">
                  <c:v>65.03</c:v>
                </c:pt>
                <c:pt idx="4648">
                  <c:v>65.03</c:v>
                </c:pt>
                <c:pt idx="4649">
                  <c:v>65.02</c:v>
                </c:pt>
                <c:pt idx="4650">
                  <c:v>65.02</c:v>
                </c:pt>
                <c:pt idx="4651">
                  <c:v>65.02</c:v>
                </c:pt>
                <c:pt idx="4652">
                  <c:v>65.02</c:v>
                </c:pt>
                <c:pt idx="4653">
                  <c:v>65.02</c:v>
                </c:pt>
                <c:pt idx="4654">
                  <c:v>65.02</c:v>
                </c:pt>
                <c:pt idx="4655">
                  <c:v>65.02</c:v>
                </c:pt>
                <c:pt idx="4656">
                  <c:v>65.02</c:v>
                </c:pt>
                <c:pt idx="4657">
                  <c:v>65.02</c:v>
                </c:pt>
                <c:pt idx="4658">
                  <c:v>65.010000000000005</c:v>
                </c:pt>
                <c:pt idx="4659">
                  <c:v>65.010000000000005</c:v>
                </c:pt>
                <c:pt idx="4660">
                  <c:v>65.010000000000005</c:v>
                </c:pt>
                <c:pt idx="4661">
                  <c:v>65</c:v>
                </c:pt>
                <c:pt idx="4662">
                  <c:v>65</c:v>
                </c:pt>
                <c:pt idx="4663">
                  <c:v>64.989999999999995</c:v>
                </c:pt>
                <c:pt idx="4664">
                  <c:v>64.989999999999995</c:v>
                </c:pt>
                <c:pt idx="4665">
                  <c:v>64.989999999999995</c:v>
                </c:pt>
                <c:pt idx="4666">
                  <c:v>64.989999999999995</c:v>
                </c:pt>
                <c:pt idx="4667">
                  <c:v>64.98</c:v>
                </c:pt>
                <c:pt idx="4668">
                  <c:v>64.98</c:v>
                </c:pt>
                <c:pt idx="4669">
                  <c:v>64.98</c:v>
                </c:pt>
                <c:pt idx="4670">
                  <c:v>64.98</c:v>
                </c:pt>
                <c:pt idx="4671">
                  <c:v>64.98</c:v>
                </c:pt>
                <c:pt idx="4672">
                  <c:v>64.98</c:v>
                </c:pt>
                <c:pt idx="4673">
                  <c:v>64.98</c:v>
                </c:pt>
                <c:pt idx="4674">
                  <c:v>64.98</c:v>
                </c:pt>
                <c:pt idx="4675">
                  <c:v>64.98</c:v>
                </c:pt>
                <c:pt idx="4676">
                  <c:v>64.98</c:v>
                </c:pt>
                <c:pt idx="4677">
                  <c:v>64.97</c:v>
                </c:pt>
                <c:pt idx="4678">
                  <c:v>64.97</c:v>
                </c:pt>
                <c:pt idx="4679">
                  <c:v>64.97</c:v>
                </c:pt>
                <c:pt idx="4680">
                  <c:v>64.97</c:v>
                </c:pt>
                <c:pt idx="4681">
                  <c:v>64.97</c:v>
                </c:pt>
                <c:pt idx="4682">
                  <c:v>64.97</c:v>
                </c:pt>
                <c:pt idx="4683">
                  <c:v>64.97</c:v>
                </c:pt>
                <c:pt idx="4684">
                  <c:v>64.97</c:v>
                </c:pt>
                <c:pt idx="4685">
                  <c:v>64.959999999999994</c:v>
                </c:pt>
                <c:pt idx="4686">
                  <c:v>64.959999999999994</c:v>
                </c:pt>
                <c:pt idx="4687">
                  <c:v>64.959999999999994</c:v>
                </c:pt>
                <c:pt idx="4688">
                  <c:v>64.95</c:v>
                </c:pt>
                <c:pt idx="4689">
                  <c:v>64.95</c:v>
                </c:pt>
                <c:pt idx="4690">
                  <c:v>64.95</c:v>
                </c:pt>
                <c:pt idx="4691">
                  <c:v>64.95</c:v>
                </c:pt>
                <c:pt idx="4692">
                  <c:v>64.94</c:v>
                </c:pt>
                <c:pt idx="4693">
                  <c:v>64.94</c:v>
                </c:pt>
                <c:pt idx="4694">
                  <c:v>64.94</c:v>
                </c:pt>
                <c:pt idx="4695">
                  <c:v>64.94</c:v>
                </c:pt>
                <c:pt idx="4696">
                  <c:v>64.94</c:v>
                </c:pt>
                <c:pt idx="4697">
                  <c:v>64.94</c:v>
                </c:pt>
                <c:pt idx="4698">
                  <c:v>64.94</c:v>
                </c:pt>
                <c:pt idx="4699">
                  <c:v>64.94</c:v>
                </c:pt>
                <c:pt idx="4700">
                  <c:v>64.930000000000007</c:v>
                </c:pt>
                <c:pt idx="4701">
                  <c:v>64.930000000000007</c:v>
                </c:pt>
                <c:pt idx="4702">
                  <c:v>64.930000000000007</c:v>
                </c:pt>
                <c:pt idx="4703">
                  <c:v>64.930000000000007</c:v>
                </c:pt>
                <c:pt idx="4704">
                  <c:v>64.930000000000007</c:v>
                </c:pt>
                <c:pt idx="4705">
                  <c:v>64.92</c:v>
                </c:pt>
                <c:pt idx="4706">
                  <c:v>64.92</c:v>
                </c:pt>
                <c:pt idx="4707">
                  <c:v>64.92</c:v>
                </c:pt>
                <c:pt idx="4708">
                  <c:v>64.92</c:v>
                </c:pt>
                <c:pt idx="4709">
                  <c:v>64.92</c:v>
                </c:pt>
                <c:pt idx="4710">
                  <c:v>64.92</c:v>
                </c:pt>
                <c:pt idx="4711">
                  <c:v>64.92</c:v>
                </c:pt>
                <c:pt idx="4712">
                  <c:v>64.92</c:v>
                </c:pt>
                <c:pt idx="4713">
                  <c:v>64.92</c:v>
                </c:pt>
                <c:pt idx="4714">
                  <c:v>64.92</c:v>
                </c:pt>
                <c:pt idx="4715">
                  <c:v>64.92</c:v>
                </c:pt>
                <c:pt idx="4716">
                  <c:v>64.92</c:v>
                </c:pt>
                <c:pt idx="4717">
                  <c:v>64.92</c:v>
                </c:pt>
                <c:pt idx="4718">
                  <c:v>64.91</c:v>
                </c:pt>
                <c:pt idx="4719">
                  <c:v>64.91</c:v>
                </c:pt>
                <c:pt idx="4720">
                  <c:v>64.91</c:v>
                </c:pt>
                <c:pt idx="4721">
                  <c:v>64.91</c:v>
                </c:pt>
                <c:pt idx="4722">
                  <c:v>64.900000000000006</c:v>
                </c:pt>
                <c:pt idx="4723">
                  <c:v>64.900000000000006</c:v>
                </c:pt>
                <c:pt idx="4724">
                  <c:v>64.900000000000006</c:v>
                </c:pt>
                <c:pt idx="4725">
                  <c:v>64.89</c:v>
                </c:pt>
                <c:pt idx="4726">
                  <c:v>64.89</c:v>
                </c:pt>
                <c:pt idx="4727">
                  <c:v>64.89</c:v>
                </c:pt>
                <c:pt idx="4728">
                  <c:v>64.89</c:v>
                </c:pt>
                <c:pt idx="4729">
                  <c:v>64.89</c:v>
                </c:pt>
                <c:pt idx="4730">
                  <c:v>64.89</c:v>
                </c:pt>
                <c:pt idx="4731">
                  <c:v>64.88</c:v>
                </c:pt>
                <c:pt idx="4732">
                  <c:v>64.88</c:v>
                </c:pt>
                <c:pt idx="4733">
                  <c:v>64.88</c:v>
                </c:pt>
                <c:pt idx="4734">
                  <c:v>64.88</c:v>
                </c:pt>
                <c:pt idx="4735">
                  <c:v>64.87</c:v>
                </c:pt>
                <c:pt idx="4736">
                  <c:v>64.87</c:v>
                </c:pt>
                <c:pt idx="4737">
                  <c:v>64.87</c:v>
                </c:pt>
                <c:pt idx="4738">
                  <c:v>64.87</c:v>
                </c:pt>
                <c:pt idx="4739">
                  <c:v>64.87</c:v>
                </c:pt>
                <c:pt idx="4740">
                  <c:v>64.86</c:v>
                </c:pt>
                <c:pt idx="4741">
                  <c:v>64.86</c:v>
                </c:pt>
                <c:pt idx="4742">
                  <c:v>64.86</c:v>
                </c:pt>
                <c:pt idx="4743">
                  <c:v>64.86</c:v>
                </c:pt>
                <c:pt idx="4744">
                  <c:v>64.86</c:v>
                </c:pt>
                <c:pt idx="4745">
                  <c:v>64.849999999999994</c:v>
                </c:pt>
                <c:pt idx="4746">
                  <c:v>64.849999999999994</c:v>
                </c:pt>
                <c:pt idx="4747">
                  <c:v>64.849999999999994</c:v>
                </c:pt>
                <c:pt idx="4748">
                  <c:v>64.849999999999994</c:v>
                </c:pt>
                <c:pt idx="4749">
                  <c:v>64.84</c:v>
                </c:pt>
                <c:pt idx="4750">
                  <c:v>64.84</c:v>
                </c:pt>
                <c:pt idx="4751">
                  <c:v>64.84</c:v>
                </c:pt>
                <c:pt idx="4752">
                  <c:v>64.84</c:v>
                </c:pt>
                <c:pt idx="4753">
                  <c:v>64.83</c:v>
                </c:pt>
                <c:pt idx="4754">
                  <c:v>64.83</c:v>
                </c:pt>
                <c:pt idx="4755">
                  <c:v>64.83</c:v>
                </c:pt>
                <c:pt idx="4756">
                  <c:v>64.83</c:v>
                </c:pt>
                <c:pt idx="4757">
                  <c:v>64.83</c:v>
                </c:pt>
                <c:pt idx="4758">
                  <c:v>64.819999999999993</c:v>
                </c:pt>
                <c:pt idx="4759">
                  <c:v>64.819999999999993</c:v>
                </c:pt>
                <c:pt idx="4760">
                  <c:v>64.819999999999993</c:v>
                </c:pt>
                <c:pt idx="4761">
                  <c:v>64.819999999999993</c:v>
                </c:pt>
                <c:pt idx="4762">
                  <c:v>64.819999999999993</c:v>
                </c:pt>
                <c:pt idx="4763">
                  <c:v>64.81</c:v>
                </c:pt>
                <c:pt idx="4764">
                  <c:v>64.81</c:v>
                </c:pt>
                <c:pt idx="4765">
                  <c:v>64.8</c:v>
                </c:pt>
                <c:pt idx="4766">
                  <c:v>64.8</c:v>
                </c:pt>
                <c:pt idx="4767">
                  <c:v>64.8</c:v>
                </c:pt>
                <c:pt idx="4768">
                  <c:v>64.790000000000006</c:v>
                </c:pt>
                <c:pt idx="4769">
                  <c:v>64.790000000000006</c:v>
                </c:pt>
                <c:pt idx="4770">
                  <c:v>64.790000000000006</c:v>
                </c:pt>
                <c:pt idx="4771">
                  <c:v>64.78</c:v>
                </c:pt>
                <c:pt idx="4772">
                  <c:v>64.78</c:v>
                </c:pt>
                <c:pt idx="4773">
                  <c:v>64.78</c:v>
                </c:pt>
                <c:pt idx="4774">
                  <c:v>64.78</c:v>
                </c:pt>
                <c:pt idx="4775">
                  <c:v>64.78</c:v>
                </c:pt>
                <c:pt idx="4776">
                  <c:v>64.78</c:v>
                </c:pt>
                <c:pt idx="4777">
                  <c:v>64.78</c:v>
                </c:pt>
                <c:pt idx="4778">
                  <c:v>64.78</c:v>
                </c:pt>
                <c:pt idx="4779">
                  <c:v>64.78</c:v>
                </c:pt>
                <c:pt idx="4780">
                  <c:v>64.78</c:v>
                </c:pt>
                <c:pt idx="4781">
                  <c:v>64.78</c:v>
                </c:pt>
                <c:pt idx="4782">
                  <c:v>64.78</c:v>
                </c:pt>
                <c:pt idx="4783">
                  <c:v>64.77</c:v>
                </c:pt>
                <c:pt idx="4784">
                  <c:v>64.77</c:v>
                </c:pt>
                <c:pt idx="4785">
                  <c:v>64.760000000000005</c:v>
                </c:pt>
                <c:pt idx="4786">
                  <c:v>64.760000000000005</c:v>
                </c:pt>
                <c:pt idx="4787">
                  <c:v>64.760000000000005</c:v>
                </c:pt>
                <c:pt idx="4788">
                  <c:v>64.75</c:v>
                </c:pt>
                <c:pt idx="4789">
                  <c:v>64.75</c:v>
                </c:pt>
                <c:pt idx="4790">
                  <c:v>64.75</c:v>
                </c:pt>
                <c:pt idx="4791">
                  <c:v>64.739999999999995</c:v>
                </c:pt>
                <c:pt idx="4792">
                  <c:v>64.739999999999995</c:v>
                </c:pt>
                <c:pt idx="4793">
                  <c:v>64.739999999999995</c:v>
                </c:pt>
                <c:pt idx="4794">
                  <c:v>64.739999999999995</c:v>
                </c:pt>
                <c:pt idx="4795">
                  <c:v>64.739999999999995</c:v>
                </c:pt>
                <c:pt idx="4796">
                  <c:v>64.739999999999995</c:v>
                </c:pt>
                <c:pt idx="4797">
                  <c:v>64.739999999999995</c:v>
                </c:pt>
                <c:pt idx="4798">
                  <c:v>64.739999999999995</c:v>
                </c:pt>
                <c:pt idx="4799">
                  <c:v>64.739999999999995</c:v>
                </c:pt>
                <c:pt idx="4800">
                  <c:v>64.739999999999995</c:v>
                </c:pt>
                <c:pt idx="4801">
                  <c:v>64.73</c:v>
                </c:pt>
                <c:pt idx="4802">
                  <c:v>64.73</c:v>
                </c:pt>
                <c:pt idx="4803">
                  <c:v>64.73</c:v>
                </c:pt>
                <c:pt idx="4804">
                  <c:v>64.73</c:v>
                </c:pt>
                <c:pt idx="4805">
                  <c:v>64.72</c:v>
                </c:pt>
                <c:pt idx="4806">
                  <c:v>64.72</c:v>
                </c:pt>
                <c:pt idx="4807">
                  <c:v>64.72</c:v>
                </c:pt>
                <c:pt idx="4808">
                  <c:v>64.72</c:v>
                </c:pt>
                <c:pt idx="4809">
                  <c:v>64.72</c:v>
                </c:pt>
                <c:pt idx="4810">
                  <c:v>64.709999999999994</c:v>
                </c:pt>
                <c:pt idx="4811">
                  <c:v>64.709999999999994</c:v>
                </c:pt>
                <c:pt idx="4812">
                  <c:v>64.709999999999994</c:v>
                </c:pt>
                <c:pt idx="4813">
                  <c:v>64.709999999999994</c:v>
                </c:pt>
                <c:pt idx="4814">
                  <c:v>64.709999999999994</c:v>
                </c:pt>
                <c:pt idx="4815">
                  <c:v>64.709999999999994</c:v>
                </c:pt>
                <c:pt idx="4816">
                  <c:v>64.709999999999994</c:v>
                </c:pt>
                <c:pt idx="4817">
                  <c:v>64.709999999999994</c:v>
                </c:pt>
                <c:pt idx="4818">
                  <c:v>64.709999999999994</c:v>
                </c:pt>
                <c:pt idx="4819">
                  <c:v>64.709999999999994</c:v>
                </c:pt>
                <c:pt idx="4820">
                  <c:v>64.7</c:v>
                </c:pt>
                <c:pt idx="4821">
                  <c:v>64.7</c:v>
                </c:pt>
                <c:pt idx="4822">
                  <c:v>64.7</c:v>
                </c:pt>
                <c:pt idx="4823">
                  <c:v>64.7</c:v>
                </c:pt>
                <c:pt idx="4824">
                  <c:v>64.69</c:v>
                </c:pt>
                <c:pt idx="4825">
                  <c:v>64.69</c:v>
                </c:pt>
                <c:pt idx="4826">
                  <c:v>64.69</c:v>
                </c:pt>
                <c:pt idx="4827">
                  <c:v>64.69</c:v>
                </c:pt>
                <c:pt idx="4828">
                  <c:v>64.69</c:v>
                </c:pt>
                <c:pt idx="4829">
                  <c:v>64.69</c:v>
                </c:pt>
                <c:pt idx="4830">
                  <c:v>64.69</c:v>
                </c:pt>
                <c:pt idx="4831">
                  <c:v>64.69</c:v>
                </c:pt>
                <c:pt idx="4832">
                  <c:v>64.69</c:v>
                </c:pt>
                <c:pt idx="4833">
                  <c:v>64.69</c:v>
                </c:pt>
                <c:pt idx="4834">
                  <c:v>64.69</c:v>
                </c:pt>
                <c:pt idx="4835">
                  <c:v>64.680000000000007</c:v>
                </c:pt>
                <c:pt idx="4836">
                  <c:v>64.680000000000007</c:v>
                </c:pt>
                <c:pt idx="4837">
                  <c:v>64.680000000000007</c:v>
                </c:pt>
                <c:pt idx="4838">
                  <c:v>64.680000000000007</c:v>
                </c:pt>
                <c:pt idx="4839">
                  <c:v>64.680000000000007</c:v>
                </c:pt>
                <c:pt idx="4840">
                  <c:v>64.680000000000007</c:v>
                </c:pt>
                <c:pt idx="4841">
                  <c:v>64.680000000000007</c:v>
                </c:pt>
                <c:pt idx="4842">
                  <c:v>64.680000000000007</c:v>
                </c:pt>
                <c:pt idx="4843">
                  <c:v>64.680000000000007</c:v>
                </c:pt>
                <c:pt idx="4844">
                  <c:v>64.680000000000007</c:v>
                </c:pt>
                <c:pt idx="4845">
                  <c:v>64.680000000000007</c:v>
                </c:pt>
                <c:pt idx="4846">
                  <c:v>64.680000000000007</c:v>
                </c:pt>
                <c:pt idx="4847">
                  <c:v>64.680000000000007</c:v>
                </c:pt>
                <c:pt idx="4848">
                  <c:v>64.680000000000007</c:v>
                </c:pt>
                <c:pt idx="4849">
                  <c:v>64.680000000000007</c:v>
                </c:pt>
                <c:pt idx="4850">
                  <c:v>64.680000000000007</c:v>
                </c:pt>
                <c:pt idx="4851">
                  <c:v>64.67</c:v>
                </c:pt>
                <c:pt idx="4852">
                  <c:v>64.67</c:v>
                </c:pt>
                <c:pt idx="4853">
                  <c:v>64.67</c:v>
                </c:pt>
                <c:pt idx="4854">
                  <c:v>64.67</c:v>
                </c:pt>
                <c:pt idx="4855">
                  <c:v>64.66</c:v>
                </c:pt>
                <c:pt idx="4856">
                  <c:v>64.66</c:v>
                </c:pt>
                <c:pt idx="4857">
                  <c:v>64.66</c:v>
                </c:pt>
                <c:pt idx="4858">
                  <c:v>64.66</c:v>
                </c:pt>
                <c:pt idx="4859">
                  <c:v>64.650000000000006</c:v>
                </c:pt>
                <c:pt idx="4860">
                  <c:v>64.650000000000006</c:v>
                </c:pt>
                <c:pt idx="4861">
                  <c:v>64.650000000000006</c:v>
                </c:pt>
                <c:pt idx="4862">
                  <c:v>64.650000000000006</c:v>
                </c:pt>
                <c:pt idx="4863">
                  <c:v>64.650000000000006</c:v>
                </c:pt>
                <c:pt idx="4864">
                  <c:v>64.650000000000006</c:v>
                </c:pt>
                <c:pt idx="4865">
                  <c:v>64.650000000000006</c:v>
                </c:pt>
                <c:pt idx="4866">
                  <c:v>64.650000000000006</c:v>
                </c:pt>
                <c:pt idx="4867">
                  <c:v>64.650000000000006</c:v>
                </c:pt>
                <c:pt idx="4868">
                  <c:v>64.650000000000006</c:v>
                </c:pt>
                <c:pt idx="4869">
                  <c:v>64.650000000000006</c:v>
                </c:pt>
                <c:pt idx="4870">
                  <c:v>64.650000000000006</c:v>
                </c:pt>
                <c:pt idx="4871">
                  <c:v>64.650000000000006</c:v>
                </c:pt>
                <c:pt idx="4872">
                  <c:v>64.650000000000006</c:v>
                </c:pt>
                <c:pt idx="4873">
                  <c:v>64.650000000000006</c:v>
                </c:pt>
                <c:pt idx="4874">
                  <c:v>64.650000000000006</c:v>
                </c:pt>
                <c:pt idx="4875">
                  <c:v>64.650000000000006</c:v>
                </c:pt>
                <c:pt idx="4876">
                  <c:v>64.650000000000006</c:v>
                </c:pt>
                <c:pt idx="4877">
                  <c:v>64.650000000000006</c:v>
                </c:pt>
                <c:pt idx="4878">
                  <c:v>64.650000000000006</c:v>
                </c:pt>
                <c:pt idx="4879">
                  <c:v>64.650000000000006</c:v>
                </c:pt>
                <c:pt idx="4880">
                  <c:v>64.650000000000006</c:v>
                </c:pt>
                <c:pt idx="4881">
                  <c:v>64.650000000000006</c:v>
                </c:pt>
                <c:pt idx="4882">
                  <c:v>64.64</c:v>
                </c:pt>
                <c:pt idx="4883">
                  <c:v>64.64</c:v>
                </c:pt>
                <c:pt idx="4884">
                  <c:v>64.64</c:v>
                </c:pt>
                <c:pt idx="4885">
                  <c:v>64.64</c:v>
                </c:pt>
                <c:pt idx="4886">
                  <c:v>64.64</c:v>
                </c:pt>
                <c:pt idx="4887">
                  <c:v>64.64</c:v>
                </c:pt>
                <c:pt idx="4888">
                  <c:v>64.64</c:v>
                </c:pt>
                <c:pt idx="4889">
                  <c:v>64.63</c:v>
                </c:pt>
                <c:pt idx="4890">
                  <c:v>64.63</c:v>
                </c:pt>
                <c:pt idx="4891">
                  <c:v>64.63</c:v>
                </c:pt>
                <c:pt idx="4892">
                  <c:v>64.63</c:v>
                </c:pt>
                <c:pt idx="4893">
                  <c:v>64.63</c:v>
                </c:pt>
                <c:pt idx="4894">
                  <c:v>64.62</c:v>
                </c:pt>
                <c:pt idx="4895">
                  <c:v>64.62</c:v>
                </c:pt>
                <c:pt idx="4896">
                  <c:v>64.62</c:v>
                </c:pt>
                <c:pt idx="4897">
                  <c:v>64.62</c:v>
                </c:pt>
                <c:pt idx="4898">
                  <c:v>64.62</c:v>
                </c:pt>
                <c:pt idx="4899">
                  <c:v>64.62</c:v>
                </c:pt>
                <c:pt idx="4900">
                  <c:v>64.62</c:v>
                </c:pt>
                <c:pt idx="4901">
                  <c:v>64.62</c:v>
                </c:pt>
                <c:pt idx="4902">
                  <c:v>64.62</c:v>
                </c:pt>
                <c:pt idx="4903">
                  <c:v>64.62</c:v>
                </c:pt>
                <c:pt idx="4904">
                  <c:v>64.62</c:v>
                </c:pt>
                <c:pt idx="4905">
                  <c:v>64.61</c:v>
                </c:pt>
                <c:pt idx="4906">
                  <c:v>64.61</c:v>
                </c:pt>
                <c:pt idx="4907">
                  <c:v>64.61</c:v>
                </c:pt>
                <c:pt idx="4908">
                  <c:v>64.61</c:v>
                </c:pt>
                <c:pt idx="4909">
                  <c:v>64.61</c:v>
                </c:pt>
                <c:pt idx="4910">
                  <c:v>64.61</c:v>
                </c:pt>
                <c:pt idx="4911">
                  <c:v>64.61</c:v>
                </c:pt>
                <c:pt idx="4912">
                  <c:v>64.599999999999994</c:v>
                </c:pt>
                <c:pt idx="4913">
                  <c:v>64.599999999999994</c:v>
                </c:pt>
                <c:pt idx="4914">
                  <c:v>64.599999999999994</c:v>
                </c:pt>
                <c:pt idx="4915">
                  <c:v>64.599999999999994</c:v>
                </c:pt>
                <c:pt idx="4916">
                  <c:v>64.599999999999994</c:v>
                </c:pt>
                <c:pt idx="4917">
                  <c:v>64.599999999999994</c:v>
                </c:pt>
                <c:pt idx="4918">
                  <c:v>64.59</c:v>
                </c:pt>
                <c:pt idx="4919">
                  <c:v>64.59</c:v>
                </c:pt>
                <c:pt idx="4920">
                  <c:v>64.59</c:v>
                </c:pt>
                <c:pt idx="4921">
                  <c:v>64.59</c:v>
                </c:pt>
                <c:pt idx="4922">
                  <c:v>64.59</c:v>
                </c:pt>
                <c:pt idx="4923">
                  <c:v>64.59</c:v>
                </c:pt>
                <c:pt idx="4924">
                  <c:v>64.59</c:v>
                </c:pt>
                <c:pt idx="4925">
                  <c:v>64.59</c:v>
                </c:pt>
                <c:pt idx="4926">
                  <c:v>64.59</c:v>
                </c:pt>
                <c:pt idx="4927">
                  <c:v>64.59</c:v>
                </c:pt>
                <c:pt idx="4928">
                  <c:v>64.59</c:v>
                </c:pt>
                <c:pt idx="4929">
                  <c:v>64.59</c:v>
                </c:pt>
                <c:pt idx="4930">
                  <c:v>64.58</c:v>
                </c:pt>
                <c:pt idx="4931">
                  <c:v>64.58</c:v>
                </c:pt>
                <c:pt idx="4932">
                  <c:v>64.58</c:v>
                </c:pt>
                <c:pt idx="4933">
                  <c:v>64.569999999999993</c:v>
                </c:pt>
                <c:pt idx="4934">
                  <c:v>64.569999999999993</c:v>
                </c:pt>
                <c:pt idx="4935">
                  <c:v>64.569999999999993</c:v>
                </c:pt>
                <c:pt idx="4936">
                  <c:v>64.56</c:v>
                </c:pt>
                <c:pt idx="4937">
                  <c:v>64.56</c:v>
                </c:pt>
                <c:pt idx="4938">
                  <c:v>64.56</c:v>
                </c:pt>
                <c:pt idx="4939">
                  <c:v>64.56</c:v>
                </c:pt>
                <c:pt idx="4940">
                  <c:v>64.56</c:v>
                </c:pt>
                <c:pt idx="4941">
                  <c:v>64.56</c:v>
                </c:pt>
                <c:pt idx="4942">
                  <c:v>64.55</c:v>
                </c:pt>
                <c:pt idx="4943">
                  <c:v>64.55</c:v>
                </c:pt>
                <c:pt idx="4944">
                  <c:v>64.55</c:v>
                </c:pt>
                <c:pt idx="4945">
                  <c:v>64.55</c:v>
                </c:pt>
                <c:pt idx="4946">
                  <c:v>64.55</c:v>
                </c:pt>
                <c:pt idx="4947">
                  <c:v>64.55</c:v>
                </c:pt>
                <c:pt idx="4948">
                  <c:v>64.55</c:v>
                </c:pt>
                <c:pt idx="4949">
                  <c:v>64.55</c:v>
                </c:pt>
                <c:pt idx="4950">
                  <c:v>64.55</c:v>
                </c:pt>
                <c:pt idx="4951">
                  <c:v>64.55</c:v>
                </c:pt>
                <c:pt idx="4952">
                  <c:v>64.55</c:v>
                </c:pt>
                <c:pt idx="4953">
                  <c:v>64.55</c:v>
                </c:pt>
                <c:pt idx="4954">
                  <c:v>64.540000000000006</c:v>
                </c:pt>
                <c:pt idx="4955">
                  <c:v>64.540000000000006</c:v>
                </c:pt>
                <c:pt idx="4956">
                  <c:v>64.540000000000006</c:v>
                </c:pt>
                <c:pt idx="4957">
                  <c:v>64.540000000000006</c:v>
                </c:pt>
                <c:pt idx="4958">
                  <c:v>64.540000000000006</c:v>
                </c:pt>
                <c:pt idx="4959">
                  <c:v>64.540000000000006</c:v>
                </c:pt>
                <c:pt idx="4960">
                  <c:v>64.53</c:v>
                </c:pt>
                <c:pt idx="4961">
                  <c:v>64.53</c:v>
                </c:pt>
                <c:pt idx="4962">
                  <c:v>64.53</c:v>
                </c:pt>
                <c:pt idx="4963">
                  <c:v>64.53</c:v>
                </c:pt>
                <c:pt idx="4964">
                  <c:v>64.53</c:v>
                </c:pt>
                <c:pt idx="4965">
                  <c:v>64.53</c:v>
                </c:pt>
                <c:pt idx="4966">
                  <c:v>64.53</c:v>
                </c:pt>
                <c:pt idx="4967">
                  <c:v>64.53</c:v>
                </c:pt>
                <c:pt idx="4968">
                  <c:v>64.53</c:v>
                </c:pt>
                <c:pt idx="4969">
                  <c:v>64.53</c:v>
                </c:pt>
                <c:pt idx="4970">
                  <c:v>64.52</c:v>
                </c:pt>
                <c:pt idx="4971">
                  <c:v>64.52</c:v>
                </c:pt>
                <c:pt idx="4972">
                  <c:v>64.52</c:v>
                </c:pt>
                <c:pt idx="4973">
                  <c:v>64.52</c:v>
                </c:pt>
                <c:pt idx="4974">
                  <c:v>64.52</c:v>
                </c:pt>
                <c:pt idx="4975">
                  <c:v>64.52</c:v>
                </c:pt>
                <c:pt idx="4976">
                  <c:v>64.510000000000005</c:v>
                </c:pt>
                <c:pt idx="4977">
                  <c:v>64.510000000000005</c:v>
                </c:pt>
                <c:pt idx="4978">
                  <c:v>64.510000000000005</c:v>
                </c:pt>
                <c:pt idx="4979">
                  <c:v>64.510000000000005</c:v>
                </c:pt>
                <c:pt idx="4980">
                  <c:v>64.510000000000005</c:v>
                </c:pt>
                <c:pt idx="4981">
                  <c:v>64.510000000000005</c:v>
                </c:pt>
                <c:pt idx="4982">
                  <c:v>64.510000000000005</c:v>
                </c:pt>
                <c:pt idx="4983">
                  <c:v>64.510000000000005</c:v>
                </c:pt>
                <c:pt idx="4984">
                  <c:v>64.510000000000005</c:v>
                </c:pt>
                <c:pt idx="4985">
                  <c:v>64.510000000000005</c:v>
                </c:pt>
                <c:pt idx="4986">
                  <c:v>64.5</c:v>
                </c:pt>
                <c:pt idx="4987">
                  <c:v>64.5</c:v>
                </c:pt>
                <c:pt idx="4988">
                  <c:v>64.5</c:v>
                </c:pt>
                <c:pt idx="4989">
                  <c:v>64.5</c:v>
                </c:pt>
                <c:pt idx="4990">
                  <c:v>64.489999999999995</c:v>
                </c:pt>
                <c:pt idx="4991">
                  <c:v>64.489999999999995</c:v>
                </c:pt>
                <c:pt idx="4992">
                  <c:v>64.489999999999995</c:v>
                </c:pt>
                <c:pt idx="4993">
                  <c:v>64.489999999999995</c:v>
                </c:pt>
                <c:pt idx="4994">
                  <c:v>64.48</c:v>
                </c:pt>
                <c:pt idx="4995">
                  <c:v>64.48</c:v>
                </c:pt>
                <c:pt idx="4996">
                  <c:v>64.48</c:v>
                </c:pt>
                <c:pt idx="4997">
                  <c:v>64.48</c:v>
                </c:pt>
                <c:pt idx="4998">
                  <c:v>64.48</c:v>
                </c:pt>
                <c:pt idx="4999">
                  <c:v>64.48</c:v>
                </c:pt>
                <c:pt idx="5000">
                  <c:v>64.48</c:v>
                </c:pt>
                <c:pt idx="5001">
                  <c:v>64.48</c:v>
                </c:pt>
                <c:pt idx="5002">
                  <c:v>64.48</c:v>
                </c:pt>
                <c:pt idx="5003">
                  <c:v>64.48</c:v>
                </c:pt>
                <c:pt idx="5004">
                  <c:v>64.48</c:v>
                </c:pt>
                <c:pt idx="5005">
                  <c:v>64.48</c:v>
                </c:pt>
                <c:pt idx="5006">
                  <c:v>64.47</c:v>
                </c:pt>
                <c:pt idx="5007">
                  <c:v>64.47</c:v>
                </c:pt>
                <c:pt idx="5008">
                  <c:v>64.47</c:v>
                </c:pt>
                <c:pt idx="5009">
                  <c:v>64.47</c:v>
                </c:pt>
                <c:pt idx="5010">
                  <c:v>64.47</c:v>
                </c:pt>
                <c:pt idx="5011">
                  <c:v>64.47</c:v>
                </c:pt>
                <c:pt idx="5012">
                  <c:v>64.47</c:v>
                </c:pt>
                <c:pt idx="5013">
                  <c:v>64.47</c:v>
                </c:pt>
                <c:pt idx="5014">
                  <c:v>64.47</c:v>
                </c:pt>
                <c:pt idx="5015">
                  <c:v>64.459999999999994</c:v>
                </c:pt>
                <c:pt idx="5016">
                  <c:v>64.459999999999994</c:v>
                </c:pt>
                <c:pt idx="5017">
                  <c:v>64.459999999999994</c:v>
                </c:pt>
                <c:pt idx="5018">
                  <c:v>64.45</c:v>
                </c:pt>
                <c:pt idx="5019">
                  <c:v>64.45</c:v>
                </c:pt>
                <c:pt idx="5020">
                  <c:v>64.45</c:v>
                </c:pt>
                <c:pt idx="5021">
                  <c:v>64.44</c:v>
                </c:pt>
                <c:pt idx="5022">
                  <c:v>64.44</c:v>
                </c:pt>
                <c:pt idx="5023">
                  <c:v>64.44</c:v>
                </c:pt>
                <c:pt idx="5024">
                  <c:v>64.44</c:v>
                </c:pt>
                <c:pt idx="5025">
                  <c:v>64.44</c:v>
                </c:pt>
                <c:pt idx="5026">
                  <c:v>64.44</c:v>
                </c:pt>
                <c:pt idx="5027">
                  <c:v>64.44</c:v>
                </c:pt>
                <c:pt idx="5028">
                  <c:v>64.44</c:v>
                </c:pt>
                <c:pt idx="5029">
                  <c:v>64.44</c:v>
                </c:pt>
                <c:pt idx="5030">
                  <c:v>64.44</c:v>
                </c:pt>
                <c:pt idx="5031">
                  <c:v>64.44</c:v>
                </c:pt>
                <c:pt idx="5032">
                  <c:v>64.44</c:v>
                </c:pt>
                <c:pt idx="5033">
                  <c:v>64.44</c:v>
                </c:pt>
                <c:pt idx="5034">
                  <c:v>64.44</c:v>
                </c:pt>
                <c:pt idx="5035">
                  <c:v>64.430000000000007</c:v>
                </c:pt>
                <c:pt idx="5036">
                  <c:v>64.430000000000007</c:v>
                </c:pt>
                <c:pt idx="5037">
                  <c:v>64.42</c:v>
                </c:pt>
                <c:pt idx="5038">
                  <c:v>64.42</c:v>
                </c:pt>
                <c:pt idx="5039">
                  <c:v>64.42</c:v>
                </c:pt>
                <c:pt idx="5040">
                  <c:v>64.41</c:v>
                </c:pt>
                <c:pt idx="5041">
                  <c:v>64.41</c:v>
                </c:pt>
                <c:pt idx="5042">
                  <c:v>64.400000000000006</c:v>
                </c:pt>
                <c:pt idx="5043">
                  <c:v>64.400000000000006</c:v>
                </c:pt>
                <c:pt idx="5044">
                  <c:v>64.400000000000006</c:v>
                </c:pt>
                <c:pt idx="5045">
                  <c:v>64.400000000000006</c:v>
                </c:pt>
                <c:pt idx="5046">
                  <c:v>64.39</c:v>
                </c:pt>
                <c:pt idx="5047">
                  <c:v>64.39</c:v>
                </c:pt>
                <c:pt idx="5048">
                  <c:v>64.39</c:v>
                </c:pt>
                <c:pt idx="5049">
                  <c:v>64.38</c:v>
                </c:pt>
                <c:pt idx="5050">
                  <c:v>64.38</c:v>
                </c:pt>
                <c:pt idx="5051">
                  <c:v>64.38</c:v>
                </c:pt>
                <c:pt idx="5052">
                  <c:v>64.37</c:v>
                </c:pt>
                <c:pt idx="5053">
                  <c:v>64.37</c:v>
                </c:pt>
                <c:pt idx="5054">
                  <c:v>64.36</c:v>
                </c:pt>
                <c:pt idx="5055">
                  <c:v>64.349999999999994</c:v>
                </c:pt>
                <c:pt idx="5056">
                  <c:v>64.349999999999994</c:v>
                </c:pt>
                <c:pt idx="5057">
                  <c:v>64.34</c:v>
                </c:pt>
                <c:pt idx="5058">
                  <c:v>64.34</c:v>
                </c:pt>
                <c:pt idx="5059">
                  <c:v>64.33</c:v>
                </c:pt>
                <c:pt idx="5060">
                  <c:v>64.319999999999993</c:v>
                </c:pt>
                <c:pt idx="5061">
                  <c:v>64.319999999999993</c:v>
                </c:pt>
                <c:pt idx="5062">
                  <c:v>64.31</c:v>
                </c:pt>
                <c:pt idx="5063">
                  <c:v>64.3</c:v>
                </c:pt>
                <c:pt idx="5064">
                  <c:v>64.3</c:v>
                </c:pt>
                <c:pt idx="5065">
                  <c:v>64.290000000000006</c:v>
                </c:pt>
                <c:pt idx="5066">
                  <c:v>64.28</c:v>
                </c:pt>
                <c:pt idx="5067">
                  <c:v>64.28</c:v>
                </c:pt>
                <c:pt idx="5068">
                  <c:v>64.27</c:v>
                </c:pt>
                <c:pt idx="5069">
                  <c:v>64.260000000000005</c:v>
                </c:pt>
                <c:pt idx="5070">
                  <c:v>64.25</c:v>
                </c:pt>
                <c:pt idx="5071">
                  <c:v>64.239999999999995</c:v>
                </c:pt>
                <c:pt idx="5072">
                  <c:v>64.23</c:v>
                </c:pt>
                <c:pt idx="5073">
                  <c:v>64.22</c:v>
                </c:pt>
                <c:pt idx="5074">
                  <c:v>64.2</c:v>
                </c:pt>
                <c:pt idx="5075">
                  <c:v>64.19</c:v>
                </c:pt>
                <c:pt idx="5076">
                  <c:v>64.180000000000007</c:v>
                </c:pt>
                <c:pt idx="5077">
                  <c:v>64.17</c:v>
                </c:pt>
                <c:pt idx="5078">
                  <c:v>64.150000000000006</c:v>
                </c:pt>
                <c:pt idx="5079">
                  <c:v>64.14</c:v>
                </c:pt>
                <c:pt idx="5080">
                  <c:v>64.13</c:v>
                </c:pt>
                <c:pt idx="5081">
                  <c:v>64.12</c:v>
                </c:pt>
                <c:pt idx="5082">
                  <c:v>64.11</c:v>
                </c:pt>
                <c:pt idx="5083">
                  <c:v>64.099999999999994</c:v>
                </c:pt>
                <c:pt idx="5084">
                  <c:v>64.099999999999994</c:v>
                </c:pt>
                <c:pt idx="5085">
                  <c:v>64.09</c:v>
                </c:pt>
                <c:pt idx="5086">
                  <c:v>64.09</c:v>
                </c:pt>
                <c:pt idx="5087">
                  <c:v>64.09</c:v>
                </c:pt>
                <c:pt idx="5088">
                  <c:v>64.08</c:v>
                </c:pt>
                <c:pt idx="5089">
                  <c:v>64.08</c:v>
                </c:pt>
                <c:pt idx="5090">
                  <c:v>64.08</c:v>
                </c:pt>
                <c:pt idx="5091">
                  <c:v>64.08</c:v>
                </c:pt>
                <c:pt idx="5092">
                  <c:v>64.09</c:v>
                </c:pt>
                <c:pt idx="5093">
                  <c:v>64.09</c:v>
                </c:pt>
                <c:pt idx="5094">
                  <c:v>64.09</c:v>
                </c:pt>
                <c:pt idx="5095">
                  <c:v>64.09</c:v>
                </c:pt>
                <c:pt idx="5096">
                  <c:v>64.099999999999994</c:v>
                </c:pt>
                <c:pt idx="5097">
                  <c:v>64.099999999999994</c:v>
                </c:pt>
                <c:pt idx="5098">
                  <c:v>64.099999999999994</c:v>
                </c:pt>
                <c:pt idx="5099">
                  <c:v>64.11</c:v>
                </c:pt>
                <c:pt idx="5100">
                  <c:v>64.11</c:v>
                </c:pt>
                <c:pt idx="5101">
                  <c:v>64.11</c:v>
                </c:pt>
                <c:pt idx="5102">
                  <c:v>64.11</c:v>
                </c:pt>
                <c:pt idx="5103">
                  <c:v>64.12</c:v>
                </c:pt>
                <c:pt idx="5104">
                  <c:v>64.12</c:v>
                </c:pt>
                <c:pt idx="5105">
                  <c:v>64.12</c:v>
                </c:pt>
                <c:pt idx="5106">
                  <c:v>64.12</c:v>
                </c:pt>
                <c:pt idx="5107">
                  <c:v>64.12</c:v>
                </c:pt>
                <c:pt idx="5108">
                  <c:v>64.12</c:v>
                </c:pt>
                <c:pt idx="5109">
                  <c:v>64.12</c:v>
                </c:pt>
                <c:pt idx="5110">
                  <c:v>64.13</c:v>
                </c:pt>
                <c:pt idx="5111">
                  <c:v>64.13</c:v>
                </c:pt>
                <c:pt idx="5112">
                  <c:v>64.13</c:v>
                </c:pt>
                <c:pt idx="5113">
                  <c:v>64.13</c:v>
                </c:pt>
                <c:pt idx="5114">
                  <c:v>64.13</c:v>
                </c:pt>
                <c:pt idx="5115">
                  <c:v>64.13</c:v>
                </c:pt>
                <c:pt idx="5116">
                  <c:v>64.13</c:v>
                </c:pt>
                <c:pt idx="5117">
                  <c:v>64.13</c:v>
                </c:pt>
                <c:pt idx="5118">
                  <c:v>64.13</c:v>
                </c:pt>
                <c:pt idx="5119">
                  <c:v>64.13</c:v>
                </c:pt>
                <c:pt idx="5120">
                  <c:v>64.13</c:v>
                </c:pt>
                <c:pt idx="5121">
                  <c:v>64.12</c:v>
                </c:pt>
                <c:pt idx="5122">
                  <c:v>64.12</c:v>
                </c:pt>
                <c:pt idx="5123">
                  <c:v>64.12</c:v>
                </c:pt>
                <c:pt idx="5124">
                  <c:v>64.11</c:v>
                </c:pt>
                <c:pt idx="5125">
                  <c:v>64.11</c:v>
                </c:pt>
                <c:pt idx="5126">
                  <c:v>64.11</c:v>
                </c:pt>
                <c:pt idx="5127">
                  <c:v>64.099999999999994</c:v>
                </c:pt>
                <c:pt idx="5128">
                  <c:v>64.099999999999994</c:v>
                </c:pt>
                <c:pt idx="5129">
                  <c:v>64.099999999999994</c:v>
                </c:pt>
                <c:pt idx="5130">
                  <c:v>64.099999999999994</c:v>
                </c:pt>
                <c:pt idx="5131">
                  <c:v>64.099999999999994</c:v>
                </c:pt>
                <c:pt idx="5132">
                  <c:v>64.099999999999994</c:v>
                </c:pt>
                <c:pt idx="5133">
                  <c:v>64.099999999999994</c:v>
                </c:pt>
                <c:pt idx="5134">
                  <c:v>64.09</c:v>
                </c:pt>
                <c:pt idx="5135">
                  <c:v>64.09</c:v>
                </c:pt>
                <c:pt idx="5136">
                  <c:v>64.09</c:v>
                </c:pt>
                <c:pt idx="5137">
                  <c:v>64.09</c:v>
                </c:pt>
                <c:pt idx="5138">
                  <c:v>64.09</c:v>
                </c:pt>
                <c:pt idx="5139">
                  <c:v>64.09</c:v>
                </c:pt>
                <c:pt idx="5140">
                  <c:v>64.09</c:v>
                </c:pt>
                <c:pt idx="5141">
                  <c:v>64.09</c:v>
                </c:pt>
                <c:pt idx="5142">
                  <c:v>64.09</c:v>
                </c:pt>
                <c:pt idx="5143">
                  <c:v>64.09</c:v>
                </c:pt>
                <c:pt idx="5144">
                  <c:v>64.08</c:v>
                </c:pt>
                <c:pt idx="5145">
                  <c:v>64.08</c:v>
                </c:pt>
                <c:pt idx="5146">
                  <c:v>64.069999999999993</c:v>
                </c:pt>
                <c:pt idx="5147">
                  <c:v>64.06</c:v>
                </c:pt>
                <c:pt idx="5148">
                  <c:v>64.05</c:v>
                </c:pt>
                <c:pt idx="5149">
                  <c:v>64.05</c:v>
                </c:pt>
                <c:pt idx="5150">
                  <c:v>64.040000000000006</c:v>
                </c:pt>
                <c:pt idx="5151">
                  <c:v>64.03</c:v>
                </c:pt>
                <c:pt idx="5152">
                  <c:v>64.03</c:v>
                </c:pt>
                <c:pt idx="5153">
                  <c:v>64.02</c:v>
                </c:pt>
                <c:pt idx="5154">
                  <c:v>64.010000000000005</c:v>
                </c:pt>
                <c:pt idx="5155">
                  <c:v>64.010000000000005</c:v>
                </c:pt>
                <c:pt idx="5156">
                  <c:v>64</c:v>
                </c:pt>
                <c:pt idx="5157">
                  <c:v>63.989999999999995</c:v>
                </c:pt>
                <c:pt idx="5158">
                  <c:v>63.989999999999995</c:v>
                </c:pt>
                <c:pt idx="5159">
                  <c:v>63.980000000000004</c:v>
                </c:pt>
                <c:pt idx="5160">
                  <c:v>63.97</c:v>
                </c:pt>
                <c:pt idx="5161">
                  <c:v>63.959999999999994</c:v>
                </c:pt>
                <c:pt idx="5162">
                  <c:v>63.95</c:v>
                </c:pt>
                <c:pt idx="5163">
                  <c:v>63.94</c:v>
                </c:pt>
                <c:pt idx="5164">
                  <c:v>63.930000000000007</c:v>
                </c:pt>
                <c:pt idx="5165">
                  <c:v>63.92</c:v>
                </c:pt>
                <c:pt idx="5166">
                  <c:v>63.91</c:v>
                </c:pt>
                <c:pt idx="5167">
                  <c:v>63.900000000000006</c:v>
                </c:pt>
                <c:pt idx="5168">
                  <c:v>63.89</c:v>
                </c:pt>
                <c:pt idx="5169">
                  <c:v>63.879999999999995</c:v>
                </c:pt>
                <c:pt idx="5170">
                  <c:v>63.870000000000005</c:v>
                </c:pt>
                <c:pt idx="5171">
                  <c:v>63.86</c:v>
                </c:pt>
                <c:pt idx="5172">
                  <c:v>63.849999999999994</c:v>
                </c:pt>
                <c:pt idx="5173">
                  <c:v>63.83</c:v>
                </c:pt>
                <c:pt idx="5174">
                  <c:v>63.819999999999993</c:v>
                </c:pt>
                <c:pt idx="5175">
                  <c:v>63.8</c:v>
                </c:pt>
                <c:pt idx="5176">
                  <c:v>63.790000000000006</c:v>
                </c:pt>
                <c:pt idx="5177">
                  <c:v>63.769999999999996</c:v>
                </c:pt>
                <c:pt idx="5178">
                  <c:v>63.760000000000005</c:v>
                </c:pt>
                <c:pt idx="5179">
                  <c:v>63.739999999999995</c:v>
                </c:pt>
                <c:pt idx="5180">
                  <c:v>63.72</c:v>
                </c:pt>
                <c:pt idx="5181">
                  <c:v>63.7</c:v>
                </c:pt>
                <c:pt idx="5182">
                  <c:v>63.69</c:v>
                </c:pt>
                <c:pt idx="5183">
                  <c:v>63.67</c:v>
                </c:pt>
                <c:pt idx="5184">
                  <c:v>63.650000000000006</c:v>
                </c:pt>
                <c:pt idx="5185">
                  <c:v>63.64</c:v>
                </c:pt>
                <c:pt idx="5186">
                  <c:v>63.620000000000005</c:v>
                </c:pt>
                <c:pt idx="5187">
                  <c:v>63.61</c:v>
                </c:pt>
                <c:pt idx="5188">
                  <c:v>63.59</c:v>
                </c:pt>
                <c:pt idx="5189">
                  <c:v>63.58</c:v>
                </c:pt>
                <c:pt idx="5190">
                  <c:v>63.56</c:v>
                </c:pt>
                <c:pt idx="5191">
                  <c:v>63.55</c:v>
                </c:pt>
                <c:pt idx="5192">
                  <c:v>63.540000000000006</c:v>
                </c:pt>
                <c:pt idx="5193">
                  <c:v>63.53</c:v>
                </c:pt>
                <c:pt idx="5194">
                  <c:v>63.519999999999996</c:v>
                </c:pt>
                <c:pt idx="5195">
                  <c:v>63.510000000000005</c:v>
                </c:pt>
                <c:pt idx="5196">
                  <c:v>63.5</c:v>
                </c:pt>
                <c:pt idx="5197">
                  <c:v>63.5</c:v>
                </c:pt>
                <c:pt idx="5198">
                  <c:v>63.489999999999995</c:v>
                </c:pt>
                <c:pt idx="5199">
                  <c:v>63.489999999999995</c:v>
                </c:pt>
                <c:pt idx="5200">
                  <c:v>63.489999999999995</c:v>
                </c:pt>
                <c:pt idx="5201">
                  <c:v>63.489999999999995</c:v>
                </c:pt>
                <c:pt idx="5202">
                  <c:v>63.489999999999995</c:v>
                </c:pt>
                <c:pt idx="5203">
                  <c:v>63.489999999999995</c:v>
                </c:pt>
                <c:pt idx="5204">
                  <c:v>63.489999999999995</c:v>
                </c:pt>
                <c:pt idx="5205">
                  <c:v>63.489999999999995</c:v>
                </c:pt>
                <c:pt idx="5206">
                  <c:v>63.489999999999995</c:v>
                </c:pt>
                <c:pt idx="5207">
                  <c:v>63.489999999999995</c:v>
                </c:pt>
                <c:pt idx="5208">
                  <c:v>63.489999999999995</c:v>
                </c:pt>
                <c:pt idx="5209">
                  <c:v>63.489999999999995</c:v>
                </c:pt>
                <c:pt idx="5210">
                  <c:v>63.489999999999995</c:v>
                </c:pt>
                <c:pt idx="5211">
                  <c:v>63.480000000000004</c:v>
                </c:pt>
                <c:pt idx="5212">
                  <c:v>63.480000000000004</c:v>
                </c:pt>
                <c:pt idx="5213">
                  <c:v>63.47</c:v>
                </c:pt>
                <c:pt idx="5214">
                  <c:v>63.459999999999994</c:v>
                </c:pt>
                <c:pt idx="5215">
                  <c:v>63.45</c:v>
                </c:pt>
                <c:pt idx="5216">
                  <c:v>63.44</c:v>
                </c:pt>
                <c:pt idx="5217">
                  <c:v>63.430000000000007</c:v>
                </c:pt>
                <c:pt idx="5218">
                  <c:v>63.42</c:v>
                </c:pt>
                <c:pt idx="5219">
                  <c:v>63.41</c:v>
                </c:pt>
                <c:pt idx="5220">
                  <c:v>63.400000000000006</c:v>
                </c:pt>
                <c:pt idx="5221">
                  <c:v>63.39</c:v>
                </c:pt>
                <c:pt idx="5222">
                  <c:v>63.379999999999995</c:v>
                </c:pt>
                <c:pt idx="5223">
                  <c:v>63.379999999999995</c:v>
                </c:pt>
                <c:pt idx="5224">
                  <c:v>63.370000000000005</c:v>
                </c:pt>
                <c:pt idx="5225">
                  <c:v>63.36</c:v>
                </c:pt>
                <c:pt idx="5226">
                  <c:v>63.36</c:v>
                </c:pt>
                <c:pt idx="5227">
                  <c:v>63.349999999999994</c:v>
                </c:pt>
                <c:pt idx="5228">
                  <c:v>63.34</c:v>
                </c:pt>
                <c:pt idx="5229">
                  <c:v>63.33</c:v>
                </c:pt>
                <c:pt idx="5230">
                  <c:v>63.319999999999993</c:v>
                </c:pt>
                <c:pt idx="5231">
                  <c:v>63.31</c:v>
                </c:pt>
                <c:pt idx="5232">
                  <c:v>63.3</c:v>
                </c:pt>
                <c:pt idx="5233">
                  <c:v>63.290000000000006</c:v>
                </c:pt>
                <c:pt idx="5234">
                  <c:v>63.290000000000006</c:v>
                </c:pt>
                <c:pt idx="5235">
                  <c:v>63.28</c:v>
                </c:pt>
                <c:pt idx="5236">
                  <c:v>63.28</c:v>
                </c:pt>
                <c:pt idx="5237">
                  <c:v>63.28</c:v>
                </c:pt>
                <c:pt idx="5238">
                  <c:v>63.269999999999996</c:v>
                </c:pt>
                <c:pt idx="5239">
                  <c:v>63.269999999999996</c:v>
                </c:pt>
                <c:pt idx="5240">
                  <c:v>63.269999999999996</c:v>
                </c:pt>
                <c:pt idx="5241">
                  <c:v>63.269999999999996</c:v>
                </c:pt>
                <c:pt idx="5242">
                  <c:v>63.269999999999996</c:v>
                </c:pt>
                <c:pt idx="5243">
                  <c:v>63.269999999999996</c:v>
                </c:pt>
                <c:pt idx="5244">
                  <c:v>63.269999999999996</c:v>
                </c:pt>
                <c:pt idx="5245">
                  <c:v>63.269999999999996</c:v>
                </c:pt>
                <c:pt idx="5246">
                  <c:v>63.269999999999996</c:v>
                </c:pt>
                <c:pt idx="5247">
                  <c:v>63.269999999999996</c:v>
                </c:pt>
                <c:pt idx="5248">
                  <c:v>63.269999999999996</c:v>
                </c:pt>
                <c:pt idx="5249">
                  <c:v>63.269999999999996</c:v>
                </c:pt>
                <c:pt idx="5250">
                  <c:v>63.28</c:v>
                </c:pt>
                <c:pt idx="5251">
                  <c:v>63.28</c:v>
                </c:pt>
                <c:pt idx="5252">
                  <c:v>63.28</c:v>
                </c:pt>
                <c:pt idx="5253">
                  <c:v>63.28</c:v>
                </c:pt>
                <c:pt idx="5254">
                  <c:v>63.28</c:v>
                </c:pt>
                <c:pt idx="5255">
                  <c:v>63.28</c:v>
                </c:pt>
                <c:pt idx="5256">
                  <c:v>63.28</c:v>
                </c:pt>
                <c:pt idx="5257">
                  <c:v>63.28</c:v>
                </c:pt>
                <c:pt idx="5258">
                  <c:v>63.28</c:v>
                </c:pt>
                <c:pt idx="5259">
                  <c:v>63.28</c:v>
                </c:pt>
                <c:pt idx="5260">
                  <c:v>63.28</c:v>
                </c:pt>
                <c:pt idx="5261">
                  <c:v>63.28</c:v>
                </c:pt>
                <c:pt idx="5262">
                  <c:v>63.28</c:v>
                </c:pt>
                <c:pt idx="5263">
                  <c:v>63.28</c:v>
                </c:pt>
                <c:pt idx="5264">
                  <c:v>63.28</c:v>
                </c:pt>
                <c:pt idx="5265">
                  <c:v>63.28</c:v>
                </c:pt>
                <c:pt idx="5266">
                  <c:v>63.269999999999996</c:v>
                </c:pt>
                <c:pt idx="5267">
                  <c:v>63.269999999999996</c:v>
                </c:pt>
                <c:pt idx="5268">
                  <c:v>63.260000000000005</c:v>
                </c:pt>
                <c:pt idx="5269">
                  <c:v>63.25</c:v>
                </c:pt>
                <c:pt idx="5270">
                  <c:v>63.239999999999995</c:v>
                </c:pt>
                <c:pt idx="5271">
                  <c:v>63.230000000000004</c:v>
                </c:pt>
                <c:pt idx="5272">
                  <c:v>63.22</c:v>
                </c:pt>
                <c:pt idx="5273">
                  <c:v>63.2</c:v>
                </c:pt>
                <c:pt idx="5274">
                  <c:v>63.19</c:v>
                </c:pt>
                <c:pt idx="5275">
                  <c:v>63.17</c:v>
                </c:pt>
                <c:pt idx="5276">
                  <c:v>63.150000000000006</c:v>
                </c:pt>
                <c:pt idx="5277">
                  <c:v>63.129999999999995</c:v>
                </c:pt>
                <c:pt idx="5278">
                  <c:v>63.11</c:v>
                </c:pt>
                <c:pt idx="5279">
                  <c:v>63.08</c:v>
                </c:pt>
                <c:pt idx="5280">
                  <c:v>63.05</c:v>
                </c:pt>
                <c:pt idx="5281">
                  <c:v>63.019999999999996</c:v>
                </c:pt>
                <c:pt idx="5282">
                  <c:v>62.989999999999995</c:v>
                </c:pt>
                <c:pt idx="5283">
                  <c:v>62.959999999999994</c:v>
                </c:pt>
                <c:pt idx="5284">
                  <c:v>62.930000000000007</c:v>
                </c:pt>
                <c:pt idx="5285">
                  <c:v>62.89</c:v>
                </c:pt>
                <c:pt idx="5286">
                  <c:v>62.849999999999994</c:v>
                </c:pt>
                <c:pt idx="5287">
                  <c:v>62.8</c:v>
                </c:pt>
                <c:pt idx="5288">
                  <c:v>62.760000000000005</c:v>
                </c:pt>
                <c:pt idx="5289">
                  <c:v>62.709999999999994</c:v>
                </c:pt>
                <c:pt idx="5290">
                  <c:v>62.650000000000006</c:v>
                </c:pt>
                <c:pt idx="5291">
                  <c:v>62.59</c:v>
                </c:pt>
                <c:pt idx="5292">
                  <c:v>62.53</c:v>
                </c:pt>
                <c:pt idx="5293">
                  <c:v>62.459999999999994</c:v>
                </c:pt>
                <c:pt idx="5294">
                  <c:v>62.39</c:v>
                </c:pt>
                <c:pt idx="5295">
                  <c:v>62.31</c:v>
                </c:pt>
                <c:pt idx="5296">
                  <c:v>62.230000000000004</c:v>
                </c:pt>
                <c:pt idx="5297">
                  <c:v>62.150000000000006</c:v>
                </c:pt>
                <c:pt idx="5298">
                  <c:v>62.06</c:v>
                </c:pt>
                <c:pt idx="5299">
                  <c:v>61.959999999999994</c:v>
                </c:pt>
                <c:pt idx="5300">
                  <c:v>61.870000000000005</c:v>
                </c:pt>
                <c:pt idx="5301">
                  <c:v>61.769999999999996</c:v>
                </c:pt>
                <c:pt idx="5302">
                  <c:v>61.66</c:v>
                </c:pt>
                <c:pt idx="5303">
                  <c:v>61.56</c:v>
                </c:pt>
                <c:pt idx="5304">
                  <c:v>61.459999999999994</c:v>
                </c:pt>
                <c:pt idx="5305">
                  <c:v>61.36</c:v>
                </c:pt>
                <c:pt idx="5306">
                  <c:v>61.260000000000005</c:v>
                </c:pt>
                <c:pt idx="5307">
                  <c:v>61.17</c:v>
                </c:pt>
                <c:pt idx="5308">
                  <c:v>61.09</c:v>
                </c:pt>
                <c:pt idx="5309">
                  <c:v>61.010000000000005</c:v>
                </c:pt>
                <c:pt idx="5310">
                  <c:v>60.95</c:v>
                </c:pt>
                <c:pt idx="5311">
                  <c:v>60.900000000000006</c:v>
                </c:pt>
                <c:pt idx="5312">
                  <c:v>60.870000000000005</c:v>
                </c:pt>
                <c:pt idx="5313">
                  <c:v>60.849999999999994</c:v>
                </c:pt>
                <c:pt idx="5314">
                  <c:v>60.849999999999994</c:v>
                </c:pt>
                <c:pt idx="5315">
                  <c:v>60.870000000000005</c:v>
                </c:pt>
                <c:pt idx="5316">
                  <c:v>60.900000000000006</c:v>
                </c:pt>
                <c:pt idx="5317">
                  <c:v>60.95</c:v>
                </c:pt>
                <c:pt idx="5318">
                  <c:v>61.019999999999996</c:v>
                </c:pt>
                <c:pt idx="5319">
                  <c:v>61.09</c:v>
                </c:pt>
                <c:pt idx="5320">
                  <c:v>61.19</c:v>
                </c:pt>
                <c:pt idx="5321">
                  <c:v>61.290000000000006</c:v>
                </c:pt>
                <c:pt idx="5322">
                  <c:v>61.400000000000006</c:v>
                </c:pt>
                <c:pt idx="5323">
                  <c:v>61.510000000000005</c:v>
                </c:pt>
                <c:pt idx="5324">
                  <c:v>61.629999999999995</c:v>
                </c:pt>
                <c:pt idx="5325">
                  <c:v>61.75</c:v>
                </c:pt>
                <c:pt idx="5326">
                  <c:v>61.879999999999995</c:v>
                </c:pt>
                <c:pt idx="5327">
                  <c:v>62</c:v>
                </c:pt>
                <c:pt idx="5328">
                  <c:v>62.120000000000005</c:v>
                </c:pt>
                <c:pt idx="5329">
                  <c:v>62.239999999999995</c:v>
                </c:pt>
                <c:pt idx="5330">
                  <c:v>62.349999999999994</c:v>
                </c:pt>
                <c:pt idx="5331">
                  <c:v>62.459999999999994</c:v>
                </c:pt>
                <c:pt idx="5332">
                  <c:v>62.569999999999993</c:v>
                </c:pt>
                <c:pt idx="5333">
                  <c:v>62.66</c:v>
                </c:pt>
                <c:pt idx="5334">
                  <c:v>62.760000000000005</c:v>
                </c:pt>
                <c:pt idx="5335">
                  <c:v>62.84</c:v>
                </c:pt>
                <c:pt idx="5336">
                  <c:v>62.930000000000007</c:v>
                </c:pt>
                <c:pt idx="5337">
                  <c:v>63.010000000000005</c:v>
                </c:pt>
                <c:pt idx="5338">
                  <c:v>63.08</c:v>
                </c:pt>
                <c:pt idx="5339">
                  <c:v>63.150000000000006</c:v>
                </c:pt>
                <c:pt idx="5340">
                  <c:v>63.209999999999994</c:v>
                </c:pt>
                <c:pt idx="5341">
                  <c:v>63.269999999999996</c:v>
                </c:pt>
                <c:pt idx="5342">
                  <c:v>63.33</c:v>
                </c:pt>
                <c:pt idx="5343">
                  <c:v>63.379999999999995</c:v>
                </c:pt>
                <c:pt idx="5344">
                  <c:v>63.430000000000007</c:v>
                </c:pt>
                <c:pt idx="5345">
                  <c:v>63.480000000000004</c:v>
                </c:pt>
                <c:pt idx="5346">
                  <c:v>63.519999999999996</c:v>
                </c:pt>
                <c:pt idx="5347">
                  <c:v>63.55</c:v>
                </c:pt>
                <c:pt idx="5348">
                  <c:v>63.59</c:v>
                </c:pt>
                <c:pt idx="5349">
                  <c:v>63.620000000000005</c:v>
                </c:pt>
                <c:pt idx="5350">
                  <c:v>63.66</c:v>
                </c:pt>
                <c:pt idx="5351">
                  <c:v>63.680000000000007</c:v>
                </c:pt>
                <c:pt idx="5352">
                  <c:v>63.709999999999994</c:v>
                </c:pt>
                <c:pt idx="5353">
                  <c:v>63.730000000000004</c:v>
                </c:pt>
                <c:pt idx="5354">
                  <c:v>63.760000000000005</c:v>
                </c:pt>
                <c:pt idx="5355">
                  <c:v>63.769999999999996</c:v>
                </c:pt>
                <c:pt idx="5356">
                  <c:v>63.790000000000006</c:v>
                </c:pt>
                <c:pt idx="5357">
                  <c:v>63.8</c:v>
                </c:pt>
                <c:pt idx="5358">
                  <c:v>63.819999999999993</c:v>
                </c:pt>
                <c:pt idx="5359">
                  <c:v>63.83</c:v>
                </c:pt>
                <c:pt idx="5360">
                  <c:v>63.84</c:v>
                </c:pt>
                <c:pt idx="5361">
                  <c:v>63.86</c:v>
                </c:pt>
                <c:pt idx="5362">
                  <c:v>63.870000000000005</c:v>
                </c:pt>
                <c:pt idx="5363">
                  <c:v>63.879999999999995</c:v>
                </c:pt>
                <c:pt idx="5364">
                  <c:v>63.879999999999995</c:v>
                </c:pt>
                <c:pt idx="5365">
                  <c:v>63.89</c:v>
                </c:pt>
                <c:pt idx="5366">
                  <c:v>63.900000000000006</c:v>
                </c:pt>
                <c:pt idx="5367">
                  <c:v>63.91</c:v>
                </c:pt>
                <c:pt idx="5368">
                  <c:v>63.92</c:v>
                </c:pt>
                <c:pt idx="5369">
                  <c:v>63.930000000000007</c:v>
                </c:pt>
                <c:pt idx="5370">
                  <c:v>63.94</c:v>
                </c:pt>
                <c:pt idx="5371">
                  <c:v>63.94</c:v>
                </c:pt>
                <c:pt idx="5372">
                  <c:v>63.95</c:v>
                </c:pt>
                <c:pt idx="5373">
                  <c:v>63.959999999999994</c:v>
                </c:pt>
                <c:pt idx="5374">
                  <c:v>63.959999999999994</c:v>
                </c:pt>
                <c:pt idx="5375">
                  <c:v>63.97</c:v>
                </c:pt>
                <c:pt idx="5376">
                  <c:v>63.97</c:v>
                </c:pt>
                <c:pt idx="5377">
                  <c:v>63.980000000000004</c:v>
                </c:pt>
                <c:pt idx="5378">
                  <c:v>63.980000000000004</c:v>
                </c:pt>
                <c:pt idx="5379">
                  <c:v>63.980000000000004</c:v>
                </c:pt>
                <c:pt idx="5380">
                  <c:v>63.989999999999995</c:v>
                </c:pt>
                <c:pt idx="5381">
                  <c:v>63.989999999999995</c:v>
                </c:pt>
                <c:pt idx="5382">
                  <c:v>63.989999999999995</c:v>
                </c:pt>
                <c:pt idx="5383">
                  <c:v>64</c:v>
                </c:pt>
                <c:pt idx="5384">
                  <c:v>64</c:v>
                </c:pt>
                <c:pt idx="5385">
                  <c:v>64.010000000000005</c:v>
                </c:pt>
                <c:pt idx="5386">
                  <c:v>64.010000000000005</c:v>
                </c:pt>
                <c:pt idx="5387">
                  <c:v>64.010000000000005</c:v>
                </c:pt>
                <c:pt idx="5388">
                  <c:v>64.02</c:v>
                </c:pt>
                <c:pt idx="5389">
                  <c:v>64.02</c:v>
                </c:pt>
                <c:pt idx="5390">
                  <c:v>64.02</c:v>
                </c:pt>
                <c:pt idx="5391">
                  <c:v>64.03</c:v>
                </c:pt>
                <c:pt idx="5392">
                  <c:v>64.03</c:v>
                </c:pt>
                <c:pt idx="5393">
                  <c:v>64.03</c:v>
                </c:pt>
                <c:pt idx="5394">
                  <c:v>64.03</c:v>
                </c:pt>
                <c:pt idx="5395">
                  <c:v>64.03</c:v>
                </c:pt>
                <c:pt idx="5396">
                  <c:v>64.03</c:v>
                </c:pt>
                <c:pt idx="5397">
                  <c:v>64.040000000000006</c:v>
                </c:pt>
                <c:pt idx="5398">
                  <c:v>64.040000000000006</c:v>
                </c:pt>
                <c:pt idx="5399">
                  <c:v>64.040000000000006</c:v>
                </c:pt>
                <c:pt idx="5400">
                  <c:v>64.040000000000006</c:v>
                </c:pt>
                <c:pt idx="5401">
                  <c:v>64.05</c:v>
                </c:pt>
                <c:pt idx="5402">
                  <c:v>64.05</c:v>
                </c:pt>
                <c:pt idx="5403">
                  <c:v>64.06</c:v>
                </c:pt>
                <c:pt idx="5404">
                  <c:v>64.06</c:v>
                </c:pt>
                <c:pt idx="5405">
                  <c:v>64.06</c:v>
                </c:pt>
                <c:pt idx="5406">
                  <c:v>64.069999999999993</c:v>
                </c:pt>
                <c:pt idx="5407">
                  <c:v>64.069999999999993</c:v>
                </c:pt>
                <c:pt idx="5408">
                  <c:v>64.069999999999993</c:v>
                </c:pt>
                <c:pt idx="5409">
                  <c:v>64.069999999999993</c:v>
                </c:pt>
                <c:pt idx="5410">
                  <c:v>64.069999999999993</c:v>
                </c:pt>
                <c:pt idx="5411">
                  <c:v>64.069999999999993</c:v>
                </c:pt>
                <c:pt idx="5412">
                  <c:v>64.069999999999993</c:v>
                </c:pt>
                <c:pt idx="5413">
                  <c:v>64.069999999999993</c:v>
                </c:pt>
                <c:pt idx="5414">
                  <c:v>64.069999999999993</c:v>
                </c:pt>
                <c:pt idx="5415">
                  <c:v>64.06</c:v>
                </c:pt>
                <c:pt idx="5416">
                  <c:v>64.06</c:v>
                </c:pt>
                <c:pt idx="5417">
                  <c:v>64.06</c:v>
                </c:pt>
                <c:pt idx="5418">
                  <c:v>64.06</c:v>
                </c:pt>
                <c:pt idx="5419">
                  <c:v>64.06</c:v>
                </c:pt>
                <c:pt idx="5420">
                  <c:v>64.06</c:v>
                </c:pt>
                <c:pt idx="5421">
                  <c:v>64.06</c:v>
                </c:pt>
                <c:pt idx="5422">
                  <c:v>64.06</c:v>
                </c:pt>
                <c:pt idx="5423">
                  <c:v>64.06</c:v>
                </c:pt>
                <c:pt idx="5424">
                  <c:v>64.05</c:v>
                </c:pt>
                <c:pt idx="5425">
                  <c:v>64.05</c:v>
                </c:pt>
                <c:pt idx="5426">
                  <c:v>64.05</c:v>
                </c:pt>
                <c:pt idx="5427">
                  <c:v>64.05</c:v>
                </c:pt>
                <c:pt idx="5428">
                  <c:v>64.05</c:v>
                </c:pt>
                <c:pt idx="5429">
                  <c:v>64.05</c:v>
                </c:pt>
                <c:pt idx="5430">
                  <c:v>64.05</c:v>
                </c:pt>
                <c:pt idx="5431">
                  <c:v>64.05</c:v>
                </c:pt>
                <c:pt idx="5432">
                  <c:v>64.05</c:v>
                </c:pt>
                <c:pt idx="5433">
                  <c:v>64.05</c:v>
                </c:pt>
                <c:pt idx="5434">
                  <c:v>64.05</c:v>
                </c:pt>
                <c:pt idx="5435">
                  <c:v>64.05</c:v>
                </c:pt>
                <c:pt idx="5436">
                  <c:v>64.05</c:v>
                </c:pt>
                <c:pt idx="5437">
                  <c:v>64.05</c:v>
                </c:pt>
                <c:pt idx="5438">
                  <c:v>64.06</c:v>
                </c:pt>
                <c:pt idx="5439">
                  <c:v>64.06</c:v>
                </c:pt>
                <c:pt idx="5440">
                  <c:v>64.06</c:v>
                </c:pt>
                <c:pt idx="5441">
                  <c:v>64.06</c:v>
                </c:pt>
                <c:pt idx="5442">
                  <c:v>64.06</c:v>
                </c:pt>
                <c:pt idx="5443">
                  <c:v>64.06</c:v>
                </c:pt>
                <c:pt idx="5444">
                  <c:v>64.06</c:v>
                </c:pt>
                <c:pt idx="5445">
                  <c:v>64.06</c:v>
                </c:pt>
                <c:pt idx="5446">
                  <c:v>64.06</c:v>
                </c:pt>
                <c:pt idx="5447">
                  <c:v>64.06</c:v>
                </c:pt>
                <c:pt idx="5448">
                  <c:v>64.06</c:v>
                </c:pt>
                <c:pt idx="5449">
                  <c:v>64.06</c:v>
                </c:pt>
                <c:pt idx="5450">
                  <c:v>64.06</c:v>
                </c:pt>
                <c:pt idx="5451">
                  <c:v>64.06</c:v>
                </c:pt>
                <c:pt idx="5452">
                  <c:v>64.06</c:v>
                </c:pt>
                <c:pt idx="5453">
                  <c:v>64.06</c:v>
                </c:pt>
                <c:pt idx="5454">
                  <c:v>64.05</c:v>
                </c:pt>
                <c:pt idx="5455">
                  <c:v>64.05</c:v>
                </c:pt>
                <c:pt idx="5456">
                  <c:v>64.06</c:v>
                </c:pt>
                <c:pt idx="5457">
                  <c:v>64.06</c:v>
                </c:pt>
                <c:pt idx="5458">
                  <c:v>64.06</c:v>
                </c:pt>
                <c:pt idx="5459">
                  <c:v>64.06</c:v>
                </c:pt>
                <c:pt idx="5460">
                  <c:v>64.06</c:v>
                </c:pt>
                <c:pt idx="5461">
                  <c:v>64.069999999999993</c:v>
                </c:pt>
                <c:pt idx="5462">
                  <c:v>64.069999999999993</c:v>
                </c:pt>
                <c:pt idx="5463">
                  <c:v>64.069999999999993</c:v>
                </c:pt>
                <c:pt idx="5464">
                  <c:v>64.06</c:v>
                </c:pt>
                <c:pt idx="5465">
                  <c:v>64.06</c:v>
                </c:pt>
                <c:pt idx="5466">
                  <c:v>64.06</c:v>
                </c:pt>
                <c:pt idx="5467">
                  <c:v>64.06</c:v>
                </c:pt>
                <c:pt idx="5468">
                  <c:v>64.06</c:v>
                </c:pt>
                <c:pt idx="5469">
                  <c:v>64.06</c:v>
                </c:pt>
                <c:pt idx="5470">
                  <c:v>64.06</c:v>
                </c:pt>
                <c:pt idx="5471">
                  <c:v>64.06</c:v>
                </c:pt>
                <c:pt idx="5472">
                  <c:v>64.06</c:v>
                </c:pt>
                <c:pt idx="5473">
                  <c:v>64.06</c:v>
                </c:pt>
                <c:pt idx="5474">
                  <c:v>64.06</c:v>
                </c:pt>
                <c:pt idx="5475">
                  <c:v>64.05</c:v>
                </c:pt>
                <c:pt idx="5476">
                  <c:v>64.05</c:v>
                </c:pt>
                <c:pt idx="5477">
                  <c:v>64.05</c:v>
                </c:pt>
                <c:pt idx="5478">
                  <c:v>64.05</c:v>
                </c:pt>
                <c:pt idx="5479">
                  <c:v>64.05</c:v>
                </c:pt>
                <c:pt idx="5480">
                  <c:v>64.05</c:v>
                </c:pt>
                <c:pt idx="5481">
                  <c:v>64.05</c:v>
                </c:pt>
                <c:pt idx="5482">
                  <c:v>64.05</c:v>
                </c:pt>
                <c:pt idx="5483">
                  <c:v>64.05</c:v>
                </c:pt>
                <c:pt idx="5484">
                  <c:v>64.05</c:v>
                </c:pt>
                <c:pt idx="5485">
                  <c:v>64.05</c:v>
                </c:pt>
                <c:pt idx="5486">
                  <c:v>64.05</c:v>
                </c:pt>
                <c:pt idx="5487">
                  <c:v>64.05</c:v>
                </c:pt>
                <c:pt idx="5488">
                  <c:v>64.05</c:v>
                </c:pt>
                <c:pt idx="5489">
                  <c:v>64.05</c:v>
                </c:pt>
                <c:pt idx="5490">
                  <c:v>64.05</c:v>
                </c:pt>
                <c:pt idx="5491">
                  <c:v>64.06</c:v>
                </c:pt>
                <c:pt idx="5492">
                  <c:v>64.06</c:v>
                </c:pt>
                <c:pt idx="5493">
                  <c:v>64.06</c:v>
                </c:pt>
                <c:pt idx="5494">
                  <c:v>64.06</c:v>
                </c:pt>
                <c:pt idx="5495">
                  <c:v>64.06</c:v>
                </c:pt>
                <c:pt idx="5496">
                  <c:v>64.06</c:v>
                </c:pt>
                <c:pt idx="5497">
                  <c:v>64.06</c:v>
                </c:pt>
                <c:pt idx="5498">
                  <c:v>64.06</c:v>
                </c:pt>
                <c:pt idx="5499">
                  <c:v>64.069999999999993</c:v>
                </c:pt>
                <c:pt idx="5500">
                  <c:v>64.069999999999993</c:v>
                </c:pt>
                <c:pt idx="5501">
                  <c:v>64.069999999999993</c:v>
                </c:pt>
                <c:pt idx="5502">
                  <c:v>64.069999999999993</c:v>
                </c:pt>
                <c:pt idx="5503">
                  <c:v>64.069999999999993</c:v>
                </c:pt>
                <c:pt idx="5504">
                  <c:v>64.069999999999993</c:v>
                </c:pt>
                <c:pt idx="5505">
                  <c:v>64.069999999999993</c:v>
                </c:pt>
                <c:pt idx="5506">
                  <c:v>64.069999999999993</c:v>
                </c:pt>
                <c:pt idx="5507">
                  <c:v>64.069999999999993</c:v>
                </c:pt>
                <c:pt idx="5508">
                  <c:v>64.069999999999993</c:v>
                </c:pt>
                <c:pt idx="5509">
                  <c:v>64.069999999999993</c:v>
                </c:pt>
                <c:pt idx="5510">
                  <c:v>64.069999999999993</c:v>
                </c:pt>
                <c:pt idx="5511">
                  <c:v>64.08</c:v>
                </c:pt>
                <c:pt idx="5512">
                  <c:v>64.08</c:v>
                </c:pt>
                <c:pt idx="5513">
                  <c:v>64.08</c:v>
                </c:pt>
                <c:pt idx="5514">
                  <c:v>64.08</c:v>
                </c:pt>
                <c:pt idx="5515">
                  <c:v>64.08</c:v>
                </c:pt>
                <c:pt idx="5516">
                  <c:v>64.08</c:v>
                </c:pt>
                <c:pt idx="5517">
                  <c:v>64.09</c:v>
                </c:pt>
                <c:pt idx="5518">
                  <c:v>64.09</c:v>
                </c:pt>
                <c:pt idx="5519">
                  <c:v>64.09</c:v>
                </c:pt>
                <c:pt idx="5520">
                  <c:v>64.09</c:v>
                </c:pt>
                <c:pt idx="5521">
                  <c:v>64.09</c:v>
                </c:pt>
                <c:pt idx="5522">
                  <c:v>64.099999999999994</c:v>
                </c:pt>
                <c:pt idx="5523">
                  <c:v>64.099999999999994</c:v>
                </c:pt>
                <c:pt idx="5524">
                  <c:v>64.099999999999994</c:v>
                </c:pt>
                <c:pt idx="5525">
                  <c:v>64.099999999999994</c:v>
                </c:pt>
                <c:pt idx="5526">
                  <c:v>64.099999999999994</c:v>
                </c:pt>
                <c:pt idx="5527">
                  <c:v>64.099999999999994</c:v>
                </c:pt>
                <c:pt idx="5528">
                  <c:v>64.099999999999994</c:v>
                </c:pt>
                <c:pt idx="5529">
                  <c:v>64.099999999999994</c:v>
                </c:pt>
                <c:pt idx="5530">
                  <c:v>64.099999999999994</c:v>
                </c:pt>
                <c:pt idx="5531">
                  <c:v>64.099999999999994</c:v>
                </c:pt>
                <c:pt idx="5532">
                  <c:v>64.11</c:v>
                </c:pt>
                <c:pt idx="5533">
                  <c:v>64.11</c:v>
                </c:pt>
                <c:pt idx="5534">
                  <c:v>64.11</c:v>
                </c:pt>
                <c:pt idx="5535">
                  <c:v>64.12</c:v>
                </c:pt>
                <c:pt idx="5536">
                  <c:v>64.12</c:v>
                </c:pt>
                <c:pt idx="5537">
                  <c:v>64.12</c:v>
                </c:pt>
                <c:pt idx="5538">
                  <c:v>64.12</c:v>
                </c:pt>
                <c:pt idx="5539">
                  <c:v>64.13</c:v>
                </c:pt>
                <c:pt idx="5540">
                  <c:v>64.13</c:v>
                </c:pt>
                <c:pt idx="5541">
                  <c:v>64.13</c:v>
                </c:pt>
                <c:pt idx="5542">
                  <c:v>64.14</c:v>
                </c:pt>
                <c:pt idx="5543">
                  <c:v>64.14</c:v>
                </c:pt>
                <c:pt idx="5544">
                  <c:v>64.14</c:v>
                </c:pt>
                <c:pt idx="5545">
                  <c:v>64.150000000000006</c:v>
                </c:pt>
                <c:pt idx="5546">
                  <c:v>64.150000000000006</c:v>
                </c:pt>
                <c:pt idx="5547">
                  <c:v>64.150000000000006</c:v>
                </c:pt>
                <c:pt idx="5548">
                  <c:v>64.150000000000006</c:v>
                </c:pt>
                <c:pt idx="5549">
                  <c:v>64.150000000000006</c:v>
                </c:pt>
                <c:pt idx="5550">
                  <c:v>64.150000000000006</c:v>
                </c:pt>
                <c:pt idx="5551">
                  <c:v>64.150000000000006</c:v>
                </c:pt>
                <c:pt idx="5552">
                  <c:v>64.150000000000006</c:v>
                </c:pt>
                <c:pt idx="5553">
                  <c:v>64.150000000000006</c:v>
                </c:pt>
                <c:pt idx="5554">
                  <c:v>64.16</c:v>
                </c:pt>
                <c:pt idx="5555">
                  <c:v>64.16</c:v>
                </c:pt>
                <c:pt idx="5556">
                  <c:v>64.16</c:v>
                </c:pt>
                <c:pt idx="5557">
                  <c:v>64.16</c:v>
                </c:pt>
                <c:pt idx="5558">
                  <c:v>64.16</c:v>
                </c:pt>
                <c:pt idx="5559">
                  <c:v>64.17</c:v>
                </c:pt>
                <c:pt idx="5560">
                  <c:v>64.17</c:v>
                </c:pt>
                <c:pt idx="5561">
                  <c:v>64.17</c:v>
                </c:pt>
                <c:pt idx="5562">
                  <c:v>64.17</c:v>
                </c:pt>
                <c:pt idx="5563">
                  <c:v>64.17</c:v>
                </c:pt>
                <c:pt idx="5564">
                  <c:v>64.17</c:v>
                </c:pt>
                <c:pt idx="5565">
                  <c:v>64.17</c:v>
                </c:pt>
                <c:pt idx="5566">
                  <c:v>64.17</c:v>
                </c:pt>
                <c:pt idx="5567">
                  <c:v>64.17</c:v>
                </c:pt>
                <c:pt idx="5568">
                  <c:v>64.180000000000007</c:v>
                </c:pt>
                <c:pt idx="5569">
                  <c:v>64.180000000000007</c:v>
                </c:pt>
                <c:pt idx="5570">
                  <c:v>64.180000000000007</c:v>
                </c:pt>
                <c:pt idx="5571">
                  <c:v>64.180000000000007</c:v>
                </c:pt>
                <c:pt idx="5572">
                  <c:v>64.180000000000007</c:v>
                </c:pt>
                <c:pt idx="5573">
                  <c:v>64.180000000000007</c:v>
                </c:pt>
                <c:pt idx="5574">
                  <c:v>64.180000000000007</c:v>
                </c:pt>
                <c:pt idx="5575">
                  <c:v>64.180000000000007</c:v>
                </c:pt>
                <c:pt idx="5576">
                  <c:v>64.180000000000007</c:v>
                </c:pt>
                <c:pt idx="5577">
                  <c:v>64.180000000000007</c:v>
                </c:pt>
                <c:pt idx="5578">
                  <c:v>64.180000000000007</c:v>
                </c:pt>
                <c:pt idx="5579">
                  <c:v>64.180000000000007</c:v>
                </c:pt>
                <c:pt idx="5580">
                  <c:v>64.19</c:v>
                </c:pt>
                <c:pt idx="5581">
                  <c:v>64.19</c:v>
                </c:pt>
                <c:pt idx="5582">
                  <c:v>64.19</c:v>
                </c:pt>
                <c:pt idx="5583">
                  <c:v>64.2</c:v>
                </c:pt>
                <c:pt idx="5584">
                  <c:v>64.2</c:v>
                </c:pt>
                <c:pt idx="5585">
                  <c:v>64.209999999999994</c:v>
                </c:pt>
                <c:pt idx="5586">
                  <c:v>64.209999999999994</c:v>
                </c:pt>
                <c:pt idx="5587">
                  <c:v>64.209999999999994</c:v>
                </c:pt>
                <c:pt idx="5588">
                  <c:v>64.22</c:v>
                </c:pt>
                <c:pt idx="5589">
                  <c:v>64.22</c:v>
                </c:pt>
                <c:pt idx="5590">
                  <c:v>64.22</c:v>
                </c:pt>
                <c:pt idx="5591">
                  <c:v>64.209999999999994</c:v>
                </c:pt>
                <c:pt idx="5592">
                  <c:v>64.209999999999994</c:v>
                </c:pt>
                <c:pt idx="5593">
                  <c:v>64.209999999999994</c:v>
                </c:pt>
                <c:pt idx="5594">
                  <c:v>64.209999999999994</c:v>
                </c:pt>
                <c:pt idx="5595">
                  <c:v>64.209999999999994</c:v>
                </c:pt>
                <c:pt idx="5596">
                  <c:v>64.209999999999994</c:v>
                </c:pt>
                <c:pt idx="5597">
                  <c:v>64.22</c:v>
                </c:pt>
                <c:pt idx="5598">
                  <c:v>64.22</c:v>
                </c:pt>
                <c:pt idx="5599">
                  <c:v>64.22</c:v>
                </c:pt>
                <c:pt idx="5600">
                  <c:v>64.22</c:v>
                </c:pt>
                <c:pt idx="5601">
                  <c:v>64.22</c:v>
                </c:pt>
                <c:pt idx="5602">
                  <c:v>64.22</c:v>
                </c:pt>
                <c:pt idx="5603">
                  <c:v>64.22</c:v>
                </c:pt>
                <c:pt idx="5604">
                  <c:v>64.22</c:v>
                </c:pt>
                <c:pt idx="5605">
                  <c:v>64.22</c:v>
                </c:pt>
                <c:pt idx="5606">
                  <c:v>64.22</c:v>
                </c:pt>
                <c:pt idx="5607">
                  <c:v>64.22</c:v>
                </c:pt>
                <c:pt idx="5608">
                  <c:v>64.22</c:v>
                </c:pt>
                <c:pt idx="5609">
                  <c:v>64.22</c:v>
                </c:pt>
                <c:pt idx="5610">
                  <c:v>64.22</c:v>
                </c:pt>
                <c:pt idx="5611">
                  <c:v>64.22</c:v>
                </c:pt>
                <c:pt idx="5612">
                  <c:v>64.22</c:v>
                </c:pt>
                <c:pt idx="5613">
                  <c:v>64.22</c:v>
                </c:pt>
                <c:pt idx="5614">
                  <c:v>64.23</c:v>
                </c:pt>
                <c:pt idx="5615">
                  <c:v>64.23</c:v>
                </c:pt>
                <c:pt idx="5616">
                  <c:v>64.23</c:v>
                </c:pt>
                <c:pt idx="5617">
                  <c:v>64.23</c:v>
                </c:pt>
                <c:pt idx="5618">
                  <c:v>64.23</c:v>
                </c:pt>
                <c:pt idx="5619">
                  <c:v>64.23</c:v>
                </c:pt>
                <c:pt idx="5620">
                  <c:v>64.23</c:v>
                </c:pt>
                <c:pt idx="5621">
                  <c:v>64.22</c:v>
                </c:pt>
                <c:pt idx="5622">
                  <c:v>64.22</c:v>
                </c:pt>
                <c:pt idx="5623">
                  <c:v>64.22</c:v>
                </c:pt>
                <c:pt idx="5624">
                  <c:v>64.22</c:v>
                </c:pt>
                <c:pt idx="5625">
                  <c:v>64.22</c:v>
                </c:pt>
                <c:pt idx="5626">
                  <c:v>64.22</c:v>
                </c:pt>
                <c:pt idx="5627">
                  <c:v>64.209999999999994</c:v>
                </c:pt>
                <c:pt idx="5628">
                  <c:v>64.209999999999994</c:v>
                </c:pt>
                <c:pt idx="5629">
                  <c:v>64.209999999999994</c:v>
                </c:pt>
                <c:pt idx="5630">
                  <c:v>64.209999999999994</c:v>
                </c:pt>
                <c:pt idx="5631">
                  <c:v>64.209999999999994</c:v>
                </c:pt>
                <c:pt idx="5632">
                  <c:v>64.209999999999994</c:v>
                </c:pt>
                <c:pt idx="5633">
                  <c:v>64.2</c:v>
                </c:pt>
                <c:pt idx="5634">
                  <c:v>64.2</c:v>
                </c:pt>
                <c:pt idx="5635">
                  <c:v>64.2</c:v>
                </c:pt>
                <c:pt idx="5636">
                  <c:v>64.2</c:v>
                </c:pt>
                <c:pt idx="5637">
                  <c:v>64.2</c:v>
                </c:pt>
                <c:pt idx="5638">
                  <c:v>64.2</c:v>
                </c:pt>
                <c:pt idx="5639">
                  <c:v>64.2</c:v>
                </c:pt>
                <c:pt idx="5640">
                  <c:v>64.2</c:v>
                </c:pt>
                <c:pt idx="5641">
                  <c:v>64.2</c:v>
                </c:pt>
                <c:pt idx="5642">
                  <c:v>64.209999999999994</c:v>
                </c:pt>
                <c:pt idx="5643">
                  <c:v>64.209999999999994</c:v>
                </c:pt>
                <c:pt idx="5644">
                  <c:v>64.22</c:v>
                </c:pt>
                <c:pt idx="5645">
                  <c:v>64.22</c:v>
                </c:pt>
                <c:pt idx="5646">
                  <c:v>64.22</c:v>
                </c:pt>
                <c:pt idx="5647">
                  <c:v>64.23</c:v>
                </c:pt>
                <c:pt idx="5648">
                  <c:v>64.23</c:v>
                </c:pt>
                <c:pt idx="5649">
                  <c:v>64.23</c:v>
                </c:pt>
                <c:pt idx="5650">
                  <c:v>64.23</c:v>
                </c:pt>
                <c:pt idx="5651">
                  <c:v>64.23</c:v>
                </c:pt>
                <c:pt idx="5652">
                  <c:v>64.23</c:v>
                </c:pt>
                <c:pt idx="5653">
                  <c:v>64.23</c:v>
                </c:pt>
                <c:pt idx="5654">
                  <c:v>64.22</c:v>
                </c:pt>
                <c:pt idx="5655">
                  <c:v>64.22</c:v>
                </c:pt>
                <c:pt idx="5656">
                  <c:v>64.22</c:v>
                </c:pt>
                <c:pt idx="5657">
                  <c:v>64.22</c:v>
                </c:pt>
                <c:pt idx="5658">
                  <c:v>64.209999999999994</c:v>
                </c:pt>
                <c:pt idx="5659">
                  <c:v>64.209999999999994</c:v>
                </c:pt>
                <c:pt idx="5660">
                  <c:v>64.209999999999994</c:v>
                </c:pt>
                <c:pt idx="5661">
                  <c:v>64.209999999999994</c:v>
                </c:pt>
                <c:pt idx="5662">
                  <c:v>64.209999999999994</c:v>
                </c:pt>
                <c:pt idx="5663">
                  <c:v>64.209999999999994</c:v>
                </c:pt>
                <c:pt idx="5664">
                  <c:v>64.209999999999994</c:v>
                </c:pt>
                <c:pt idx="5665">
                  <c:v>64.2</c:v>
                </c:pt>
                <c:pt idx="5666">
                  <c:v>64.2</c:v>
                </c:pt>
                <c:pt idx="5667">
                  <c:v>64.2</c:v>
                </c:pt>
                <c:pt idx="5668">
                  <c:v>64.2</c:v>
                </c:pt>
                <c:pt idx="5669">
                  <c:v>64.2</c:v>
                </c:pt>
                <c:pt idx="5670">
                  <c:v>64.2</c:v>
                </c:pt>
                <c:pt idx="5671">
                  <c:v>64.2</c:v>
                </c:pt>
                <c:pt idx="5672">
                  <c:v>64.19</c:v>
                </c:pt>
                <c:pt idx="5673">
                  <c:v>64.19</c:v>
                </c:pt>
                <c:pt idx="5674">
                  <c:v>64.19</c:v>
                </c:pt>
                <c:pt idx="5675">
                  <c:v>64.19</c:v>
                </c:pt>
                <c:pt idx="5676">
                  <c:v>64.19</c:v>
                </c:pt>
                <c:pt idx="5677">
                  <c:v>64.19</c:v>
                </c:pt>
                <c:pt idx="5678">
                  <c:v>64.19</c:v>
                </c:pt>
                <c:pt idx="5679">
                  <c:v>64.19</c:v>
                </c:pt>
                <c:pt idx="5680">
                  <c:v>64.19</c:v>
                </c:pt>
                <c:pt idx="5681">
                  <c:v>64.19</c:v>
                </c:pt>
                <c:pt idx="5682">
                  <c:v>64.19</c:v>
                </c:pt>
                <c:pt idx="5683">
                  <c:v>64.19</c:v>
                </c:pt>
                <c:pt idx="5684">
                  <c:v>64.2</c:v>
                </c:pt>
                <c:pt idx="5685">
                  <c:v>64.2</c:v>
                </c:pt>
                <c:pt idx="5686">
                  <c:v>64.2</c:v>
                </c:pt>
                <c:pt idx="5687">
                  <c:v>64.2</c:v>
                </c:pt>
                <c:pt idx="5688">
                  <c:v>64.2</c:v>
                </c:pt>
                <c:pt idx="5689">
                  <c:v>64.2</c:v>
                </c:pt>
                <c:pt idx="5690">
                  <c:v>64.2</c:v>
                </c:pt>
                <c:pt idx="5691">
                  <c:v>64.2</c:v>
                </c:pt>
                <c:pt idx="5692">
                  <c:v>64.2</c:v>
                </c:pt>
                <c:pt idx="5693">
                  <c:v>64.2</c:v>
                </c:pt>
                <c:pt idx="5694">
                  <c:v>64.2</c:v>
                </c:pt>
                <c:pt idx="5695">
                  <c:v>64.2</c:v>
                </c:pt>
                <c:pt idx="5696">
                  <c:v>64.2</c:v>
                </c:pt>
                <c:pt idx="5697">
                  <c:v>64.19</c:v>
                </c:pt>
                <c:pt idx="5698">
                  <c:v>64.19</c:v>
                </c:pt>
                <c:pt idx="5699">
                  <c:v>64.19</c:v>
                </c:pt>
                <c:pt idx="5700">
                  <c:v>64.180000000000007</c:v>
                </c:pt>
                <c:pt idx="5701">
                  <c:v>64.180000000000007</c:v>
                </c:pt>
                <c:pt idx="5702">
                  <c:v>64.180000000000007</c:v>
                </c:pt>
                <c:pt idx="5703">
                  <c:v>64.180000000000007</c:v>
                </c:pt>
                <c:pt idx="5704">
                  <c:v>64.180000000000007</c:v>
                </c:pt>
                <c:pt idx="5705">
                  <c:v>64.180000000000007</c:v>
                </c:pt>
                <c:pt idx="5706">
                  <c:v>64.180000000000007</c:v>
                </c:pt>
                <c:pt idx="5707">
                  <c:v>64.19</c:v>
                </c:pt>
                <c:pt idx="5708">
                  <c:v>64.19</c:v>
                </c:pt>
                <c:pt idx="5709">
                  <c:v>64.19</c:v>
                </c:pt>
                <c:pt idx="5710">
                  <c:v>64.19</c:v>
                </c:pt>
                <c:pt idx="5711">
                  <c:v>64.19</c:v>
                </c:pt>
                <c:pt idx="5712">
                  <c:v>64.19</c:v>
                </c:pt>
                <c:pt idx="5713">
                  <c:v>64.19</c:v>
                </c:pt>
                <c:pt idx="5714">
                  <c:v>64.19</c:v>
                </c:pt>
                <c:pt idx="5715">
                  <c:v>64.180000000000007</c:v>
                </c:pt>
                <c:pt idx="5716">
                  <c:v>64.180000000000007</c:v>
                </c:pt>
                <c:pt idx="5717">
                  <c:v>64.180000000000007</c:v>
                </c:pt>
                <c:pt idx="5718">
                  <c:v>64.180000000000007</c:v>
                </c:pt>
                <c:pt idx="5719">
                  <c:v>64.180000000000007</c:v>
                </c:pt>
                <c:pt idx="5720">
                  <c:v>64.180000000000007</c:v>
                </c:pt>
                <c:pt idx="5721">
                  <c:v>64.180000000000007</c:v>
                </c:pt>
                <c:pt idx="5722">
                  <c:v>64.180000000000007</c:v>
                </c:pt>
                <c:pt idx="5723">
                  <c:v>64.180000000000007</c:v>
                </c:pt>
                <c:pt idx="5724">
                  <c:v>64.180000000000007</c:v>
                </c:pt>
                <c:pt idx="5725">
                  <c:v>64.180000000000007</c:v>
                </c:pt>
                <c:pt idx="5726">
                  <c:v>64.180000000000007</c:v>
                </c:pt>
                <c:pt idx="5727">
                  <c:v>64.180000000000007</c:v>
                </c:pt>
                <c:pt idx="5728">
                  <c:v>64.19</c:v>
                </c:pt>
                <c:pt idx="5729">
                  <c:v>64.19</c:v>
                </c:pt>
                <c:pt idx="5730">
                  <c:v>64.19</c:v>
                </c:pt>
                <c:pt idx="5731">
                  <c:v>64.19</c:v>
                </c:pt>
                <c:pt idx="5732">
                  <c:v>64.19</c:v>
                </c:pt>
                <c:pt idx="5733">
                  <c:v>64.19</c:v>
                </c:pt>
                <c:pt idx="5734">
                  <c:v>64.19</c:v>
                </c:pt>
                <c:pt idx="5735">
                  <c:v>64.2</c:v>
                </c:pt>
                <c:pt idx="5736">
                  <c:v>64.2</c:v>
                </c:pt>
                <c:pt idx="5737">
                  <c:v>64.2</c:v>
                </c:pt>
                <c:pt idx="5738">
                  <c:v>64.2</c:v>
                </c:pt>
                <c:pt idx="5739">
                  <c:v>64.2</c:v>
                </c:pt>
                <c:pt idx="5740">
                  <c:v>64.2</c:v>
                </c:pt>
                <c:pt idx="5741">
                  <c:v>64.2</c:v>
                </c:pt>
                <c:pt idx="5742">
                  <c:v>64.2</c:v>
                </c:pt>
                <c:pt idx="5743">
                  <c:v>64.2</c:v>
                </c:pt>
                <c:pt idx="5744">
                  <c:v>64.2</c:v>
                </c:pt>
                <c:pt idx="5745">
                  <c:v>64.2</c:v>
                </c:pt>
                <c:pt idx="5746">
                  <c:v>64.2</c:v>
                </c:pt>
                <c:pt idx="5747">
                  <c:v>64.2</c:v>
                </c:pt>
                <c:pt idx="5748">
                  <c:v>64.2</c:v>
                </c:pt>
                <c:pt idx="5749">
                  <c:v>64.209999999999994</c:v>
                </c:pt>
                <c:pt idx="5750">
                  <c:v>64.209999999999994</c:v>
                </c:pt>
                <c:pt idx="5751">
                  <c:v>64.209999999999994</c:v>
                </c:pt>
                <c:pt idx="5752">
                  <c:v>64.22</c:v>
                </c:pt>
                <c:pt idx="5753">
                  <c:v>64.22</c:v>
                </c:pt>
                <c:pt idx="5754">
                  <c:v>64.22</c:v>
                </c:pt>
                <c:pt idx="5755">
                  <c:v>64.22</c:v>
                </c:pt>
                <c:pt idx="5756">
                  <c:v>64.22</c:v>
                </c:pt>
                <c:pt idx="5757">
                  <c:v>64.22</c:v>
                </c:pt>
                <c:pt idx="5758">
                  <c:v>64.22</c:v>
                </c:pt>
                <c:pt idx="5759">
                  <c:v>64.22</c:v>
                </c:pt>
                <c:pt idx="5760">
                  <c:v>64.22</c:v>
                </c:pt>
                <c:pt idx="5761">
                  <c:v>64.22</c:v>
                </c:pt>
                <c:pt idx="5762">
                  <c:v>64.22</c:v>
                </c:pt>
                <c:pt idx="5763">
                  <c:v>64.22</c:v>
                </c:pt>
                <c:pt idx="5764">
                  <c:v>64.22</c:v>
                </c:pt>
                <c:pt idx="5765">
                  <c:v>64.22</c:v>
                </c:pt>
                <c:pt idx="5766">
                  <c:v>64.22</c:v>
                </c:pt>
                <c:pt idx="5767">
                  <c:v>64.22</c:v>
                </c:pt>
                <c:pt idx="5768">
                  <c:v>64.23</c:v>
                </c:pt>
                <c:pt idx="5769">
                  <c:v>64.23</c:v>
                </c:pt>
                <c:pt idx="5770">
                  <c:v>64.23</c:v>
                </c:pt>
                <c:pt idx="5771">
                  <c:v>64.239999999999995</c:v>
                </c:pt>
                <c:pt idx="5772">
                  <c:v>64.239999999999995</c:v>
                </c:pt>
                <c:pt idx="5773">
                  <c:v>64.25</c:v>
                </c:pt>
                <c:pt idx="5774">
                  <c:v>64.25</c:v>
                </c:pt>
                <c:pt idx="5775">
                  <c:v>64.25</c:v>
                </c:pt>
                <c:pt idx="5776">
                  <c:v>64.260000000000005</c:v>
                </c:pt>
                <c:pt idx="5777">
                  <c:v>64.260000000000005</c:v>
                </c:pt>
                <c:pt idx="5778">
                  <c:v>64.260000000000005</c:v>
                </c:pt>
                <c:pt idx="5779">
                  <c:v>64.260000000000005</c:v>
                </c:pt>
                <c:pt idx="5780">
                  <c:v>64.260000000000005</c:v>
                </c:pt>
                <c:pt idx="5781">
                  <c:v>64.260000000000005</c:v>
                </c:pt>
                <c:pt idx="5782">
                  <c:v>64.260000000000005</c:v>
                </c:pt>
                <c:pt idx="5783">
                  <c:v>64.27</c:v>
                </c:pt>
                <c:pt idx="5784">
                  <c:v>64.27</c:v>
                </c:pt>
                <c:pt idx="5785">
                  <c:v>64.27</c:v>
                </c:pt>
                <c:pt idx="5786">
                  <c:v>64.27</c:v>
                </c:pt>
                <c:pt idx="5787">
                  <c:v>64.28</c:v>
                </c:pt>
                <c:pt idx="5788">
                  <c:v>64.28</c:v>
                </c:pt>
                <c:pt idx="5789">
                  <c:v>64.28</c:v>
                </c:pt>
                <c:pt idx="5790">
                  <c:v>64.290000000000006</c:v>
                </c:pt>
                <c:pt idx="5791">
                  <c:v>64.290000000000006</c:v>
                </c:pt>
                <c:pt idx="5792">
                  <c:v>64.290000000000006</c:v>
                </c:pt>
                <c:pt idx="5793">
                  <c:v>64.290000000000006</c:v>
                </c:pt>
                <c:pt idx="5794">
                  <c:v>64.290000000000006</c:v>
                </c:pt>
                <c:pt idx="5795">
                  <c:v>64.290000000000006</c:v>
                </c:pt>
                <c:pt idx="5796">
                  <c:v>64.290000000000006</c:v>
                </c:pt>
                <c:pt idx="5797">
                  <c:v>64.290000000000006</c:v>
                </c:pt>
                <c:pt idx="5798">
                  <c:v>64.3</c:v>
                </c:pt>
                <c:pt idx="5799">
                  <c:v>64.3</c:v>
                </c:pt>
                <c:pt idx="5800">
                  <c:v>64.3</c:v>
                </c:pt>
                <c:pt idx="5801">
                  <c:v>64.3</c:v>
                </c:pt>
                <c:pt idx="5802">
                  <c:v>64.31</c:v>
                </c:pt>
                <c:pt idx="5803">
                  <c:v>64.31</c:v>
                </c:pt>
                <c:pt idx="5804">
                  <c:v>64.31</c:v>
                </c:pt>
                <c:pt idx="5805">
                  <c:v>64.31</c:v>
                </c:pt>
                <c:pt idx="5806">
                  <c:v>64.31</c:v>
                </c:pt>
                <c:pt idx="5807">
                  <c:v>64.31</c:v>
                </c:pt>
                <c:pt idx="5808">
                  <c:v>64.31</c:v>
                </c:pt>
                <c:pt idx="5809">
                  <c:v>64.31</c:v>
                </c:pt>
                <c:pt idx="5810">
                  <c:v>64.319999999999993</c:v>
                </c:pt>
                <c:pt idx="5811">
                  <c:v>64.319999999999993</c:v>
                </c:pt>
                <c:pt idx="5812">
                  <c:v>64.319999999999993</c:v>
                </c:pt>
                <c:pt idx="5813">
                  <c:v>64.319999999999993</c:v>
                </c:pt>
                <c:pt idx="5814">
                  <c:v>64.319999999999993</c:v>
                </c:pt>
                <c:pt idx="5815">
                  <c:v>64.319999999999993</c:v>
                </c:pt>
                <c:pt idx="5816">
                  <c:v>64.319999999999993</c:v>
                </c:pt>
                <c:pt idx="5817">
                  <c:v>64.319999999999993</c:v>
                </c:pt>
                <c:pt idx="5818">
                  <c:v>64.319999999999993</c:v>
                </c:pt>
                <c:pt idx="5819">
                  <c:v>64.319999999999993</c:v>
                </c:pt>
                <c:pt idx="5820">
                  <c:v>64.319999999999993</c:v>
                </c:pt>
                <c:pt idx="5821">
                  <c:v>64.33</c:v>
                </c:pt>
                <c:pt idx="5822">
                  <c:v>64.33</c:v>
                </c:pt>
                <c:pt idx="5823">
                  <c:v>64.33</c:v>
                </c:pt>
                <c:pt idx="5824">
                  <c:v>64.33</c:v>
                </c:pt>
                <c:pt idx="5825">
                  <c:v>64.34</c:v>
                </c:pt>
                <c:pt idx="5826">
                  <c:v>64.34</c:v>
                </c:pt>
                <c:pt idx="5827">
                  <c:v>64.349999999999994</c:v>
                </c:pt>
                <c:pt idx="5828">
                  <c:v>64.36</c:v>
                </c:pt>
                <c:pt idx="5829">
                  <c:v>64.36</c:v>
                </c:pt>
                <c:pt idx="5830">
                  <c:v>64.36</c:v>
                </c:pt>
                <c:pt idx="5831">
                  <c:v>64.37</c:v>
                </c:pt>
                <c:pt idx="5832">
                  <c:v>64.37</c:v>
                </c:pt>
                <c:pt idx="5833">
                  <c:v>64.37</c:v>
                </c:pt>
                <c:pt idx="5834">
                  <c:v>64.37</c:v>
                </c:pt>
                <c:pt idx="5835">
                  <c:v>64.37</c:v>
                </c:pt>
                <c:pt idx="5836">
                  <c:v>64.37</c:v>
                </c:pt>
                <c:pt idx="5837">
                  <c:v>64.37</c:v>
                </c:pt>
                <c:pt idx="5838">
                  <c:v>64.37</c:v>
                </c:pt>
                <c:pt idx="5839">
                  <c:v>64.37</c:v>
                </c:pt>
                <c:pt idx="5840">
                  <c:v>64.37</c:v>
                </c:pt>
                <c:pt idx="5841">
                  <c:v>64.37</c:v>
                </c:pt>
                <c:pt idx="5842">
                  <c:v>64.37</c:v>
                </c:pt>
                <c:pt idx="5843">
                  <c:v>64.37</c:v>
                </c:pt>
                <c:pt idx="5844">
                  <c:v>64.38</c:v>
                </c:pt>
                <c:pt idx="5845">
                  <c:v>64.38</c:v>
                </c:pt>
                <c:pt idx="5846">
                  <c:v>64.38</c:v>
                </c:pt>
                <c:pt idx="5847">
                  <c:v>64.38</c:v>
                </c:pt>
                <c:pt idx="5848">
                  <c:v>64.39</c:v>
                </c:pt>
                <c:pt idx="5849">
                  <c:v>64.39</c:v>
                </c:pt>
                <c:pt idx="5850">
                  <c:v>64.39</c:v>
                </c:pt>
                <c:pt idx="5851">
                  <c:v>64.39</c:v>
                </c:pt>
                <c:pt idx="5852">
                  <c:v>64.400000000000006</c:v>
                </c:pt>
                <c:pt idx="5853">
                  <c:v>64.400000000000006</c:v>
                </c:pt>
                <c:pt idx="5854">
                  <c:v>64.400000000000006</c:v>
                </c:pt>
                <c:pt idx="5855">
                  <c:v>64.400000000000006</c:v>
                </c:pt>
                <c:pt idx="5856">
                  <c:v>64.400000000000006</c:v>
                </c:pt>
                <c:pt idx="5857">
                  <c:v>64.400000000000006</c:v>
                </c:pt>
                <c:pt idx="5858">
                  <c:v>64.400000000000006</c:v>
                </c:pt>
                <c:pt idx="5859">
                  <c:v>64.41</c:v>
                </c:pt>
                <c:pt idx="5860">
                  <c:v>64.41</c:v>
                </c:pt>
                <c:pt idx="5861">
                  <c:v>64.41</c:v>
                </c:pt>
                <c:pt idx="5862">
                  <c:v>64.41</c:v>
                </c:pt>
                <c:pt idx="5863">
                  <c:v>64.41</c:v>
                </c:pt>
                <c:pt idx="5864">
                  <c:v>64.41</c:v>
                </c:pt>
                <c:pt idx="5865">
                  <c:v>64.41</c:v>
                </c:pt>
                <c:pt idx="5866">
                  <c:v>64.41</c:v>
                </c:pt>
                <c:pt idx="5867">
                  <c:v>64.41</c:v>
                </c:pt>
                <c:pt idx="5868">
                  <c:v>64.41</c:v>
                </c:pt>
                <c:pt idx="5869">
                  <c:v>64.41</c:v>
                </c:pt>
                <c:pt idx="5870">
                  <c:v>64.42</c:v>
                </c:pt>
                <c:pt idx="5871">
                  <c:v>64.42</c:v>
                </c:pt>
                <c:pt idx="5872">
                  <c:v>64.42</c:v>
                </c:pt>
                <c:pt idx="5873">
                  <c:v>64.430000000000007</c:v>
                </c:pt>
                <c:pt idx="5874">
                  <c:v>64.430000000000007</c:v>
                </c:pt>
                <c:pt idx="5875">
                  <c:v>64.430000000000007</c:v>
                </c:pt>
                <c:pt idx="5876">
                  <c:v>64.430000000000007</c:v>
                </c:pt>
                <c:pt idx="5877">
                  <c:v>64.430000000000007</c:v>
                </c:pt>
                <c:pt idx="5878">
                  <c:v>64.430000000000007</c:v>
                </c:pt>
                <c:pt idx="5879">
                  <c:v>64.42</c:v>
                </c:pt>
                <c:pt idx="5880">
                  <c:v>64.42</c:v>
                </c:pt>
                <c:pt idx="5881">
                  <c:v>64.42</c:v>
                </c:pt>
                <c:pt idx="5882">
                  <c:v>64.42</c:v>
                </c:pt>
                <c:pt idx="5883">
                  <c:v>64.430000000000007</c:v>
                </c:pt>
                <c:pt idx="5884">
                  <c:v>64.430000000000007</c:v>
                </c:pt>
                <c:pt idx="5885">
                  <c:v>64.430000000000007</c:v>
                </c:pt>
                <c:pt idx="5886">
                  <c:v>64.44</c:v>
                </c:pt>
                <c:pt idx="5887">
                  <c:v>64.44</c:v>
                </c:pt>
                <c:pt idx="5888">
                  <c:v>64.44</c:v>
                </c:pt>
                <c:pt idx="5889">
                  <c:v>64.44</c:v>
                </c:pt>
                <c:pt idx="5890">
                  <c:v>64.45</c:v>
                </c:pt>
                <c:pt idx="5891">
                  <c:v>64.45</c:v>
                </c:pt>
                <c:pt idx="5892">
                  <c:v>64.45</c:v>
                </c:pt>
                <c:pt idx="5893">
                  <c:v>64.45</c:v>
                </c:pt>
                <c:pt idx="5894">
                  <c:v>64.45</c:v>
                </c:pt>
                <c:pt idx="5895">
                  <c:v>64.45</c:v>
                </c:pt>
                <c:pt idx="5896">
                  <c:v>64.459999999999994</c:v>
                </c:pt>
                <c:pt idx="5897">
                  <c:v>64.459999999999994</c:v>
                </c:pt>
                <c:pt idx="5898">
                  <c:v>64.459999999999994</c:v>
                </c:pt>
                <c:pt idx="5899">
                  <c:v>64.459999999999994</c:v>
                </c:pt>
                <c:pt idx="5900">
                  <c:v>64.459999999999994</c:v>
                </c:pt>
                <c:pt idx="5901">
                  <c:v>64.459999999999994</c:v>
                </c:pt>
                <c:pt idx="5902">
                  <c:v>64.47</c:v>
                </c:pt>
                <c:pt idx="5903">
                  <c:v>64.47</c:v>
                </c:pt>
                <c:pt idx="5904">
                  <c:v>64.47</c:v>
                </c:pt>
                <c:pt idx="5905">
                  <c:v>64.47</c:v>
                </c:pt>
                <c:pt idx="5906">
                  <c:v>64.47</c:v>
                </c:pt>
                <c:pt idx="5907">
                  <c:v>64.47</c:v>
                </c:pt>
                <c:pt idx="5908">
                  <c:v>64.47</c:v>
                </c:pt>
                <c:pt idx="5909">
                  <c:v>64.47</c:v>
                </c:pt>
                <c:pt idx="5910">
                  <c:v>64.47</c:v>
                </c:pt>
                <c:pt idx="5911">
                  <c:v>64.47</c:v>
                </c:pt>
                <c:pt idx="5912">
                  <c:v>64.47</c:v>
                </c:pt>
                <c:pt idx="5913">
                  <c:v>64.47</c:v>
                </c:pt>
                <c:pt idx="5914">
                  <c:v>64.47</c:v>
                </c:pt>
                <c:pt idx="5915">
                  <c:v>64.47</c:v>
                </c:pt>
                <c:pt idx="5916">
                  <c:v>64.47</c:v>
                </c:pt>
                <c:pt idx="5917">
                  <c:v>64.47</c:v>
                </c:pt>
                <c:pt idx="5918">
                  <c:v>64.47</c:v>
                </c:pt>
                <c:pt idx="5919">
                  <c:v>64.47</c:v>
                </c:pt>
                <c:pt idx="5920">
                  <c:v>64.47</c:v>
                </c:pt>
                <c:pt idx="5921">
                  <c:v>64.47</c:v>
                </c:pt>
                <c:pt idx="5922">
                  <c:v>64.48</c:v>
                </c:pt>
                <c:pt idx="5923">
                  <c:v>64.48</c:v>
                </c:pt>
                <c:pt idx="5924">
                  <c:v>64.489999999999995</c:v>
                </c:pt>
                <c:pt idx="5925">
                  <c:v>64.489999999999995</c:v>
                </c:pt>
                <c:pt idx="5926">
                  <c:v>64.5</c:v>
                </c:pt>
                <c:pt idx="5927">
                  <c:v>64.5</c:v>
                </c:pt>
                <c:pt idx="5928">
                  <c:v>64.5</c:v>
                </c:pt>
                <c:pt idx="5929">
                  <c:v>64.5</c:v>
                </c:pt>
                <c:pt idx="5930">
                  <c:v>64.5</c:v>
                </c:pt>
                <c:pt idx="5931">
                  <c:v>64.5</c:v>
                </c:pt>
                <c:pt idx="5932">
                  <c:v>64.489999999999995</c:v>
                </c:pt>
                <c:pt idx="5933">
                  <c:v>64.489999999999995</c:v>
                </c:pt>
                <c:pt idx="5934">
                  <c:v>64.489999999999995</c:v>
                </c:pt>
                <c:pt idx="5935">
                  <c:v>64.489999999999995</c:v>
                </c:pt>
                <c:pt idx="5936">
                  <c:v>64.489999999999995</c:v>
                </c:pt>
                <c:pt idx="5937">
                  <c:v>64.489999999999995</c:v>
                </c:pt>
                <c:pt idx="5938">
                  <c:v>64.489999999999995</c:v>
                </c:pt>
                <c:pt idx="5939">
                  <c:v>64.489999999999995</c:v>
                </c:pt>
                <c:pt idx="5940">
                  <c:v>64.5</c:v>
                </c:pt>
                <c:pt idx="5941">
                  <c:v>64.5</c:v>
                </c:pt>
                <c:pt idx="5942">
                  <c:v>64.5</c:v>
                </c:pt>
                <c:pt idx="5943">
                  <c:v>64.5</c:v>
                </c:pt>
                <c:pt idx="5944">
                  <c:v>64.5</c:v>
                </c:pt>
                <c:pt idx="5945">
                  <c:v>64.5</c:v>
                </c:pt>
                <c:pt idx="5946">
                  <c:v>64.5</c:v>
                </c:pt>
                <c:pt idx="5947">
                  <c:v>64.5</c:v>
                </c:pt>
                <c:pt idx="5948">
                  <c:v>64.5</c:v>
                </c:pt>
                <c:pt idx="5949">
                  <c:v>64.5</c:v>
                </c:pt>
                <c:pt idx="5950">
                  <c:v>64.5</c:v>
                </c:pt>
                <c:pt idx="5951">
                  <c:v>64.5</c:v>
                </c:pt>
                <c:pt idx="5952">
                  <c:v>64.510000000000005</c:v>
                </c:pt>
                <c:pt idx="5953">
                  <c:v>64.510000000000005</c:v>
                </c:pt>
                <c:pt idx="5954">
                  <c:v>64.510000000000005</c:v>
                </c:pt>
                <c:pt idx="5955">
                  <c:v>64.52</c:v>
                </c:pt>
                <c:pt idx="5956">
                  <c:v>64.52</c:v>
                </c:pt>
                <c:pt idx="5957">
                  <c:v>64.53</c:v>
                </c:pt>
                <c:pt idx="5958">
                  <c:v>64.53</c:v>
                </c:pt>
                <c:pt idx="5959">
                  <c:v>64.53</c:v>
                </c:pt>
                <c:pt idx="5960">
                  <c:v>64.540000000000006</c:v>
                </c:pt>
                <c:pt idx="5961">
                  <c:v>64.540000000000006</c:v>
                </c:pt>
                <c:pt idx="5962">
                  <c:v>64.540000000000006</c:v>
                </c:pt>
                <c:pt idx="5963">
                  <c:v>64.55</c:v>
                </c:pt>
                <c:pt idx="5964">
                  <c:v>64.55</c:v>
                </c:pt>
                <c:pt idx="5965">
                  <c:v>64.55</c:v>
                </c:pt>
                <c:pt idx="5966">
                  <c:v>64.55</c:v>
                </c:pt>
                <c:pt idx="5967">
                  <c:v>64.55</c:v>
                </c:pt>
                <c:pt idx="5968">
                  <c:v>64.55</c:v>
                </c:pt>
                <c:pt idx="5969">
                  <c:v>64.55</c:v>
                </c:pt>
                <c:pt idx="5970">
                  <c:v>64.55</c:v>
                </c:pt>
                <c:pt idx="5971">
                  <c:v>64.55</c:v>
                </c:pt>
                <c:pt idx="5972">
                  <c:v>64.56</c:v>
                </c:pt>
                <c:pt idx="5973">
                  <c:v>64.56</c:v>
                </c:pt>
                <c:pt idx="5974">
                  <c:v>64.56</c:v>
                </c:pt>
                <c:pt idx="5975">
                  <c:v>64.569999999999993</c:v>
                </c:pt>
                <c:pt idx="5976">
                  <c:v>64.569999999999993</c:v>
                </c:pt>
                <c:pt idx="5977">
                  <c:v>64.58</c:v>
                </c:pt>
                <c:pt idx="5978">
                  <c:v>64.58</c:v>
                </c:pt>
                <c:pt idx="5979">
                  <c:v>64.58</c:v>
                </c:pt>
                <c:pt idx="5980">
                  <c:v>64.58</c:v>
                </c:pt>
                <c:pt idx="5981">
                  <c:v>64.58</c:v>
                </c:pt>
                <c:pt idx="5982">
                  <c:v>64.58</c:v>
                </c:pt>
                <c:pt idx="5983">
                  <c:v>64.58</c:v>
                </c:pt>
                <c:pt idx="5984">
                  <c:v>64.58</c:v>
                </c:pt>
                <c:pt idx="5985">
                  <c:v>64.58</c:v>
                </c:pt>
                <c:pt idx="5986">
                  <c:v>64.58</c:v>
                </c:pt>
                <c:pt idx="5987">
                  <c:v>64.59</c:v>
                </c:pt>
                <c:pt idx="5988">
                  <c:v>64.59</c:v>
                </c:pt>
                <c:pt idx="5989">
                  <c:v>64.59</c:v>
                </c:pt>
                <c:pt idx="5990">
                  <c:v>64.59</c:v>
                </c:pt>
                <c:pt idx="5991">
                  <c:v>64.59</c:v>
                </c:pt>
                <c:pt idx="5992">
                  <c:v>64.599999999999994</c:v>
                </c:pt>
                <c:pt idx="5993">
                  <c:v>64.599999999999994</c:v>
                </c:pt>
                <c:pt idx="5994">
                  <c:v>64.599999999999994</c:v>
                </c:pt>
                <c:pt idx="5995">
                  <c:v>64.599999999999994</c:v>
                </c:pt>
                <c:pt idx="5996">
                  <c:v>64.599999999999994</c:v>
                </c:pt>
                <c:pt idx="5997">
                  <c:v>64.61</c:v>
                </c:pt>
                <c:pt idx="5998">
                  <c:v>64.61</c:v>
                </c:pt>
                <c:pt idx="5999">
                  <c:v>64.62</c:v>
                </c:pt>
                <c:pt idx="6000">
                  <c:v>64.62</c:v>
                </c:pt>
                <c:pt idx="6001">
                  <c:v>64.63</c:v>
                </c:pt>
                <c:pt idx="6002">
                  <c:v>64.63</c:v>
                </c:pt>
                <c:pt idx="6003">
                  <c:v>64.63</c:v>
                </c:pt>
                <c:pt idx="6004">
                  <c:v>64.63</c:v>
                </c:pt>
                <c:pt idx="6005">
                  <c:v>64.63</c:v>
                </c:pt>
                <c:pt idx="6006">
                  <c:v>64.63</c:v>
                </c:pt>
                <c:pt idx="6007">
                  <c:v>64.63</c:v>
                </c:pt>
                <c:pt idx="6008">
                  <c:v>64.63</c:v>
                </c:pt>
                <c:pt idx="6009">
                  <c:v>64.63</c:v>
                </c:pt>
                <c:pt idx="6010">
                  <c:v>64.63</c:v>
                </c:pt>
                <c:pt idx="6011">
                  <c:v>64.63</c:v>
                </c:pt>
                <c:pt idx="6012">
                  <c:v>64.63</c:v>
                </c:pt>
                <c:pt idx="6013">
                  <c:v>64.64</c:v>
                </c:pt>
                <c:pt idx="6014">
                  <c:v>64.64</c:v>
                </c:pt>
                <c:pt idx="6015">
                  <c:v>64.64</c:v>
                </c:pt>
                <c:pt idx="6016">
                  <c:v>64.64</c:v>
                </c:pt>
                <c:pt idx="6017">
                  <c:v>64.650000000000006</c:v>
                </c:pt>
                <c:pt idx="6018">
                  <c:v>64.650000000000006</c:v>
                </c:pt>
                <c:pt idx="6019">
                  <c:v>64.66</c:v>
                </c:pt>
                <c:pt idx="6020">
                  <c:v>64.66</c:v>
                </c:pt>
                <c:pt idx="6021">
                  <c:v>64.66</c:v>
                </c:pt>
                <c:pt idx="6022">
                  <c:v>64.67</c:v>
                </c:pt>
                <c:pt idx="6023">
                  <c:v>64.67</c:v>
                </c:pt>
                <c:pt idx="6024">
                  <c:v>64.67</c:v>
                </c:pt>
                <c:pt idx="6025">
                  <c:v>64.680000000000007</c:v>
                </c:pt>
                <c:pt idx="6026">
                  <c:v>64.680000000000007</c:v>
                </c:pt>
                <c:pt idx="6027">
                  <c:v>64.680000000000007</c:v>
                </c:pt>
                <c:pt idx="6028">
                  <c:v>64.680000000000007</c:v>
                </c:pt>
                <c:pt idx="6029">
                  <c:v>64.680000000000007</c:v>
                </c:pt>
                <c:pt idx="6030">
                  <c:v>64.680000000000007</c:v>
                </c:pt>
                <c:pt idx="6031">
                  <c:v>64.680000000000007</c:v>
                </c:pt>
                <c:pt idx="6032">
                  <c:v>64.69</c:v>
                </c:pt>
                <c:pt idx="6033">
                  <c:v>64.69</c:v>
                </c:pt>
                <c:pt idx="6034">
                  <c:v>64.69</c:v>
                </c:pt>
                <c:pt idx="6035">
                  <c:v>64.69</c:v>
                </c:pt>
                <c:pt idx="6036">
                  <c:v>64.69</c:v>
                </c:pt>
                <c:pt idx="6037">
                  <c:v>64.7</c:v>
                </c:pt>
                <c:pt idx="6038">
                  <c:v>64.7</c:v>
                </c:pt>
                <c:pt idx="6039">
                  <c:v>64.709999999999994</c:v>
                </c:pt>
                <c:pt idx="6040">
                  <c:v>64.709999999999994</c:v>
                </c:pt>
                <c:pt idx="6041">
                  <c:v>64.72</c:v>
                </c:pt>
                <c:pt idx="6042">
                  <c:v>64.72</c:v>
                </c:pt>
                <c:pt idx="6043">
                  <c:v>64.73</c:v>
                </c:pt>
                <c:pt idx="6044">
                  <c:v>64.739999999999995</c:v>
                </c:pt>
                <c:pt idx="6045">
                  <c:v>64.739999999999995</c:v>
                </c:pt>
                <c:pt idx="6046">
                  <c:v>64.739999999999995</c:v>
                </c:pt>
                <c:pt idx="6047">
                  <c:v>64.739999999999995</c:v>
                </c:pt>
                <c:pt idx="6048">
                  <c:v>64.739999999999995</c:v>
                </c:pt>
                <c:pt idx="6049">
                  <c:v>64.75</c:v>
                </c:pt>
                <c:pt idx="6050">
                  <c:v>64.75</c:v>
                </c:pt>
                <c:pt idx="6051">
                  <c:v>64.75</c:v>
                </c:pt>
                <c:pt idx="6052">
                  <c:v>64.75</c:v>
                </c:pt>
                <c:pt idx="6053">
                  <c:v>64.75</c:v>
                </c:pt>
                <c:pt idx="6054">
                  <c:v>64.75</c:v>
                </c:pt>
                <c:pt idx="6055">
                  <c:v>64.760000000000005</c:v>
                </c:pt>
                <c:pt idx="6056">
                  <c:v>64.760000000000005</c:v>
                </c:pt>
                <c:pt idx="6057">
                  <c:v>64.77</c:v>
                </c:pt>
                <c:pt idx="6058">
                  <c:v>64.77</c:v>
                </c:pt>
                <c:pt idx="6059">
                  <c:v>64.78</c:v>
                </c:pt>
                <c:pt idx="6060">
                  <c:v>64.78</c:v>
                </c:pt>
                <c:pt idx="6061">
                  <c:v>64.790000000000006</c:v>
                </c:pt>
                <c:pt idx="6062">
                  <c:v>64.790000000000006</c:v>
                </c:pt>
                <c:pt idx="6063">
                  <c:v>64.8</c:v>
                </c:pt>
                <c:pt idx="6064">
                  <c:v>64.8</c:v>
                </c:pt>
                <c:pt idx="6065">
                  <c:v>64.8</c:v>
                </c:pt>
                <c:pt idx="6066">
                  <c:v>64.8</c:v>
                </c:pt>
                <c:pt idx="6067">
                  <c:v>64.8</c:v>
                </c:pt>
                <c:pt idx="6068">
                  <c:v>64.8</c:v>
                </c:pt>
                <c:pt idx="6069">
                  <c:v>64.81</c:v>
                </c:pt>
                <c:pt idx="6070">
                  <c:v>64.81</c:v>
                </c:pt>
                <c:pt idx="6071">
                  <c:v>64.81</c:v>
                </c:pt>
                <c:pt idx="6072">
                  <c:v>64.81</c:v>
                </c:pt>
                <c:pt idx="6073">
                  <c:v>64.819999999999993</c:v>
                </c:pt>
                <c:pt idx="6074">
                  <c:v>64.819999999999993</c:v>
                </c:pt>
                <c:pt idx="6075">
                  <c:v>64.83</c:v>
                </c:pt>
                <c:pt idx="6076">
                  <c:v>64.83</c:v>
                </c:pt>
                <c:pt idx="6077">
                  <c:v>64.84</c:v>
                </c:pt>
                <c:pt idx="6078">
                  <c:v>64.84</c:v>
                </c:pt>
                <c:pt idx="6079">
                  <c:v>64.84</c:v>
                </c:pt>
                <c:pt idx="6080">
                  <c:v>64.849999999999994</c:v>
                </c:pt>
                <c:pt idx="6081">
                  <c:v>64.849999999999994</c:v>
                </c:pt>
                <c:pt idx="6082">
                  <c:v>64.849999999999994</c:v>
                </c:pt>
                <c:pt idx="6083">
                  <c:v>64.849999999999994</c:v>
                </c:pt>
                <c:pt idx="6084">
                  <c:v>64.86</c:v>
                </c:pt>
                <c:pt idx="6085">
                  <c:v>64.86</c:v>
                </c:pt>
                <c:pt idx="6086">
                  <c:v>64.86</c:v>
                </c:pt>
                <c:pt idx="6087">
                  <c:v>64.86</c:v>
                </c:pt>
                <c:pt idx="6088">
                  <c:v>64.86</c:v>
                </c:pt>
                <c:pt idx="6089">
                  <c:v>64.86</c:v>
                </c:pt>
                <c:pt idx="6090">
                  <c:v>64.86</c:v>
                </c:pt>
                <c:pt idx="6091">
                  <c:v>64.87</c:v>
                </c:pt>
                <c:pt idx="6092">
                  <c:v>64.87</c:v>
                </c:pt>
                <c:pt idx="6093">
                  <c:v>64.88</c:v>
                </c:pt>
                <c:pt idx="6094">
                  <c:v>64.89</c:v>
                </c:pt>
                <c:pt idx="6095">
                  <c:v>64.900000000000006</c:v>
                </c:pt>
                <c:pt idx="6096">
                  <c:v>64.91</c:v>
                </c:pt>
                <c:pt idx="6097">
                  <c:v>64.92</c:v>
                </c:pt>
                <c:pt idx="6098">
                  <c:v>64.92</c:v>
                </c:pt>
                <c:pt idx="6099">
                  <c:v>64.930000000000007</c:v>
                </c:pt>
                <c:pt idx="6100">
                  <c:v>64.930000000000007</c:v>
                </c:pt>
                <c:pt idx="6101">
                  <c:v>64.94</c:v>
                </c:pt>
                <c:pt idx="6102">
                  <c:v>64.94</c:v>
                </c:pt>
                <c:pt idx="6103">
                  <c:v>64.95</c:v>
                </c:pt>
                <c:pt idx="6104">
                  <c:v>64.95</c:v>
                </c:pt>
                <c:pt idx="6105">
                  <c:v>64.959999999999994</c:v>
                </c:pt>
                <c:pt idx="6106">
                  <c:v>64.959999999999994</c:v>
                </c:pt>
                <c:pt idx="6107">
                  <c:v>64.959999999999994</c:v>
                </c:pt>
                <c:pt idx="6108">
                  <c:v>64.97</c:v>
                </c:pt>
                <c:pt idx="6109">
                  <c:v>64.97</c:v>
                </c:pt>
                <c:pt idx="6110">
                  <c:v>64.97</c:v>
                </c:pt>
                <c:pt idx="6111">
                  <c:v>64.97</c:v>
                </c:pt>
                <c:pt idx="6112">
                  <c:v>64.98</c:v>
                </c:pt>
                <c:pt idx="6113">
                  <c:v>64.98</c:v>
                </c:pt>
                <c:pt idx="6114">
                  <c:v>64.98</c:v>
                </c:pt>
                <c:pt idx="6115">
                  <c:v>64.98</c:v>
                </c:pt>
                <c:pt idx="6116">
                  <c:v>64.989999999999995</c:v>
                </c:pt>
                <c:pt idx="6117">
                  <c:v>64.989999999999995</c:v>
                </c:pt>
                <c:pt idx="6118">
                  <c:v>65</c:v>
                </c:pt>
                <c:pt idx="6119">
                  <c:v>65</c:v>
                </c:pt>
                <c:pt idx="6120">
                  <c:v>65.010000000000005</c:v>
                </c:pt>
                <c:pt idx="6121">
                  <c:v>65.010000000000005</c:v>
                </c:pt>
                <c:pt idx="6122">
                  <c:v>65.02</c:v>
                </c:pt>
                <c:pt idx="6123">
                  <c:v>65.02</c:v>
                </c:pt>
                <c:pt idx="6124">
                  <c:v>65.03</c:v>
                </c:pt>
                <c:pt idx="6125">
                  <c:v>65.03</c:v>
                </c:pt>
                <c:pt idx="6126">
                  <c:v>65.040000000000006</c:v>
                </c:pt>
                <c:pt idx="6127">
                  <c:v>65.040000000000006</c:v>
                </c:pt>
                <c:pt idx="6128">
                  <c:v>65.05</c:v>
                </c:pt>
                <c:pt idx="6129">
                  <c:v>65.06</c:v>
                </c:pt>
                <c:pt idx="6130">
                  <c:v>65.069999999999993</c:v>
                </c:pt>
                <c:pt idx="6131">
                  <c:v>65.069999999999993</c:v>
                </c:pt>
                <c:pt idx="6132">
                  <c:v>65.08</c:v>
                </c:pt>
                <c:pt idx="6133">
                  <c:v>65.09</c:v>
                </c:pt>
                <c:pt idx="6134">
                  <c:v>65.09</c:v>
                </c:pt>
                <c:pt idx="6135">
                  <c:v>65.09</c:v>
                </c:pt>
                <c:pt idx="6136">
                  <c:v>65.099999999999994</c:v>
                </c:pt>
                <c:pt idx="6137">
                  <c:v>65.099999999999994</c:v>
                </c:pt>
                <c:pt idx="6138">
                  <c:v>65.099999999999994</c:v>
                </c:pt>
                <c:pt idx="6139">
                  <c:v>65.099999999999994</c:v>
                </c:pt>
                <c:pt idx="6140">
                  <c:v>65.11</c:v>
                </c:pt>
                <c:pt idx="6141">
                  <c:v>65.11</c:v>
                </c:pt>
                <c:pt idx="6142">
                  <c:v>65.12</c:v>
                </c:pt>
                <c:pt idx="6143">
                  <c:v>65.12</c:v>
                </c:pt>
                <c:pt idx="6144">
                  <c:v>65.13</c:v>
                </c:pt>
                <c:pt idx="6145">
                  <c:v>65.14</c:v>
                </c:pt>
                <c:pt idx="6146">
                  <c:v>65.150000000000006</c:v>
                </c:pt>
                <c:pt idx="6147">
                  <c:v>65.16</c:v>
                </c:pt>
                <c:pt idx="6148">
                  <c:v>65.16</c:v>
                </c:pt>
                <c:pt idx="6149">
                  <c:v>65.17</c:v>
                </c:pt>
                <c:pt idx="6150">
                  <c:v>65.180000000000007</c:v>
                </c:pt>
                <c:pt idx="6151">
                  <c:v>65.180000000000007</c:v>
                </c:pt>
                <c:pt idx="6152">
                  <c:v>65.19</c:v>
                </c:pt>
                <c:pt idx="6153">
                  <c:v>65.19</c:v>
                </c:pt>
                <c:pt idx="6154">
                  <c:v>65.2</c:v>
                </c:pt>
                <c:pt idx="6155">
                  <c:v>65.209999999999994</c:v>
                </c:pt>
                <c:pt idx="6156">
                  <c:v>65.209999999999994</c:v>
                </c:pt>
                <c:pt idx="6157">
                  <c:v>65.22</c:v>
                </c:pt>
                <c:pt idx="6158">
                  <c:v>65.23</c:v>
                </c:pt>
                <c:pt idx="6159">
                  <c:v>65.23</c:v>
                </c:pt>
                <c:pt idx="6160">
                  <c:v>65.239999999999995</c:v>
                </c:pt>
                <c:pt idx="6161">
                  <c:v>65.239999999999995</c:v>
                </c:pt>
                <c:pt idx="6162">
                  <c:v>65.25</c:v>
                </c:pt>
                <c:pt idx="6163">
                  <c:v>65.260000000000005</c:v>
                </c:pt>
                <c:pt idx="6164">
                  <c:v>65.260000000000005</c:v>
                </c:pt>
                <c:pt idx="6165">
                  <c:v>65.27</c:v>
                </c:pt>
                <c:pt idx="6166">
                  <c:v>65.28</c:v>
                </c:pt>
                <c:pt idx="6167">
                  <c:v>65.28</c:v>
                </c:pt>
                <c:pt idx="6168">
                  <c:v>65.28</c:v>
                </c:pt>
                <c:pt idx="6169">
                  <c:v>65.290000000000006</c:v>
                </c:pt>
                <c:pt idx="6170">
                  <c:v>65.290000000000006</c:v>
                </c:pt>
                <c:pt idx="6171">
                  <c:v>65.3</c:v>
                </c:pt>
                <c:pt idx="6172">
                  <c:v>65.3</c:v>
                </c:pt>
                <c:pt idx="6173">
                  <c:v>65.31</c:v>
                </c:pt>
                <c:pt idx="6174">
                  <c:v>65.31</c:v>
                </c:pt>
                <c:pt idx="6175">
                  <c:v>65.31</c:v>
                </c:pt>
                <c:pt idx="6176">
                  <c:v>65.319999999999993</c:v>
                </c:pt>
                <c:pt idx="6177">
                  <c:v>65.319999999999993</c:v>
                </c:pt>
                <c:pt idx="6178">
                  <c:v>65.33</c:v>
                </c:pt>
                <c:pt idx="6179">
                  <c:v>65.33</c:v>
                </c:pt>
                <c:pt idx="6180">
                  <c:v>65.34</c:v>
                </c:pt>
                <c:pt idx="6181">
                  <c:v>65.349999999999994</c:v>
                </c:pt>
                <c:pt idx="6182">
                  <c:v>65.349999999999994</c:v>
                </c:pt>
                <c:pt idx="6183">
                  <c:v>65.36</c:v>
                </c:pt>
                <c:pt idx="6184">
                  <c:v>65.36</c:v>
                </c:pt>
                <c:pt idx="6185">
                  <c:v>65.37</c:v>
                </c:pt>
                <c:pt idx="6186">
                  <c:v>65.37</c:v>
                </c:pt>
                <c:pt idx="6187">
                  <c:v>65.38</c:v>
                </c:pt>
                <c:pt idx="6188">
                  <c:v>65.38</c:v>
                </c:pt>
                <c:pt idx="6189">
                  <c:v>65.39</c:v>
                </c:pt>
                <c:pt idx="6190">
                  <c:v>65.39</c:v>
                </c:pt>
                <c:pt idx="6191">
                  <c:v>65.400000000000006</c:v>
                </c:pt>
                <c:pt idx="6192">
                  <c:v>65.41</c:v>
                </c:pt>
                <c:pt idx="6193">
                  <c:v>65.41</c:v>
                </c:pt>
                <c:pt idx="6194">
                  <c:v>65.42</c:v>
                </c:pt>
                <c:pt idx="6195">
                  <c:v>65.42</c:v>
                </c:pt>
                <c:pt idx="6196">
                  <c:v>65.430000000000007</c:v>
                </c:pt>
                <c:pt idx="6197">
                  <c:v>65.430000000000007</c:v>
                </c:pt>
                <c:pt idx="6198">
                  <c:v>65.44</c:v>
                </c:pt>
                <c:pt idx="6199">
                  <c:v>65.44</c:v>
                </c:pt>
                <c:pt idx="6200">
                  <c:v>65.45</c:v>
                </c:pt>
                <c:pt idx="6201">
                  <c:v>65.459999999999994</c:v>
                </c:pt>
                <c:pt idx="6202">
                  <c:v>65.459999999999994</c:v>
                </c:pt>
                <c:pt idx="6203">
                  <c:v>65.47</c:v>
                </c:pt>
                <c:pt idx="6204">
                  <c:v>65.47</c:v>
                </c:pt>
                <c:pt idx="6205">
                  <c:v>65.47</c:v>
                </c:pt>
                <c:pt idx="6206">
                  <c:v>65.48</c:v>
                </c:pt>
                <c:pt idx="6207">
                  <c:v>65.48</c:v>
                </c:pt>
                <c:pt idx="6208">
                  <c:v>65.48</c:v>
                </c:pt>
                <c:pt idx="6209">
                  <c:v>65.489999999999995</c:v>
                </c:pt>
                <c:pt idx="6210">
                  <c:v>65.489999999999995</c:v>
                </c:pt>
                <c:pt idx="6211">
                  <c:v>65.5</c:v>
                </c:pt>
                <c:pt idx="6212">
                  <c:v>65.5</c:v>
                </c:pt>
                <c:pt idx="6213">
                  <c:v>65.510000000000005</c:v>
                </c:pt>
                <c:pt idx="6214">
                  <c:v>65.510000000000005</c:v>
                </c:pt>
                <c:pt idx="6215">
                  <c:v>65.510000000000005</c:v>
                </c:pt>
                <c:pt idx="6216">
                  <c:v>65.52</c:v>
                </c:pt>
                <c:pt idx="6217">
                  <c:v>65.52</c:v>
                </c:pt>
                <c:pt idx="6218">
                  <c:v>65.52</c:v>
                </c:pt>
                <c:pt idx="6219">
                  <c:v>65.52</c:v>
                </c:pt>
                <c:pt idx="6220">
                  <c:v>65.52</c:v>
                </c:pt>
                <c:pt idx="6221">
                  <c:v>65.53</c:v>
                </c:pt>
                <c:pt idx="6222">
                  <c:v>65.53</c:v>
                </c:pt>
                <c:pt idx="6223">
                  <c:v>65.540000000000006</c:v>
                </c:pt>
                <c:pt idx="6224">
                  <c:v>65.55</c:v>
                </c:pt>
                <c:pt idx="6225">
                  <c:v>65.55</c:v>
                </c:pt>
                <c:pt idx="6226">
                  <c:v>65.56</c:v>
                </c:pt>
                <c:pt idx="6227">
                  <c:v>65.569999999999993</c:v>
                </c:pt>
                <c:pt idx="6228">
                  <c:v>65.569999999999993</c:v>
                </c:pt>
                <c:pt idx="6229">
                  <c:v>65.58</c:v>
                </c:pt>
                <c:pt idx="6230">
                  <c:v>65.59</c:v>
                </c:pt>
                <c:pt idx="6231">
                  <c:v>65.59</c:v>
                </c:pt>
                <c:pt idx="6232">
                  <c:v>65.599999999999994</c:v>
                </c:pt>
                <c:pt idx="6233">
                  <c:v>65.599999999999994</c:v>
                </c:pt>
                <c:pt idx="6234">
                  <c:v>65.599999999999994</c:v>
                </c:pt>
                <c:pt idx="6235">
                  <c:v>65.599999999999994</c:v>
                </c:pt>
                <c:pt idx="6236">
                  <c:v>65.61</c:v>
                </c:pt>
                <c:pt idx="6237">
                  <c:v>65.61</c:v>
                </c:pt>
                <c:pt idx="6238">
                  <c:v>65.61</c:v>
                </c:pt>
                <c:pt idx="6239">
                  <c:v>65.61</c:v>
                </c:pt>
                <c:pt idx="6240">
                  <c:v>65.62</c:v>
                </c:pt>
                <c:pt idx="6241">
                  <c:v>65.62</c:v>
                </c:pt>
                <c:pt idx="6242">
                  <c:v>65.62</c:v>
                </c:pt>
                <c:pt idx="6243">
                  <c:v>65.62</c:v>
                </c:pt>
                <c:pt idx="6244">
                  <c:v>65.62</c:v>
                </c:pt>
                <c:pt idx="6245">
                  <c:v>65.62</c:v>
                </c:pt>
                <c:pt idx="6246">
                  <c:v>65.63</c:v>
                </c:pt>
                <c:pt idx="6247">
                  <c:v>65.63</c:v>
                </c:pt>
                <c:pt idx="6248">
                  <c:v>65.63</c:v>
                </c:pt>
                <c:pt idx="6249">
                  <c:v>65.64</c:v>
                </c:pt>
                <c:pt idx="6250">
                  <c:v>65.64</c:v>
                </c:pt>
                <c:pt idx="6251">
                  <c:v>65.64</c:v>
                </c:pt>
                <c:pt idx="6252">
                  <c:v>65.650000000000006</c:v>
                </c:pt>
                <c:pt idx="6253">
                  <c:v>65.650000000000006</c:v>
                </c:pt>
                <c:pt idx="6254">
                  <c:v>65.66</c:v>
                </c:pt>
                <c:pt idx="6255">
                  <c:v>65.67</c:v>
                </c:pt>
                <c:pt idx="6256">
                  <c:v>65.67</c:v>
                </c:pt>
                <c:pt idx="6257">
                  <c:v>65.680000000000007</c:v>
                </c:pt>
                <c:pt idx="6258">
                  <c:v>65.680000000000007</c:v>
                </c:pt>
                <c:pt idx="6259">
                  <c:v>65.680000000000007</c:v>
                </c:pt>
                <c:pt idx="6260">
                  <c:v>65.680000000000007</c:v>
                </c:pt>
                <c:pt idx="6261">
                  <c:v>65.680000000000007</c:v>
                </c:pt>
                <c:pt idx="6262">
                  <c:v>65.680000000000007</c:v>
                </c:pt>
                <c:pt idx="6263">
                  <c:v>65.680000000000007</c:v>
                </c:pt>
                <c:pt idx="6264">
                  <c:v>65.680000000000007</c:v>
                </c:pt>
                <c:pt idx="6265">
                  <c:v>65.680000000000007</c:v>
                </c:pt>
                <c:pt idx="6266">
                  <c:v>65.69</c:v>
                </c:pt>
                <c:pt idx="6267">
                  <c:v>65.69</c:v>
                </c:pt>
                <c:pt idx="6268">
                  <c:v>65.7</c:v>
                </c:pt>
                <c:pt idx="6269">
                  <c:v>65.709999999999994</c:v>
                </c:pt>
                <c:pt idx="6270">
                  <c:v>65.709999999999994</c:v>
                </c:pt>
                <c:pt idx="6271">
                  <c:v>65.72</c:v>
                </c:pt>
                <c:pt idx="6272">
                  <c:v>65.73</c:v>
                </c:pt>
                <c:pt idx="6273">
                  <c:v>65.73</c:v>
                </c:pt>
                <c:pt idx="6274">
                  <c:v>65.73</c:v>
                </c:pt>
                <c:pt idx="6275">
                  <c:v>65.739999999999995</c:v>
                </c:pt>
                <c:pt idx="6276">
                  <c:v>65.739999999999995</c:v>
                </c:pt>
                <c:pt idx="6277">
                  <c:v>65.739999999999995</c:v>
                </c:pt>
                <c:pt idx="6278">
                  <c:v>65.75</c:v>
                </c:pt>
                <c:pt idx="6279">
                  <c:v>65.75</c:v>
                </c:pt>
                <c:pt idx="6280">
                  <c:v>65.75</c:v>
                </c:pt>
                <c:pt idx="6281">
                  <c:v>65.75</c:v>
                </c:pt>
                <c:pt idx="6282">
                  <c:v>65.75</c:v>
                </c:pt>
                <c:pt idx="6283">
                  <c:v>65.760000000000005</c:v>
                </c:pt>
                <c:pt idx="6284">
                  <c:v>65.760000000000005</c:v>
                </c:pt>
                <c:pt idx="6285">
                  <c:v>65.760000000000005</c:v>
                </c:pt>
                <c:pt idx="6286">
                  <c:v>65.760000000000005</c:v>
                </c:pt>
                <c:pt idx="6287">
                  <c:v>65.760000000000005</c:v>
                </c:pt>
                <c:pt idx="6288">
                  <c:v>65.77</c:v>
                </c:pt>
                <c:pt idx="6289">
                  <c:v>65.77</c:v>
                </c:pt>
                <c:pt idx="6290">
                  <c:v>65.78</c:v>
                </c:pt>
                <c:pt idx="6291">
                  <c:v>65.78</c:v>
                </c:pt>
                <c:pt idx="6292">
                  <c:v>65.790000000000006</c:v>
                </c:pt>
                <c:pt idx="6293">
                  <c:v>65.8</c:v>
                </c:pt>
                <c:pt idx="6294">
                  <c:v>65.8</c:v>
                </c:pt>
                <c:pt idx="6295">
                  <c:v>65.81</c:v>
                </c:pt>
                <c:pt idx="6296">
                  <c:v>65.81</c:v>
                </c:pt>
                <c:pt idx="6297">
                  <c:v>65.819999999999993</c:v>
                </c:pt>
                <c:pt idx="6298">
                  <c:v>65.819999999999993</c:v>
                </c:pt>
                <c:pt idx="6299">
                  <c:v>65.83</c:v>
                </c:pt>
                <c:pt idx="6300">
                  <c:v>65.83</c:v>
                </c:pt>
                <c:pt idx="6301">
                  <c:v>65.84</c:v>
                </c:pt>
                <c:pt idx="6302">
                  <c:v>65.84</c:v>
                </c:pt>
                <c:pt idx="6303">
                  <c:v>65.84</c:v>
                </c:pt>
                <c:pt idx="6304">
                  <c:v>65.84</c:v>
                </c:pt>
                <c:pt idx="6305">
                  <c:v>65.84</c:v>
                </c:pt>
                <c:pt idx="6306">
                  <c:v>65.84</c:v>
                </c:pt>
                <c:pt idx="6307">
                  <c:v>65.84</c:v>
                </c:pt>
                <c:pt idx="6308">
                  <c:v>65.84</c:v>
                </c:pt>
                <c:pt idx="6309">
                  <c:v>65.849999999999994</c:v>
                </c:pt>
                <c:pt idx="6310">
                  <c:v>65.849999999999994</c:v>
                </c:pt>
                <c:pt idx="6311">
                  <c:v>65.86</c:v>
                </c:pt>
                <c:pt idx="6312">
                  <c:v>65.86</c:v>
                </c:pt>
                <c:pt idx="6313">
                  <c:v>65.87</c:v>
                </c:pt>
                <c:pt idx="6314">
                  <c:v>65.88</c:v>
                </c:pt>
                <c:pt idx="6315">
                  <c:v>65.88</c:v>
                </c:pt>
                <c:pt idx="6316">
                  <c:v>65.89</c:v>
                </c:pt>
                <c:pt idx="6317">
                  <c:v>65.89</c:v>
                </c:pt>
                <c:pt idx="6318">
                  <c:v>65.89</c:v>
                </c:pt>
                <c:pt idx="6319">
                  <c:v>65.89</c:v>
                </c:pt>
                <c:pt idx="6320">
                  <c:v>65.89</c:v>
                </c:pt>
                <c:pt idx="6321">
                  <c:v>65.89</c:v>
                </c:pt>
                <c:pt idx="6322">
                  <c:v>65.900000000000006</c:v>
                </c:pt>
                <c:pt idx="6323">
                  <c:v>65.900000000000006</c:v>
                </c:pt>
                <c:pt idx="6324">
                  <c:v>65.900000000000006</c:v>
                </c:pt>
                <c:pt idx="6325">
                  <c:v>65.900000000000006</c:v>
                </c:pt>
                <c:pt idx="6326">
                  <c:v>65.91</c:v>
                </c:pt>
                <c:pt idx="6327">
                  <c:v>65.91</c:v>
                </c:pt>
                <c:pt idx="6328">
                  <c:v>65.92</c:v>
                </c:pt>
                <c:pt idx="6329">
                  <c:v>65.92</c:v>
                </c:pt>
                <c:pt idx="6330">
                  <c:v>65.930000000000007</c:v>
                </c:pt>
                <c:pt idx="6331">
                  <c:v>65.930000000000007</c:v>
                </c:pt>
                <c:pt idx="6332">
                  <c:v>65.930000000000007</c:v>
                </c:pt>
                <c:pt idx="6333">
                  <c:v>65.930000000000007</c:v>
                </c:pt>
                <c:pt idx="6334">
                  <c:v>65.94</c:v>
                </c:pt>
                <c:pt idx="6335">
                  <c:v>65.94</c:v>
                </c:pt>
                <c:pt idx="6336">
                  <c:v>65.94</c:v>
                </c:pt>
                <c:pt idx="6337">
                  <c:v>65.95</c:v>
                </c:pt>
                <c:pt idx="6338">
                  <c:v>65.95</c:v>
                </c:pt>
                <c:pt idx="6339">
                  <c:v>65.959999999999994</c:v>
                </c:pt>
                <c:pt idx="6340">
                  <c:v>65.97</c:v>
                </c:pt>
                <c:pt idx="6341">
                  <c:v>65.97</c:v>
                </c:pt>
                <c:pt idx="6342">
                  <c:v>65.98</c:v>
                </c:pt>
                <c:pt idx="6343">
                  <c:v>65.98</c:v>
                </c:pt>
                <c:pt idx="6344">
                  <c:v>65.989999999999995</c:v>
                </c:pt>
                <c:pt idx="6345">
                  <c:v>65.989999999999995</c:v>
                </c:pt>
                <c:pt idx="6346">
                  <c:v>65.989999999999995</c:v>
                </c:pt>
                <c:pt idx="6347">
                  <c:v>65.989999999999995</c:v>
                </c:pt>
                <c:pt idx="6348">
                  <c:v>65.989999999999995</c:v>
                </c:pt>
                <c:pt idx="6349">
                  <c:v>65.989999999999995</c:v>
                </c:pt>
                <c:pt idx="6350">
                  <c:v>65.989999999999995</c:v>
                </c:pt>
                <c:pt idx="6351">
                  <c:v>66</c:v>
                </c:pt>
                <c:pt idx="6352">
                  <c:v>66.010000000000005</c:v>
                </c:pt>
                <c:pt idx="6353">
                  <c:v>66.010000000000005</c:v>
                </c:pt>
                <c:pt idx="6354">
                  <c:v>66.02</c:v>
                </c:pt>
                <c:pt idx="6355">
                  <c:v>66.03</c:v>
                </c:pt>
                <c:pt idx="6356">
                  <c:v>66.03</c:v>
                </c:pt>
                <c:pt idx="6357">
                  <c:v>66.040000000000006</c:v>
                </c:pt>
                <c:pt idx="6358">
                  <c:v>66.05</c:v>
                </c:pt>
                <c:pt idx="6359">
                  <c:v>66.05</c:v>
                </c:pt>
                <c:pt idx="6360">
                  <c:v>66.06</c:v>
                </c:pt>
                <c:pt idx="6361">
                  <c:v>66.06</c:v>
                </c:pt>
                <c:pt idx="6362">
                  <c:v>66.06</c:v>
                </c:pt>
                <c:pt idx="6363">
                  <c:v>66.06</c:v>
                </c:pt>
                <c:pt idx="6364">
                  <c:v>66.06</c:v>
                </c:pt>
                <c:pt idx="6365">
                  <c:v>66.06</c:v>
                </c:pt>
                <c:pt idx="6366">
                  <c:v>66.06</c:v>
                </c:pt>
                <c:pt idx="6367">
                  <c:v>66.06</c:v>
                </c:pt>
                <c:pt idx="6368">
                  <c:v>66.06</c:v>
                </c:pt>
                <c:pt idx="6369">
                  <c:v>66.069999999999993</c:v>
                </c:pt>
                <c:pt idx="6370">
                  <c:v>66.069999999999993</c:v>
                </c:pt>
                <c:pt idx="6371">
                  <c:v>66.08</c:v>
                </c:pt>
                <c:pt idx="6372">
                  <c:v>66.08</c:v>
                </c:pt>
                <c:pt idx="6373">
                  <c:v>66.08</c:v>
                </c:pt>
                <c:pt idx="6374">
                  <c:v>66.09</c:v>
                </c:pt>
                <c:pt idx="6375">
                  <c:v>66.09</c:v>
                </c:pt>
                <c:pt idx="6376">
                  <c:v>66.09</c:v>
                </c:pt>
                <c:pt idx="6377">
                  <c:v>66.099999999999994</c:v>
                </c:pt>
                <c:pt idx="6378">
                  <c:v>66.099999999999994</c:v>
                </c:pt>
                <c:pt idx="6379">
                  <c:v>66.11</c:v>
                </c:pt>
                <c:pt idx="6380">
                  <c:v>66.12</c:v>
                </c:pt>
                <c:pt idx="6381">
                  <c:v>66.12</c:v>
                </c:pt>
                <c:pt idx="6382">
                  <c:v>66.13</c:v>
                </c:pt>
                <c:pt idx="6383">
                  <c:v>66.14</c:v>
                </c:pt>
                <c:pt idx="6384">
                  <c:v>66.150000000000006</c:v>
                </c:pt>
                <c:pt idx="6385">
                  <c:v>66.16</c:v>
                </c:pt>
                <c:pt idx="6386">
                  <c:v>66.16</c:v>
                </c:pt>
                <c:pt idx="6387">
                  <c:v>66.17</c:v>
                </c:pt>
                <c:pt idx="6388">
                  <c:v>66.17</c:v>
                </c:pt>
                <c:pt idx="6389">
                  <c:v>66.180000000000007</c:v>
                </c:pt>
                <c:pt idx="6390">
                  <c:v>66.180000000000007</c:v>
                </c:pt>
                <c:pt idx="6391">
                  <c:v>66.180000000000007</c:v>
                </c:pt>
                <c:pt idx="6392">
                  <c:v>66.19</c:v>
                </c:pt>
                <c:pt idx="6393">
                  <c:v>66.19</c:v>
                </c:pt>
                <c:pt idx="6394">
                  <c:v>66.19</c:v>
                </c:pt>
                <c:pt idx="6395">
                  <c:v>66.19</c:v>
                </c:pt>
                <c:pt idx="6396">
                  <c:v>66.2</c:v>
                </c:pt>
                <c:pt idx="6397">
                  <c:v>66.19</c:v>
                </c:pt>
                <c:pt idx="6398">
                  <c:v>66.19</c:v>
                </c:pt>
                <c:pt idx="6399">
                  <c:v>66.19</c:v>
                </c:pt>
                <c:pt idx="6400">
                  <c:v>66.19</c:v>
                </c:pt>
                <c:pt idx="6401">
                  <c:v>66.2</c:v>
                </c:pt>
                <c:pt idx="6402">
                  <c:v>66.2</c:v>
                </c:pt>
                <c:pt idx="6403">
                  <c:v>66.209999999999994</c:v>
                </c:pt>
                <c:pt idx="6404">
                  <c:v>66.209999999999994</c:v>
                </c:pt>
                <c:pt idx="6405">
                  <c:v>66.22</c:v>
                </c:pt>
                <c:pt idx="6406">
                  <c:v>66.23</c:v>
                </c:pt>
                <c:pt idx="6407">
                  <c:v>66.23</c:v>
                </c:pt>
                <c:pt idx="6408">
                  <c:v>66.239999999999995</c:v>
                </c:pt>
                <c:pt idx="6409">
                  <c:v>66.239999999999995</c:v>
                </c:pt>
                <c:pt idx="6410">
                  <c:v>66.25</c:v>
                </c:pt>
                <c:pt idx="6411">
                  <c:v>66.25</c:v>
                </c:pt>
                <c:pt idx="6412">
                  <c:v>66.25</c:v>
                </c:pt>
                <c:pt idx="6413">
                  <c:v>66.25</c:v>
                </c:pt>
                <c:pt idx="6414">
                  <c:v>66.25</c:v>
                </c:pt>
                <c:pt idx="6415">
                  <c:v>66.25</c:v>
                </c:pt>
                <c:pt idx="6416">
                  <c:v>66.25</c:v>
                </c:pt>
                <c:pt idx="6417">
                  <c:v>66.25</c:v>
                </c:pt>
                <c:pt idx="6418">
                  <c:v>66.260000000000005</c:v>
                </c:pt>
                <c:pt idx="6419">
                  <c:v>66.260000000000005</c:v>
                </c:pt>
                <c:pt idx="6420">
                  <c:v>66.260000000000005</c:v>
                </c:pt>
                <c:pt idx="6421">
                  <c:v>66.27</c:v>
                </c:pt>
                <c:pt idx="6422">
                  <c:v>66.27</c:v>
                </c:pt>
                <c:pt idx="6423">
                  <c:v>66.27</c:v>
                </c:pt>
                <c:pt idx="6424">
                  <c:v>66.28</c:v>
                </c:pt>
                <c:pt idx="6425">
                  <c:v>66.28</c:v>
                </c:pt>
                <c:pt idx="6426">
                  <c:v>66.27</c:v>
                </c:pt>
                <c:pt idx="6427">
                  <c:v>66.27</c:v>
                </c:pt>
                <c:pt idx="6428">
                  <c:v>66.27</c:v>
                </c:pt>
                <c:pt idx="6429">
                  <c:v>66.27</c:v>
                </c:pt>
                <c:pt idx="6430">
                  <c:v>66.260000000000005</c:v>
                </c:pt>
                <c:pt idx="6431">
                  <c:v>66.260000000000005</c:v>
                </c:pt>
                <c:pt idx="6432">
                  <c:v>66.27</c:v>
                </c:pt>
                <c:pt idx="6433">
                  <c:v>66.27</c:v>
                </c:pt>
                <c:pt idx="6434">
                  <c:v>66.27</c:v>
                </c:pt>
                <c:pt idx="6435">
                  <c:v>66.28</c:v>
                </c:pt>
                <c:pt idx="6436">
                  <c:v>66.28</c:v>
                </c:pt>
                <c:pt idx="6437">
                  <c:v>66.28</c:v>
                </c:pt>
                <c:pt idx="6438">
                  <c:v>66.290000000000006</c:v>
                </c:pt>
                <c:pt idx="6439">
                  <c:v>66.290000000000006</c:v>
                </c:pt>
                <c:pt idx="6440">
                  <c:v>66.3</c:v>
                </c:pt>
                <c:pt idx="6441">
                  <c:v>66.3</c:v>
                </c:pt>
                <c:pt idx="6442">
                  <c:v>66.31</c:v>
                </c:pt>
                <c:pt idx="6443">
                  <c:v>66.31</c:v>
                </c:pt>
                <c:pt idx="6444">
                  <c:v>66.31</c:v>
                </c:pt>
                <c:pt idx="6445">
                  <c:v>66.31</c:v>
                </c:pt>
                <c:pt idx="6446">
                  <c:v>66.31</c:v>
                </c:pt>
                <c:pt idx="6447">
                  <c:v>66.31</c:v>
                </c:pt>
                <c:pt idx="6448">
                  <c:v>66.3</c:v>
                </c:pt>
                <c:pt idx="6449">
                  <c:v>66.3</c:v>
                </c:pt>
                <c:pt idx="6450">
                  <c:v>66.3</c:v>
                </c:pt>
                <c:pt idx="6451">
                  <c:v>66.3</c:v>
                </c:pt>
                <c:pt idx="6452">
                  <c:v>66.3</c:v>
                </c:pt>
                <c:pt idx="6453">
                  <c:v>66.31</c:v>
                </c:pt>
                <c:pt idx="6454">
                  <c:v>66.31</c:v>
                </c:pt>
                <c:pt idx="6455">
                  <c:v>66.31</c:v>
                </c:pt>
                <c:pt idx="6456">
                  <c:v>66.319999999999993</c:v>
                </c:pt>
                <c:pt idx="6457">
                  <c:v>66.319999999999993</c:v>
                </c:pt>
                <c:pt idx="6458">
                  <c:v>66.319999999999993</c:v>
                </c:pt>
                <c:pt idx="6459">
                  <c:v>66.319999999999993</c:v>
                </c:pt>
                <c:pt idx="6460">
                  <c:v>66.319999999999993</c:v>
                </c:pt>
                <c:pt idx="6461">
                  <c:v>66.319999999999993</c:v>
                </c:pt>
                <c:pt idx="6462">
                  <c:v>66.319999999999993</c:v>
                </c:pt>
                <c:pt idx="6463">
                  <c:v>66.319999999999993</c:v>
                </c:pt>
                <c:pt idx="6464">
                  <c:v>66.33</c:v>
                </c:pt>
                <c:pt idx="6465">
                  <c:v>66.33</c:v>
                </c:pt>
                <c:pt idx="6466">
                  <c:v>66.33</c:v>
                </c:pt>
                <c:pt idx="6467">
                  <c:v>66.33</c:v>
                </c:pt>
                <c:pt idx="6468">
                  <c:v>66.33</c:v>
                </c:pt>
                <c:pt idx="6469">
                  <c:v>66.33</c:v>
                </c:pt>
                <c:pt idx="6470">
                  <c:v>66.33</c:v>
                </c:pt>
                <c:pt idx="6471">
                  <c:v>66.33</c:v>
                </c:pt>
                <c:pt idx="6472">
                  <c:v>66.33</c:v>
                </c:pt>
                <c:pt idx="6473">
                  <c:v>66.34</c:v>
                </c:pt>
                <c:pt idx="6474">
                  <c:v>66.34</c:v>
                </c:pt>
                <c:pt idx="6475">
                  <c:v>66.34</c:v>
                </c:pt>
                <c:pt idx="6476">
                  <c:v>66.34</c:v>
                </c:pt>
                <c:pt idx="6477">
                  <c:v>66.34</c:v>
                </c:pt>
                <c:pt idx="6478">
                  <c:v>66.34</c:v>
                </c:pt>
                <c:pt idx="6479">
                  <c:v>66.34</c:v>
                </c:pt>
                <c:pt idx="6480">
                  <c:v>66.34</c:v>
                </c:pt>
                <c:pt idx="6481">
                  <c:v>66.34</c:v>
                </c:pt>
                <c:pt idx="6482">
                  <c:v>66.34</c:v>
                </c:pt>
                <c:pt idx="6483">
                  <c:v>66.34</c:v>
                </c:pt>
                <c:pt idx="6484">
                  <c:v>66.34</c:v>
                </c:pt>
                <c:pt idx="6485">
                  <c:v>66.34</c:v>
                </c:pt>
                <c:pt idx="6486">
                  <c:v>66.349999999999994</c:v>
                </c:pt>
                <c:pt idx="6487">
                  <c:v>66.349999999999994</c:v>
                </c:pt>
                <c:pt idx="6488">
                  <c:v>66.34</c:v>
                </c:pt>
                <c:pt idx="6489">
                  <c:v>66.34</c:v>
                </c:pt>
                <c:pt idx="6490">
                  <c:v>66.34</c:v>
                </c:pt>
                <c:pt idx="6491">
                  <c:v>66.34</c:v>
                </c:pt>
                <c:pt idx="6492">
                  <c:v>66.34</c:v>
                </c:pt>
                <c:pt idx="6493">
                  <c:v>66.33</c:v>
                </c:pt>
                <c:pt idx="6494">
                  <c:v>66.33</c:v>
                </c:pt>
                <c:pt idx="6495">
                  <c:v>66.33</c:v>
                </c:pt>
                <c:pt idx="6496">
                  <c:v>66.33</c:v>
                </c:pt>
                <c:pt idx="6497">
                  <c:v>66.33</c:v>
                </c:pt>
                <c:pt idx="6498">
                  <c:v>66.33</c:v>
                </c:pt>
                <c:pt idx="6499">
                  <c:v>66.33</c:v>
                </c:pt>
                <c:pt idx="6500">
                  <c:v>66.33</c:v>
                </c:pt>
                <c:pt idx="6501">
                  <c:v>66.33</c:v>
                </c:pt>
                <c:pt idx="6502">
                  <c:v>66.33</c:v>
                </c:pt>
                <c:pt idx="6503">
                  <c:v>66.33</c:v>
                </c:pt>
                <c:pt idx="6504">
                  <c:v>66.33</c:v>
                </c:pt>
                <c:pt idx="6505">
                  <c:v>66.33</c:v>
                </c:pt>
                <c:pt idx="6506">
                  <c:v>66.33</c:v>
                </c:pt>
                <c:pt idx="6507">
                  <c:v>66.319999999999993</c:v>
                </c:pt>
                <c:pt idx="6508">
                  <c:v>66.319999999999993</c:v>
                </c:pt>
                <c:pt idx="6509">
                  <c:v>66.319999999999993</c:v>
                </c:pt>
                <c:pt idx="6510">
                  <c:v>66.319999999999993</c:v>
                </c:pt>
                <c:pt idx="6511">
                  <c:v>66.319999999999993</c:v>
                </c:pt>
                <c:pt idx="6512">
                  <c:v>66.319999999999993</c:v>
                </c:pt>
                <c:pt idx="6513">
                  <c:v>66.319999999999993</c:v>
                </c:pt>
                <c:pt idx="6514">
                  <c:v>66.319999999999993</c:v>
                </c:pt>
                <c:pt idx="6515">
                  <c:v>66.319999999999993</c:v>
                </c:pt>
                <c:pt idx="6516">
                  <c:v>66.319999999999993</c:v>
                </c:pt>
                <c:pt idx="6517">
                  <c:v>66.319999999999993</c:v>
                </c:pt>
                <c:pt idx="6518">
                  <c:v>66.33</c:v>
                </c:pt>
                <c:pt idx="6519">
                  <c:v>66.33</c:v>
                </c:pt>
                <c:pt idx="6520">
                  <c:v>66.34</c:v>
                </c:pt>
                <c:pt idx="6521">
                  <c:v>66.34</c:v>
                </c:pt>
                <c:pt idx="6522">
                  <c:v>66.34</c:v>
                </c:pt>
                <c:pt idx="6523">
                  <c:v>66.34</c:v>
                </c:pt>
                <c:pt idx="6524">
                  <c:v>66.34</c:v>
                </c:pt>
                <c:pt idx="6525">
                  <c:v>66.34</c:v>
                </c:pt>
                <c:pt idx="6526">
                  <c:v>66.34</c:v>
                </c:pt>
                <c:pt idx="6527">
                  <c:v>66.33</c:v>
                </c:pt>
                <c:pt idx="6528">
                  <c:v>66.33</c:v>
                </c:pt>
                <c:pt idx="6529">
                  <c:v>66.33</c:v>
                </c:pt>
                <c:pt idx="6530">
                  <c:v>66.34</c:v>
                </c:pt>
                <c:pt idx="6531">
                  <c:v>66.34</c:v>
                </c:pt>
                <c:pt idx="6532">
                  <c:v>66.34</c:v>
                </c:pt>
                <c:pt idx="6533">
                  <c:v>66.34</c:v>
                </c:pt>
                <c:pt idx="6534">
                  <c:v>66.33</c:v>
                </c:pt>
                <c:pt idx="6535">
                  <c:v>66.33</c:v>
                </c:pt>
                <c:pt idx="6536">
                  <c:v>66.33</c:v>
                </c:pt>
                <c:pt idx="6537">
                  <c:v>66.319999999999993</c:v>
                </c:pt>
                <c:pt idx="6538">
                  <c:v>66.319999999999993</c:v>
                </c:pt>
                <c:pt idx="6539">
                  <c:v>66.31</c:v>
                </c:pt>
                <c:pt idx="6540">
                  <c:v>66.31</c:v>
                </c:pt>
                <c:pt idx="6541">
                  <c:v>66.31</c:v>
                </c:pt>
                <c:pt idx="6542">
                  <c:v>66.31</c:v>
                </c:pt>
                <c:pt idx="6543">
                  <c:v>66.319999999999993</c:v>
                </c:pt>
                <c:pt idx="6544">
                  <c:v>66.319999999999993</c:v>
                </c:pt>
                <c:pt idx="6545">
                  <c:v>66.31</c:v>
                </c:pt>
                <c:pt idx="6546">
                  <c:v>66.31</c:v>
                </c:pt>
                <c:pt idx="6547">
                  <c:v>66.31</c:v>
                </c:pt>
                <c:pt idx="6548">
                  <c:v>66.31</c:v>
                </c:pt>
                <c:pt idx="6549">
                  <c:v>66.31</c:v>
                </c:pt>
                <c:pt idx="6550">
                  <c:v>66.31</c:v>
                </c:pt>
                <c:pt idx="6551">
                  <c:v>66.31</c:v>
                </c:pt>
                <c:pt idx="6552">
                  <c:v>66.319999999999993</c:v>
                </c:pt>
                <c:pt idx="6553">
                  <c:v>66.33</c:v>
                </c:pt>
                <c:pt idx="6554">
                  <c:v>66.33</c:v>
                </c:pt>
                <c:pt idx="6555">
                  <c:v>66.33</c:v>
                </c:pt>
                <c:pt idx="6556">
                  <c:v>66.34</c:v>
                </c:pt>
                <c:pt idx="6557">
                  <c:v>66.34</c:v>
                </c:pt>
                <c:pt idx="6558">
                  <c:v>66.34</c:v>
                </c:pt>
                <c:pt idx="6559">
                  <c:v>66.34</c:v>
                </c:pt>
                <c:pt idx="6560">
                  <c:v>66.34</c:v>
                </c:pt>
                <c:pt idx="6561">
                  <c:v>66.34</c:v>
                </c:pt>
                <c:pt idx="6562">
                  <c:v>66.34</c:v>
                </c:pt>
                <c:pt idx="6563">
                  <c:v>66.34</c:v>
                </c:pt>
                <c:pt idx="6564">
                  <c:v>66.34</c:v>
                </c:pt>
                <c:pt idx="6565">
                  <c:v>66.349999999999994</c:v>
                </c:pt>
                <c:pt idx="6566">
                  <c:v>66.349999999999994</c:v>
                </c:pt>
                <c:pt idx="6567">
                  <c:v>66.349999999999994</c:v>
                </c:pt>
                <c:pt idx="6568">
                  <c:v>66.349999999999994</c:v>
                </c:pt>
                <c:pt idx="6569">
                  <c:v>66.349999999999994</c:v>
                </c:pt>
                <c:pt idx="6570">
                  <c:v>66.349999999999994</c:v>
                </c:pt>
                <c:pt idx="6571">
                  <c:v>66.34</c:v>
                </c:pt>
                <c:pt idx="6572">
                  <c:v>66.34</c:v>
                </c:pt>
                <c:pt idx="6573">
                  <c:v>66.33</c:v>
                </c:pt>
                <c:pt idx="6574">
                  <c:v>66.33</c:v>
                </c:pt>
                <c:pt idx="6575">
                  <c:v>66.319999999999993</c:v>
                </c:pt>
                <c:pt idx="6576">
                  <c:v>66.319999999999993</c:v>
                </c:pt>
                <c:pt idx="6577">
                  <c:v>66.319999999999993</c:v>
                </c:pt>
                <c:pt idx="6578">
                  <c:v>66.319999999999993</c:v>
                </c:pt>
                <c:pt idx="6579">
                  <c:v>66.31</c:v>
                </c:pt>
                <c:pt idx="6580">
                  <c:v>66.31</c:v>
                </c:pt>
                <c:pt idx="6581">
                  <c:v>66.31</c:v>
                </c:pt>
                <c:pt idx="6582">
                  <c:v>66.319999999999993</c:v>
                </c:pt>
                <c:pt idx="6583">
                  <c:v>66.319999999999993</c:v>
                </c:pt>
                <c:pt idx="6584">
                  <c:v>66.319999999999993</c:v>
                </c:pt>
                <c:pt idx="6585">
                  <c:v>66.33</c:v>
                </c:pt>
                <c:pt idx="6586">
                  <c:v>66.33</c:v>
                </c:pt>
                <c:pt idx="6587">
                  <c:v>66.33</c:v>
                </c:pt>
                <c:pt idx="6588">
                  <c:v>66.33</c:v>
                </c:pt>
                <c:pt idx="6589">
                  <c:v>66.33</c:v>
                </c:pt>
                <c:pt idx="6590">
                  <c:v>66.33</c:v>
                </c:pt>
                <c:pt idx="6591">
                  <c:v>66.33</c:v>
                </c:pt>
                <c:pt idx="6592">
                  <c:v>66.33</c:v>
                </c:pt>
                <c:pt idx="6593">
                  <c:v>66.319999999999993</c:v>
                </c:pt>
                <c:pt idx="6594">
                  <c:v>66.319999999999993</c:v>
                </c:pt>
                <c:pt idx="6595">
                  <c:v>66.319999999999993</c:v>
                </c:pt>
                <c:pt idx="6596">
                  <c:v>66.319999999999993</c:v>
                </c:pt>
                <c:pt idx="6597">
                  <c:v>66.319999999999993</c:v>
                </c:pt>
                <c:pt idx="6598">
                  <c:v>66.319999999999993</c:v>
                </c:pt>
                <c:pt idx="6599">
                  <c:v>66.319999999999993</c:v>
                </c:pt>
                <c:pt idx="6600">
                  <c:v>66.319999999999993</c:v>
                </c:pt>
                <c:pt idx="6601">
                  <c:v>66.319999999999993</c:v>
                </c:pt>
                <c:pt idx="6602">
                  <c:v>66.319999999999993</c:v>
                </c:pt>
                <c:pt idx="6603">
                  <c:v>66.31</c:v>
                </c:pt>
                <c:pt idx="6604">
                  <c:v>66.31</c:v>
                </c:pt>
                <c:pt idx="6605">
                  <c:v>66.31</c:v>
                </c:pt>
                <c:pt idx="6606">
                  <c:v>66.319999999999993</c:v>
                </c:pt>
                <c:pt idx="6607">
                  <c:v>66.319999999999993</c:v>
                </c:pt>
                <c:pt idx="6608">
                  <c:v>66.33</c:v>
                </c:pt>
                <c:pt idx="6609">
                  <c:v>66.33</c:v>
                </c:pt>
                <c:pt idx="6610">
                  <c:v>66.34</c:v>
                </c:pt>
                <c:pt idx="6611">
                  <c:v>66.34</c:v>
                </c:pt>
                <c:pt idx="6612">
                  <c:v>66.34</c:v>
                </c:pt>
                <c:pt idx="6613">
                  <c:v>66.34</c:v>
                </c:pt>
                <c:pt idx="6614">
                  <c:v>66.34</c:v>
                </c:pt>
                <c:pt idx="6615">
                  <c:v>66.33</c:v>
                </c:pt>
                <c:pt idx="6616">
                  <c:v>66.33</c:v>
                </c:pt>
                <c:pt idx="6617">
                  <c:v>66.319999999999993</c:v>
                </c:pt>
                <c:pt idx="6618">
                  <c:v>66.319999999999993</c:v>
                </c:pt>
                <c:pt idx="6619">
                  <c:v>66.319999999999993</c:v>
                </c:pt>
                <c:pt idx="6620">
                  <c:v>66.319999999999993</c:v>
                </c:pt>
                <c:pt idx="6621">
                  <c:v>66.33</c:v>
                </c:pt>
                <c:pt idx="6622">
                  <c:v>66.33</c:v>
                </c:pt>
                <c:pt idx="6623">
                  <c:v>66.33</c:v>
                </c:pt>
                <c:pt idx="6624">
                  <c:v>66.34</c:v>
                </c:pt>
                <c:pt idx="6625">
                  <c:v>66.34</c:v>
                </c:pt>
                <c:pt idx="6626">
                  <c:v>66.349999999999994</c:v>
                </c:pt>
                <c:pt idx="6627">
                  <c:v>66.349999999999994</c:v>
                </c:pt>
                <c:pt idx="6628">
                  <c:v>66.349999999999994</c:v>
                </c:pt>
                <c:pt idx="6629">
                  <c:v>66.349999999999994</c:v>
                </c:pt>
                <c:pt idx="6630">
                  <c:v>66.349999999999994</c:v>
                </c:pt>
                <c:pt idx="6631">
                  <c:v>66.349999999999994</c:v>
                </c:pt>
                <c:pt idx="6632">
                  <c:v>66.349999999999994</c:v>
                </c:pt>
                <c:pt idx="6633">
                  <c:v>66.349999999999994</c:v>
                </c:pt>
                <c:pt idx="6634">
                  <c:v>66.349999999999994</c:v>
                </c:pt>
                <c:pt idx="6635">
                  <c:v>66.349999999999994</c:v>
                </c:pt>
                <c:pt idx="6636">
                  <c:v>66.349999999999994</c:v>
                </c:pt>
                <c:pt idx="6637">
                  <c:v>66.349999999999994</c:v>
                </c:pt>
                <c:pt idx="6638">
                  <c:v>66.349999999999994</c:v>
                </c:pt>
                <c:pt idx="6639">
                  <c:v>66.34</c:v>
                </c:pt>
                <c:pt idx="6640">
                  <c:v>66.34</c:v>
                </c:pt>
                <c:pt idx="6641">
                  <c:v>66.34</c:v>
                </c:pt>
                <c:pt idx="6642">
                  <c:v>66.34</c:v>
                </c:pt>
                <c:pt idx="6643">
                  <c:v>66.34</c:v>
                </c:pt>
                <c:pt idx="6644">
                  <c:v>66.34</c:v>
                </c:pt>
                <c:pt idx="6645">
                  <c:v>66.34</c:v>
                </c:pt>
                <c:pt idx="6646">
                  <c:v>66.34</c:v>
                </c:pt>
                <c:pt idx="6647">
                  <c:v>66.34</c:v>
                </c:pt>
                <c:pt idx="6648">
                  <c:v>66.349999999999994</c:v>
                </c:pt>
                <c:pt idx="6649">
                  <c:v>66.349999999999994</c:v>
                </c:pt>
                <c:pt idx="6650">
                  <c:v>66.349999999999994</c:v>
                </c:pt>
                <c:pt idx="6651">
                  <c:v>66.36</c:v>
                </c:pt>
                <c:pt idx="6652">
                  <c:v>66.36</c:v>
                </c:pt>
                <c:pt idx="6653">
                  <c:v>66.36</c:v>
                </c:pt>
                <c:pt idx="6654">
                  <c:v>66.37</c:v>
                </c:pt>
                <c:pt idx="6655">
                  <c:v>66.37</c:v>
                </c:pt>
                <c:pt idx="6656">
                  <c:v>66.37</c:v>
                </c:pt>
                <c:pt idx="6657">
                  <c:v>66.37</c:v>
                </c:pt>
                <c:pt idx="6658">
                  <c:v>66.38</c:v>
                </c:pt>
                <c:pt idx="6659">
                  <c:v>66.38</c:v>
                </c:pt>
                <c:pt idx="6660">
                  <c:v>66.38</c:v>
                </c:pt>
                <c:pt idx="6661">
                  <c:v>66.38</c:v>
                </c:pt>
                <c:pt idx="6662">
                  <c:v>66.38</c:v>
                </c:pt>
                <c:pt idx="6663">
                  <c:v>66.38</c:v>
                </c:pt>
                <c:pt idx="6664">
                  <c:v>66.37</c:v>
                </c:pt>
                <c:pt idx="6665">
                  <c:v>66.37</c:v>
                </c:pt>
                <c:pt idx="6666">
                  <c:v>66.37</c:v>
                </c:pt>
                <c:pt idx="6667">
                  <c:v>66.36</c:v>
                </c:pt>
                <c:pt idx="6668">
                  <c:v>66.36</c:v>
                </c:pt>
                <c:pt idx="6669">
                  <c:v>66.36</c:v>
                </c:pt>
                <c:pt idx="6670">
                  <c:v>66.36</c:v>
                </c:pt>
                <c:pt idx="6671">
                  <c:v>66.36</c:v>
                </c:pt>
                <c:pt idx="6672">
                  <c:v>66.36</c:v>
                </c:pt>
                <c:pt idx="6673">
                  <c:v>66.37</c:v>
                </c:pt>
                <c:pt idx="6674">
                  <c:v>66.37</c:v>
                </c:pt>
                <c:pt idx="6675">
                  <c:v>66.38</c:v>
                </c:pt>
                <c:pt idx="6676">
                  <c:v>66.38</c:v>
                </c:pt>
                <c:pt idx="6677">
                  <c:v>66.37</c:v>
                </c:pt>
                <c:pt idx="6678">
                  <c:v>66.37</c:v>
                </c:pt>
                <c:pt idx="6679">
                  <c:v>66.36</c:v>
                </c:pt>
                <c:pt idx="6680">
                  <c:v>66.349999999999994</c:v>
                </c:pt>
                <c:pt idx="6681">
                  <c:v>66.349999999999994</c:v>
                </c:pt>
                <c:pt idx="6682">
                  <c:v>66.34</c:v>
                </c:pt>
                <c:pt idx="6683">
                  <c:v>66.34</c:v>
                </c:pt>
                <c:pt idx="6684">
                  <c:v>66.34</c:v>
                </c:pt>
                <c:pt idx="6685">
                  <c:v>66.34</c:v>
                </c:pt>
                <c:pt idx="6686">
                  <c:v>66.349999999999994</c:v>
                </c:pt>
                <c:pt idx="6687">
                  <c:v>66.349999999999994</c:v>
                </c:pt>
                <c:pt idx="6688">
                  <c:v>66.349999999999994</c:v>
                </c:pt>
                <c:pt idx="6689">
                  <c:v>66.349999999999994</c:v>
                </c:pt>
                <c:pt idx="6690">
                  <c:v>66.349999999999994</c:v>
                </c:pt>
                <c:pt idx="6691">
                  <c:v>66.349999999999994</c:v>
                </c:pt>
                <c:pt idx="6692">
                  <c:v>66.36</c:v>
                </c:pt>
                <c:pt idx="6693">
                  <c:v>66.36</c:v>
                </c:pt>
                <c:pt idx="6694">
                  <c:v>66.37</c:v>
                </c:pt>
                <c:pt idx="6695">
                  <c:v>66.38</c:v>
                </c:pt>
                <c:pt idx="6696">
                  <c:v>66.39</c:v>
                </c:pt>
                <c:pt idx="6697">
                  <c:v>66.39</c:v>
                </c:pt>
                <c:pt idx="6698">
                  <c:v>66.39</c:v>
                </c:pt>
                <c:pt idx="6699">
                  <c:v>66.38</c:v>
                </c:pt>
                <c:pt idx="6700">
                  <c:v>66.37</c:v>
                </c:pt>
                <c:pt idx="6701">
                  <c:v>66.37</c:v>
                </c:pt>
                <c:pt idx="6702">
                  <c:v>66.37</c:v>
                </c:pt>
                <c:pt idx="6703">
                  <c:v>66.37</c:v>
                </c:pt>
                <c:pt idx="6704">
                  <c:v>66.37</c:v>
                </c:pt>
                <c:pt idx="6705">
                  <c:v>66.37</c:v>
                </c:pt>
                <c:pt idx="6706">
                  <c:v>66.38</c:v>
                </c:pt>
                <c:pt idx="6707">
                  <c:v>66.38</c:v>
                </c:pt>
                <c:pt idx="6708">
                  <c:v>66.38</c:v>
                </c:pt>
                <c:pt idx="6709">
                  <c:v>66.38</c:v>
                </c:pt>
                <c:pt idx="6710">
                  <c:v>66.38</c:v>
                </c:pt>
                <c:pt idx="6711">
                  <c:v>66.38</c:v>
                </c:pt>
                <c:pt idx="6712">
                  <c:v>66.38</c:v>
                </c:pt>
                <c:pt idx="6713">
                  <c:v>66.38</c:v>
                </c:pt>
                <c:pt idx="6714">
                  <c:v>66.38</c:v>
                </c:pt>
                <c:pt idx="6715">
                  <c:v>66.38</c:v>
                </c:pt>
                <c:pt idx="6716">
                  <c:v>66.38</c:v>
                </c:pt>
                <c:pt idx="6717">
                  <c:v>66.38</c:v>
                </c:pt>
                <c:pt idx="6718">
                  <c:v>66.38</c:v>
                </c:pt>
                <c:pt idx="6719">
                  <c:v>66.37</c:v>
                </c:pt>
                <c:pt idx="6720">
                  <c:v>66.37</c:v>
                </c:pt>
                <c:pt idx="6721">
                  <c:v>66.37</c:v>
                </c:pt>
                <c:pt idx="6722">
                  <c:v>66.37</c:v>
                </c:pt>
                <c:pt idx="6723">
                  <c:v>66.37</c:v>
                </c:pt>
                <c:pt idx="6724">
                  <c:v>66.37</c:v>
                </c:pt>
                <c:pt idx="6725">
                  <c:v>66.37</c:v>
                </c:pt>
                <c:pt idx="6726">
                  <c:v>66.37</c:v>
                </c:pt>
                <c:pt idx="6727">
                  <c:v>66.36</c:v>
                </c:pt>
                <c:pt idx="6728">
                  <c:v>66.36</c:v>
                </c:pt>
                <c:pt idx="6729">
                  <c:v>66.36</c:v>
                </c:pt>
                <c:pt idx="6730">
                  <c:v>66.36</c:v>
                </c:pt>
                <c:pt idx="6731">
                  <c:v>66.37</c:v>
                </c:pt>
                <c:pt idx="6732">
                  <c:v>66.37</c:v>
                </c:pt>
                <c:pt idx="6733">
                  <c:v>66.38</c:v>
                </c:pt>
                <c:pt idx="6734">
                  <c:v>66.38</c:v>
                </c:pt>
                <c:pt idx="6735">
                  <c:v>66.39</c:v>
                </c:pt>
                <c:pt idx="6736">
                  <c:v>66.400000000000006</c:v>
                </c:pt>
                <c:pt idx="6737">
                  <c:v>66.41</c:v>
                </c:pt>
                <c:pt idx="6738">
                  <c:v>66.41</c:v>
                </c:pt>
                <c:pt idx="6739">
                  <c:v>66.42</c:v>
                </c:pt>
                <c:pt idx="6740">
                  <c:v>66.42</c:v>
                </c:pt>
                <c:pt idx="6741">
                  <c:v>66.430000000000007</c:v>
                </c:pt>
                <c:pt idx="6742">
                  <c:v>66.42</c:v>
                </c:pt>
                <c:pt idx="6743">
                  <c:v>66.42</c:v>
                </c:pt>
                <c:pt idx="6744">
                  <c:v>66.41</c:v>
                </c:pt>
                <c:pt idx="6745">
                  <c:v>66.41</c:v>
                </c:pt>
                <c:pt idx="6746">
                  <c:v>66.400000000000006</c:v>
                </c:pt>
                <c:pt idx="6747">
                  <c:v>66.400000000000006</c:v>
                </c:pt>
                <c:pt idx="6748">
                  <c:v>66.400000000000006</c:v>
                </c:pt>
                <c:pt idx="6749">
                  <c:v>66.400000000000006</c:v>
                </c:pt>
                <c:pt idx="6750">
                  <c:v>66.400000000000006</c:v>
                </c:pt>
                <c:pt idx="6751">
                  <c:v>66.41</c:v>
                </c:pt>
                <c:pt idx="6752">
                  <c:v>66.41</c:v>
                </c:pt>
                <c:pt idx="6753">
                  <c:v>66.41</c:v>
                </c:pt>
                <c:pt idx="6754">
                  <c:v>66.41</c:v>
                </c:pt>
                <c:pt idx="6755">
                  <c:v>66.41</c:v>
                </c:pt>
                <c:pt idx="6756">
                  <c:v>66.41</c:v>
                </c:pt>
                <c:pt idx="6757">
                  <c:v>66.41</c:v>
                </c:pt>
                <c:pt idx="6758">
                  <c:v>66.41</c:v>
                </c:pt>
                <c:pt idx="6759">
                  <c:v>66.41</c:v>
                </c:pt>
                <c:pt idx="6760">
                  <c:v>66.400000000000006</c:v>
                </c:pt>
                <c:pt idx="6761">
                  <c:v>66.400000000000006</c:v>
                </c:pt>
                <c:pt idx="6762">
                  <c:v>66.400000000000006</c:v>
                </c:pt>
                <c:pt idx="6763">
                  <c:v>66.39</c:v>
                </c:pt>
                <c:pt idx="6764">
                  <c:v>66.39</c:v>
                </c:pt>
                <c:pt idx="6765">
                  <c:v>66.39</c:v>
                </c:pt>
                <c:pt idx="6766">
                  <c:v>66.39</c:v>
                </c:pt>
                <c:pt idx="6767">
                  <c:v>66.39</c:v>
                </c:pt>
                <c:pt idx="6768">
                  <c:v>66.39</c:v>
                </c:pt>
                <c:pt idx="6769">
                  <c:v>66.400000000000006</c:v>
                </c:pt>
                <c:pt idx="6770">
                  <c:v>66.400000000000006</c:v>
                </c:pt>
                <c:pt idx="6771">
                  <c:v>66.400000000000006</c:v>
                </c:pt>
                <c:pt idx="6772">
                  <c:v>66.400000000000006</c:v>
                </c:pt>
                <c:pt idx="6773">
                  <c:v>66.400000000000006</c:v>
                </c:pt>
                <c:pt idx="6774">
                  <c:v>66.400000000000006</c:v>
                </c:pt>
                <c:pt idx="6775">
                  <c:v>66.39</c:v>
                </c:pt>
                <c:pt idx="6776">
                  <c:v>66.400000000000006</c:v>
                </c:pt>
                <c:pt idx="6777">
                  <c:v>66.400000000000006</c:v>
                </c:pt>
                <c:pt idx="6778">
                  <c:v>66.41</c:v>
                </c:pt>
                <c:pt idx="6779">
                  <c:v>66.41</c:v>
                </c:pt>
                <c:pt idx="6780">
                  <c:v>66.42</c:v>
                </c:pt>
                <c:pt idx="6781">
                  <c:v>66.430000000000007</c:v>
                </c:pt>
                <c:pt idx="6782">
                  <c:v>66.44</c:v>
                </c:pt>
                <c:pt idx="6783">
                  <c:v>66.430000000000007</c:v>
                </c:pt>
                <c:pt idx="6784">
                  <c:v>66.430000000000007</c:v>
                </c:pt>
                <c:pt idx="6785">
                  <c:v>66.42</c:v>
                </c:pt>
                <c:pt idx="6786">
                  <c:v>66.41</c:v>
                </c:pt>
                <c:pt idx="6787">
                  <c:v>66.400000000000006</c:v>
                </c:pt>
                <c:pt idx="6788">
                  <c:v>66.400000000000006</c:v>
                </c:pt>
                <c:pt idx="6789">
                  <c:v>66.41</c:v>
                </c:pt>
                <c:pt idx="6790">
                  <c:v>66.42</c:v>
                </c:pt>
                <c:pt idx="6791">
                  <c:v>66.430000000000007</c:v>
                </c:pt>
                <c:pt idx="6792">
                  <c:v>66.44</c:v>
                </c:pt>
                <c:pt idx="6793">
                  <c:v>66.44</c:v>
                </c:pt>
                <c:pt idx="6794">
                  <c:v>66.44</c:v>
                </c:pt>
                <c:pt idx="6795">
                  <c:v>66.430000000000007</c:v>
                </c:pt>
                <c:pt idx="6796">
                  <c:v>66.42</c:v>
                </c:pt>
                <c:pt idx="6797">
                  <c:v>66.42</c:v>
                </c:pt>
                <c:pt idx="6798">
                  <c:v>66.42</c:v>
                </c:pt>
                <c:pt idx="6799">
                  <c:v>66.42</c:v>
                </c:pt>
                <c:pt idx="6800">
                  <c:v>66.42</c:v>
                </c:pt>
                <c:pt idx="6801">
                  <c:v>66.42</c:v>
                </c:pt>
                <c:pt idx="6802">
                  <c:v>66.42</c:v>
                </c:pt>
                <c:pt idx="6803">
                  <c:v>66.42</c:v>
                </c:pt>
                <c:pt idx="6804">
                  <c:v>66.41</c:v>
                </c:pt>
                <c:pt idx="6805">
                  <c:v>66.41</c:v>
                </c:pt>
                <c:pt idx="6806">
                  <c:v>66.400000000000006</c:v>
                </c:pt>
                <c:pt idx="6807">
                  <c:v>66.39</c:v>
                </c:pt>
                <c:pt idx="6808">
                  <c:v>66.39</c:v>
                </c:pt>
                <c:pt idx="6809">
                  <c:v>66.38</c:v>
                </c:pt>
                <c:pt idx="6810">
                  <c:v>66.37</c:v>
                </c:pt>
                <c:pt idx="6811">
                  <c:v>66.37</c:v>
                </c:pt>
                <c:pt idx="6812">
                  <c:v>66.36</c:v>
                </c:pt>
                <c:pt idx="6813">
                  <c:v>66.349999999999994</c:v>
                </c:pt>
                <c:pt idx="6814">
                  <c:v>66.349999999999994</c:v>
                </c:pt>
                <c:pt idx="6815">
                  <c:v>66.349999999999994</c:v>
                </c:pt>
                <c:pt idx="6816">
                  <c:v>66.349999999999994</c:v>
                </c:pt>
                <c:pt idx="6817">
                  <c:v>66.36</c:v>
                </c:pt>
                <c:pt idx="6818">
                  <c:v>66.36</c:v>
                </c:pt>
                <c:pt idx="6819">
                  <c:v>66.37</c:v>
                </c:pt>
                <c:pt idx="6820">
                  <c:v>66.38</c:v>
                </c:pt>
                <c:pt idx="6821">
                  <c:v>66.38</c:v>
                </c:pt>
                <c:pt idx="6822">
                  <c:v>66.39</c:v>
                </c:pt>
                <c:pt idx="6823">
                  <c:v>66.39</c:v>
                </c:pt>
                <c:pt idx="6824">
                  <c:v>66.39</c:v>
                </c:pt>
                <c:pt idx="6825">
                  <c:v>66.39</c:v>
                </c:pt>
                <c:pt idx="6826">
                  <c:v>66.39</c:v>
                </c:pt>
                <c:pt idx="6827">
                  <c:v>66.38</c:v>
                </c:pt>
                <c:pt idx="6828">
                  <c:v>66.38</c:v>
                </c:pt>
                <c:pt idx="6829">
                  <c:v>66.37</c:v>
                </c:pt>
                <c:pt idx="6830">
                  <c:v>66.36</c:v>
                </c:pt>
                <c:pt idx="6831">
                  <c:v>66.36</c:v>
                </c:pt>
                <c:pt idx="6832">
                  <c:v>66.36</c:v>
                </c:pt>
                <c:pt idx="6833">
                  <c:v>66.36</c:v>
                </c:pt>
                <c:pt idx="6834">
                  <c:v>66.36</c:v>
                </c:pt>
                <c:pt idx="6835">
                  <c:v>66.36</c:v>
                </c:pt>
                <c:pt idx="6836">
                  <c:v>66.36</c:v>
                </c:pt>
                <c:pt idx="6837">
                  <c:v>66.36</c:v>
                </c:pt>
                <c:pt idx="6838">
                  <c:v>66.36</c:v>
                </c:pt>
                <c:pt idx="6839">
                  <c:v>66.36</c:v>
                </c:pt>
                <c:pt idx="6840">
                  <c:v>66.36</c:v>
                </c:pt>
                <c:pt idx="6841">
                  <c:v>66.36</c:v>
                </c:pt>
                <c:pt idx="6842">
                  <c:v>66.36</c:v>
                </c:pt>
                <c:pt idx="6843">
                  <c:v>66.36</c:v>
                </c:pt>
                <c:pt idx="6844">
                  <c:v>66.36</c:v>
                </c:pt>
                <c:pt idx="6845">
                  <c:v>66.36</c:v>
                </c:pt>
                <c:pt idx="6846">
                  <c:v>66.36</c:v>
                </c:pt>
                <c:pt idx="6847">
                  <c:v>66.36</c:v>
                </c:pt>
                <c:pt idx="6848">
                  <c:v>66.36</c:v>
                </c:pt>
                <c:pt idx="6849">
                  <c:v>66.36</c:v>
                </c:pt>
                <c:pt idx="6850">
                  <c:v>66.349999999999994</c:v>
                </c:pt>
                <c:pt idx="6851">
                  <c:v>66.349999999999994</c:v>
                </c:pt>
                <c:pt idx="6852">
                  <c:v>66.34</c:v>
                </c:pt>
                <c:pt idx="6853">
                  <c:v>66.34</c:v>
                </c:pt>
                <c:pt idx="6854">
                  <c:v>66.34</c:v>
                </c:pt>
                <c:pt idx="6855">
                  <c:v>66.34</c:v>
                </c:pt>
                <c:pt idx="6856">
                  <c:v>66.34</c:v>
                </c:pt>
                <c:pt idx="6857">
                  <c:v>66.34</c:v>
                </c:pt>
                <c:pt idx="6858">
                  <c:v>66.34</c:v>
                </c:pt>
                <c:pt idx="6859">
                  <c:v>66.34</c:v>
                </c:pt>
                <c:pt idx="6860">
                  <c:v>66.34</c:v>
                </c:pt>
                <c:pt idx="6861">
                  <c:v>66.349999999999994</c:v>
                </c:pt>
                <c:pt idx="6862">
                  <c:v>66.349999999999994</c:v>
                </c:pt>
                <c:pt idx="6863">
                  <c:v>66.349999999999994</c:v>
                </c:pt>
                <c:pt idx="6864">
                  <c:v>66.36</c:v>
                </c:pt>
                <c:pt idx="6865">
                  <c:v>66.37</c:v>
                </c:pt>
                <c:pt idx="6866">
                  <c:v>66.38</c:v>
                </c:pt>
                <c:pt idx="6867">
                  <c:v>66.38</c:v>
                </c:pt>
                <c:pt idx="6868">
                  <c:v>66.39</c:v>
                </c:pt>
                <c:pt idx="6869">
                  <c:v>66.39</c:v>
                </c:pt>
                <c:pt idx="6870">
                  <c:v>66.39</c:v>
                </c:pt>
                <c:pt idx="6871">
                  <c:v>66.39</c:v>
                </c:pt>
                <c:pt idx="6872">
                  <c:v>66.38</c:v>
                </c:pt>
                <c:pt idx="6873">
                  <c:v>66.38</c:v>
                </c:pt>
                <c:pt idx="6874">
                  <c:v>66.37</c:v>
                </c:pt>
                <c:pt idx="6875">
                  <c:v>66.36</c:v>
                </c:pt>
                <c:pt idx="6876">
                  <c:v>66.36</c:v>
                </c:pt>
                <c:pt idx="6877">
                  <c:v>66.349999999999994</c:v>
                </c:pt>
                <c:pt idx="6878">
                  <c:v>66.349999999999994</c:v>
                </c:pt>
                <c:pt idx="6879">
                  <c:v>66.349999999999994</c:v>
                </c:pt>
                <c:pt idx="6880">
                  <c:v>66.349999999999994</c:v>
                </c:pt>
                <c:pt idx="6881">
                  <c:v>66.349999999999994</c:v>
                </c:pt>
                <c:pt idx="6882">
                  <c:v>66.36</c:v>
                </c:pt>
                <c:pt idx="6883">
                  <c:v>66.36</c:v>
                </c:pt>
                <c:pt idx="6884">
                  <c:v>66.36</c:v>
                </c:pt>
                <c:pt idx="6885">
                  <c:v>66.36</c:v>
                </c:pt>
                <c:pt idx="6886">
                  <c:v>66.36</c:v>
                </c:pt>
                <c:pt idx="6887">
                  <c:v>66.36</c:v>
                </c:pt>
                <c:pt idx="6888">
                  <c:v>66.36</c:v>
                </c:pt>
                <c:pt idx="6889">
                  <c:v>66.36</c:v>
                </c:pt>
                <c:pt idx="6890">
                  <c:v>66.36</c:v>
                </c:pt>
                <c:pt idx="6891">
                  <c:v>66.36</c:v>
                </c:pt>
                <c:pt idx="6892">
                  <c:v>66.36</c:v>
                </c:pt>
                <c:pt idx="6893">
                  <c:v>66.36</c:v>
                </c:pt>
                <c:pt idx="6894">
                  <c:v>66.36</c:v>
                </c:pt>
                <c:pt idx="6895">
                  <c:v>66.36</c:v>
                </c:pt>
                <c:pt idx="6896">
                  <c:v>66.37</c:v>
                </c:pt>
                <c:pt idx="6897">
                  <c:v>66.37</c:v>
                </c:pt>
                <c:pt idx="6898">
                  <c:v>66.37</c:v>
                </c:pt>
                <c:pt idx="6899">
                  <c:v>66.37</c:v>
                </c:pt>
                <c:pt idx="6900">
                  <c:v>66.36</c:v>
                </c:pt>
                <c:pt idx="6901">
                  <c:v>66.349999999999994</c:v>
                </c:pt>
                <c:pt idx="6902">
                  <c:v>66.349999999999994</c:v>
                </c:pt>
                <c:pt idx="6903">
                  <c:v>66.34</c:v>
                </c:pt>
                <c:pt idx="6904">
                  <c:v>66.33</c:v>
                </c:pt>
                <c:pt idx="6905">
                  <c:v>66.33</c:v>
                </c:pt>
                <c:pt idx="6906">
                  <c:v>66.34</c:v>
                </c:pt>
                <c:pt idx="6907">
                  <c:v>66.34</c:v>
                </c:pt>
                <c:pt idx="6908">
                  <c:v>66.349999999999994</c:v>
                </c:pt>
                <c:pt idx="6909">
                  <c:v>66.36</c:v>
                </c:pt>
                <c:pt idx="6910">
                  <c:v>66.36</c:v>
                </c:pt>
                <c:pt idx="6911">
                  <c:v>66.37</c:v>
                </c:pt>
                <c:pt idx="6912">
                  <c:v>66.37</c:v>
                </c:pt>
                <c:pt idx="6913">
                  <c:v>66.38</c:v>
                </c:pt>
                <c:pt idx="6914">
                  <c:v>66.38</c:v>
                </c:pt>
                <c:pt idx="6915">
                  <c:v>66.38</c:v>
                </c:pt>
                <c:pt idx="6916">
                  <c:v>66.38</c:v>
                </c:pt>
                <c:pt idx="6917">
                  <c:v>66.39</c:v>
                </c:pt>
                <c:pt idx="6918">
                  <c:v>66.39</c:v>
                </c:pt>
                <c:pt idx="6919">
                  <c:v>66.38</c:v>
                </c:pt>
                <c:pt idx="6920">
                  <c:v>66.38</c:v>
                </c:pt>
                <c:pt idx="6921">
                  <c:v>66.37</c:v>
                </c:pt>
                <c:pt idx="6922">
                  <c:v>66.37</c:v>
                </c:pt>
                <c:pt idx="6923">
                  <c:v>66.36</c:v>
                </c:pt>
                <c:pt idx="6924">
                  <c:v>66.36</c:v>
                </c:pt>
                <c:pt idx="6925">
                  <c:v>66.36</c:v>
                </c:pt>
                <c:pt idx="6926">
                  <c:v>66.36</c:v>
                </c:pt>
                <c:pt idx="6927">
                  <c:v>66.36</c:v>
                </c:pt>
                <c:pt idx="6928">
                  <c:v>66.36</c:v>
                </c:pt>
                <c:pt idx="6929">
                  <c:v>66.36</c:v>
                </c:pt>
                <c:pt idx="6930">
                  <c:v>66.36</c:v>
                </c:pt>
                <c:pt idx="6931">
                  <c:v>66.37</c:v>
                </c:pt>
                <c:pt idx="6932">
                  <c:v>66.37</c:v>
                </c:pt>
                <c:pt idx="6933">
                  <c:v>66.38</c:v>
                </c:pt>
                <c:pt idx="6934">
                  <c:v>66.39</c:v>
                </c:pt>
                <c:pt idx="6935">
                  <c:v>66.400000000000006</c:v>
                </c:pt>
                <c:pt idx="6936">
                  <c:v>66.400000000000006</c:v>
                </c:pt>
                <c:pt idx="6937">
                  <c:v>66.39</c:v>
                </c:pt>
                <c:pt idx="6938">
                  <c:v>66.38</c:v>
                </c:pt>
                <c:pt idx="6939">
                  <c:v>66.37</c:v>
                </c:pt>
                <c:pt idx="6940">
                  <c:v>66.36</c:v>
                </c:pt>
                <c:pt idx="6941">
                  <c:v>66.36</c:v>
                </c:pt>
                <c:pt idx="6942">
                  <c:v>66.36</c:v>
                </c:pt>
                <c:pt idx="6943">
                  <c:v>66.36</c:v>
                </c:pt>
                <c:pt idx="6944">
                  <c:v>66.37</c:v>
                </c:pt>
                <c:pt idx="6945">
                  <c:v>66.37</c:v>
                </c:pt>
                <c:pt idx="6946">
                  <c:v>66.37</c:v>
                </c:pt>
                <c:pt idx="6947">
                  <c:v>66.37</c:v>
                </c:pt>
                <c:pt idx="6948">
                  <c:v>66.37</c:v>
                </c:pt>
                <c:pt idx="6949">
                  <c:v>66.37</c:v>
                </c:pt>
                <c:pt idx="6950">
                  <c:v>66.37</c:v>
                </c:pt>
                <c:pt idx="6951">
                  <c:v>66.37</c:v>
                </c:pt>
                <c:pt idx="6952">
                  <c:v>66.37</c:v>
                </c:pt>
                <c:pt idx="6953">
                  <c:v>66.37</c:v>
                </c:pt>
                <c:pt idx="6954">
                  <c:v>66.36</c:v>
                </c:pt>
                <c:pt idx="6955">
                  <c:v>66.349999999999994</c:v>
                </c:pt>
                <c:pt idx="6956">
                  <c:v>66.349999999999994</c:v>
                </c:pt>
                <c:pt idx="6957">
                  <c:v>66.34</c:v>
                </c:pt>
                <c:pt idx="6958">
                  <c:v>66.33</c:v>
                </c:pt>
                <c:pt idx="6959">
                  <c:v>66.33</c:v>
                </c:pt>
                <c:pt idx="6960">
                  <c:v>66.33</c:v>
                </c:pt>
                <c:pt idx="6961">
                  <c:v>66.33</c:v>
                </c:pt>
                <c:pt idx="6962">
                  <c:v>66.34</c:v>
                </c:pt>
                <c:pt idx="6963">
                  <c:v>66.34</c:v>
                </c:pt>
                <c:pt idx="6964">
                  <c:v>66.349999999999994</c:v>
                </c:pt>
                <c:pt idx="6965">
                  <c:v>66.349999999999994</c:v>
                </c:pt>
                <c:pt idx="6966">
                  <c:v>66.349999999999994</c:v>
                </c:pt>
                <c:pt idx="6967">
                  <c:v>66.349999999999994</c:v>
                </c:pt>
                <c:pt idx="6968">
                  <c:v>66.349999999999994</c:v>
                </c:pt>
                <c:pt idx="6969">
                  <c:v>66.349999999999994</c:v>
                </c:pt>
                <c:pt idx="6970">
                  <c:v>66.349999999999994</c:v>
                </c:pt>
                <c:pt idx="6971">
                  <c:v>66.34</c:v>
                </c:pt>
                <c:pt idx="6972">
                  <c:v>66.34</c:v>
                </c:pt>
                <c:pt idx="6973">
                  <c:v>66.34</c:v>
                </c:pt>
                <c:pt idx="6974">
                  <c:v>66.34</c:v>
                </c:pt>
                <c:pt idx="6975">
                  <c:v>66.34</c:v>
                </c:pt>
                <c:pt idx="6976">
                  <c:v>66.34</c:v>
                </c:pt>
                <c:pt idx="6977">
                  <c:v>66.34</c:v>
                </c:pt>
                <c:pt idx="6978">
                  <c:v>66.34</c:v>
                </c:pt>
                <c:pt idx="6979">
                  <c:v>66.34</c:v>
                </c:pt>
                <c:pt idx="6980">
                  <c:v>66.34</c:v>
                </c:pt>
                <c:pt idx="6981">
                  <c:v>66.33</c:v>
                </c:pt>
                <c:pt idx="6982">
                  <c:v>66.33</c:v>
                </c:pt>
                <c:pt idx="6983">
                  <c:v>66.33</c:v>
                </c:pt>
                <c:pt idx="6984">
                  <c:v>66.33</c:v>
                </c:pt>
                <c:pt idx="6985">
                  <c:v>66.33</c:v>
                </c:pt>
                <c:pt idx="6986">
                  <c:v>66.33</c:v>
                </c:pt>
                <c:pt idx="6987">
                  <c:v>66.34</c:v>
                </c:pt>
                <c:pt idx="6988">
                  <c:v>66.34</c:v>
                </c:pt>
                <c:pt idx="6989">
                  <c:v>66.34</c:v>
                </c:pt>
                <c:pt idx="6990">
                  <c:v>66.34</c:v>
                </c:pt>
                <c:pt idx="6991">
                  <c:v>66.33</c:v>
                </c:pt>
                <c:pt idx="6992">
                  <c:v>66.33</c:v>
                </c:pt>
                <c:pt idx="6993">
                  <c:v>66.319999999999993</c:v>
                </c:pt>
                <c:pt idx="6994">
                  <c:v>66.319999999999993</c:v>
                </c:pt>
                <c:pt idx="6995">
                  <c:v>66.31</c:v>
                </c:pt>
                <c:pt idx="6996">
                  <c:v>66.31</c:v>
                </c:pt>
                <c:pt idx="6997">
                  <c:v>66.31</c:v>
                </c:pt>
                <c:pt idx="6998">
                  <c:v>66.319999999999993</c:v>
                </c:pt>
                <c:pt idx="6999">
                  <c:v>66.319999999999993</c:v>
                </c:pt>
                <c:pt idx="7000">
                  <c:v>66.319999999999993</c:v>
                </c:pt>
                <c:pt idx="7001">
                  <c:v>66.33</c:v>
                </c:pt>
                <c:pt idx="7002">
                  <c:v>66.33</c:v>
                </c:pt>
                <c:pt idx="7003">
                  <c:v>66.34</c:v>
                </c:pt>
                <c:pt idx="7004">
                  <c:v>66.349999999999994</c:v>
                </c:pt>
                <c:pt idx="7005">
                  <c:v>66.349999999999994</c:v>
                </c:pt>
                <c:pt idx="7006">
                  <c:v>66.36</c:v>
                </c:pt>
                <c:pt idx="7007">
                  <c:v>66.37</c:v>
                </c:pt>
                <c:pt idx="7008">
                  <c:v>66.37</c:v>
                </c:pt>
                <c:pt idx="7009">
                  <c:v>66.37</c:v>
                </c:pt>
                <c:pt idx="7010">
                  <c:v>66.36</c:v>
                </c:pt>
                <c:pt idx="7011">
                  <c:v>66.36</c:v>
                </c:pt>
                <c:pt idx="7012">
                  <c:v>66.349999999999994</c:v>
                </c:pt>
                <c:pt idx="7013">
                  <c:v>66.34</c:v>
                </c:pt>
                <c:pt idx="7014">
                  <c:v>66.34</c:v>
                </c:pt>
                <c:pt idx="7015">
                  <c:v>66.34</c:v>
                </c:pt>
                <c:pt idx="7016">
                  <c:v>66.34</c:v>
                </c:pt>
                <c:pt idx="7017">
                  <c:v>66.34</c:v>
                </c:pt>
                <c:pt idx="7018">
                  <c:v>66.349999999999994</c:v>
                </c:pt>
                <c:pt idx="7019">
                  <c:v>66.349999999999994</c:v>
                </c:pt>
                <c:pt idx="7020">
                  <c:v>66.349999999999994</c:v>
                </c:pt>
                <c:pt idx="7021">
                  <c:v>66.36</c:v>
                </c:pt>
                <c:pt idx="7022">
                  <c:v>66.36</c:v>
                </c:pt>
                <c:pt idx="7023">
                  <c:v>66.349999999999994</c:v>
                </c:pt>
                <c:pt idx="7024">
                  <c:v>66.349999999999994</c:v>
                </c:pt>
                <c:pt idx="7025">
                  <c:v>66.349999999999994</c:v>
                </c:pt>
                <c:pt idx="7026">
                  <c:v>66.349999999999994</c:v>
                </c:pt>
                <c:pt idx="7027">
                  <c:v>66.349999999999994</c:v>
                </c:pt>
                <c:pt idx="7028">
                  <c:v>66.349999999999994</c:v>
                </c:pt>
                <c:pt idx="7029">
                  <c:v>66.349999999999994</c:v>
                </c:pt>
                <c:pt idx="7030">
                  <c:v>66.349999999999994</c:v>
                </c:pt>
                <c:pt idx="7031">
                  <c:v>66.349999999999994</c:v>
                </c:pt>
                <c:pt idx="7032">
                  <c:v>66.349999999999994</c:v>
                </c:pt>
                <c:pt idx="7033">
                  <c:v>66.349999999999994</c:v>
                </c:pt>
                <c:pt idx="7034">
                  <c:v>66.34</c:v>
                </c:pt>
                <c:pt idx="7035">
                  <c:v>66.34</c:v>
                </c:pt>
                <c:pt idx="7036">
                  <c:v>66.34</c:v>
                </c:pt>
                <c:pt idx="7037">
                  <c:v>66.34</c:v>
                </c:pt>
                <c:pt idx="7038">
                  <c:v>66.34</c:v>
                </c:pt>
                <c:pt idx="7039">
                  <c:v>66.34</c:v>
                </c:pt>
                <c:pt idx="7040">
                  <c:v>66.34</c:v>
                </c:pt>
                <c:pt idx="7041">
                  <c:v>66.349999999999994</c:v>
                </c:pt>
                <c:pt idx="7042">
                  <c:v>66.349999999999994</c:v>
                </c:pt>
                <c:pt idx="7043">
                  <c:v>66.349999999999994</c:v>
                </c:pt>
                <c:pt idx="7044">
                  <c:v>66.349999999999994</c:v>
                </c:pt>
                <c:pt idx="7045">
                  <c:v>66.349999999999994</c:v>
                </c:pt>
                <c:pt idx="7046">
                  <c:v>66.349999999999994</c:v>
                </c:pt>
                <c:pt idx="7047">
                  <c:v>66.349999999999994</c:v>
                </c:pt>
                <c:pt idx="7048">
                  <c:v>66.349999999999994</c:v>
                </c:pt>
                <c:pt idx="7049">
                  <c:v>66.349999999999994</c:v>
                </c:pt>
                <c:pt idx="7050">
                  <c:v>66.36</c:v>
                </c:pt>
                <c:pt idx="7051">
                  <c:v>66.37</c:v>
                </c:pt>
                <c:pt idx="7052">
                  <c:v>66.38</c:v>
                </c:pt>
                <c:pt idx="7053">
                  <c:v>66.39</c:v>
                </c:pt>
                <c:pt idx="7054">
                  <c:v>66.39</c:v>
                </c:pt>
                <c:pt idx="7055">
                  <c:v>66.38</c:v>
                </c:pt>
                <c:pt idx="7056">
                  <c:v>66.37</c:v>
                </c:pt>
                <c:pt idx="7057">
                  <c:v>66.349999999999994</c:v>
                </c:pt>
                <c:pt idx="7058">
                  <c:v>66.34</c:v>
                </c:pt>
                <c:pt idx="7059">
                  <c:v>66.33</c:v>
                </c:pt>
                <c:pt idx="7060">
                  <c:v>66.33</c:v>
                </c:pt>
                <c:pt idx="7061">
                  <c:v>66.33</c:v>
                </c:pt>
                <c:pt idx="7062">
                  <c:v>66.34</c:v>
                </c:pt>
                <c:pt idx="7063">
                  <c:v>66.349999999999994</c:v>
                </c:pt>
                <c:pt idx="7064">
                  <c:v>66.349999999999994</c:v>
                </c:pt>
                <c:pt idx="7065">
                  <c:v>66.36</c:v>
                </c:pt>
                <c:pt idx="7066">
                  <c:v>66.36</c:v>
                </c:pt>
                <c:pt idx="7067">
                  <c:v>66.36</c:v>
                </c:pt>
                <c:pt idx="7068">
                  <c:v>66.36</c:v>
                </c:pt>
                <c:pt idx="7069">
                  <c:v>66.349999999999994</c:v>
                </c:pt>
                <c:pt idx="7070">
                  <c:v>66.34</c:v>
                </c:pt>
                <c:pt idx="7071">
                  <c:v>66.34</c:v>
                </c:pt>
                <c:pt idx="7072">
                  <c:v>66.33</c:v>
                </c:pt>
                <c:pt idx="7073">
                  <c:v>66.33</c:v>
                </c:pt>
                <c:pt idx="7074">
                  <c:v>66.33</c:v>
                </c:pt>
                <c:pt idx="7075">
                  <c:v>66.33</c:v>
                </c:pt>
                <c:pt idx="7076">
                  <c:v>66.33</c:v>
                </c:pt>
                <c:pt idx="7077">
                  <c:v>66.33</c:v>
                </c:pt>
                <c:pt idx="7078">
                  <c:v>66.33</c:v>
                </c:pt>
                <c:pt idx="7079">
                  <c:v>66.33</c:v>
                </c:pt>
                <c:pt idx="7080">
                  <c:v>66.34</c:v>
                </c:pt>
                <c:pt idx="7081">
                  <c:v>66.349999999999994</c:v>
                </c:pt>
                <c:pt idx="7082">
                  <c:v>66.36</c:v>
                </c:pt>
                <c:pt idx="7083">
                  <c:v>66.38</c:v>
                </c:pt>
                <c:pt idx="7084">
                  <c:v>66.38</c:v>
                </c:pt>
                <c:pt idx="7085">
                  <c:v>66.39</c:v>
                </c:pt>
                <c:pt idx="7086">
                  <c:v>66.38</c:v>
                </c:pt>
                <c:pt idx="7087">
                  <c:v>66.37</c:v>
                </c:pt>
                <c:pt idx="7088">
                  <c:v>66.37</c:v>
                </c:pt>
                <c:pt idx="7089">
                  <c:v>66.36</c:v>
                </c:pt>
                <c:pt idx="7090">
                  <c:v>66.36</c:v>
                </c:pt>
                <c:pt idx="7091">
                  <c:v>66.36</c:v>
                </c:pt>
                <c:pt idx="7092">
                  <c:v>66.37</c:v>
                </c:pt>
                <c:pt idx="7093">
                  <c:v>66.38</c:v>
                </c:pt>
                <c:pt idx="7094">
                  <c:v>66.39</c:v>
                </c:pt>
                <c:pt idx="7095">
                  <c:v>66.39</c:v>
                </c:pt>
                <c:pt idx="7096">
                  <c:v>66.39</c:v>
                </c:pt>
                <c:pt idx="7097">
                  <c:v>66.38</c:v>
                </c:pt>
                <c:pt idx="7098">
                  <c:v>66.37</c:v>
                </c:pt>
                <c:pt idx="7099">
                  <c:v>66.36</c:v>
                </c:pt>
                <c:pt idx="7100">
                  <c:v>66.349999999999994</c:v>
                </c:pt>
                <c:pt idx="7101">
                  <c:v>66.34</c:v>
                </c:pt>
                <c:pt idx="7102">
                  <c:v>66.34</c:v>
                </c:pt>
                <c:pt idx="7103">
                  <c:v>66.349999999999994</c:v>
                </c:pt>
                <c:pt idx="7104">
                  <c:v>66.349999999999994</c:v>
                </c:pt>
                <c:pt idx="7105">
                  <c:v>66.36</c:v>
                </c:pt>
                <c:pt idx="7106">
                  <c:v>66.36</c:v>
                </c:pt>
                <c:pt idx="7107">
                  <c:v>66.37</c:v>
                </c:pt>
                <c:pt idx="7108">
                  <c:v>66.36</c:v>
                </c:pt>
                <c:pt idx="7109">
                  <c:v>66.36</c:v>
                </c:pt>
                <c:pt idx="7110">
                  <c:v>66.36</c:v>
                </c:pt>
                <c:pt idx="7111">
                  <c:v>66.349999999999994</c:v>
                </c:pt>
                <c:pt idx="7112">
                  <c:v>66.349999999999994</c:v>
                </c:pt>
                <c:pt idx="7113">
                  <c:v>66.34</c:v>
                </c:pt>
                <c:pt idx="7114">
                  <c:v>66.34</c:v>
                </c:pt>
                <c:pt idx="7115">
                  <c:v>66.34</c:v>
                </c:pt>
                <c:pt idx="7116">
                  <c:v>66.34</c:v>
                </c:pt>
                <c:pt idx="7117">
                  <c:v>66.34</c:v>
                </c:pt>
                <c:pt idx="7118">
                  <c:v>66.34</c:v>
                </c:pt>
                <c:pt idx="7119">
                  <c:v>66.34</c:v>
                </c:pt>
                <c:pt idx="7120">
                  <c:v>66.349999999999994</c:v>
                </c:pt>
                <c:pt idx="7121">
                  <c:v>66.349999999999994</c:v>
                </c:pt>
                <c:pt idx="7122">
                  <c:v>66.349999999999994</c:v>
                </c:pt>
                <c:pt idx="7123">
                  <c:v>66.349999999999994</c:v>
                </c:pt>
                <c:pt idx="7124">
                  <c:v>66.349999999999994</c:v>
                </c:pt>
                <c:pt idx="7125">
                  <c:v>66.349999999999994</c:v>
                </c:pt>
                <c:pt idx="7126">
                  <c:v>66.36</c:v>
                </c:pt>
                <c:pt idx="7127">
                  <c:v>66.36</c:v>
                </c:pt>
                <c:pt idx="7128">
                  <c:v>66.36</c:v>
                </c:pt>
                <c:pt idx="7129">
                  <c:v>66.37</c:v>
                </c:pt>
                <c:pt idx="7130">
                  <c:v>66.37</c:v>
                </c:pt>
                <c:pt idx="7131">
                  <c:v>66.37</c:v>
                </c:pt>
                <c:pt idx="7132">
                  <c:v>66.36</c:v>
                </c:pt>
                <c:pt idx="7133">
                  <c:v>66.349999999999994</c:v>
                </c:pt>
                <c:pt idx="7134">
                  <c:v>66.349999999999994</c:v>
                </c:pt>
                <c:pt idx="7135">
                  <c:v>66.34</c:v>
                </c:pt>
                <c:pt idx="7136">
                  <c:v>66.34</c:v>
                </c:pt>
                <c:pt idx="7137">
                  <c:v>66.34</c:v>
                </c:pt>
                <c:pt idx="7138">
                  <c:v>66.34</c:v>
                </c:pt>
                <c:pt idx="7139">
                  <c:v>66.34</c:v>
                </c:pt>
                <c:pt idx="7140">
                  <c:v>66.34</c:v>
                </c:pt>
                <c:pt idx="7141">
                  <c:v>66.34</c:v>
                </c:pt>
                <c:pt idx="7142">
                  <c:v>66.34</c:v>
                </c:pt>
                <c:pt idx="7143">
                  <c:v>66.34</c:v>
                </c:pt>
                <c:pt idx="7144">
                  <c:v>66.34</c:v>
                </c:pt>
                <c:pt idx="7145">
                  <c:v>66.34</c:v>
                </c:pt>
                <c:pt idx="7146">
                  <c:v>66.34</c:v>
                </c:pt>
                <c:pt idx="7147">
                  <c:v>66.34</c:v>
                </c:pt>
                <c:pt idx="7148">
                  <c:v>66.34</c:v>
                </c:pt>
                <c:pt idx="7149">
                  <c:v>66.33</c:v>
                </c:pt>
                <c:pt idx="7150">
                  <c:v>66.33</c:v>
                </c:pt>
                <c:pt idx="7151">
                  <c:v>66.33</c:v>
                </c:pt>
                <c:pt idx="7152">
                  <c:v>66.33</c:v>
                </c:pt>
                <c:pt idx="7153">
                  <c:v>66.33</c:v>
                </c:pt>
                <c:pt idx="7154">
                  <c:v>66.319999999999993</c:v>
                </c:pt>
                <c:pt idx="7155">
                  <c:v>66.33</c:v>
                </c:pt>
                <c:pt idx="7156">
                  <c:v>66.33</c:v>
                </c:pt>
                <c:pt idx="7157">
                  <c:v>66.34</c:v>
                </c:pt>
                <c:pt idx="7158">
                  <c:v>66.34</c:v>
                </c:pt>
                <c:pt idx="7159">
                  <c:v>66.349999999999994</c:v>
                </c:pt>
                <c:pt idx="7160">
                  <c:v>66.36</c:v>
                </c:pt>
                <c:pt idx="7161">
                  <c:v>66.37</c:v>
                </c:pt>
                <c:pt idx="7162">
                  <c:v>66.37</c:v>
                </c:pt>
                <c:pt idx="7163">
                  <c:v>66.37</c:v>
                </c:pt>
                <c:pt idx="7164">
                  <c:v>66.36</c:v>
                </c:pt>
                <c:pt idx="7165">
                  <c:v>66.349999999999994</c:v>
                </c:pt>
                <c:pt idx="7166">
                  <c:v>66.34</c:v>
                </c:pt>
                <c:pt idx="7167">
                  <c:v>66.33</c:v>
                </c:pt>
                <c:pt idx="7168">
                  <c:v>66.319999999999993</c:v>
                </c:pt>
                <c:pt idx="7169">
                  <c:v>66.319999999999993</c:v>
                </c:pt>
                <c:pt idx="7170">
                  <c:v>66.31</c:v>
                </c:pt>
                <c:pt idx="7171">
                  <c:v>66.31</c:v>
                </c:pt>
                <c:pt idx="7172">
                  <c:v>66.31</c:v>
                </c:pt>
                <c:pt idx="7173">
                  <c:v>66.31</c:v>
                </c:pt>
                <c:pt idx="7174">
                  <c:v>66.31</c:v>
                </c:pt>
                <c:pt idx="7175">
                  <c:v>66.31</c:v>
                </c:pt>
                <c:pt idx="7176">
                  <c:v>66.31</c:v>
                </c:pt>
                <c:pt idx="7177">
                  <c:v>66.319999999999993</c:v>
                </c:pt>
                <c:pt idx="7178">
                  <c:v>66.319999999999993</c:v>
                </c:pt>
                <c:pt idx="7179">
                  <c:v>66.319999999999993</c:v>
                </c:pt>
                <c:pt idx="7180">
                  <c:v>66.33</c:v>
                </c:pt>
                <c:pt idx="7181">
                  <c:v>66.33</c:v>
                </c:pt>
                <c:pt idx="7182">
                  <c:v>66.34</c:v>
                </c:pt>
                <c:pt idx="7183">
                  <c:v>66.34</c:v>
                </c:pt>
                <c:pt idx="7184">
                  <c:v>66.349999999999994</c:v>
                </c:pt>
                <c:pt idx="7185">
                  <c:v>66.349999999999994</c:v>
                </c:pt>
                <c:pt idx="7186">
                  <c:v>66.36</c:v>
                </c:pt>
                <c:pt idx="7187">
                  <c:v>66.36</c:v>
                </c:pt>
                <c:pt idx="7188">
                  <c:v>66.349999999999994</c:v>
                </c:pt>
                <c:pt idx="7189">
                  <c:v>66.349999999999994</c:v>
                </c:pt>
                <c:pt idx="7190">
                  <c:v>66.34</c:v>
                </c:pt>
                <c:pt idx="7191">
                  <c:v>66.34</c:v>
                </c:pt>
                <c:pt idx="7192">
                  <c:v>66.34</c:v>
                </c:pt>
                <c:pt idx="7193">
                  <c:v>66.349999999999994</c:v>
                </c:pt>
                <c:pt idx="7194">
                  <c:v>66.349999999999994</c:v>
                </c:pt>
                <c:pt idx="7195">
                  <c:v>66.36</c:v>
                </c:pt>
                <c:pt idx="7196">
                  <c:v>66.36</c:v>
                </c:pt>
                <c:pt idx="7197">
                  <c:v>66.36</c:v>
                </c:pt>
                <c:pt idx="7198">
                  <c:v>66.36</c:v>
                </c:pt>
                <c:pt idx="7199">
                  <c:v>66.349999999999994</c:v>
                </c:pt>
                <c:pt idx="7200">
                  <c:v>66.349999999999994</c:v>
                </c:pt>
                <c:pt idx="7201">
                  <c:v>66.349999999999994</c:v>
                </c:pt>
                <c:pt idx="7202">
                  <c:v>66.349999999999994</c:v>
                </c:pt>
                <c:pt idx="7203">
                  <c:v>66.349999999999994</c:v>
                </c:pt>
                <c:pt idx="7204">
                  <c:v>66.349999999999994</c:v>
                </c:pt>
                <c:pt idx="7205">
                  <c:v>66.36</c:v>
                </c:pt>
                <c:pt idx="7206">
                  <c:v>66.36</c:v>
                </c:pt>
                <c:pt idx="7207">
                  <c:v>66.349999999999994</c:v>
                </c:pt>
                <c:pt idx="7208">
                  <c:v>66.349999999999994</c:v>
                </c:pt>
                <c:pt idx="7209">
                  <c:v>66.34</c:v>
                </c:pt>
                <c:pt idx="7210">
                  <c:v>66.34</c:v>
                </c:pt>
                <c:pt idx="7211">
                  <c:v>66.33</c:v>
                </c:pt>
                <c:pt idx="7212">
                  <c:v>66.33</c:v>
                </c:pt>
                <c:pt idx="7213">
                  <c:v>66.33</c:v>
                </c:pt>
                <c:pt idx="7214">
                  <c:v>66.33</c:v>
                </c:pt>
                <c:pt idx="7215">
                  <c:v>66.33</c:v>
                </c:pt>
                <c:pt idx="7216">
                  <c:v>66.33</c:v>
                </c:pt>
                <c:pt idx="7217">
                  <c:v>66.33</c:v>
                </c:pt>
                <c:pt idx="7218">
                  <c:v>66.33</c:v>
                </c:pt>
                <c:pt idx="7219">
                  <c:v>66.33</c:v>
                </c:pt>
                <c:pt idx="7220">
                  <c:v>66.319999999999993</c:v>
                </c:pt>
                <c:pt idx="7221">
                  <c:v>66.319999999999993</c:v>
                </c:pt>
                <c:pt idx="7222">
                  <c:v>66.319999999999993</c:v>
                </c:pt>
                <c:pt idx="7223">
                  <c:v>66.319999999999993</c:v>
                </c:pt>
                <c:pt idx="7224">
                  <c:v>66.319999999999993</c:v>
                </c:pt>
                <c:pt idx="7225">
                  <c:v>66.319999999999993</c:v>
                </c:pt>
                <c:pt idx="7226">
                  <c:v>66.33</c:v>
                </c:pt>
                <c:pt idx="7227">
                  <c:v>66.34</c:v>
                </c:pt>
                <c:pt idx="7228">
                  <c:v>66.349999999999994</c:v>
                </c:pt>
                <c:pt idx="7229">
                  <c:v>66.349999999999994</c:v>
                </c:pt>
                <c:pt idx="7230">
                  <c:v>66.349999999999994</c:v>
                </c:pt>
                <c:pt idx="7231">
                  <c:v>66.34</c:v>
                </c:pt>
                <c:pt idx="7232">
                  <c:v>66.34</c:v>
                </c:pt>
                <c:pt idx="7233">
                  <c:v>66.33</c:v>
                </c:pt>
                <c:pt idx="7234">
                  <c:v>66.33</c:v>
                </c:pt>
                <c:pt idx="7235">
                  <c:v>66.33</c:v>
                </c:pt>
                <c:pt idx="7236">
                  <c:v>66.33</c:v>
                </c:pt>
                <c:pt idx="7237">
                  <c:v>66.33</c:v>
                </c:pt>
                <c:pt idx="7238">
                  <c:v>66.34</c:v>
                </c:pt>
                <c:pt idx="7239">
                  <c:v>66.34</c:v>
                </c:pt>
                <c:pt idx="7240">
                  <c:v>66.34</c:v>
                </c:pt>
                <c:pt idx="7241">
                  <c:v>66.34</c:v>
                </c:pt>
                <c:pt idx="7242">
                  <c:v>66.33</c:v>
                </c:pt>
                <c:pt idx="7243">
                  <c:v>66.33</c:v>
                </c:pt>
                <c:pt idx="7244">
                  <c:v>66.33</c:v>
                </c:pt>
                <c:pt idx="7245">
                  <c:v>66.319999999999993</c:v>
                </c:pt>
                <c:pt idx="7246">
                  <c:v>66.319999999999993</c:v>
                </c:pt>
                <c:pt idx="7247">
                  <c:v>66.319999999999993</c:v>
                </c:pt>
                <c:pt idx="7248">
                  <c:v>66.319999999999993</c:v>
                </c:pt>
                <c:pt idx="7249">
                  <c:v>66.31</c:v>
                </c:pt>
                <c:pt idx="7250">
                  <c:v>66.31</c:v>
                </c:pt>
                <c:pt idx="7251">
                  <c:v>66.31</c:v>
                </c:pt>
                <c:pt idx="7252">
                  <c:v>66.319999999999993</c:v>
                </c:pt>
                <c:pt idx="7253">
                  <c:v>66.319999999999993</c:v>
                </c:pt>
                <c:pt idx="7254">
                  <c:v>66.319999999999993</c:v>
                </c:pt>
                <c:pt idx="7255">
                  <c:v>66.33</c:v>
                </c:pt>
                <c:pt idx="7256">
                  <c:v>66.33</c:v>
                </c:pt>
                <c:pt idx="7257">
                  <c:v>66.34</c:v>
                </c:pt>
                <c:pt idx="7258">
                  <c:v>66.34</c:v>
                </c:pt>
                <c:pt idx="7259">
                  <c:v>66.34</c:v>
                </c:pt>
                <c:pt idx="7260">
                  <c:v>66.349999999999994</c:v>
                </c:pt>
                <c:pt idx="7261">
                  <c:v>66.349999999999994</c:v>
                </c:pt>
                <c:pt idx="7262">
                  <c:v>66.349999999999994</c:v>
                </c:pt>
                <c:pt idx="7263">
                  <c:v>66.349999999999994</c:v>
                </c:pt>
                <c:pt idx="7264">
                  <c:v>66.34</c:v>
                </c:pt>
                <c:pt idx="7265">
                  <c:v>66.34</c:v>
                </c:pt>
                <c:pt idx="7266">
                  <c:v>66.34</c:v>
                </c:pt>
                <c:pt idx="7267">
                  <c:v>66.34</c:v>
                </c:pt>
                <c:pt idx="7268">
                  <c:v>66.34</c:v>
                </c:pt>
                <c:pt idx="7269">
                  <c:v>66.34</c:v>
                </c:pt>
                <c:pt idx="7270">
                  <c:v>66.34</c:v>
                </c:pt>
                <c:pt idx="7271">
                  <c:v>66.33</c:v>
                </c:pt>
                <c:pt idx="7272">
                  <c:v>66.33</c:v>
                </c:pt>
                <c:pt idx="7273">
                  <c:v>66.33</c:v>
                </c:pt>
                <c:pt idx="7274">
                  <c:v>66.33</c:v>
                </c:pt>
                <c:pt idx="7275">
                  <c:v>66.319999999999993</c:v>
                </c:pt>
                <c:pt idx="7276">
                  <c:v>66.319999999999993</c:v>
                </c:pt>
                <c:pt idx="7277">
                  <c:v>66.319999999999993</c:v>
                </c:pt>
                <c:pt idx="7278">
                  <c:v>66.31</c:v>
                </c:pt>
                <c:pt idx="7279">
                  <c:v>66.31</c:v>
                </c:pt>
                <c:pt idx="7280">
                  <c:v>66.31</c:v>
                </c:pt>
                <c:pt idx="7281">
                  <c:v>66.31</c:v>
                </c:pt>
                <c:pt idx="7282">
                  <c:v>66.31</c:v>
                </c:pt>
                <c:pt idx="7283">
                  <c:v>66.31</c:v>
                </c:pt>
                <c:pt idx="7284">
                  <c:v>66.31</c:v>
                </c:pt>
                <c:pt idx="7285">
                  <c:v>66.31</c:v>
                </c:pt>
                <c:pt idx="7286">
                  <c:v>66.31</c:v>
                </c:pt>
                <c:pt idx="7287">
                  <c:v>66.3</c:v>
                </c:pt>
                <c:pt idx="7288">
                  <c:v>66.3</c:v>
                </c:pt>
                <c:pt idx="7289">
                  <c:v>66.3</c:v>
                </c:pt>
                <c:pt idx="7290">
                  <c:v>66.31</c:v>
                </c:pt>
                <c:pt idx="7291">
                  <c:v>66.31</c:v>
                </c:pt>
                <c:pt idx="7292">
                  <c:v>66.31</c:v>
                </c:pt>
                <c:pt idx="7293">
                  <c:v>66.31</c:v>
                </c:pt>
                <c:pt idx="7294">
                  <c:v>66.319999999999993</c:v>
                </c:pt>
                <c:pt idx="7295">
                  <c:v>66.319999999999993</c:v>
                </c:pt>
                <c:pt idx="7296">
                  <c:v>66.33</c:v>
                </c:pt>
                <c:pt idx="7297">
                  <c:v>66.33</c:v>
                </c:pt>
                <c:pt idx="7298">
                  <c:v>66.33</c:v>
                </c:pt>
                <c:pt idx="7299">
                  <c:v>66.33</c:v>
                </c:pt>
                <c:pt idx="7300">
                  <c:v>66.33</c:v>
                </c:pt>
                <c:pt idx="7301">
                  <c:v>66.33</c:v>
                </c:pt>
                <c:pt idx="7302">
                  <c:v>66.319999999999993</c:v>
                </c:pt>
                <c:pt idx="7303">
                  <c:v>66.319999999999993</c:v>
                </c:pt>
                <c:pt idx="7304">
                  <c:v>66.31</c:v>
                </c:pt>
                <c:pt idx="7305">
                  <c:v>66.31</c:v>
                </c:pt>
                <c:pt idx="7306">
                  <c:v>66.31</c:v>
                </c:pt>
                <c:pt idx="7307">
                  <c:v>66.31</c:v>
                </c:pt>
                <c:pt idx="7308">
                  <c:v>66.31</c:v>
                </c:pt>
                <c:pt idx="7309">
                  <c:v>66.31</c:v>
                </c:pt>
                <c:pt idx="7310">
                  <c:v>66.31</c:v>
                </c:pt>
                <c:pt idx="7311">
                  <c:v>66.319999999999993</c:v>
                </c:pt>
                <c:pt idx="7312">
                  <c:v>66.31</c:v>
                </c:pt>
                <c:pt idx="7313">
                  <c:v>66.31</c:v>
                </c:pt>
                <c:pt idx="7314">
                  <c:v>66.31</c:v>
                </c:pt>
                <c:pt idx="7315">
                  <c:v>66.3</c:v>
                </c:pt>
                <c:pt idx="7316">
                  <c:v>66.3</c:v>
                </c:pt>
                <c:pt idx="7317">
                  <c:v>66.290000000000006</c:v>
                </c:pt>
                <c:pt idx="7318">
                  <c:v>66.290000000000006</c:v>
                </c:pt>
                <c:pt idx="7319">
                  <c:v>66.290000000000006</c:v>
                </c:pt>
                <c:pt idx="7320">
                  <c:v>66.290000000000006</c:v>
                </c:pt>
                <c:pt idx="7321">
                  <c:v>66.3</c:v>
                </c:pt>
                <c:pt idx="7322">
                  <c:v>66.3</c:v>
                </c:pt>
                <c:pt idx="7323">
                  <c:v>66.3</c:v>
                </c:pt>
                <c:pt idx="7324">
                  <c:v>66.3</c:v>
                </c:pt>
                <c:pt idx="7325">
                  <c:v>66.3</c:v>
                </c:pt>
                <c:pt idx="7326">
                  <c:v>66.3</c:v>
                </c:pt>
                <c:pt idx="7327">
                  <c:v>66.3</c:v>
                </c:pt>
                <c:pt idx="7328">
                  <c:v>66.290000000000006</c:v>
                </c:pt>
                <c:pt idx="7329">
                  <c:v>66.290000000000006</c:v>
                </c:pt>
                <c:pt idx="7330">
                  <c:v>66.290000000000006</c:v>
                </c:pt>
                <c:pt idx="7331">
                  <c:v>66.290000000000006</c:v>
                </c:pt>
                <c:pt idx="7332">
                  <c:v>66.290000000000006</c:v>
                </c:pt>
                <c:pt idx="7333">
                  <c:v>66.290000000000006</c:v>
                </c:pt>
                <c:pt idx="7334">
                  <c:v>66.290000000000006</c:v>
                </c:pt>
                <c:pt idx="7335">
                  <c:v>66.290000000000006</c:v>
                </c:pt>
                <c:pt idx="7336">
                  <c:v>66.290000000000006</c:v>
                </c:pt>
                <c:pt idx="7337">
                  <c:v>66.3</c:v>
                </c:pt>
                <c:pt idx="7338">
                  <c:v>66.3</c:v>
                </c:pt>
                <c:pt idx="7339">
                  <c:v>66.3</c:v>
                </c:pt>
                <c:pt idx="7340">
                  <c:v>66.3</c:v>
                </c:pt>
                <c:pt idx="7341">
                  <c:v>66.3</c:v>
                </c:pt>
                <c:pt idx="7342">
                  <c:v>66.3</c:v>
                </c:pt>
                <c:pt idx="7343">
                  <c:v>66.3</c:v>
                </c:pt>
                <c:pt idx="7344">
                  <c:v>66.3</c:v>
                </c:pt>
                <c:pt idx="7345">
                  <c:v>66.3</c:v>
                </c:pt>
                <c:pt idx="7346">
                  <c:v>66.3</c:v>
                </c:pt>
                <c:pt idx="7347">
                  <c:v>66.3</c:v>
                </c:pt>
                <c:pt idx="7348">
                  <c:v>66.3</c:v>
                </c:pt>
                <c:pt idx="7349">
                  <c:v>66.3</c:v>
                </c:pt>
                <c:pt idx="7350">
                  <c:v>66.290000000000006</c:v>
                </c:pt>
                <c:pt idx="7351">
                  <c:v>66.290000000000006</c:v>
                </c:pt>
                <c:pt idx="7352">
                  <c:v>66.290000000000006</c:v>
                </c:pt>
                <c:pt idx="7353">
                  <c:v>66.290000000000006</c:v>
                </c:pt>
                <c:pt idx="7354">
                  <c:v>66.290000000000006</c:v>
                </c:pt>
                <c:pt idx="7355">
                  <c:v>66.3</c:v>
                </c:pt>
                <c:pt idx="7356">
                  <c:v>66.3</c:v>
                </c:pt>
                <c:pt idx="7357">
                  <c:v>66.31</c:v>
                </c:pt>
                <c:pt idx="7358">
                  <c:v>66.31</c:v>
                </c:pt>
                <c:pt idx="7359">
                  <c:v>66.31</c:v>
                </c:pt>
                <c:pt idx="7360">
                  <c:v>66.31</c:v>
                </c:pt>
                <c:pt idx="7361">
                  <c:v>66.31</c:v>
                </c:pt>
                <c:pt idx="7362">
                  <c:v>66.31</c:v>
                </c:pt>
                <c:pt idx="7363">
                  <c:v>66.3</c:v>
                </c:pt>
                <c:pt idx="7364">
                  <c:v>66.3</c:v>
                </c:pt>
                <c:pt idx="7365">
                  <c:v>66.290000000000006</c:v>
                </c:pt>
                <c:pt idx="7366">
                  <c:v>66.290000000000006</c:v>
                </c:pt>
                <c:pt idx="7367">
                  <c:v>66.290000000000006</c:v>
                </c:pt>
                <c:pt idx="7368">
                  <c:v>66.28</c:v>
                </c:pt>
                <c:pt idx="7369">
                  <c:v>66.28</c:v>
                </c:pt>
                <c:pt idx="7370">
                  <c:v>66.28</c:v>
                </c:pt>
                <c:pt idx="7371">
                  <c:v>66.28</c:v>
                </c:pt>
                <c:pt idx="7372">
                  <c:v>66.290000000000006</c:v>
                </c:pt>
                <c:pt idx="7373">
                  <c:v>66.290000000000006</c:v>
                </c:pt>
                <c:pt idx="7374">
                  <c:v>66.290000000000006</c:v>
                </c:pt>
                <c:pt idx="7375">
                  <c:v>66.290000000000006</c:v>
                </c:pt>
                <c:pt idx="7376">
                  <c:v>66.290000000000006</c:v>
                </c:pt>
                <c:pt idx="7377">
                  <c:v>66.290000000000006</c:v>
                </c:pt>
                <c:pt idx="7378">
                  <c:v>66.3</c:v>
                </c:pt>
                <c:pt idx="7379">
                  <c:v>66.3</c:v>
                </c:pt>
                <c:pt idx="7380">
                  <c:v>66.3</c:v>
                </c:pt>
                <c:pt idx="7381">
                  <c:v>66.3</c:v>
                </c:pt>
                <c:pt idx="7382">
                  <c:v>66.3</c:v>
                </c:pt>
                <c:pt idx="7383">
                  <c:v>66.3</c:v>
                </c:pt>
                <c:pt idx="7384">
                  <c:v>66.3</c:v>
                </c:pt>
                <c:pt idx="7385">
                  <c:v>66.3</c:v>
                </c:pt>
                <c:pt idx="7386">
                  <c:v>66.3</c:v>
                </c:pt>
                <c:pt idx="7387">
                  <c:v>66.3</c:v>
                </c:pt>
                <c:pt idx="7388">
                  <c:v>66.3</c:v>
                </c:pt>
                <c:pt idx="7389">
                  <c:v>66.3</c:v>
                </c:pt>
                <c:pt idx="7390">
                  <c:v>66.3</c:v>
                </c:pt>
                <c:pt idx="7391">
                  <c:v>66.3</c:v>
                </c:pt>
                <c:pt idx="7392">
                  <c:v>66.3</c:v>
                </c:pt>
                <c:pt idx="7393">
                  <c:v>66.3</c:v>
                </c:pt>
                <c:pt idx="7394">
                  <c:v>66.3</c:v>
                </c:pt>
                <c:pt idx="7395">
                  <c:v>66.3</c:v>
                </c:pt>
                <c:pt idx="7396">
                  <c:v>66.31</c:v>
                </c:pt>
                <c:pt idx="7397">
                  <c:v>66.31</c:v>
                </c:pt>
                <c:pt idx="7398">
                  <c:v>66.31</c:v>
                </c:pt>
                <c:pt idx="7399">
                  <c:v>66.31</c:v>
                </c:pt>
                <c:pt idx="7400">
                  <c:v>66.31</c:v>
                </c:pt>
                <c:pt idx="7401">
                  <c:v>66.31</c:v>
                </c:pt>
                <c:pt idx="7402">
                  <c:v>66.31</c:v>
                </c:pt>
                <c:pt idx="7403">
                  <c:v>66.31</c:v>
                </c:pt>
                <c:pt idx="7404">
                  <c:v>66.3</c:v>
                </c:pt>
                <c:pt idx="7405">
                  <c:v>66.3</c:v>
                </c:pt>
                <c:pt idx="7406">
                  <c:v>66.3</c:v>
                </c:pt>
                <c:pt idx="7407">
                  <c:v>66.3</c:v>
                </c:pt>
                <c:pt idx="7408">
                  <c:v>66.290000000000006</c:v>
                </c:pt>
                <c:pt idx="7409">
                  <c:v>66.290000000000006</c:v>
                </c:pt>
                <c:pt idx="7410">
                  <c:v>66.290000000000006</c:v>
                </c:pt>
                <c:pt idx="7411">
                  <c:v>66.28</c:v>
                </c:pt>
                <c:pt idx="7412">
                  <c:v>66.28</c:v>
                </c:pt>
                <c:pt idx="7413">
                  <c:v>66.28</c:v>
                </c:pt>
                <c:pt idx="7414">
                  <c:v>66.28</c:v>
                </c:pt>
                <c:pt idx="7415">
                  <c:v>66.28</c:v>
                </c:pt>
                <c:pt idx="7416">
                  <c:v>66.28</c:v>
                </c:pt>
                <c:pt idx="7417">
                  <c:v>66.28</c:v>
                </c:pt>
                <c:pt idx="7418">
                  <c:v>66.28</c:v>
                </c:pt>
                <c:pt idx="7419">
                  <c:v>66.28</c:v>
                </c:pt>
                <c:pt idx="7420">
                  <c:v>66.28</c:v>
                </c:pt>
                <c:pt idx="7421">
                  <c:v>66.28</c:v>
                </c:pt>
                <c:pt idx="7422">
                  <c:v>66.290000000000006</c:v>
                </c:pt>
                <c:pt idx="7423">
                  <c:v>66.290000000000006</c:v>
                </c:pt>
                <c:pt idx="7424">
                  <c:v>66.290000000000006</c:v>
                </c:pt>
                <c:pt idx="7425">
                  <c:v>66.290000000000006</c:v>
                </c:pt>
                <c:pt idx="7426">
                  <c:v>66.3</c:v>
                </c:pt>
                <c:pt idx="7427">
                  <c:v>66.3</c:v>
                </c:pt>
                <c:pt idx="7428">
                  <c:v>66.3</c:v>
                </c:pt>
                <c:pt idx="7429">
                  <c:v>66.3</c:v>
                </c:pt>
                <c:pt idx="7430">
                  <c:v>66.3</c:v>
                </c:pt>
                <c:pt idx="7431">
                  <c:v>66.3</c:v>
                </c:pt>
                <c:pt idx="7432">
                  <c:v>66.3</c:v>
                </c:pt>
                <c:pt idx="7433">
                  <c:v>66.3</c:v>
                </c:pt>
                <c:pt idx="7434">
                  <c:v>66.3</c:v>
                </c:pt>
                <c:pt idx="7435">
                  <c:v>66.3</c:v>
                </c:pt>
                <c:pt idx="7436">
                  <c:v>66.3</c:v>
                </c:pt>
                <c:pt idx="7437">
                  <c:v>66.3</c:v>
                </c:pt>
                <c:pt idx="7438">
                  <c:v>66.3</c:v>
                </c:pt>
                <c:pt idx="7439">
                  <c:v>66.290000000000006</c:v>
                </c:pt>
                <c:pt idx="7440">
                  <c:v>66.290000000000006</c:v>
                </c:pt>
                <c:pt idx="7441">
                  <c:v>66.290000000000006</c:v>
                </c:pt>
                <c:pt idx="7442">
                  <c:v>66.290000000000006</c:v>
                </c:pt>
                <c:pt idx="7443">
                  <c:v>66.28</c:v>
                </c:pt>
                <c:pt idx="7444">
                  <c:v>66.28</c:v>
                </c:pt>
                <c:pt idx="7445">
                  <c:v>66.28</c:v>
                </c:pt>
                <c:pt idx="7446">
                  <c:v>66.28</c:v>
                </c:pt>
                <c:pt idx="7447">
                  <c:v>66.28</c:v>
                </c:pt>
                <c:pt idx="7448">
                  <c:v>66.28</c:v>
                </c:pt>
                <c:pt idx="7449">
                  <c:v>66.28</c:v>
                </c:pt>
                <c:pt idx="7450">
                  <c:v>66.28</c:v>
                </c:pt>
                <c:pt idx="7451">
                  <c:v>66.28</c:v>
                </c:pt>
                <c:pt idx="7452">
                  <c:v>66.290000000000006</c:v>
                </c:pt>
                <c:pt idx="7453">
                  <c:v>66.290000000000006</c:v>
                </c:pt>
                <c:pt idx="7454">
                  <c:v>66.290000000000006</c:v>
                </c:pt>
                <c:pt idx="7455">
                  <c:v>66.290000000000006</c:v>
                </c:pt>
                <c:pt idx="7456">
                  <c:v>66.290000000000006</c:v>
                </c:pt>
                <c:pt idx="7457">
                  <c:v>66.290000000000006</c:v>
                </c:pt>
                <c:pt idx="7458">
                  <c:v>66.290000000000006</c:v>
                </c:pt>
                <c:pt idx="7459">
                  <c:v>66.28</c:v>
                </c:pt>
                <c:pt idx="7460">
                  <c:v>66.28</c:v>
                </c:pt>
                <c:pt idx="7461">
                  <c:v>66.28</c:v>
                </c:pt>
                <c:pt idx="7462">
                  <c:v>66.28</c:v>
                </c:pt>
                <c:pt idx="7463">
                  <c:v>66.28</c:v>
                </c:pt>
                <c:pt idx="7464">
                  <c:v>66.28</c:v>
                </c:pt>
                <c:pt idx="7465">
                  <c:v>66.28</c:v>
                </c:pt>
                <c:pt idx="7466">
                  <c:v>66.28</c:v>
                </c:pt>
                <c:pt idx="7467">
                  <c:v>66.28</c:v>
                </c:pt>
              </c:numCache>
            </c:numRef>
          </c:yVal>
          <c:smooth val="1"/>
          <c:extLst>
            <c:ext xmlns:c16="http://schemas.microsoft.com/office/drawing/2014/chart" uri="{C3380CC4-5D6E-409C-BE32-E72D297353CC}">
              <c16:uniqueId val="{00000004-5523-984A-BD79-B6E5E81662F1}"/>
            </c:ext>
          </c:extLst>
        </c:ser>
        <c:ser>
          <c:idx val="3"/>
          <c:order val="3"/>
          <c:tx>
            <c:v>CD-Asp</c:v>
          </c:tx>
          <c:spPr>
            <a:ln w="19050" cap="rnd">
              <a:solidFill>
                <a:schemeClr val="accent1"/>
              </a:solidFill>
              <a:round/>
            </a:ln>
            <a:effectLst/>
          </c:spPr>
          <c:marker>
            <c:symbol val="none"/>
          </c:marker>
          <c:xVal>
            <c:strRef>
              <c:f>'[HC_IR Data 4-6-18.xlsm]CD-Asp'!$A:$A</c:f>
              <c:strCache>
                <c:ptCount val="7470"/>
                <c:pt idx="0">
                  <c:v>wavelength</c:v>
                </c:pt>
                <c:pt idx="1">
                  <c:v>399.69</c:v>
                </c:pt>
                <c:pt idx="2">
                  <c:v>400.17</c:v>
                </c:pt>
                <c:pt idx="3">
                  <c:v>400.66</c:v>
                </c:pt>
                <c:pt idx="4">
                  <c:v>401.14</c:v>
                </c:pt>
                <c:pt idx="5">
                  <c:v>401.62</c:v>
                </c:pt>
                <c:pt idx="6">
                  <c:v>402.1</c:v>
                </c:pt>
                <c:pt idx="7">
                  <c:v>402.58</c:v>
                </c:pt>
                <c:pt idx="8">
                  <c:v>403.07</c:v>
                </c:pt>
                <c:pt idx="9">
                  <c:v>403.55</c:v>
                </c:pt>
                <c:pt idx="10">
                  <c:v>404.03</c:v>
                </c:pt>
                <c:pt idx="11">
                  <c:v>404.51</c:v>
                </c:pt>
                <c:pt idx="12">
                  <c:v>405</c:v>
                </c:pt>
                <c:pt idx="13">
                  <c:v>405.48</c:v>
                </c:pt>
                <c:pt idx="14">
                  <c:v>405.96</c:v>
                </c:pt>
                <c:pt idx="15">
                  <c:v>406.44</c:v>
                </c:pt>
                <c:pt idx="16">
                  <c:v>406.92</c:v>
                </c:pt>
                <c:pt idx="17">
                  <c:v>407.41</c:v>
                </c:pt>
                <c:pt idx="18">
                  <c:v>407.89</c:v>
                </c:pt>
                <c:pt idx="19">
                  <c:v>408.37</c:v>
                </c:pt>
                <c:pt idx="20">
                  <c:v>408.85</c:v>
                </c:pt>
                <c:pt idx="21">
                  <c:v>409.33</c:v>
                </c:pt>
                <c:pt idx="22">
                  <c:v>409.82</c:v>
                </c:pt>
                <c:pt idx="23">
                  <c:v>410.3</c:v>
                </c:pt>
                <c:pt idx="24">
                  <c:v>410.78</c:v>
                </c:pt>
                <c:pt idx="25">
                  <c:v>411.26</c:v>
                </c:pt>
                <c:pt idx="26">
                  <c:v>411.75</c:v>
                </c:pt>
                <c:pt idx="27">
                  <c:v>412.23</c:v>
                </c:pt>
                <c:pt idx="28">
                  <c:v>412.71</c:v>
                </c:pt>
                <c:pt idx="29">
                  <c:v>413.19</c:v>
                </c:pt>
                <c:pt idx="30">
                  <c:v>413.67</c:v>
                </c:pt>
                <c:pt idx="31">
                  <c:v>414.16</c:v>
                </c:pt>
                <c:pt idx="32">
                  <c:v>414.64</c:v>
                </c:pt>
                <c:pt idx="33">
                  <c:v>415.12</c:v>
                </c:pt>
                <c:pt idx="34">
                  <c:v>415.6</c:v>
                </c:pt>
                <c:pt idx="35">
                  <c:v>416.08</c:v>
                </c:pt>
                <c:pt idx="36">
                  <c:v>416.57</c:v>
                </c:pt>
                <c:pt idx="37">
                  <c:v>417.05</c:v>
                </c:pt>
                <c:pt idx="38">
                  <c:v>417.53</c:v>
                </c:pt>
                <c:pt idx="39">
                  <c:v>418.01</c:v>
                </c:pt>
                <c:pt idx="40">
                  <c:v>418.5</c:v>
                </c:pt>
                <c:pt idx="41">
                  <c:v>418.98</c:v>
                </c:pt>
                <c:pt idx="42">
                  <c:v>419.46</c:v>
                </c:pt>
                <c:pt idx="43">
                  <c:v>419.94</c:v>
                </c:pt>
                <c:pt idx="44">
                  <c:v>420.42</c:v>
                </c:pt>
                <c:pt idx="45">
                  <c:v>420.91</c:v>
                </c:pt>
                <c:pt idx="46">
                  <c:v>421.39</c:v>
                </c:pt>
                <c:pt idx="47">
                  <c:v>421.87</c:v>
                </c:pt>
                <c:pt idx="48">
                  <c:v>422.35</c:v>
                </c:pt>
                <c:pt idx="49">
                  <c:v>422.83</c:v>
                </c:pt>
                <c:pt idx="50">
                  <c:v>423.32</c:v>
                </c:pt>
                <c:pt idx="51">
                  <c:v>423.8</c:v>
                </c:pt>
                <c:pt idx="52">
                  <c:v>424.28</c:v>
                </c:pt>
                <c:pt idx="53">
                  <c:v>424.76</c:v>
                </c:pt>
                <c:pt idx="54">
                  <c:v>425.25</c:v>
                </c:pt>
                <c:pt idx="55">
                  <c:v>425.73</c:v>
                </c:pt>
                <c:pt idx="56">
                  <c:v>426.21</c:v>
                </c:pt>
                <c:pt idx="57">
                  <c:v>426.69</c:v>
                </c:pt>
                <c:pt idx="58">
                  <c:v>427.17</c:v>
                </c:pt>
                <c:pt idx="59">
                  <c:v>427.66</c:v>
                </c:pt>
                <c:pt idx="60">
                  <c:v>428.14</c:v>
                </c:pt>
                <c:pt idx="61">
                  <c:v>428.62</c:v>
                </c:pt>
                <c:pt idx="62">
                  <c:v>429.1</c:v>
                </c:pt>
                <c:pt idx="63">
                  <c:v>429.58</c:v>
                </c:pt>
                <c:pt idx="64">
                  <c:v>430.07</c:v>
                </c:pt>
                <c:pt idx="65">
                  <c:v>430.55</c:v>
                </c:pt>
                <c:pt idx="66">
                  <c:v>431.03</c:v>
                </c:pt>
                <c:pt idx="67">
                  <c:v>431.51</c:v>
                </c:pt>
                <c:pt idx="68">
                  <c:v>431.99</c:v>
                </c:pt>
                <c:pt idx="69">
                  <c:v>432.48</c:v>
                </c:pt>
                <c:pt idx="70">
                  <c:v>432.96</c:v>
                </c:pt>
                <c:pt idx="71">
                  <c:v>433.44</c:v>
                </c:pt>
                <c:pt idx="72">
                  <c:v>433.92</c:v>
                </c:pt>
                <c:pt idx="73">
                  <c:v>434.41</c:v>
                </c:pt>
                <c:pt idx="74">
                  <c:v>434.89</c:v>
                </c:pt>
                <c:pt idx="75">
                  <c:v>435.37</c:v>
                </c:pt>
                <c:pt idx="76">
                  <c:v>435.85</c:v>
                </c:pt>
                <c:pt idx="77">
                  <c:v>436.33</c:v>
                </c:pt>
                <c:pt idx="78">
                  <c:v>436.82</c:v>
                </c:pt>
                <c:pt idx="79">
                  <c:v>437.3</c:v>
                </c:pt>
                <c:pt idx="80">
                  <c:v>437.78</c:v>
                </c:pt>
                <c:pt idx="81">
                  <c:v>438.26</c:v>
                </c:pt>
                <c:pt idx="82">
                  <c:v>438.74</c:v>
                </c:pt>
                <c:pt idx="83">
                  <c:v>439.23</c:v>
                </c:pt>
                <c:pt idx="84">
                  <c:v>439.71</c:v>
                </c:pt>
                <c:pt idx="85">
                  <c:v>440.19</c:v>
                </c:pt>
                <c:pt idx="86">
                  <c:v>440.67</c:v>
                </c:pt>
                <c:pt idx="87">
                  <c:v>441.16</c:v>
                </c:pt>
                <c:pt idx="88">
                  <c:v>441.64</c:v>
                </c:pt>
                <c:pt idx="89">
                  <c:v>442.12</c:v>
                </c:pt>
                <c:pt idx="90">
                  <c:v>442.6</c:v>
                </c:pt>
                <c:pt idx="91">
                  <c:v>443.08</c:v>
                </c:pt>
                <c:pt idx="92">
                  <c:v>443.57</c:v>
                </c:pt>
                <c:pt idx="93">
                  <c:v>444.05</c:v>
                </c:pt>
                <c:pt idx="94">
                  <c:v>444.53</c:v>
                </c:pt>
                <c:pt idx="95">
                  <c:v>445.01</c:v>
                </c:pt>
                <c:pt idx="96">
                  <c:v>445.49</c:v>
                </c:pt>
                <c:pt idx="97">
                  <c:v>445.98</c:v>
                </c:pt>
                <c:pt idx="98">
                  <c:v>446.46</c:v>
                </c:pt>
                <c:pt idx="99">
                  <c:v>446.94</c:v>
                </c:pt>
                <c:pt idx="100">
                  <c:v>447.42</c:v>
                </c:pt>
                <c:pt idx="101">
                  <c:v>447.91</c:v>
                </c:pt>
                <c:pt idx="102">
                  <c:v>448.39</c:v>
                </c:pt>
                <c:pt idx="103">
                  <c:v>448.87</c:v>
                </c:pt>
                <c:pt idx="104">
                  <c:v>449.35</c:v>
                </c:pt>
                <c:pt idx="105">
                  <c:v>449.83</c:v>
                </c:pt>
                <c:pt idx="106">
                  <c:v>450.32</c:v>
                </c:pt>
                <c:pt idx="107">
                  <c:v>450.8</c:v>
                </c:pt>
                <c:pt idx="108">
                  <c:v>451.28</c:v>
                </c:pt>
                <c:pt idx="109">
                  <c:v>451.76</c:v>
                </c:pt>
                <c:pt idx="110">
                  <c:v>452.24</c:v>
                </c:pt>
                <c:pt idx="111">
                  <c:v>452.73</c:v>
                </c:pt>
                <c:pt idx="112">
                  <c:v>453.21</c:v>
                </c:pt>
                <c:pt idx="113">
                  <c:v>453.69</c:v>
                </c:pt>
                <c:pt idx="114">
                  <c:v>454.17</c:v>
                </c:pt>
                <c:pt idx="115">
                  <c:v>454.66</c:v>
                </c:pt>
                <c:pt idx="116">
                  <c:v>455.14</c:v>
                </c:pt>
                <c:pt idx="117">
                  <c:v>455.62</c:v>
                </c:pt>
                <c:pt idx="118">
                  <c:v>456.1</c:v>
                </c:pt>
                <c:pt idx="119">
                  <c:v>456.58</c:v>
                </c:pt>
                <c:pt idx="120">
                  <c:v>457.07</c:v>
                </c:pt>
                <c:pt idx="121">
                  <c:v>457.55</c:v>
                </c:pt>
                <c:pt idx="122">
                  <c:v>458.03</c:v>
                </c:pt>
                <c:pt idx="123">
                  <c:v>458.51</c:v>
                </c:pt>
                <c:pt idx="124">
                  <c:v>458.99</c:v>
                </c:pt>
                <c:pt idx="125">
                  <c:v>459.48</c:v>
                </c:pt>
                <c:pt idx="126">
                  <c:v>459.96</c:v>
                </c:pt>
                <c:pt idx="127">
                  <c:v>460.44</c:v>
                </c:pt>
                <c:pt idx="128">
                  <c:v>460.92</c:v>
                </c:pt>
                <c:pt idx="129">
                  <c:v>461.41</c:v>
                </c:pt>
                <c:pt idx="130">
                  <c:v>461.89</c:v>
                </c:pt>
                <c:pt idx="131">
                  <c:v>462.37</c:v>
                </c:pt>
                <c:pt idx="132">
                  <c:v>462.85</c:v>
                </c:pt>
                <c:pt idx="133">
                  <c:v>463.33</c:v>
                </c:pt>
                <c:pt idx="134">
                  <c:v>463.82</c:v>
                </c:pt>
                <c:pt idx="135">
                  <c:v>464.3</c:v>
                </c:pt>
                <c:pt idx="136">
                  <c:v>464.78</c:v>
                </c:pt>
                <c:pt idx="137">
                  <c:v>465.26</c:v>
                </c:pt>
                <c:pt idx="138">
                  <c:v>465.74</c:v>
                </c:pt>
                <c:pt idx="139">
                  <c:v>466.23</c:v>
                </c:pt>
                <c:pt idx="140">
                  <c:v>466.71</c:v>
                </c:pt>
                <c:pt idx="141">
                  <c:v>467.19</c:v>
                </c:pt>
                <c:pt idx="142">
                  <c:v>467.67</c:v>
                </c:pt>
                <c:pt idx="143">
                  <c:v>468.16</c:v>
                </c:pt>
                <c:pt idx="144">
                  <c:v>468.64</c:v>
                </c:pt>
                <c:pt idx="145">
                  <c:v>469.12</c:v>
                </c:pt>
                <c:pt idx="146">
                  <c:v>469.6</c:v>
                </c:pt>
                <c:pt idx="147">
                  <c:v>470.08</c:v>
                </c:pt>
                <c:pt idx="148">
                  <c:v>470.57</c:v>
                </c:pt>
                <c:pt idx="149">
                  <c:v>471.05</c:v>
                </c:pt>
                <c:pt idx="150">
                  <c:v>471.53</c:v>
                </c:pt>
                <c:pt idx="151">
                  <c:v>472.01</c:v>
                </c:pt>
                <c:pt idx="152">
                  <c:v>472.49</c:v>
                </c:pt>
                <c:pt idx="153">
                  <c:v>472.98</c:v>
                </c:pt>
                <c:pt idx="154">
                  <c:v>473.46</c:v>
                </c:pt>
                <c:pt idx="155">
                  <c:v>473.94</c:v>
                </c:pt>
                <c:pt idx="156">
                  <c:v>474.42</c:v>
                </c:pt>
                <c:pt idx="157">
                  <c:v>474.91</c:v>
                </c:pt>
                <c:pt idx="158">
                  <c:v>475.39</c:v>
                </c:pt>
                <c:pt idx="159">
                  <c:v>475.87</c:v>
                </c:pt>
                <c:pt idx="160">
                  <c:v>476.35</c:v>
                </c:pt>
                <c:pt idx="161">
                  <c:v>476.83</c:v>
                </c:pt>
                <c:pt idx="162">
                  <c:v>477.32</c:v>
                </c:pt>
                <c:pt idx="163">
                  <c:v>477.8</c:v>
                </c:pt>
                <c:pt idx="164">
                  <c:v>478.28</c:v>
                </c:pt>
                <c:pt idx="165">
                  <c:v>478.76</c:v>
                </c:pt>
                <c:pt idx="166">
                  <c:v>479.24</c:v>
                </c:pt>
                <c:pt idx="167">
                  <c:v>479.73</c:v>
                </c:pt>
                <c:pt idx="168">
                  <c:v>480.21</c:v>
                </c:pt>
                <c:pt idx="169">
                  <c:v>480.69</c:v>
                </c:pt>
                <c:pt idx="170">
                  <c:v>481.17</c:v>
                </c:pt>
                <c:pt idx="171">
                  <c:v>481.66</c:v>
                </c:pt>
                <c:pt idx="172">
                  <c:v>482.14</c:v>
                </c:pt>
                <c:pt idx="173">
                  <c:v>482.62</c:v>
                </c:pt>
                <c:pt idx="174">
                  <c:v>483.1</c:v>
                </c:pt>
                <c:pt idx="175">
                  <c:v>483.58</c:v>
                </c:pt>
                <c:pt idx="176">
                  <c:v>484.07</c:v>
                </c:pt>
                <c:pt idx="177">
                  <c:v>484.55</c:v>
                </c:pt>
                <c:pt idx="178">
                  <c:v>485.03</c:v>
                </c:pt>
                <c:pt idx="179">
                  <c:v>485.51</c:v>
                </c:pt>
                <c:pt idx="180">
                  <c:v>485.99</c:v>
                </c:pt>
                <c:pt idx="181">
                  <c:v>486.48</c:v>
                </c:pt>
                <c:pt idx="182">
                  <c:v>486.96</c:v>
                </c:pt>
                <c:pt idx="183">
                  <c:v>487.44</c:v>
                </c:pt>
                <c:pt idx="184">
                  <c:v>487.92</c:v>
                </c:pt>
                <c:pt idx="185">
                  <c:v>488.41</c:v>
                </c:pt>
                <c:pt idx="186">
                  <c:v>488.89</c:v>
                </c:pt>
                <c:pt idx="187">
                  <c:v>489.37</c:v>
                </c:pt>
                <c:pt idx="188">
                  <c:v>489.85</c:v>
                </c:pt>
                <c:pt idx="189">
                  <c:v>490.33</c:v>
                </c:pt>
                <c:pt idx="190">
                  <c:v>490.82</c:v>
                </c:pt>
                <c:pt idx="191">
                  <c:v>491.3</c:v>
                </c:pt>
                <c:pt idx="192">
                  <c:v>491.78</c:v>
                </c:pt>
                <c:pt idx="193">
                  <c:v>492.26</c:v>
                </c:pt>
                <c:pt idx="194">
                  <c:v>492.74</c:v>
                </c:pt>
                <c:pt idx="195">
                  <c:v>493.23</c:v>
                </c:pt>
                <c:pt idx="196">
                  <c:v>493.71</c:v>
                </c:pt>
                <c:pt idx="197">
                  <c:v>494.19</c:v>
                </c:pt>
                <c:pt idx="198">
                  <c:v>494.67</c:v>
                </c:pt>
                <c:pt idx="199">
                  <c:v>495.15</c:v>
                </c:pt>
                <c:pt idx="200">
                  <c:v>495.64</c:v>
                </c:pt>
                <c:pt idx="201">
                  <c:v>496.12</c:v>
                </c:pt>
                <c:pt idx="202">
                  <c:v>496.6</c:v>
                </c:pt>
                <c:pt idx="203">
                  <c:v>497.08</c:v>
                </c:pt>
                <c:pt idx="204">
                  <c:v>497.57</c:v>
                </c:pt>
                <c:pt idx="205">
                  <c:v>498.05</c:v>
                </c:pt>
                <c:pt idx="206">
                  <c:v>498.53</c:v>
                </c:pt>
                <c:pt idx="207">
                  <c:v>499.01</c:v>
                </c:pt>
                <c:pt idx="208">
                  <c:v>499.49</c:v>
                </c:pt>
                <c:pt idx="209">
                  <c:v>499.98</c:v>
                </c:pt>
                <c:pt idx="210">
                  <c:v>500.46</c:v>
                </c:pt>
                <c:pt idx="211">
                  <c:v>500.94</c:v>
                </c:pt>
                <c:pt idx="212">
                  <c:v>501.42</c:v>
                </c:pt>
                <c:pt idx="213">
                  <c:v>501.9</c:v>
                </c:pt>
                <c:pt idx="214">
                  <c:v>502.39</c:v>
                </c:pt>
                <c:pt idx="215">
                  <c:v>502.87</c:v>
                </c:pt>
                <c:pt idx="216">
                  <c:v>503.35</c:v>
                </c:pt>
                <c:pt idx="217">
                  <c:v>503.83</c:v>
                </c:pt>
                <c:pt idx="218">
                  <c:v>504.32</c:v>
                </c:pt>
                <c:pt idx="219">
                  <c:v>504.8</c:v>
                </c:pt>
                <c:pt idx="220">
                  <c:v>505.28</c:v>
                </c:pt>
                <c:pt idx="221">
                  <c:v>505.76</c:v>
                </c:pt>
                <c:pt idx="222">
                  <c:v>506.24</c:v>
                </c:pt>
                <c:pt idx="223">
                  <c:v>506.73</c:v>
                </c:pt>
                <c:pt idx="224">
                  <c:v>507.21</c:v>
                </c:pt>
                <c:pt idx="225">
                  <c:v>507.69</c:v>
                </c:pt>
                <c:pt idx="226">
                  <c:v>508.17</c:v>
                </c:pt>
                <c:pt idx="227">
                  <c:v>508.65</c:v>
                </c:pt>
                <c:pt idx="228">
                  <c:v>509.14</c:v>
                </c:pt>
                <c:pt idx="229">
                  <c:v>509.62</c:v>
                </c:pt>
                <c:pt idx="230">
                  <c:v>510.1</c:v>
                </c:pt>
                <c:pt idx="231">
                  <c:v>510.58</c:v>
                </c:pt>
                <c:pt idx="232">
                  <c:v>511.07</c:v>
                </c:pt>
                <c:pt idx="233">
                  <c:v>511.55</c:v>
                </c:pt>
                <c:pt idx="234">
                  <c:v>512.03</c:v>
                </c:pt>
                <c:pt idx="235">
                  <c:v>512.51</c:v>
                </c:pt>
                <c:pt idx="236">
                  <c:v>512.99</c:v>
                </c:pt>
                <c:pt idx="237">
                  <c:v>513.48</c:v>
                </c:pt>
                <c:pt idx="238">
                  <c:v>513.96</c:v>
                </c:pt>
                <c:pt idx="239">
                  <c:v>514.44</c:v>
                </c:pt>
                <c:pt idx="240">
                  <c:v>514.92</c:v>
                </c:pt>
                <c:pt idx="241">
                  <c:v>515.4</c:v>
                </c:pt>
                <c:pt idx="242">
                  <c:v>515.89</c:v>
                </c:pt>
                <c:pt idx="243">
                  <c:v>516.37</c:v>
                </c:pt>
                <c:pt idx="244">
                  <c:v>516.85</c:v>
                </c:pt>
                <c:pt idx="245">
                  <c:v>517.33</c:v>
                </c:pt>
                <c:pt idx="246">
                  <c:v>517.82</c:v>
                </c:pt>
                <c:pt idx="247">
                  <c:v>518.3</c:v>
                </c:pt>
                <c:pt idx="248">
                  <c:v>518.78</c:v>
                </c:pt>
                <c:pt idx="249">
                  <c:v>519.26</c:v>
                </c:pt>
                <c:pt idx="250">
                  <c:v>519.74</c:v>
                </c:pt>
                <c:pt idx="251">
                  <c:v>520.23</c:v>
                </c:pt>
                <c:pt idx="252">
                  <c:v>520.71</c:v>
                </c:pt>
                <c:pt idx="253">
                  <c:v>521.19</c:v>
                </c:pt>
                <c:pt idx="254">
                  <c:v>521.67</c:v>
                </c:pt>
                <c:pt idx="255">
                  <c:v>522.15</c:v>
                </c:pt>
                <c:pt idx="256">
                  <c:v>522.64</c:v>
                </c:pt>
                <c:pt idx="257">
                  <c:v>523.12</c:v>
                </c:pt>
                <c:pt idx="258">
                  <c:v>523.6</c:v>
                </c:pt>
                <c:pt idx="259">
                  <c:v>524.08</c:v>
                </c:pt>
                <c:pt idx="260">
                  <c:v>524.57</c:v>
                </c:pt>
                <c:pt idx="261">
                  <c:v>525.05</c:v>
                </c:pt>
                <c:pt idx="262">
                  <c:v>525.53</c:v>
                </c:pt>
                <c:pt idx="263">
                  <c:v>526.01</c:v>
                </c:pt>
                <c:pt idx="264">
                  <c:v>526.49</c:v>
                </c:pt>
                <c:pt idx="265">
                  <c:v>526.98</c:v>
                </c:pt>
                <c:pt idx="266">
                  <c:v>527.46</c:v>
                </c:pt>
                <c:pt idx="267">
                  <c:v>527.94</c:v>
                </c:pt>
                <c:pt idx="268">
                  <c:v>528.42</c:v>
                </c:pt>
                <c:pt idx="269">
                  <c:v>528.9</c:v>
                </c:pt>
                <c:pt idx="270">
                  <c:v>529.39</c:v>
                </c:pt>
                <c:pt idx="271">
                  <c:v>529.87</c:v>
                </c:pt>
                <c:pt idx="272">
                  <c:v>530.35</c:v>
                </c:pt>
                <c:pt idx="273">
                  <c:v>530.83</c:v>
                </c:pt>
                <c:pt idx="274">
                  <c:v>531.32</c:v>
                </c:pt>
                <c:pt idx="275">
                  <c:v>531.8</c:v>
                </c:pt>
                <c:pt idx="276">
                  <c:v>532.28</c:v>
                </c:pt>
                <c:pt idx="277">
                  <c:v>532.76</c:v>
                </c:pt>
                <c:pt idx="278">
                  <c:v>533.24</c:v>
                </c:pt>
                <c:pt idx="279">
                  <c:v>533.73</c:v>
                </c:pt>
                <c:pt idx="280">
                  <c:v>534.21</c:v>
                </c:pt>
                <c:pt idx="281">
                  <c:v>534.69</c:v>
                </c:pt>
                <c:pt idx="282">
                  <c:v>535.17</c:v>
                </c:pt>
                <c:pt idx="283">
                  <c:v>535.65</c:v>
                </c:pt>
                <c:pt idx="284">
                  <c:v>536.14</c:v>
                </c:pt>
                <c:pt idx="285">
                  <c:v>536.62</c:v>
                </c:pt>
                <c:pt idx="286">
                  <c:v>537.1</c:v>
                </c:pt>
                <c:pt idx="287">
                  <c:v>537.58</c:v>
                </c:pt>
                <c:pt idx="288">
                  <c:v>538.07</c:v>
                </c:pt>
                <c:pt idx="289">
                  <c:v>538.55</c:v>
                </c:pt>
                <c:pt idx="290">
                  <c:v>539.03</c:v>
                </c:pt>
                <c:pt idx="291">
                  <c:v>539.51</c:v>
                </c:pt>
                <c:pt idx="292">
                  <c:v>539.99</c:v>
                </c:pt>
                <c:pt idx="293">
                  <c:v>540.48</c:v>
                </c:pt>
                <c:pt idx="294">
                  <c:v>540.96</c:v>
                </c:pt>
                <c:pt idx="295">
                  <c:v>541.44</c:v>
                </c:pt>
                <c:pt idx="296">
                  <c:v>541.92</c:v>
                </c:pt>
                <c:pt idx="297">
                  <c:v>542.4</c:v>
                </c:pt>
                <c:pt idx="298">
                  <c:v>542.89</c:v>
                </c:pt>
                <c:pt idx="299">
                  <c:v>543.37</c:v>
                </c:pt>
                <c:pt idx="300">
                  <c:v>543.85</c:v>
                </c:pt>
                <c:pt idx="301">
                  <c:v>544.33</c:v>
                </c:pt>
                <c:pt idx="302">
                  <c:v>544.82</c:v>
                </c:pt>
                <c:pt idx="303">
                  <c:v>545.3</c:v>
                </c:pt>
                <c:pt idx="304">
                  <c:v>545.78</c:v>
                </c:pt>
                <c:pt idx="305">
                  <c:v>546.26</c:v>
                </c:pt>
                <c:pt idx="306">
                  <c:v>546.74</c:v>
                </c:pt>
                <c:pt idx="307">
                  <c:v>547.23</c:v>
                </c:pt>
                <c:pt idx="308">
                  <c:v>547.71</c:v>
                </c:pt>
                <c:pt idx="309">
                  <c:v>548.19</c:v>
                </c:pt>
                <c:pt idx="310">
                  <c:v>548.67</c:v>
                </c:pt>
                <c:pt idx="311">
                  <c:v>549.15</c:v>
                </c:pt>
                <c:pt idx="312">
                  <c:v>549.64</c:v>
                </c:pt>
                <c:pt idx="313">
                  <c:v>550.12</c:v>
                </c:pt>
                <c:pt idx="314">
                  <c:v>550.6</c:v>
                </c:pt>
                <c:pt idx="315">
                  <c:v>551.08</c:v>
                </c:pt>
                <c:pt idx="316">
                  <c:v>551.57</c:v>
                </c:pt>
                <c:pt idx="317">
                  <c:v>552.05</c:v>
                </c:pt>
                <c:pt idx="318">
                  <c:v>552.53</c:v>
                </c:pt>
                <c:pt idx="319">
                  <c:v>553.01</c:v>
                </c:pt>
                <c:pt idx="320">
                  <c:v>553.49</c:v>
                </c:pt>
                <c:pt idx="321">
                  <c:v>553.98</c:v>
                </c:pt>
                <c:pt idx="322">
                  <c:v>554.46</c:v>
                </c:pt>
                <c:pt idx="323">
                  <c:v>554.94</c:v>
                </c:pt>
                <c:pt idx="324">
                  <c:v>555.42</c:v>
                </c:pt>
                <c:pt idx="325">
                  <c:v>555.9</c:v>
                </c:pt>
                <c:pt idx="326">
                  <c:v>556.39</c:v>
                </c:pt>
                <c:pt idx="327">
                  <c:v>556.87</c:v>
                </c:pt>
                <c:pt idx="328">
                  <c:v>557.35</c:v>
                </c:pt>
                <c:pt idx="329">
                  <c:v>557.83</c:v>
                </c:pt>
                <c:pt idx="330">
                  <c:v>558.31</c:v>
                </c:pt>
                <c:pt idx="331">
                  <c:v>558.8</c:v>
                </c:pt>
                <c:pt idx="332">
                  <c:v>559.28</c:v>
                </c:pt>
                <c:pt idx="333">
                  <c:v>559.76</c:v>
                </c:pt>
                <c:pt idx="334">
                  <c:v>560.24</c:v>
                </c:pt>
                <c:pt idx="335">
                  <c:v>560.73</c:v>
                </c:pt>
                <c:pt idx="336">
                  <c:v>561.21</c:v>
                </c:pt>
                <c:pt idx="337">
                  <c:v>561.69</c:v>
                </c:pt>
                <c:pt idx="338">
                  <c:v>562.17</c:v>
                </c:pt>
                <c:pt idx="339">
                  <c:v>562.65</c:v>
                </c:pt>
                <c:pt idx="340">
                  <c:v>563.14</c:v>
                </c:pt>
                <c:pt idx="341">
                  <c:v>563.62</c:v>
                </c:pt>
                <c:pt idx="342">
                  <c:v>564.1</c:v>
                </c:pt>
                <c:pt idx="343">
                  <c:v>564.58</c:v>
                </c:pt>
                <c:pt idx="344">
                  <c:v>565.06</c:v>
                </c:pt>
                <c:pt idx="345">
                  <c:v>565.55</c:v>
                </c:pt>
                <c:pt idx="346">
                  <c:v>566.03</c:v>
                </c:pt>
                <c:pt idx="347">
                  <c:v>566.51</c:v>
                </c:pt>
                <c:pt idx="348">
                  <c:v>566.99</c:v>
                </c:pt>
                <c:pt idx="349">
                  <c:v>567.48</c:v>
                </c:pt>
                <c:pt idx="350">
                  <c:v>567.96</c:v>
                </c:pt>
                <c:pt idx="351">
                  <c:v>568.44</c:v>
                </c:pt>
                <c:pt idx="352">
                  <c:v>568.92</c:v>
                </c:pt>
                <c:pt idx="353">
                  <c:v>569.4</c:v>
                </c:pt>
                <c:pt idx="354">
                  <c:v>569.89</c:v>
                </c:pt>
                <c:pt idx="355">
                  <c:v>570.37</c:v>
                </c:pt>
                <c:pt idx="356">
                  <c:v>570.85</c:v>
                </c:pt>
                <c:pt idx="357">
                  <c:v>571.33</c:v>
                </c:pt>
                <c:pt idx="358">
                  <c:v>571.81</c:v>
                </c:pt>
                <c:pt idx="359">
                  <c:v>572.3</c:v>
                </c:pt>
                <c:pt idx="360">
                  <c:v>572.78</c:v>
                </c:pt>
                <c:pt idx="361">
                  <c:v>573.26</c:v>
                </c:pt>
                <c:pt idx="362">
                  <c:v>573.74</c:v>
                </c:pt>
                <c:pt idx="363">
                  <c:v>574.23</c:v>
                </c:pt>
                <c:pt idx="364">
                  <c:v>574.71</c:v>
                </c:pt>
                <c:pt idx="365">
                  <c:v>575.19</c:v>
                </c:pt>
                <c:pt idx="366">
                  <c:v>575.67</c:v>
                </c:pt>
                <c:pt idx="367">
                  <c:v>576.15</c:v>
                </c:pt>
                <c:pt idx="368">
                  <c:v>576.64</c:v>
                </c:pt>
                <c:pt idx="369">
                  <c:v>577.12</c:v>
                </c:pt>
                <c:pt idx="370">
                  <c:v>577.6</c:v>
                </c:pt>
                <c:pt idx="371">
                  <c:v>578.08</c:v>
                </c:pt>
                <c:pt idx="372">
                  <c:v>578.56</c:v>
                </c:pt>
                <c:pt idx="373">
                  <c:v>579.05</c:v>
                </c:pt>
                <c:pt idx="374">
                  <c:v>579.53</c:v>
                </c:pt>
                <c:pt idx="375">
                  <c:v>580.01</c:v>
                </c:pt>
                <c:pt idx="376">
                  <c:v>580.49</c:v>
                </c:pt>
                <c:pt idx="377">
                  <c:v>580.98</c:v>
                </c:pt>
                <c:pt idx="378">
                  <c:v>581.46</c:v>
                </c:pt>
                <c:pt idx="379">
                  <c:v>581.94</c:v>
                </c:pt>
                <c:pt idx="380">
                  <c:v>582.42</c:v>
                </c:pt>
                <c:pt idx="381">
                  <c:v>582.9</c:v>
                </c:pt>
                <c:pt idx="382">
                  <c:v>583.39</c:v>
                </c:pt>
                <c:pt idx="383">
                  <c:v>583.87</c:v>
                </c:pt>
                <c:pt idx="384">
                  <c:v>584.35</c:v>
                </c:pt>
                <c:pt idx="385">
                  <c:v>584.83</c:v>
                </c:pt>
                <c:pt idx="386">
                  <c:v>585.31</c:v>
                </c:pt>
                <c:pt idx="387">
                  <c:v>585.8</c:v>
                </c:pt>
                <c:pt idx="388">
                  <c:v>586.28</c:v>
                </c:pt>
                <c:pt idx="389">
                  <c:v>586.76</c:v>
                </c:pt>
                <c:pt idx="390">
                  <c:v>587.24</c:v>
                </c:pt>
                <c:pt idx="391">
                  <c:v>587.73</c:v>
                </c:pt>
                <c:pt idx="392">
                  <c:v>588.21</c:v>
                </c:pt>
                <c:pt idx="393">
                  <c:v>588.69</c:v>
                </c:pt>
                <c:pt idx="394">
                  <c:v>589.17</c:v>
                </c:pt>
                <c:pt idx="395">
                  <c:v>589.65</c:v>
                </c:pt>
                <c:pt idx="396">
                  <c:v>590.14</c:v>
                </c:pt>
                <c:pt idx="397">
                  <c:v>590.62</c:v>
                </c:pt>
                <c:pt idx="398">
                  <c:v>591.1</c:v>
                </c:pt>
                <c:pt idx="399">
                  <c:v>591.58</c:v>
                </c:pt>
                <c:pt idx="400">
                  <c:v>592.06</c:v>
                </c:pt>
                <c:pt idx="401">
                  <c:v>592.55</c:v>
                </c:pt>
                <c:pt idx="402">
                  <c:v>593.03</c:v>
                </c:pt>
                <c:pt idx="403">
                  <c:v>593.51</c:v>
                </c:pt>
                <c:pt idx="404">
                  <c:v>593.99</c:v>
                </c:pt>
                <c:pt idx="405">
                  <c:v>594.48</c:v>
                </c:pt>
                <c:pt idx="406">
                  <c:v>594.96</c:v>
                </c:pt>
                <c:pt idx="407">
                  <c:v>595.44</c:v>
                </c:pt>
                <c:pt idx="408">
                  <c:v>595.92</c:v>
                </c:pt>
                <c:pt idx="409">
                  <c:v>596.4</c:v>
                </c:pt>
                <c:pt idx="410">
                  <c:v>596.89</c:v>
                </c:pt>
                <c:pt idx="411">
                  <c:v>597.37</c:v>
                </c:pt>
                <c:pt idx="412">
                  <c:v>597.85</c:v>
                </c:pt>
                <c:pt idx="413">
                  <c:v>598.33</c:v>
                </c:pt>
                <c:pt idx="414">
                  <c:v>598.81</c:v>
                </c:pt>
                <c:pt idx="415">
                  <c:v>599.3</c:v>
                </c:pt>
                <c:pt idx="416">
                  <c:v>599.78</c:v>
                </c:pt>
                <c:pt idx="417">
                  <c:v>600.26</c:v>
                </c:pt>
                <c:pt idx="418">
                  <c:v>600.74</c:v>
                </c:pt>
                <c:pt idx="419">
                  <c:v>601.23</c:v>
                </c:pt>
                <c:pt idx="420">
                  <c:v>601.71</c:v>
                </c:pt>
                <c:pt idx="421">
                  <c:v>602.19</c:v>
                </c:pt>
                <c:pt idx="422">
                  <c:v>602.67</c:v>
                </c:pt>
                <c:pt idx="423">
                  <c:v>603.15</c:v>
                </c:pt>
                <c:pt idx="424">
                  <c:v>603.64</c:v>
                </c:pt>
                <c:pt idx="425">
                  <c:v>604.12</c:v>
                </c:pt>
                <c:pt idx="426">
                  <c:v>604.6</c:v>
                </c:pt>
                <c:pt idx="427">
                  <c:v>605.08</c:v>
                </c:pt>
                <c:pt idx="428">
                  <c:v>605.56</c:v>
                </c:pt>
                <c:pt idx="429">
                  <c:v>606.05</c:v>
                </c:pt>
                <c:pt idx="430">
                  <c:v>606.53</c:v>
                </c:pt>
                <c:pt idx="431">
                  <c:v>607.01</c:v>
                </c:pt>
                <c:pt idx="432">
                  <c:v>607.49</c:v>
                </c:pt>
                <c:pt idx="433">
                  <c:v>607.98</c:v>
                </c:pt>
                <c:pt idx="434">
                  <c:v>608.46</c:v>
                </c:pt>
                <c:pt idx="435">
                  <c:v>608.94</c:v>
                </c:pt>
                <c:pt idx="436">
                  <c:v>609.42</c:v>
                </c:pt>
                <c:pt idx="437">
                  <c:v>609.9</c:v>
                </c:pt>
                <c:pt idx="438">
                  <c:v>610.39</c:v>
                </c:pt>
                <c:pt idx="439">
                  <c:v>610.87</c:v>
                </c:pt>
                <c:pt idx="440">
                  <c:v>611.35</c:v>
                </c:pt>
                <c:pt idx="441">
                  <c:v>611.83</c:v>
                </c:pt>
                <c:pt idx="442">
                  <c:v>612.31</c:v>
                </c:pt>
                <c:pt idx="443">
                  <c:v>612.8</c:v>
                </c:pt>
                <c:pt idx="444">
                  <c:v>613.28</c:v>
                </c:pt>
                <c:pt idx="445">
                  <c:v>613.76</c:v>
                </c:pt>
                <c:pt idx="446">
                  <c:v>614.24</c:v>
                </c:pt>
                <c:pt idx="447">
                  <c:v>614.73</c:v>
                </c:pt>
                <c:pt idx="448">
                  <c:v>615.21</c:v>
                </c:pt>
                <c:pt idx="449">
                  <c:v>615.69</c:v>
                </c:pt>
                <c:pt idx="450">
                  <c:v>616.17</c:v>
                </c:pt>
                <c:pt idx="451">
                  <c:v>616.65</c:v>
                </c:pt>
                <c:pt idx="452">
                  <c:v>617.14</c:v>
                </c:pt>
                <c:pt idx="453">
                  <c:v>617.62</c:v>
                </c:pt>
                <c:pt idx="454">
                  <c:v>618.1</c:v>
                </c:pt>
                <c:pt idx="455">
                  <c:v>618.58</c:v>
                </c:pt>
                <c:pt idx="456">
                  <c:v>619.06</c:v>
                </c:pt>
                <c:pt idx="457">
                  <c:v>619.55</c:v>
                </c:pt>
                <c:pt idx="458">
                  <c:v>620.03</c:v>
                </c:pt>
                <c:pt idx="459">
                  <c:v>620.51</c:v>
                </c:pt>
                <c:pt idx="460">
                  <c:v>620.99</c:v>
                </c:pt>
                <c:pt idx="461">
                  <c:v>621.47</c:v>
                </c:pt>
                <c:pt idx="462">
                  <c:v>621.96</c:v>
                </c:pt>
                <c:pt idx="463">
                  <c:v>622.44</c:v>
                </c:pt>
                <c:pt idx="464">
                  <c:v>622.92</c:v>
                </c:pt>
                <c:pt idx="465">
                  <c:v>623.4</c:v>
                </c:pt>
                <c:pt idx="466">
                  <c:v>623.89</c:v>
                </c:pt>
                <c:pt idx="467">
                  <c:v>624.37</c:v>
                </c:pt>
                <c:pt idx="468">
                  <c:v>624.85</c:v>
                </c:pt>
                <c:pt idx="469">
                  <c:v>625.33</c:v>
                </c:pt>
                <c:pt idx="470">
                  <c:v>625.81</c:v>
                </c:pt>
                <c:pt idx="471">
                  <c:v>626.3</c:v>
                </c:pt>
                <c:pt idx="472">
                  <c:v>626.78</c:v>
                </c:pt>
                <c:pt idx="473">
                  <c:v>627.26</c:v>
                </c:pt>
                <c:pt idx="474">
                  <c:v>627.74</c:v>
                </c:pt>
                <c:pt idx="475">
                  <c:v>628.22</c:v>
                </c:pt>
                <c:pt idx="476">
                  <c:v>628.71</c:v>
                </c:pt>
                <c:pt idx="477">
                  <c:v>629.19</c:v>
                </c:pt>
                <c:pt idx="478">
                  <c:v>629.67</c:v>
                </c:pt>
                <c:pt idx="479">
                  <c:v>630.15</c:v>
                </c:pt>
                <c:pt idx="480">
                  <c:v>630.64</c:v>
                </c:pt>
                <c:pt idx="481">
                  <c:v>631.12</c:v>
                </c:pt>
                <c:pt idx="482">
                  <c:v>631.6</c:v>
                </c:pt>
                <c:pt idx="483">
                  <c:v>632.08</c:v>
                </c:pt>
                <c:pt idx="484">
                  <c:v>632.56</c:v>
                </c:pt>
                <c:pt idx="485">
                  <c:v>633.05</c:v>
                </c:pt>
                <c:pt idx="486">
                  <c:v>633.53</c:v>
                </c:pt>
                <c:pt idx="487">
                  <c:v>634.01</c:v>
                </c:pt>
                <c:pt idx="488">
                  <c:v>634.49</c:v>
                </c:pt>
                <c:pt idx="489">
                  <c:v>634.97</c:v>
                </c:pt>
                <c:pt idx="490">
                  <c:v>635.46</c:v>
                </c:pt>
                <c:pt idx="491">
                  <c:v>635.94</c:v>
                </c:pt>
                <c:pt idx="492">
                  <c:v>636.42</c:v>
                </c:pt>
                <c:pt idx="493">
                  <c:v>636.9</c:v>
                </c:pt>
                <c:pt idx="494">
                  <c:v>637.39</c:v>
                </c:pt>
                <c:pt idx="495">
                  <c:v>637.87</c:v>
                </c:pt>
                <c:pt idx="496">
                  <c:v>638.35</c:v>
                </c:pt>
                <c:pt idx="497">
                  <c:v>638.83</c:v>
                </c:pt>
                <c:pt idx="498">
                  <c:v>639.31</c:v>
                </c:pt>
                <c:pt idx="499">
                  <c:v>639.8</c:v>
                </c:pt>
                <c:pt idx="500">
                  <c:v>640.28</c:v>
                </c:pt>
                <c:pt idx="501">
                  <c:v>640.76</c:v>
                </c:pt>
                <c:pt idx="502">
                  <c:v>641.24</c:v>
                </c:pt>
                <c:pt idx="503">
                  <c:v>641.72</c:v>
                </c:pt>
                <c:pt idx="504">
                  <c:v>642.21</c:v>
                </c:pt>
                <c:pt idx="505">
                  <c:v>642.69</c:v>
                </c:pt>
                <c:pt idx="506">
                  <c:v>643.17</c:v>
                </c:pt>
                <c:pt idx="507">
                  <c:v>643.65</c:v>
                </c:pt>
                <c:pt idx="508">
                  <c:v>644.14</c:v>
                </c:pt>
                <c:pt idx="509">
                  <c:v>644.62</c:v>
                </c:pt>
                <c:pt idx="510">
                  <c:v>645.1</c:v>
                </c:pt>
                <c:pt idx="511">
                  <c:v>645.58</c:v>
                </c:pt>
                <c:pt idx="512">
                  <c:v>646.06</c:v>
                </c:pt>
                <c:pt idx="513">
                  <c:v>646.55</c:v>
                </c:pt>
                <c:pt idx="514">
                  <c:v>647.03</c:v>
                </c:pt>
                <c:pt idx="515">
                  <c:v>647.51</c:v>
                </c:pt>
                <c:pt idx="516">
                  <c:v>647.99</c:v>
                </c:pt>
                <c:pt idx="517">
                  <c:v>648.47</c:v>
                </c:pt>
                <c:pt idx="518">
                  <c:v>648.96</c:v>
                </c:pt>
                <c:pt idx="519">
                  <c:v>649.44</c:v>
                </c:pt>
                <c:pt idx="520">
                  <c:v>649.92</c:v>
                </c:pt>
                <c:pt idx="521">
                  <c:v>650.4</c:v>
                </c:pt>
                <c:pt idx="522">
                  <c:v>650.89</c:v>
                </c:pt>
                <c:pt idx="523">
                  <c:v>651.37</c:v>
                </c:pt>
                <c:pt idx="524">
                  <c:v>651.85</c:v>
                </c:pt>
                <c:pt idx="525">
                  <c:v>652.33</c:v>
                </c:pt>
                <c:pt idx="526">
                  <c:v>652.81</c:v>
                </c:pt>
                <c:pt idx="527">
                  <c:v>653.3</c:v>
                </c:pt>
                <c:pt idx="528">
                  <c:v>653.78</c:v>
                </c:pt>
                <c:pt idx="529">
                  <c:v>654.26</c:v>
                </c:pt>
                <c:pt idx="530">
                  <c:v>654.74</c:v>
                </c:pt>
                <c:pt idx="531">
                  <c:v>655.22</c:v>
                </c:pt>
                <c:pt idx="532">
                  <c:v>655.71</c:v>
                </c:pt>
                <c:pt idx="533">
                  <c:v>656.19</c:v>
                </c:pt>
                <c:pt idx="534">
                  <c:v>656.67</c:v>
                </c:pt>
                <c:pt idx="535">
                  <c:v>657.15</c:v>
                </c:pt>
                <c:pt idx="536">
                  <c:v>657.64</c:v>
                </c:pt>
                <c:pt idx="537">
                  <c:v>658.12</c:v>
                </c:pt>
                <c:pt idx="538">
                  <c:v>658.6</c:v>
                </c:pt>
                <c:pt idx="539">
                  <c:v>659.08</c:v>
                </c:pt>
                <c:pt idx="540">
                  <c:v>659.56</c:v>
                </c:pt>
                <c:pt idx="541">
                  <c:v>660.05</c:v>
                </c:pt>
                <c:pt idx="542">
                  <c:v>660.53</c:v>
                </c:pt>
                <c:pt idx="543">
                  <c:v>661.01</c:v>
                </c:pt>
                <c:pt idx="544">
                  <c:v>661.49</c:v>
                </c:pt>
                <c:pt idx="545">
                  <c:v>661.97</c:v>
                </c:pt>
                <c:pt idx="546">
                  <c:v>662.46</c:v>
                </c:pt>
                <c:pt idx="547">
                  <c:v>662.94</c:v>
                </c:pt>
                <c:pt idx="548">
                  <c:v>663.42</c:v>
                </c:pt>
                <c:pt idx="549">
                  <c:v>663.9</c:v>
                </c:pt>
                <c:pt idx="550">
                  <c:v>664.39</c:v>
                </c:pt>
                <c:pt idx="551">
                  <c:v>664.87</c:v>
                </c:pt>
                <c:pt idx="552">
                  <c:v>665.35</c:v>
                </c:pt>
                <c:pt idx="553">
                  <c:v>665.83</c:v>
                </c:pt>
                <c:pt idx="554">
                  <c:v>666.31</c:v>
                </c:pt>
                <c:pt idx="555">
                  <c:v>666.8</c:v>
                </c:pt>
                <c:pt idx="556">
                  <c:v>667.28</c:v>
                </c:pt>
                <c:pt idx="557">
                  <c:v>667.76</c:v>
                </c:pt>
                <c:pt idx="558">
                  <c:v>668.24</c:v>
                </c:pt>
                <c:pt idx="559">
                  <c:v>668.72</c:v>
                </c:pt>
                <c:pt idx="560">
                  <c:v>669.21</c:v>
                </c:pt>
                <c:pt idx="561">
                  <c:v>669.69</c:v>
                </c:pt>
                <c:pt idx="562">
                  <c:v>670.17</c:v>
                </c:pt>
                <c:pt idx="563">
                  <c:v>670.65</c:v>
                </c:pt>
                <c:pt idx="564">
                  <c:v>671.14</c:v>
                </c:pt>
                <c:pt idx="565">
                  <c:v>671.62</c:v>
                </c:pt>
                <c:pt idx="566">
                  <c:v>672.1</c:v>
                </c:pt>
                <c:pt idx="567">
                  <c:v>672.58</c:v>
                </c:pt>
                <c:pt idx="568">
                  <c:v>673.06</c:v>
                </c:pt>
                <c:pt idx="569">
                  <c:v>673.55</c:v>
                </c:pt>
                <c:pt idx="570">
                  <c:v>674.03</c:v>
                </c:pt>
                <c:pt idx="571">
                  <c:v>674.51</c:v>
                </c:pt>
                <c:pt idx="572">
                  <c:v>674.99</c:v>
                </c:pt>
                <c:pt idx="573">
                  <c:v>675.47</c:v>
                </c:pt>
                <c:pt idx="574">
                  <c:v>675.96</c:v>
                </c:pt>
                <c:pt idx="575">
                  <c:v>676.44</c:v>
                </c:pt>
                <c:pt idx="576">
                  <c:v>676.92</c:v>
                </c:pt>
                <c:pt idx="577">
                  <c:v>677.4</c:v>
                </c:pt>
                <c:pt idx="578">
                  <c:v>677.88</c:v>
                </c:pt>
                <c:pt idx="579">
                  <c:v>678.37</c:v>
                </c:pt>
                <c:pt idx="580">
                  <c:v>678.85</c:v>
                </c:pt>
                <c:pt idx="581">
                  <c:v>679.33</c:v>
                </c:pt>
                <c:pt idx="582">
                  <c:v>679.81</c:v>
                </c:pt>
                <c:pt idx="583">
                  <c:v>680.3</c:v>
                </c:pt>
                <c:pt idx="584">
                  <c:v>680.78</c:v>
                </c:pt>
                <c:pt idx="585">
                  <c:v>681.26</c:v>
                </c:pt>
                <c:pt idx="586">
                  <c:v>681.74</c:v>
                </c:pt>
                <c:pt idx="587">
                  <c:v>682.22</c:v>
                </c:pt>
                <c:pt idx="588">
                  <c:v>682.71</c:v>
                </c:pt>
                <c:pt idx="589">
                  <c:v>683.19</c:v>
                </c:pt>
                <c:pt idx="590">
                  <c:v>683.67</c:v>
                </c:pt>
                <c:pt idx="591">
                  <c:v>684.15</c:v>
                </c:pt>
                <c:pt idx="592">
                  <c:v>684.63</c:v>
                </c:pt>
                <c:pt idx="593">
                  <c:v>685.12</c:v>
                </c:pt>
                <c:pt idx="594">
                  <c:v>685.6</c:v>
                </c:pt>
                <c:pt idx="595">
                  <c:v>686.08</c:v>
                </c:pt>
                <c:pt idx="596">
                  <c:v>686.56</c:v>
                </c:pt>
                <c:pt idx="597">
                  <c:v>687.05</c:v>
                </c:pt>
                <c:pt idx="598">
                  <c:v>687.53</c:v>
                </c:pt>
                <c:pt idx="599">
                  <c:v>688.01</c:v>
                </c:pt>
                <c:pt idx="600">
                  <c:v>688.49</c:v>
                </c:pt>
                <c:pt idx="601">
                  <c:v>688.97</c:v>
                </c:pt>
                <c:pt idx="602">
                  <c:v>689.46</c:v>
                </c:pt>
                <c:pt idx="603">
                  <c:v>689.94</c:v>
                </c:pt>
                <c:pt idx="604">
                  <c:v>690.42</c:v>
                </c:pt>
                <c:pt idx="605">
                  <c:v>690.9</c:v>
                </c:pt>
                <c:pt idx="606">
                  <c:v>691.38</c:v>
                </c:pt>
                <c:pt idx="607">
                  <c:v>691.87</c:v>
                </c:pt>
                <c:pt idx="608">
                  <c:v>692.35</c:v>
                </c:pt>
                <c:pt idx="609">
                  <c:v>692.83</c:v>
                </c:pt>
                <c:pt idx="610">
                  <c:v>693.31</c:v>
                </c:pt>
                <c:pt idx="611">
                  <c:v>693.8</c:v>
                </c:pt>
                <c:pt idx="612">
                  <c:v>694.28</c:v>
                </c:pt>
                <c:pt idx="613">
                  <c:v>694.76</c:v>
                </c:pt>
                <c:pt idx="614">
                  <c:v>695.24</c:v>
                </c:pt>
                <c:pt idx="615">
                  <c:v>695.72</c:v>
                </c:pt>
                <c:pt idx="616">
                  <c:v>696.21</c:v>
                </c:pt>
                <c:pt idx="617">
                  <c:v>696.69</c:v>
                </c:pt>
                <c:pt idx="618">
                  <c:v>697.17</c:v>
                </c:pt>
                <c:pt idx="619">
                  <c:v>697.65</c:v>
                </c:pt>
                <c:pt idx="620">
                  <c:v>698.13</c:v>
                </c:pt>
                <c:pt idx="621">
                  <c:v>698.62</c:v>
                </c:pt>
                <c:pt idx="622">
                  <c:v>699.1</c:v>
                </c:pt>
                <c:pt idx="623">
                  <c:v>699.58</c:v>
                </c:pt>
                <c:pt idx="624">
                  <c:v>700.06</c:v>
                </c:pt>
                <c:pt idx="625">
                  <c:v>700.55</c:v>
                </c:pt>
                <c:pt idx="626">
                  <c:v>701.03</c:v>
                </c:pt>
                <c:pt idx="627">
                  <c:v>701.51</c:v>
                </c:pt>
                <c:pt idx="628">
                  <c:v>701.99</c:v>
                </c:pt>
                <c:pt idx="629">
                  <c:v>702.47</c:v>
                </c:pt>
                <c:pt idx="630">
                  <c:v>702.96</c:v>
                </c:pt>
                <c:pt idx="631">
                  <c:v>703.44</c:v>
                </c:pt>
                <c:pt idx="632">
                  <c:v>703.92</c:v>
                </c:pt>
                <c:pt idx="633">
                  <c:v>704.4</c:v>
                </c:pt>
                <c:pt idx="634">
                  <c:v>704.88</c:v>
                </c:pt>
                <c:pt idx="635">
                  <c:v>705.37</c:v>
                </c:pt>
                <c:pt idx="636">
                  <c:v>705.85</c:v>
                </c:pt>
                <c:pt idx="637">
                  <c:v>706.33</c:v>
                </c:pt>
                <c:pt idx="638">
                  <c:v>706.81</c:v>
                </c:pt>
                <c:pt idx="639">
                  <c:v>707.3</c:v>
                </c:pt>
                <c:pt idx="640">
                  <c:v>707.78</c:v>
                </c:pt>
                <c:pt idx="641">
                  <c:v>708.26</c:v>
                </c:pt>
                <c:pt idx="642">
                  <c:v>708.74</c:v>
                </c:pt>
                <c:pt idx="643">
                  <c:v>709.22</c:v>
                </c:pt>
                <c:pt idx="644">
                  <c:v>709.71</c:v>
                </c:pt>
                <c:pt idx="645">
                  <c:v>710.19</c:v>
                </c:pt>
                <c:pt idx="646">
                  <c:v>710.67</c:v>
                </c:pt>
                <c:pt idx="647">
                  <c:v>711.15</c:v>
                </c:pt>
                <c:pt idx="648">
                  <c:v>711.63</c:v>
                </c:pt>
                <c:pt idx="649">
                  <c:v>712.12</c:v>
                </c:pt>
                <c:pt idx="650">
                  <c:v>712.6</c:v>
                </c:pt>
                <c:pt idx="651">
                  <c:v>713.08</c:v>
                </c:pt>
                <c:pt idx="652">
                  <c:v>713.56</c:v>
                </c:pt>
                <c:pt idx="653">
                  <c:v>714.05</c:v>
                </c:pt>
                <c:pt idx="654">
                  <c:v>714.53</c:v>
                </c:pt>
                <c:pt idx="655">
                  <c:v>715.01</c:v>
                </c:pt>
                <c:pt idx="656">
                  <c:v>715.49</c:v>
                </c:pt>
                <c:pt idx="657">
                  <c:v>715.97</c:v>
                </c:pt>
                <c:pt idx="658">
                  <c:v>716.46</c:v>
                </c:pt>
                <c:pt idx="659">
                  <c:v>716.94</c:v>
                </c:pt>
                <c:pt idx="660">
                  <c:v>717.42</c:v>
                </c:pt>
                <c:pt idx="661">
                  <c:v>717.9</c:v>
                </c:pt>
                <c:pt idx="662">
                  <c:v>718.38</c:v>
                </c:pt>
                <c:pt idx="663">
                  <c:v>718.87</c:v>
                </c:pt>
                <c:pt idx="664">
                  <c:v>719.35</c:v>
                </c:pt>
                <c:pt idx="665">
                  <c:v>719.83</c:v>
                </c:pt>
                <c:pt idx="666">
                  <c:v>720.31</c:v>
                </c:pt>
                <c:pt idx="667">
                  <c:v>720.8</c:v>
                </c:pt>
                <c:pt idx="668">
                  <c:v>721.28</c:v>
                </c:pt>
                <c:pt idx="669">
                  <c:v>721.76</c:v>
                </c:pt>
                <c:pt idx="670">
                  <c:v>722.24</c:v>
                </c:pt>
                <c:pt idx="671">
                  <c:v>722.72</c:v>
                </c:pt>
                <c:pt idx="672">
                  <c:v>723.21</c:v>
                </c:pt>
                <c:pt idx="673">
                  <c:v>723.69</c:v>
                </c:pt>
                <c:pt idx="674">
                  <c:v>724.17</c:v>
                </c:pt>
                <c:pt idx="675">
                  <c:v>724.65</c:v>
                </c:pt>
                <c:pt idx="676">
                  <c:v>725.13</c:v>
                </c:pt>
                <c:pt idx="677">
                  <c:v>725.62</c:v>
                </c:pt>
                <c:pt idx="678">
                  <c:v>726.1</c:v>
                </c:pt>
                <c:pt idx="679">
                  <c:v>726.58</c:v>
                </c:pt>
                <c:pt idx="680">
                  <c:v>727.06</c:v>
                </c:pt>
                <c:pt idx="681">
                  <c:v>727.55</c:v>
                </c:pt>
                <c:pt idx="682">
                  <c:v>728.03</c:v>
                </c:pt>
                <c:pt idx="683">
                  <c:v>728.51</c:v>
                </c:pt>
                <c:pt idx="684">
                  <c:v>728.99</c:v>
                </c:pt>
                <c:pt idx="685">
                  <c:v>729.47</c:v>
                </c:pt>
                <c:pt idx="686">
                  <c:v>729.96</c:v>
                </c:pt>
                <c:pt idx="687">
                  <c:v>730.44</c:v>
                </c:pt>
                <c:pt idx="688">
                  <c:v>730.92</c:v>
                </c:pt>
                <c:pt idx="689">
                  <c:v>731.4</c:v>
                </c:pt>
                <c:pt idx="690">
                  <c:v>731.88</c:v>
                </c:pt>
                <c:pt idx="691">
                  <c:v>732.37</c:v>
                </c:pt>
                <c:pt idx="692">
                  <c:v>732.85</c:v>
                </c:pt>
                <c:pt idx="693">
                  <c:v>733.33</c:v>
                </c:pt>
                <c:pt idx="694">
                  <c:v>733.81</c:v>
                </c:pt>
                <c:pt idx="695">
                  <c:v>734.3</c:v>
                </c:pt>
                <c:pt idx="696">
                  <c:v>734.78</c:v>
                </c:pt>
                <c:pt idx="697">
                  <c:v>735.26</c:v>
                </c:pt>
                <c:pt idx="698">
                  <c:v>735.74</c:v>
                </c:pt>
                <c:pt idx="699">
                  <c:v>736.22</c:v>
                </c:pt>
                <c:pt idx="700">
                  <c:v>736.71</c:v>
                </c:pt>
                <c:pt idx="701">
                  <c:v>737.19</c:v>
                </c:pt>
                <c:pt idx="702">
                  <c:v>737.67</c:v>
                </c:pt>
                <c:pt idx="703">
                  <c:v>738.15</c:v>
                </c:pt>
                <c:pt idx="704">
                  <c:v>738.63</c:v>
                </c:pt>
                <c:pt idx="705">
                  <c:v>739.12</c:v>
                </c:pt>
                <c:pt idx="706">
                  <c:v>739.6</c:v>
                </c:pt>
                <c:pt idx="707">
                  <c:v>740.08</c:v>
                </c:pt>
                <c:pt idx="708">
                  <c:v>740.56</c:v>
                </c:pt>
                <c:pt idx="709">
                  <c:v>741.04</c:v>
                </c:pt>
                <c:pt idx="710">
                  <c:v>741.53</c:v>
                </c:pt>
                <c:pt idx="711">
                  <c:v>742.01</c:v>
                </c:pt>
                <c:pt idx="712">
                  <c:v>742.49</c:v>
                </c:pt>
                <c:pt idx="713">
                  <c:v>742.97</c:v>
                </c:pt>
                <c:pt idx="714">
                  <c:v>743.46</c:v>
                </c:pt>
                <c:pt idx="715">
                  <c:v>743.94</c:v>
                </c:pt>
                <c:pt idx="716">
                  <c:v>744.42</c:v>
                </c:pt>
                <c:pt idx="717">
                  <c:v>744.9</c:v>
                </c:pt>
                <c:pt idx="718">
                  <c:v>745.38</c:v>
                </c:pt>
                <c:pt idx="719">
                  <c:v>745.87</c:v>
                </c:pt>
                <c:pt idx="720">
                  <c:v>746.35</c:v>
                </c:pt>
                <c:pt idx="721">
                  <c:v>746.83</c:v>
                </c:pt>
                <c:pt idx="722">
                  <c:v>747.31</c:v>
                </c:pt>
                <c:pt idx="723">
                  <c:v>747.79</c:v>
                </c:pt>
                <c:pt idx="724">
                  <c:v>748.28</c:v>
                </c:pt>
                <c:pt idx="725">
                  <c:v>748.76</c:v>
                </c:pt>
                <c:pt idx="726">
                  <c:v>749.24</c:v>
                </c:pt>
                <c:pt idx="727">
                  <c:v>749.72</c:v>
                </c:pt>
                <c:pt idx="728">
                  <c:v>750.21</c:v>
                </c:pt>
                <c:pt idx="729">
                  <c:v>750.69</c:v>
                </c:pt>
                <c:pt idx="730">
                  <c:v>751.17</c:v>
                </c:pt>
                <c:pt idx="731">
                  <c:v>751.65</c:v>
                </c:pt>
                <c:pt idx="732">
                  <c:v>752.13</c:v>
                </c:pt>
                <c:pt idx="733">
                  <c:v>752.62</c:v>
                </c:pt>
                <c:pt idx="734">
                  <c:v>753.1</c:v>
                </c:pt>
                <c:pt idx="735">
                  <c:v>753.58</c:v>
                </c:pt>
                <c:pt idx="736">
                  <c:v>754.06</c:v>
                </c:pt>
                <c:pt idx="737">
                  <c:v>754.54</c:v>
                </c:pt>
                <c:pt idx="738">
                  <c:v>755.03</c:v>
                </c:pt>
                <c:pt idx="739">
                  <c:v>755.51</c:v>
                </c:pt>
                <c:pt idx="740">
                  <c:v>755.99</c:v>
                </c:pt>
                <c:pt idx="741">
                  <c:v>756.47</c:v>
                </c:pt>
                <c:pt idx="742">
                  <c:v>756.96</c:v>
                </c:pt>
                <c:pt idx="743">
                  <c:v>757.44</c:v>
                </c:pt>
                <c:pt idx="744">
                  <c:v>757.92</c:v>
                </c:pt>
                <c:pt idx="745">
                  <c:v>758.4</c:v>
                </c:pt>
                <c:pt idx="746">
                  <c:v>758.88</c:v>
                </c:pt>
                <c:pt idx="747">
                  <c:v>759.37</c:v>
                </c:pt>
                <c:pt idx="748">
                  <c:v>759.85</c:v>
                </c:pt>
                <c:pt idx="749">
                  <c:v>760.33</c:v>
                </c:pt>
                <c:pt idx="750">
                  <c:v>760.81</c:v>
                </c:pt>
                <c:pt idx="751">
                  <c:v>761.29</c:v>
                </c:pt>
                <c:pt idx="752">
                  <c:v>761.78</c:v>
                </c:pt>
                <c:pt idx="753">
                  <c:v>762.26</c:v>
                </c:pt>
                <c:pt idx="754">
                  <c:v>762.74</c:v>
                </c:pt>
                <c:pt idx="755">
                  <c:v>763.22</c:v>
                </c:pt>
                <c:pt idx="756">
                  <c:v>763.71</c:v>
                </c:pt>
                <c:pt idx="757">
                  <c:v>764.19</c:v>
                </c:pt>
                <c:pt idx="758">
                  <c:v>764.67</c:v>
                </c:pt>
                <c:pt idx="759">
                  <c:v>765.15</c:v>
                </c:pt>
                <c:pt idx="760">
                  <c:v>765.63</c:v>
                </c:pt>
                <c:pt idx="761">
                  <c:v>766.12</c:v>
                </c:pt>
                <c:pt idx="762">
                  <c:v>766.6</c:v>
                </c:pt>
                <c:pt idx="763">
                  <c:v>767.08</c:v>
                </c:pt>
                <c:pt idx="764">
                  <c:v>767.56</c:v>
                </c:pt>
                <c:pt idx="765">
                  <c:v>768.04</c:v>
                </c:pt>
                <c:pt idx="766">
                  <c:v>768.53</c:v>
                </c:pt>
                <c:pt idx="767">
                  <c:v>769.01</c:v>
                </c:pt>
                <c:pt idx="768">
                  <c:v>769.49</c:v>
                </c:pt>
                <c:pt idx="769">
                  <c:v>769.97</c:v>
                </c:pt>
                <c:pt idx="770">
                  <c:v>770.46</c:v>
                </c:pt>
                <c:pt idx="771">
                  <c:v>770.94</c:v>
                </c:pt>
                <c:pt idx="772">
                  <c:v>771.42</c:v>
                </c:pt>
                <c:pt idx="773">
                  <c:v>771.9</c:v>
                </c:pt>
                <c:pt idx="774">
                  <c:v>772.38</c:v>
                </c:pt>
                <c:pt idx="775">
                  <c:v>772.87</c:v>
                </c:pt>
                <c:pt idx="776">
                  <c:v>773.35</c:v>
                </c:pt>
                <c:pt idx="777">
                  <c:v>773.83</c:v>
                </c:pt>
                <c:pt idx="778">
                  <c:v>774.31</c:v>
                </c:pt>
                <c:pt idx="779">
                  <c:v>774.79</c:v>
                </c:pt>
                <c:pt idx="780">
                  <c:v>775.28</c:v>
                </c:pt>
                <c:pt idx="781">
                  <c:v>775.76</c:v>
                </c:pt>
                <c:pt idx="782">
                  <c:v>776.24</c:v>
                </c:pt>
                <c:pt idx="783">
                  <c:v>776.72</c:v>
                </c:pt>
                <c:pt idx="784">
                  <c:v>777.21</c:v>
                </c:pt>
                <c:pt idx="785">
                  <c:v>777.69</c:v>
                </c:pt>
                <c:pt idx="786">
                  <c:v>778.17</c:v>
                </c:pt>
                <c:pt idx="787">
                  <c:v>778.65</c:v>
                </c:pt>
                <c:pt idx="788">
                  <c:v>779.13</c:v>
                </c:pt>
                <c:pt idx="789">
                  <c:v>779.62</c:v>
                </c:pt>
                <c:pt idx="790">
                  <c:v>780.1</c:v>
                </c:pt>
                <c:pt idx="791">
                  <c:v>780.58</c:v>
                </c:pt>
                <c:pt idx="792">
                  <c:v>781.06</c:v>
                </c:pt>
                <c:pt idx="793">
                  <c:v>781.54</c:v>
                </c:pt>
                <c:pt idx="794">
                  <c:v>782.03</c:v>
                </c:pt>
                <c:pt idx="795">
                  <c:v>782.51</c:v>
                </c:pt>
                <c:pt idx="796">
                  <c:v>782.99</c:v>
                </c:pt>
                <c:pt idx="797">
                  <c:v>783.47</c:v>
                </c:pt>
                <c:pt idx="798">
                  <c:v>783.96</c:v>
                </c:pt>
                <c:pt idx="799">
                  <c:v>784.44</c:v>
                </c:pt>
                <c:pt idx="800">
                  <c:v>784.92</c:v>
                </c:pt>
                <c:pt idx="801">
                  <c:v>785.4</c:v>
                </c:pt>
                <c:pt idx="802">
                  <c:v>785.88</c:v>
                </c:pt>
                <c:pt idx="803">
                  <c:v>786.37</c:v>
                </c:pt>
                <c:pt idx="804">
                  <c:v>786.85</c:v>
                </c:pt>
                <c:pt idx="805">
                  <c:v>787.33</c:v>
                </c:pt>
                <c:pt idx="806">
                  <c:v>787.81</c:v>
                </c:pt>
                <c:pt idx="807">
                  <c:v>788.29</c:v>
                </c:pt>
                <c:pt idx="808">
                  <c:v>788.78</c:v>
                </c:pt>
                <c:pt idx="809">
                  <c:v>789.26</c:v>
                </c:pt>
                <c:pt idx="810">
                  <c:v>789.74</c:v>
                </c:pt>
                <c:pt idx="811">
                  <c:v>790.22</c:v>
                </c:pt>
                <c:pt idx="812">
                  <c:v>790.71</c:v>
                </c:pt>
                <c:pt idx="813">
                  <c:v>791.19</c:v>
                </c:pt>
                <c:pt idx="814">
                  <c:v>791.67</c:v>
                </c:pt>
                <c:pt idx="815">
                  <c:v>792.15</c:v>
                </c:pt>
                <c:pt idx="816">
                  <c:v>792.63</c:v>
                </c:pt>
                <c:pt idx="817">
                  <c:v>793.12</c:v>
                </c:pt>
                <c:pt idx="818">
                  <c:v>793.6</c:v>
                </c:pt>
                <c:pt idx="819">
                  <c:v>794.08</c:v>
                </c:pt>
                <c:pt idx="820">
                  <c:v>794.56</c:v>
                </c:pt>
                <c:pt idx="821">
                  <c:v>795.04</c:v>
                </c:pt>
                <c:pt idx="822">
                  <c:v>795.53</c:v>
                </c:pt>
                <c:pt idx="823">
                  <c:v>796.01</c:v>
                </c:pt>
                <c:pt idx="824">
                  <c:v>796.49</c:v>
                </c:pt>
                <c:pt idx="825">
                  <c:v>796.97</c:v>
                </c:pt>
                <c:pt idx="826">
                  <c:v>797.46</c:v>
                </c:pt>
                <c:pt idx="827">
                  <c:v>797.94</c:v>
                </c:pt>
                <c:pt idx="828">
                  <c:v>798.42</c:v>
                </c:pt>
                <c:pt idx="829">
                  <c:v>798.9</c:v>
                </c:pt>
                <c:pt idx="830">
                  <c:v>799.38</c:v>
                </c:pt>
                <c:pt idx="831">
                  <c:v>799.87</c:v>
                </c:pt>
                <c:pt idx="832">
                  <c:v>800.35</c:v>
                </c:pt>
                <c:pt idx="833">
                  <c:v>800.83</c:v>
                </c:pt>
                <c:pt idx="834">
                  <c:v>801.31</c:v>
                </c:pt>
                <c:pt idx="835">
                  <c:v>801.79</c:v>
                </c:pt>
                <c:pt idx="836">
                  <c:v>802.28</c:v>
                </c:pt>
                <c:pt idx="837">
                  <c:v>802.76</c:v>
                </c:pt>
                <c:pt idx="838">
                  <c:v>803.24</c:v>
                </c:pt>
                <c:pt idx="839">
                  <c:v>803.72</c:v>
                </c:pt>
                <c:pt idx="840">
                  <c:v>804.2</c:v>
                </c:pt>
                <c:pt idx="841">
                  <c:v>804.69</c:v>
                </c:pt>
                <c:pt idx="842">
                  <c:v>805.17</c:v>
                </c:pt>
                <c:pt idx="843">
                  <c:v>805.65</c:v>
                </c:pt>
                <c:pt idx="844">
                  <c:v>806.13</c:v>
                </c:pt>
                <c:pt idx="845">
                  <c:v>806.62</c:v>
                </c:pt>
                <c:pt idx="846">
                  <c:v>807.1</c:v>
                </c:pt>
                <c:pt idx="847">
                  <c:v>807.58</c:v>
                </c:pt>
                <c:pt idx="848">
                  <c:v>808.06</c:v>
                </c:pt>
                <c:pt idx="849">
                  <c:v>808.54</c:v>
                </c:pt>
                <c:pt idx="850">
                  <c:v>809.03</c:v>
                </c:pt>
                <c:pt idx="851">
                  <c:v>809.51</c:v>
                </c:pt>
                <c:pt idx="852">
                  <c:v>809.99</c:v>
                </c:pt>
                <c:pt idx="853">
                  <c:v>810.47</c:v>
                </c:pt>
                <c:pt idx="854">
                  <c:v>810.95</c:v>
                </c:pt>
                <c:pt idx="855">
                  <c:v>811.44</c:v>
                </c:pt>
                <c:pt idx="856">
                  <c:v>811.92</c:v>
                </c:pt>
                <c:pt idx="857">
                  <c:v>812.4</c:v>
                </c:pt>
                <c:pt idx="858">
                  <c:v>812.88</c:v>
                </c:pt>
                <c:pt idx="859">
                  <c:v>813.37</c:v>
                </c:pt>
                <c:pt idx="860">
                  <c:v>813.85</c:v>
                </c:pt>
                <c:pt idx="861">
                  <c:v>814.33</c:v>
                </c:pt>
                <c:pt idx="862">
                  <c:v>814.81</c:v>
                </c:pt>
                <c:pt idx="863">
                  <c:v>815.29</c:v>
                </c:pt>
                <c:pt idx="864">
                  <c:v>815.78</c:v>
                </c:pt>
                <c:pt idx="865">
                  <c:v>816.26</c:v>
                </c:pt>
                <c:pt idx="866">
                  <c:v>816.74</c:v>
                </c:pt>
                <c:pt idx="867">
                  <c:v>817.22</c:v>
                </c:pt>
                <c:pt idx="868">
                  <c:v>817.7</c:v>
                </c:pt>
                <c:pt idx="869">
                  <c:v>818.19</c:v>
                </c:pt>
                <c:pt idx="870">
                  <c:v>818.67</c:v>
                </c:pt>
                <c:pt idx="871">
                  <c:v>819.15</c:v>
                </c:pt>
                <c:pt idx="872">
                  <c:v>819.63</c:v>
                </c:pt>
                <c:pt idx="873">
                  <c:v>820.12</c:v>
                </c:pt>
                <c:pt idx="874">
                  <c:v>820.6</c:v>
                </c:pt>
                <c:pt idx="875">
                  <c:v>821.08</c:v>
                </c:pt>
                <c:pt idx="876">
                  <c:v>821.56</c:v>
                </c:pt>
                <c:pt idx="877">
                  <c:v>822.04</c:v>
                </c:pt>
                <c:pt idx="878">
                  <c:v>822.53</c:v>
                </c:pt>
                <c:pt idx="879">
                  <c:v>823.01</c:v>
                </c:pt>
                <c:pt idx="880">
                  <c:v>823.49</c:v>
                </c:pt>
                <c:pt idx="881">
                  <c:v>823.97</c:v>
                </c:pt>
                <c:pt idx="882">
                  <c:v>824.45</c:v>
                </c:pt>
                <c:pt idx="883">
                  <c:v>824.94</c:v>
                </c:pt>
                <c:pt idx="884">
                  <c:v>825.42</c:v>
                </c:pt>
                <c:pt idx="885">
                  <c:v>825.9</c:v>
                </c:pt>
                <c:pt idx="886">
                  <c:v>826.38</c:v>
                </c:pt>
                <c:pt idx="887">
                  <c:v>826.87</c:v>
                </c:pt>
                <c:pt idx="888">
                  <c:v>827.35</c:v>
                </c:pt>
                <c:pt idx="889">
                  <c:v>827.83</c:v>
                </c:pt>
                <c:pt idx="890">
                  <c:v>828.31</c:v>
                </c:pt>
                <c:pt idx="891">
                  <c:v>828.79</c:v>
                </c:pt>
                <c:pt idx="892">
                  <c:v>829.28</c:v>
                </c:pt>
                <c:pt idx="893">
                  <c:v>829.76</c:v>
                </c:pt>
                <c:pt idx="894">
                  <c:v>830.24</c:v>
                </c:pt>
                <c:pt idx="895">
                  <c:v>830.72</c:v>
                </c:pt>
                <c:pt idx="896">
                  <c:v>831.2</c:v>
                </c:pt>
                <c:pt idx="897">
                  <c:v>831.69</c:v>
                </c:pt>
                <c:pt idx="898">
                  <c:v>832.17</c:v>
                </c:pt>
                <c:pt idx="899">
                  <c:v>832.65</c:v>
                </c:pt>
                <c:pt idx="900">
                  <c:v>833.13</c:v>
                </c:pt>
                <c:pt idx="901">
                  <c:v>833.62</c:v>
                </c:pt>
                <c:pt idx="902">
                  <c:v>834.1</c:v>
                </c:pt>
                <c:pt idx="903">
                  <c:v>834.58</c:v>
                </c:pt>
                <c:pt idx="904">
                  <c:v>835.06</c:v>
                </c:pt>
                <c:pt idx="905">
                  <c:v>835.54</c:v>
                </c:pt>
                <c:pt idx="906">
                  <c:v>836.03</c:v>
                </c:pt>
                <c:pt idx="907">
                  <c:v>836.51</c:v>
                </c:pt>
                <c:pt idx="908">
                  <c:v>836.99</c:v>
                </c:pt>
                <c:pt idx="909">
                  <c:v>837.47</c:v>
                </c:pt>
                <c:pt idx="910">
                  <c:v>837.95</c:v>
                </c:pt>
                <c:pt idx="911">
                  <c:v>838.44</c:v>
                </c:pt>
                <c:pt idx="912">
                  <c:v>838.92</c:v>
                </c:pt>
                <c:pt idx="913">
                  <c:v>839.4</c:v>
                </c:pt>
                <c:pt idx="914">
                  <c:v>839.88</c:v>
                </c:pt>
                <c:pt idx="915">
                  <c:v>840.37</c:v>
                </c:pt>
                <c:pt idx="916">
                  <c:v>840.85</c:v>
                </c:pt>
                <c:pt idx="917">
                  <c:v>841.33</c:v>
                </c:pt>
                <c:pt idx="918">
                  <c:v>841.81</c:v>
                </c:pt>
                <c:pt idx="919">
                  <c:v>842.29</c:v>
                </c:pt>
                <c:pt idx="920">
                  <c:v>842.78</c:v>
                </c:pt>
                <c:pt idx="921">
                  <c:v>843.26</c:v>
                </c:pt>
                <c:pt idx="922">
                  <c:v>843.74</c:v>
                </c:pt>
                <c:pt idx="923">
                  <c:v>844.22</c:v>
                </c:pt>
                <c:pt idx="924">
                  <c:v>844.7</c:v>
                </c:pt>
                <c:pt idx="925">
                  <c:v>845.19</c:v>
                </c:pt>
                <c:pt idx="926">
                  <c:v>845.67</c:v>
                </c:pt>
                <c:pt idx="927">
                  <c:v>846.15</c:v>
                </c:pt>
                <c:pt idx="928">
                  <c:v>846.63</c:v>
                </c:pt>
                <c:pt idx="929">
                  <c:v>847.12</c:v>
                </c:pt>
                <c:pt idx="930">
                  <c:v>847.6</c:v>
                </c:pt>
                <c:pt idx="931">
                  <c:v>848.08</c:v>
                </c:pt>
                <c:pt idx="932">
                  <c:v>848.56</c:v>
                </c:pt>
                <c:pt idx="933">
                  <c:v>849.04</c:v>
                </c:pt>
                <c:pt idx="934">
                  <c:v>849.53</c:v>
                </c:pt>
                <c:pt idx="935">
                  <c:v>850.01</c:v>
                </c:pt>
                <c:pt idx="936">
                  <c:v>850.49</c:v>
                </c:pt>
                <c:pt idx="937">
                  <c:v>850.97</c:v>
                </c:pt>
                <c:pt idx="938">
                  <c:v>851.45</c:v>
                </c:pt>
                <c:pt idx="939">
                  <c:v>851.94</c:v>
                </c:pt>
                <c:pt idx="940">
                  <c:v>852.42</c:v>
                </c:pt>
                <c:pt idx="941">
                  <c:v>852.9</c:v>
                </c:pt>
                <c:pt idx="942">
                  <c:v>853.38</c:v>
                </c:pt>
                <c:pt idx="943">
                  <c:v>853.87</c:v>
                </c:pt>
                <c:pt idx="944">
                  <c:v>854.35</c:v>
                </c:pt>
                <c:pt idx="945">
                  <c:v>854.83</c:v>
                </c:pt>
                <c:pt idx="946">
                  <c:v>855.31</c:v>
                </c:pt>
                <c:pt idx="947">
                  <c:v>855.79</c:v>
                </c:pt>
                <c:pt idx="948">
                  <c:v>856.28</c:v>
                </c:pt>
                <c:pt idx="949">
                  <c:v>856.76</c:v>
                </c:pt>
                <c:pt idx="950">
                  <c:v>857.24</c:v>
                </c:pt>
                <c:pt idx="951">
                  <c:v>857.72</c:v>
                </c:pt>
                <c:pt idx="952">
                  <c:v>858.2</c:v>
                </c:pt>
                <c:pt idx="953">
                  <c:v>858.69</c:v>
                </c:pt>
                <c:pt idx="954">
                  <c:v>859.17</c:v>
                </c:pt>
                <c:pt idx="955">
                  <c:v>859.65</c:v>
                </c:pt>
                <c:pt idx="956">
                  <c:v>860.13</c:v>
                </c:pt>
                <c:pt idx="957">
                  <c:v>860.62</c:v>
                </c:pt>
                <c:pt idx="958">
                  <c:v>861.1</c:v>
                </c:pt>
                <c:pt idx="959">
                  <c:v>861.58</c:v>
                </c:pt>
                <c:pt idx="960">
                  <c:v>862.06</c:v>
                </c:pt>
                <c:pt idx="961">
                  <c:v>862.54</c:v>
                </c:pt>
                <c:pt idx="962">
                  <c:v>863.03</c:v>
                </c:pt>
                <c:pt idx="963">
                  <c:v>863.51</c:v>
                </c:pt>
                <c:pt idx="964">
                  <c:v>863.99</c:v>
                </c:pt>
                <c:pt idx="965">
                  <c:v>864.47</c:v>
                </c:pt>
                <c:pt idx="966">
                  <c:v>864.95</c:v>
                </c:pt>
                <c:pt idx="967">
                  <c:v>865.44</c:v>
                </c:pt>
                <c:pt idx="968">
                  <c:v>865.92</c:v>
                </c:pt>
                <c:pt idx="969">
                  <c:v>866.4</c:v>
                </c:pt>
                <c:pt idx="970">
                  <c:v>866.88</c:v>
                </c:pt>
                <c:pt idx="971">
                  <c:v>867.36</c:v>
                </c:pt>
                <c:pt idx="972">
                  <c:v>867.85</c:v>
                </c:pt>
                <c:pt idx="973">
                  <c:v>868.33</c:v>
                </c:pt>
                <c:pt idx="974">
                  <c:v>868.81</c:v>
                </c:pt>
                <c:pt idx="975">
                  <c:v>869.29</c:v>
                </c:pt>
                <c:pt idx="976">
                  <c:v>869.78</c:v>
                </c:pt>
                <c:pt idx="977">
                  <c:v>870.26</c:v>
                </c:pt>
                <c:pt idx="978">
                  <c:v>870.74</c:v>
                </c:pt>
                <c:pt idx="979">
                  <c:v>871.22</c:v>
                </c:pt>
                <c:pt idx="980">
                  <c:v>871.7</c:v>
                </c:pt>
                <c:pt idx="981">
                  <c:v>872.19</c:v>
                </c:pt>
                <c:pt idx="982">
                  <c:v>872.67</c:v>
                </c:pt>
                <c:pt idx="983">
                  <c:v>873.15</c:v>
                </c:pt>
                <c:pt idx="984">
                  <c:v>873.63</c:v>
                </c:pt>
                <c:pt idx="985">
                  <c:v>874.11</c:v>
                </c:pt>
                <c:pt idx="986">
                  <c:v>874.6</c:v>
                </c:pt>
                <c:pt idx="987">
                  <c:v>875.08</c:v>
                </c:pt>
                <c:pt idx="988">
                  <c:v>875.56</c:v>
                </c:pt>
                <c:pt idx="989">
                  <c:v>876.04</c:v>
                </c:pt>
                <c:pt idx="990">
                  <c:v>876.53</c:v>
                </c:pt>
                <c:pt idx="991">
                  <c:v>877.01</c:v>
                </c:pt>
                <c:pt idx="992">
                  <c:v>877.49</c:v>
                </c:pt>
                <c:pt idx="993">
                  <c:v>877.97</c:v>
                </c:pt>
                <c:pt idx="994">
                  <c:v>878.45</c:v>
                </c:pt>
                <c:pt idx="995">
                  <c:v>878.94</c:v>
                </c:pt>
                <c:pt idx="996">
                  <c:v>879.42</c:v>
                </c:pt>
                <c:pt idx="997">
                  <c:v>879.9</c:v>
                </c:pt>
                <c:pt idx="998">
                  <c:v>880.38</c:v>
                </c:pt>
                <c:pt idx="999">
                  <c:v>880.86</c:v>
                </c:pt>
                <c:pt idx="1000">
                  <c:v>881.35</c:v>
                </c:pt>
                <c:pt idx="1001">
                  <c:v>881.83</c:v>
                </c:pt>
                <c:pt idx="1002">
                  <c:v>882.31</c:v>
                </c:pt>
                <c:pt idx="1003">
                  <c:v>882.79</c:v>
                </c:pt>
                <c:pt idx="1004">
                  <c:v>883.28</c:v>
                </c:pt>
                <c:pt idx="1005">
                  <c:v>883.76</c:v>
                </c:pt>
                <c:pt idx="1006">
                  <c:v>884.24</c:v>
                </c:pt>
                <c:pt idx="1007">
                  <c:v>884.72</c:v>
                </c:pt>
                <c:pt idx="1008">
                  <c:v>885.2</c:v>
                </c:pt>
                <c:pt idx="1009">
                  <c:v>885.69</c:v>
                </c:pt>
                <c:pt idx="1010">
                  <c:v>886.17</c:v>
                </c:pt>
                <c:pt idx="1011">
                  <c:v>886.65</c:v>
                </c:pt>
                <c:pt idx="1012">
                  <c:v>887.13</c:v>
                </c:pt>
                <c:pt idx="1013">
                  <c:v>887.61</c:v>
                </c:pt>
                <c:pt idx="1014">
                  <c:v>888.1</c:v>
                </c:pt>
                <c:pt idx="1015">
                  <c:v>888.58</c:v>
                </c:pt>
                <c:pt idx="1016">
                  <c:v>889.06</c:v>
                </c:pt>
                <c:pt idx="1017">
                  <c:v>889.54</c:v>
                </c:pt>
                <c:pt idx="1018">
                  <c:v>890.03</c:v>
                </c:pt>
                <c:pt idx="1019">
                  <c:v>890.51</c:v>
                </c:pt>
                <c:pt idx="1020">
                  <c:v>890.99</c:v>
                </c:pt>
                <c:pt idx="1021">
                  <c:v>891.47</c:v>
                </c:pt>
                <c:pt idx="1022">
                  <c:v>891.95</c:v>
                </c:pt>
                <c:pt idx="1023">
                  <c:v>892.44</c:v>
                </c:pt>
                <c:pt idx="1024">
                  <c:v>892.92</c:v>
                </c:pt>
                <c:pt idx="1025">
                  <c:v>893.4</c:v>
                </c:pt>
                <c:pt idx="1026">
                  <c:v>893.88</c:v>
                </c:pt>
                <c:pt idx="1027">
                  <c:v>894.36</c:v>
                </c:pt>
                <c:pt idx="1028">
                  <c:v>894.85</c:v>
                </c:pt>
                <c:pt idx="1029">
                  <c:v>895.33</c:v>
                </c:pt>
                <c:pt idx="1030">
                  <c:v>895.81</c:v>
                </c:pt>
                <c:pt idx="1031">
                  <c:v>896.29</c:v>
                </c:pt>
                <c:pt idx="1032">
                  <c:v>896.78</c:v>
                </c:pt>
                <c:pt idx="1033">
                  <c:v>897.26</c:v>
                </c:pt>
                <c:pt idx="1034">
                  <c:v>897.74</c:v>
                </c:pt>
                <c:pt idx="1035">
                  <c:v>898.22</c:v>
                </c:pt>
                <c:pt idx="1036">
                  <c:v>898.7</c:v>
                </c:pt>
                <c:pt idx="1037">
                  <c:v>899.19</c:v>
                </c:pt>
                <c:pt idx="1038">
                  <c:v>899.67</c:v>
                </c:pt>
                <c:pt idx="1039">
                  <c:v>900.15</c:v>
                </c:pt>
                <c:pt idx="1040">
                  <c:v>900.63</c:v>
                </c:pt>
                <c:pt idx="1041">
                  <c:v>901.11</c:v>
                </c:pt>
                <c:pt idx="1042">
                  <c:v>901.6</c:v>
                </c:pt>
                <c:pt idx="1043">
                  <c:v>902.08</c:v>
                </c:pt>
                <c:pt idx="1044">
                  <c:v>902.56</c:v>
                </c:pt>
                <c:pt idx="1045">
                  <c:v>903.04</c:v>
                </c:pt>
                <c:pt idx="1046">
                  <c:v>903.53</c:v>
                </c:pt>
                <c:pt idx="1047">
                  <c:v>904.01</c:v>
                </c:pt>
                <c:pt idx="1048">
                  <c:v>904.49</c:v>
                </c:pt>
                <c:pt idx="1049">
                  <c:v>904.97</c:v>
                </c:pt>
                <c:pt idx="1050">
                  <c:v>905.45</c:v>
                </c:pt>
                <c:pt idx="1051">
                  <c:v>905.94</c:v>
                </c:pt>
                <c:pt idx="1052">
                  <c:v>906.42</c:v>
                </c:pt>
                <c:pt idx="1053">
                  <c:v>906.9</c:v>
                </c:pt>
                <c:pt idx="1054">
                  <c:v>907.38</c:v>
                </c:pt>
                <c:pt idx="1055">
                  <c:v>907.86</c:v>
                </c:pt>
                <c:pt idx="1056">
                  <c:v>908.35</c:v>
                </c:pt>
                <c:pt idx="1057">
                  <c:v>908.83</c:v>
                </c:pt>
                <c:pt idx="1058">
                  <c:v>909.31</c:v>
                </c:pt>
                <c:pt idx="1059">
                  <c:v>909.79</c:v>
                </c:pt>
                <c:pt idx="1060">
                  <c:v>910.28</c:v>
                </c:pt>
                <c:pt idx="1061">
                  <c:v>910.76</c:v>
                </c:pt>
                <c:pt idx="1062">
                  <c:v>911.24</c:v>
                </c:pt>
                <c:pt idx="1063">
                  <c:v>911.72</c:v>
                </c:pt>
                <c:pt idx="1064">
                  <c:v>912.2</c:v>
                </c:pt>
                <c:pt idx="1065">
                  <c:v>912.69</c:v>
                </c:pt>
                <c:pt idx="1066">
                  <c:v>913.17</c:v>
                </c:pt>
                <c:pt idx="1067">
                  <c:v>913.65</c:v>
                </c:pt>
                <c:pt idx="1068">
                  <c:v>914.13</c:v>
                </c:pt>
                <c:pt idx="1069">
                  <c:v>914.61</c:v>
                </c:pt>
                <c:pt idx="1070">
                  <c:v>915.1</c:v>
                </c:pt>
                <c:pt idx="1071">
                  <c:v>915.58</c:v>
                </c:pt>
                <c:pt idx="1072">
                  <c:v>916.06</c:v>
                </c:pt>
                <c:pt idx="1073">
                  <c:v>916.54</c:v>
                </c:pt>
                <c:pt idx="1074">
                  <c:v>917.03</c:v>
                </c:pt>
                <c:pt idx="1075">
                  <c:v>917.51</c:v>
                </c:pt>
                <c:pt idx="1076">
                  <c:v>917.99</c:v>
                </c:pt>
                <c:pt idx="1077">
                  <c:v>918.47</c:v>
                </c:pt>
                <c:pt idx="1078">
                  <c:v>918.95</c:v>
                </c:pt>
                <c:pt idx="1079">
                  <c:v>919.44</c:v>
                </c:pt>
                <c:pt idx="1080">
                  <c:v>919.92</c:v>
                </c:pt>
                <c:pt idx="1081">
                  <c:v>920.4</c:v>
                </c:pt>
                <c:pt idx="1082">
                  <c:v>920.88</c:v>
                </c:pt>
                <c:pt idx="1083">
                  <c:v>921.36</c:v>
                </c:pt>
                <c:pt idx="1084">
                  <c:v>921.85</c:v>
                </c:pt>
                <c:pt idx="1085">
                  <c:v>922.33</c:v>
                </c:pt>
                <c:pt idx="1086">
                  <c:v>922.81</c:v>
                </c:pt>
                <c:pt idx="1087">
                  <c:v>923.29</c:v>
                </c:pt>
                <c:pt idx="1088">
                  <c:v>923.77</c:v>
                </c:pt>
                <c:pt idx="1089">
                  <c:v>924.26</c:v>
                </c:pt>
                <c:pt idx="1090">
                  <c:v>924.74</c:v>
                </c:pt>
                <c:pt idx="1091">
                  <c:v>925.22</c:v>
                </c:pt>
                <c:pt idx="1092">
                  <c:v>925.7</c:v>
                </c:pt>
                <c:pt idx="1093">
                  <c:v>926.19</c:v>
                </c:pt>
                <c:pt idx="1094">
                  <c:v>926.67</c:v>
                </c:pt>
                <c:pt idx="1095">
                  <c:v>927.15</c:v>
                </c:pt>
                <c:pt idx="1096">
                  <c:v>927.63</c:v>
                </c:pt>
                <c:pt idx="1097">
                  <c:v>928.11</c:v>
                </c:pt>
                <c:pt idx="1098">
                  <c:v>928.6</c:v>
                </c:pt>
                <c:pt idx="1099">
                  <c:v>929.08</c:v>
                </c:pt>
                <c:pt idx="1100">
                  <c:v>929.56</c:v>
                </c:pt>
                <c:pt idx="1101">
                  <c:v>930.04</c:v>
                </c:pt>
                <c:pt idx="1102">
                  <c:v>930.52</c:v>
                </c:pt>
                <c:pt idx="1103">
                  <c:v>931.01</c:v>
                </c:pt>
                <c:pt idx="1104">
                  <c:v>931.49</c:v>
                </c:pt>
                <c:pt idx="1105">
                  <c:v>931.97</c:v>
                </c:pt>
                <c:pt idx="1106">
                  <c:v>932.45</c:v>
                </c:pt>
                <c:pt idx="1107">
                  <c:v>932.94</c:v>
                </c:pt>
                <c:pt idx="1108">
                  <c:v>933.42</c:v>
                </c:pt>
                <c:pt idx="1109">
                  <c:v>933.9</c:v>
                </c:pt>
                <c:pt idx="1110">
                  <c:v>934.38</c:v>
                </c:pt>
                <c:pt idx="1111">
                  <c:v>934.86</c:v>
                </c:pt>
                <c:pt idx="1112">
                  <c:v>935.35</c:v>
                </c:pt>
                <c:pt idx="1113">
                  <c:v>935.83</c:v>
                </c:pt>
                <c:pt idx="1114">
                  <c:v>936.31</c:v>
                </c:pt>
                <c:pt idx="1115">
                  <c:v>936.79</c:v>
                </c:pt>
                <c:pt idx="1116">
                  <c:v>937.27</c:v>
                </c:pt>
                <c:pt idx="1117">
                  <c:v>937.76</c:v>
                </c:pt>
                <c:pt idx="1118">
                  <c:v>938.24</c:v>
                </c:pt>
                <c:pt idx="1119">
                  <c:v>938.72</c:v>
                </c:pt>
                <c:pt idx="1120">
                  <c:v>939.2</c:v>
                </c:pt>
                <c:pt idx="1121">
                  <c:v>939.69</c:v>
                </c:pt>
                <c:pt idx="1122">
                  <c:v>940.17</c:v>
                </c:pt>
                <c:pt idx="1123">
                  <c:v>940.65</c:v>
                </c:pt>
                <c:pt idx="1124">
                  <c:v>941.13</c:v>
                </c:pt>
                <c:pt idx="1125">
                  <c:v>941.61</c:v>
                </c:pt>
                <c:pt idx="1126">
                  <c:v>942.1</c:v>
                </c:pt>
                <c:pt idx="1127">
                  <c:v>942.58</c:v>
                </c:pt>
                <c:pt idx="1128">
                  <c:v>943.06</c:v>
                </c:pt>
                <c:pt idx="1129">
                  <c:v>943.54</c:v>
                </c:pt>
                <c:pt idx="1130">
                  <c:v>944.02</c:v>
                </c:pt>
                <c:pt idx="1131">
                  <c:v>944.51</c:v>
                </c:pt>
                <c:pt idx="1132">
                  <c:v>944.99</c:v>
                </c:pt>
                <c:pt idx="1133">
                  <c:v>945.47</c:v>
                </c:pt>
                <c:pt idx="1134">
                  <c:v>945.95</c:v>
                </c:pt>
                <c:pt idx="1135">
                  <c:v>946.44</c:v>
                </c:pt>
                <c:pt idx="1136">
                  <c:v>946.92</c:v>
                </c:pt>
                <c:pt idx="1137">
                  <c:v>947.4</c:v>
                </c:pt>
                <c:pt idx="1138">
                  <c:v>947.88</c:v>
                </c:pt>
                <c:pt idx="1139">
                  <c:v>948.36</c:v>
                </c:pt>
                <c:pt idx="1140">
                  <c:v>948.85</c:v>
                </c:pt>
                <c:pt idx="1141">
                  <c:v>949.33</c:v>
                </c:pt>
                <c:pt idx="1142">
                  <c:v>949.81</c:v>
                </c:pt>
                <c:pt idx="1143">
                  <c:v>950.29</c:v>
                </c:pt>
                <c:pt idx="1144">
                  <c:v>950.77</c:v>
                </c:pt>
                <c:pt idx="1145">
                  <c:v>951.26</c:v>
                </c:pt>
                <c:pt idx="1146">
                  <c:v>951.74</c:v>
                </c:pt>
                <c:pt idx="1147">
                  <c:v>952.22</c:v>
                </c:pt>
                <c:pt idx="1148">
                  <c:v>952.7</c:v>
                </c:pt>
                <c:pt idx="1149">
                  <c:v>953.19</c:v>
                </c:pt>
                <c:pt idx="1150">
                  <c:v>953.67</c:v>
                </c:pt>
                <c:pt idx="1151">
                  <c:v>954.15</c:v>
                </c:pt>
                <c:pt idx="1152">
                  <c:v>954.63</c:v>
                </c:pt>
                <c:pt idx="1153">
                  <c:v>955.11</c:v>
                </c:pt>
                <c:pt idx="1154">
                  <c:v>955.6</c:v>
                </c:pt>
                <c:pt idx="1155">
                  <c:v>956.08</c:v>
                </c:pt>
                <c:pt idx="1156">
                  <c:v>956.56</c:v>
                </c:pt>
                <c:pt idx="1157">
                  <c:v>957.04</c:v>
                </c:pt>
                <c:pt idx="1158">
                  <c:v>957.52</c:v>
                </c:pt>
                <c:pt idx="1159">
                  <c:v>958.01</c:v>
                </c:pt>
                <c:pt idx="1160">
                  <c:v>958.49</c:v>
                </c:pt>
                <c:pt idx="1161">
                  <c:v>958.97</c:v>
                </c:pt>
                <c:pt idx="1162">
                  <c:v>959.45</c:v>
                </c:pt>
                <c:pt idx="1163">
                  <c:v>959.94</c:v>
                </c:pt>
                <c:pt idx="1164">
                  <c:v>960.42</c:v>
                </c:pt>
                <c:pt idx="1165">
                  <c:v>960.9</c:v>
                </c:pt>
                <c:pt idx="1166">
                  <c:v>961.38</c:v>
                </c:pt>
                <c:pt idx="1167">
                  <c:v>961.86</c:v>
                </c:pt>
                <c:pt idx="1168">
                  <c:v>962.35</c:v>
                </c:pt>
                <c:pt idx="1169">
                  <c:v>962.83</c:v>
                </c:pt>
                <c:pt idx="1170">
                  <c:v>963.31</c:v>
                </c:pt>
                <c:pt idx="1171">
                  <c:v>963.79</c:v>
                </c:pt>
                <c:pt idx="1172">
                  <c:v>964.27</c:v>
                </c:pt>
                <c:pt idx="1173">
                  <c:v>964.76</c:v>
                </c:pt>
                <c:pt idx="1174">
                  <c:v>965.24</c:v>
                </c:pt>
                <c:pt idx="1175">
                  <c:v>965.72</c:v>
                </c:pt>
                <c:pt idx="1176">
                  <c:v>966.2</c:v>
                </c:pt>
                <c:pt idx="1177">
                  <c:v>966.69</c:v>
                </c:pt>
                <c:pt idx="1178">
                  <c:v>967.17</c:v>
                </c:pt>
                <c:pt idx="1179">
                  <c:v>967.65</c:v>
                </c:pt>
                <c:pt idx="1180">
                  <c:v>968.13</c:v>
                </c:pt>
                <c:pt idx="1181">
                  <c:v>968.61</c:v>
                </c:pt>
                <c:pt idx="1182">
                  <c:v>969.1</c:v>
                </c:pt>
                <c:pt idx="1183">
                  <c:v>969.58</c:v>
                </c:pt>
                <c:pt idx="1184">
                  <c:v>970.06</c:v>
                </c:pt>
                <c:pt idx="1185">
                  <c:v>970.54</c:v>
                </c:pt>
                <c:pt idx="1186">
                  <c:v>971.02</c:v>
                </c:pt>
                <c:pt idx="1187">
                  <c:v>971.51</c:v>
                </c:pt>
                <c:pt idx="1188">
                  <c:v>971.99</c:v>
                </c:pt>
                <c:pt idx="1189">
                  <c:v>972.47</c:v>
                </c:pt>
                <c:pt idx="1190">
                  <c:v>972.95</c:v>
                </c:pt>
                <c:pt idx="1191">
                  <c:v>973.44</c:v>
                </c:pt>
                <c:pt idx="1192">
                  <c:v>973.92</c:v>
                </c:pt>
                <c:pt idx="1193">
                  <c:v>974.4</c:v>
                </c:pt>
                <c:pt idx="1194">
                  <c:v>974.88</c:v>
                </c:pt>
                <c:pt idx="1195">
                  <c:v>975.36</c:v>
                </c:pt>
                <c:pt idx="1196">
                  <c:v>975.85</c:v>
                </c:pt>
                <c:pt idx="1197">
                  <c:v>976.33</c:v>
                </c:pt>
                <c:pt idx="1198">
                  <c:v>976.81</c:v>
                </c:pt>
                <c:pt idx="1199">
                  <c:v>977.29</c:v>
                </c:pt>
                <c:pt idx="1200">
                  <c:v>977.77</c:v>
                </c:pt>
                <c:pt idx="1201">
                  <c:v>978.26</c:v>
                </c:pt>
                <c:pt idx="1202">
                  <c:v>978.74</c:v>
                </c:pt>
                <c:pt idx="1203">
                  <c:v>979.22</c:v>
                </c:pt>
                <c:pt idx="1204">
                  <c:v>979.7</c:v>
                </c:pt>
                <c:pt idx="1205">
                  <c:v>980.19</c:v>
                </c:pt>
                <c:pt idx="1206">
                  <c:v>980.67</c:v>
                </c:pt>
                <c:pt idx="1207">
                  <c:v>981.15</c:v>
                </c:pt>
                <c:pt idx="1208">
                  <c:v>981.63</c:v>
                </c:pt>
                <c:pt idx="1209">
                  <c:v>982.11</c:v>
                </c:pt>
                <c:pt idx="1210">
                  <c:v>982.6</c:v>
                </c:pt>
                <c:pt idx="1211">
                  <c:v>983.08</c:v>
                </c:pt>
                <c:pt idx="1212">
                  <c:v>983.56</c:v>
                </c:pt>
                <c:pt idx="1213">
                  <c:v>984.04</c:v>
                </c:pt>
                <c:pt idx="1214">
                  <c:v>984.52</c:v>
                </c:pt>
                <c:pt idx="1215">
                  <c:v>985.01</c:v>
                </c:pt>
                <c:pt idx="1216">
                  <c:v>985.49</c:v>
                </c:pt>
                <c:pt idx="1217">
                  <c:v>985.97</c:v>
                </c:pt>
                <c:pt idx="1218">
                  <c:v>986.45</c:v>
                </c:pt>
                <c:pt idx="1219">
                  <c:v>986.93</c:v>
                </c:pt>
                <c:pt idx="1220">
                  <c:v>987.42</c:v>
                </c:pt>
                <c:pt idx="1221">
                  <c:v>987.9</c:v>
                </c:pt>
                <c:pt idx="1222">
                  <c:v>988.38</c:v>
                </c:pt>
                <c:pt idx="1223">
                  <c:v>988.86</c:v>
                </c:pt>
                <c:pt idx="1224">
                  <c:v>989.35</c:v>
                </c:pt>
                <c:pt idx="1225">
                  <c:v>989.83</c:v>
                </c:pt>
                <c:pt idx="1226">
                  <c:v>990.31</c:v>
                </c:pt>
                <c:pt idx="1227">
                  <c:v>990.79</c:v>
                </c:pt>
                <c:pt idx="1228">
                  <c:v>991.27</c:v>
                </c:pt>
                <c:pt idx="1229">
                  <c:v>991.76</c:v>
                </c:pt>
                <c:pt idx="1230">
                  <c:v>992.24</c:v>
                </c:pt>
                <c:pt idx="1231">
                  <c:v>992.72</c:v>
                </c:pt>
                <c:pt idx="1232">
                  <c:v>993.2</c:v>
                </c:pt>
                <c:pt idx="1233">
                  <c:v>993.68</c:v>
                </c:pt>
                <c:pt idx="1234">
                  <c:v>994.17</c:v>
                </c:pt>
                <c:pt idx="1235">
                  <c:v>994.65</c:v>
                </c:pt>
                <c:pt idx="1236">
                  <c:v>995.13</c:v>
                </c:pt>
                <c:pt idx="1237">
                  <c:v>995.61</c:v>
                </c:pt>
                <c:pt idx="1238">
                  <c:v>996.1</c:v>
                </c:pt>
                <c:pt idx="1239">
                  <c:v>996.58</c:v>
                </c:pt>
                <c:pt idx="1240">
                  <c:v>997.06</c:v>
                </c:pt>
                <c:pt idx="1241">
                  <c:v>997.54</c:v>
                </c:pt>
                <c:pt idx="1242">
                  <c:v>998.02</c:v>
                </c:pt>
                <c:pt idx="1243">
                  <c:v>998.51</c:v>
                </c:pt>
                <c:pt idx="1244">
                  <c:v>998.99</c:v>
                </c:pt>
                <c:pt idx="1245">
                  <c:v>999.47</c:v>
                </c:pt>
                <c:pt idx="1246">
                  <c:v>999.95</c:v>
                </c:pt>
                <c:pt idx="1247">
                  <c:v>1000.44</c:v>
                </c:pt>
                <c:pt idx="1248">
                  <c:v>1000.92</c:v>
                </c:pt>
                <c:pt idx="1249">
                  <c:v>1001.4</c:v>
                </c:pt>
                <c:pt idx="1250">
                  <c:v>1001.88</c:v>
                </c:pt>
                <c:pt idx="1251">
                  <c:v>1002.36</c:v>
                </c:pt>
                <c:pt idx="1252">
                  <c:v>1002.85</c:v>
                </c:pt>
                <c:pt idx="1253">
                  <c:v>1003.33</c:v>
                </c:pt>
                <c:pt idx="1254">
                  <c:v>1003.81</c:v>
                </c:pt>
                <c:pt idx="1255">
                  <c:v>1004.29</c:v>
                </c:pt>
                <c:pt idx="1256">
                  <c:v>1004.77</c:v>
                </c:pt>
                <c:pt idx="1257">
                  <c:v>1005.26</c:v>
                </c:pt>
                <c:pt idx="1258">
                  <c:v>1005.74</c:v>
                </c:pt>
                <c:pt idx="1259">
                  <c:v>1006.22</c:v>
                </c:pt>
                <c:pt idx="1260">
                  <c:v>1006.7</c:v>
                </c:pt>
                <c:pt idx="1261">
                  <c:v>1007.19</c:v>
                </c:pt>
                <c:pt idx="1262">
                  <c:v>1007.67</c:v>
                </c:pt>
                <c:pt idx="1263">
                  <c:v>1008.15</c:v>
                </c:pt>
                <c:pt idx="1264">
                  <c:v>1008.63</c:v>
                </c:pt>
                <c:pt idx="1265">
                  <c:v>1009.11</c:v>
                </c:pt>
                <c:pt idx="1266">
                  <c:v>1009.6</c:v>
                </c:pt>
                <c:pt idx="1267">
                  <c:v>1010.08</c:v>
                </c:pt>
                <c:pt idx="1268">
                  <c:v>1010.56</c:v>
                </c:pt>
                <c:pt idx="1269">
                  <c:v>1011.04</c:v>
                </c:pt>
                <c:pt idx="1270">
                  <c:v>1011.52</c:v>
                </c:pt>
                <c:pt idx="1271">
                  <c:v>1012.01</c:v>
                </c:pt>
                <c:pt idx="1272">
                  <c:v>1012.49</c:v>
                </c:pt>
                <c:pt idx="1273">
                  <c:v>1012.97</c:v>
                </c:pt>
                <c:pt idx="1274">
                  <c:v>1013.45</c:v>
                </c:pt>
                <c:pt idx="1275">
                  <c:v>1013.94</c:v>
                </c:pt>
                <c:pt idx="1276">
                  <c:v>1014.42</c:v>
                </c:pt>
                <c:pt idx="1277">
                  <c:v>1014.9</c:v>
                </c:pt>
                <c:pt idx="1278">
                  <c:v>1015.38</c:v>
                </c:pt>
                <c:pt idx="1279">
                  <c:v>1015.86</c:v>
                </c:pt>
                <c:pt idx="1280">
                  <c:v>1016.35</c:v>
                </c:pt>
                <c:pt idx="1281">
                  <c:v>1016.83</c:v>
                </c:pt>
                <c:pt idx="1282">
                  <c:v>1017.31</c:v>
                </c:pt>
                <c:pt idx="1283">
                  <c:v>1017.79</c:v>
                </c:pt>
                <c:pt idx="1284">
                  <c:v>1018.27</c:v>
                </c:pt>
                <c:pt idx="1285">
                  <c:v>1018.76</c:v>
                </c:pt>
                <c:pt idx="1286">
                  <c:v>1019.24</c:v>
                </c:pt>
                <c:pt idx="1287">
                  <c:v>1019.72</c:v>
                </c:pt>
                <c:pt idx="1288">
                  <c:v>1020.2</c:v>
                </c:pt>
                <c:pt idx="1289">
                  <c:v>1020.69</c:v>
                </c:pt>
                <c:pt idx="1290">
                  <c:v>1021.17</c:v>
                </c:pt>
                <c:pt idx="1291">
                  <c:v>1021.65</c:v>
                </c:pt>
                <c:pt idx="1292">
                  <c:v>1022.13</c:v>
                </c:pt>
                <c:pt idx="1293">
                  <c:v>1022.61</c:v>
                </c:pt>
                <c:pt idx="1294">
                  <c:v>1023.1</c:v>
                </c:pt>
                <c:pt idx="1295">
                  <c:v>1023.58</c:v>
                </c:pt>
                <c:pt idx="1296">
                  <c:v>1024.06</c:v>
                </c:pt>
                <c:pt idx="1297">
                  <c:v>1024.54</c:v>
                </c:pt>
                <c:pt idx="1298">
                  <c:v>1025.02</c:v>
                </c:pt>
                <c:pt idx="1299">
                  <c:v>1025.51</c:v>
                </c:pt>
                <c:pt idx="1300">
                  <c:v>1025.99</c:v>
                </c:pt>
                <c:pt idx="1301">
                  <c:v>1026.47</c:v>
                </c:pt>
                <c:pt idx="1302">
                  <c:v>1026.95</c:v>
                </c:pt>
                <c:pt idx="1303">
                  <c:v>1027.43</c:v>
                </c:pt>
                <c:pt idx="1304">
                  <c:v>1027.92</c:v>
                </c:pt>
                <c:pt idx="1305">
                  <c:v>1028.4</c:v>
                </c:pt>
                <c:pt idx="1306">
                  <c:v>1028.88</c:v>
                </c:pt>
                <c:pt idx="1307">
                  <c:v>1029.36</c:v>
                </c:pt>
                <c:pt idx="1308">
                  <c:v>1029.85</c:v>
                </c:pt>
                <c:pt idx="1309">
                  <c:v>1030.33</c:v>
                </c:pt>
                <c:pt idx="1310">
                  <c:v>1030.81</c:v>
                </c:pt>
                <c:pt idx="1311">
                  <c:v>1031.29</c:v>
                </c:pt>
                <c:pt idx="1312">
                  <c:v>1031.77</c:v>
                </c:pt>
                <c:pt idx="1313">
                  <c:v>1032.26</c:v>
                </c:pt>
                <c:pt idx="1314">
                  <c:v>1032.74</c:v>
                </c:pt>
                <c:pt idx="1315">
                  <c:v>1033.22</c:v>
                </c:pt>
                <c:pt idx="1316">
                  <c:v>1033.7</c:v>
                </c:pt>
                <c:pt idx="1317">
                  <c:v>1034.18</c:v>
                </c:pt>
                <c:pt idx="1318">
                  <c:v>1034.67</c:v>
                </c:pt>
                <c:pt idx="1319">
                  <c:v>1035.15</c:v>
                </c:pt>
                <c:pt idx="1320">
                  <c:v>1035.63</c:v>
                </c:pt>
                <c:pt idx="1321">
                  <c:v>1036.11</c:v>
                </c:pt>
                <c:pt idx="1322">
                  <c:v>1036.6</c:v>
                </c:pt>
                <c:pt idx="1323">
                  <c:v>1037.08</c:v>
                </c:pt>
                <c:pt idx="1324">
                  <c:v>1037.56</c:v>
                </c:pt>
                <c:pt idx="1325">
                  <c:v>1038.04</c:v>
                </c:pt>
                <c:pt idx="1326">
                  <c:v>1038.52</c:v>
                </c:pt>
                <c:pt idx="1327">
                  <c:v>1039.01</c:v>
                </c:pt>
                <c:pt idx="1328">
                  <c:v>1039.49</c:v>
                </c:pt>
                <c:pt idx="1329">
                  <c:v>1039.97</c:v>
                </c:pt>
                <c:pt idx="1330">
                  <c:v>1040.45</c:v>
                </c:pt>
                <c:pt idx="1331">
                  <c:v>1040.93</c:v>
                </c:pt>
                <c:pt idx="1332">
                  <c:v>1041.42</c:v>
                </c:pt>
                <c:pt idx="1333">
                  <c:v>1041.9</c:v>
                </c:pt>
                <c:pt idx="1334">
                  <c:v>1042.38</c:v>
                </c:pt>
                <c:pt idx="1335">
                  <c:v>1042.86</c:v>
                </c:pt>
                <c:pt idx="1336">
                  <c:v>1043.35</c:v>
                </c:pt>
                <c:pt idx="1337">
                  <c:v>1043.83</c:v>
                </c:pt>
                <c:pt idx="1338">
                  <c:v>1044.31</c:v>
                </c:pt>
                <c:pt idx="1339">
                  <c:v>1044.79</c:v>
                </c:pt>
                <c:pt idx="1340">
                  <c:v>1045.27</c:v>
                </c:pt>
                <c:pt idx="1341">
                  <c:v>1045.76</c:v>
                </c:pt>
                <c:pt idx="1342">
                  <c:v>1046.24</c:v>
                </c:pt>
                <c:pt idx="1343">
                  <c:v>1046.72</c:v>
                </c:pt>
                <c:pt idx="1344">
                  <c:v>1047.2</c:v>
                </c:pt>
                <c:pt idx="1345">
                  <c:v>1047.68</c:v>
                </c:pt>
                <c:pt idx="1346">
                  <c:v>1048.17</c:v>
                </c:pt>
                <c:pt idx="1347">
                  <c:v>1048.65</c:v>
                </c:pt>
                <c:pt idx="1348">
                  <c:v>1049.13</c:v>
                </c:pt>
                <c:pt idx="1349">
                  <c:v>1049.61</c:v>
                </c:pt>
                <c:pt idx="1350">
                  <c:v>1050.1</c:v>
                </c:pt>
                <c:pt idx="1351">
                  <c:v>1050.58</c:v>
                </c:pt>
                <c:pt idx="1352">
                  <c:v>1051.06</c:v>
                </c:pt>
                <c:pt idx="1353">
                  <c:v>1051.54</c:v>
                </c:pt>
                <c:pt idx="1354">
                  <c:v>1052.02</c:v>
                </c:pt>
                <c:pt idx="1355">
                  <c:v>1052.51</c:v>
                </c:pt>
                <c:pt idx="1356">
                  <c:v>1052.99</c:v>
                </c:pt>
                <c:pt idx="1357">
                  <c:v>1053.47</c:v>
                </c:pt>
                <c:pt idx="1358">
                  <c:v>1053.95</c:v>
                </c:pt>
                <c:pt idx="1359">
                  <c:v>1054.43</c:v>
                </c:pt>
                <c:pt idx="1360">
                  <c:v>1054.92</c:v>
                </c:pt>
                <c:pt idx="1361">
                  <c:v>1055.4</c:v>
                </c:pt>
                <c:pt idx="1362">
                  <c:v>1055.88</c:v>
                </c:pt>
                <c:pt idx="1363">
                  <c:v>1056.36</c:v>
                </c:pt>
                <c:pt idx="1364">
                  <c:v>1056.85</c:v>
                </c:pt>
                <c:pt idx="1365">
                  <c:v>1057.33</c:v>
                </c:pt>
                <c:pt idx="1366">
                  <c:v>1057.81</c:v>
                </c:pt>
                <c:pt idx="1367">
                  <c:v>1058.29</c:v>
                </c:pt>
                <c:pt idx="1368">
                  <c:v>1058.77</c:v>
                </c:pt>
                <c:pt idx="1369">
                  <c:v>1059.26</c:v>
                </c:pt>
                <c:pt idx="1370">
                  <c:v>1059.74</c:v>
                </c:pt>
                <c:pt idx="1371">
                  <c:v>1060.22</c:v>
                </c:pt>
                <c:pt idx="1372">
                  <c:v>1060.7</c:v>
                </c:pt>
                <c:pt idx="1373">
                  <c:v>1061.18</c:v>
                </c:pt>
                <c:pt idx="1374">
                  <c:v>1061.67</c:v>
                </c:pt>
                <c:pt idx="1375">
                  <c:v>1062.15</c:v>
                </c:pt>
                <c:pt idx="1376">
                  <c:v>1062.63</c:v>
                </c:pt>
                <c:pt idx="1377">
                  <c:v>1063.11</c:v>
                </c:pt>
                <c:pt idx="1378">
                  <c:v>1063.6</c:v>
                </c:pt>
                <c:pt idx="1379">
                  <c:v>1064.08</c:v>
                </c:pt>
                <c:pt idx="1380">
                  <c:v>1064.56</c:v>
                </c:pt>
                <c:pt idx="1381">
                  <c:v>1065.04</c:v>
                </c:pt>
                <c:pt idx="1382">
                  <c:v>1065.52</c:v>
                </c:pt>
                <c:pt idx="1383">
                  <c:v>1066.01</c:v>
                </c:pt>
                <c:pt idx="1384">
                  <c:v>1066.49</c:v>
                </c:pt>
                <c:pt idx="1385">
                  <c:v>1066.97</c:v>
                </c:pt>
                <c:pt idx="1386">
                  <c:v>1067.45</c:v>
                </c:pt>
                <c:pt idx="1387">
                  <c:v>1067.93</c:v>
                </c:pt>
                <c:pt idx="1388">
                  <c:v>1068.42</c:v>
                </c:pt>
                <c:pt idx="1389">
                  <c:v>1068.9</c:v>
                </c:pt>
                <c:pt idx="1390">
                  <c:v>1069.38</c:v>
                </c:pt>
                <c:pt idx="1391">
                  <c:v>1069.86</c:v>
                </c:pt>
                <c:pt idx="1392">
                  <c:v>1070.35</c:v>
                </c:pt>
                <c:pt idx="1393">
                  <c:v>1070.83</c:v>
                </c:pt>
                <c:pt idx="1394">
                  <c:v>1071.31</c:v>
                </c:pt>
                <c:pt idx="1395">
                  <c:v>1071.79</c:v>
                </c:pt>
                <c:pt idx="1396">
                  <c:v>1072.27</c:v>
                </c:pt>
                <c:pt idx="1397">
                  <c:v>1072.76</c:v>
                </c:pt>
                <c:pt idx="1398">
                  <c:v>1073.24</c:v>
                </c:pt>
                <c:pt idx="1399">
                  <c:v>1073.72</c:v>
                </c:pt>
                <c:pt idx="1400">
                  <c:v>1074.2</c:v>
                </c:pt>
                <c:pt idx="1401">
                  <c:v>1074.68</c:v>
                </c:pt>
                <c:pt idx="1402">
                  <c:v>1075.17</c:v>
                </c:pt>
                <c:pt idx="1403">
                  <c:v>1075.65</c:v>
                </c:pt>
                <c:pt idx="1404">
                  <c:v>1076.13</c:v>
                </c:pt>
                <c:pt idx="1405">
                  <c:v>1076.61</c:v>
                </c:pt>
                <c:pt idx="1406">
                  <c:v>1077.1</c:v>
                </c:pt>
                <c:pt idx="1407">
                  <c:v>1077.58</c:v>
                </c:pt>
                <c:pt idx="1408">
                  <c:v>1078.06</c:v>
                </c:pt>
                <c:pt idx="1409">
                  <c:v>1078.54</c:v>
                </c:pt>
                <c:pt idx="1410">
                  <c:v>1079.02</c:v>
                </c:pt>
                <c:pt idx="1411">
                  <c:v>1079.51</c:v>
                </c:pt>
                <c:pt idx="1412">
                  <c:v>1079.99</c:v>
                </c:pt>
                <c:pt idx="1413">
                  <c:v>1080.47</c:v>
                </c:pt>
                <c:pt idx="1414">
                  <c:v>1080.95</c:v>
                </c:pt>
                <c:pt idx="1415">
                  <c:v>1081.43</c:v>
                </c:pt>
                <c:pt idx="1416">
                  <c:v>1081.92</c:v>
                </c:pt>
                <c:pt idx="1417">
                  <c:v>1082.4</c:v>
                </c:pt>
                <c:pt idx="1418">
                  <c:v>1082.88</c:v>
                </c:pt>
                <c:pt idx="1419">
                  <c:v>1083.36</c:v>
                </c:pt>
                <c:pt idx="1420">
                  <c:v>1083.84</c:v>
                </c:pt>
                <c:pt idx="1421">
                  <c:v>1084.33</c:v>
                </c:pt>
                <c:pt idx="1422">
                  <c:v>1084.81</c:v>
                </c:pt>
                <c:pt idx="1423">
                  <c:v>1085.29</c:v>
                </c:pt>
                <c:pt idx="1424">
                  <c:v>1085.77</c:v>
                </c:pt>
                <c:pt idx="1425">
                  <c:v>1086.26</c:v>
                </c:pt>
                <c:pt idx="1426">
                  <c:v>1086.74</c:v>
                </c:pt>
                <c:pt idx="1427">
                  <c:v>1087.22</c:v>
                </c:pt>
                <c:pt idx="1428">
                  <c:v>1087.7</c:v>
                </c:pt>
                <c:pt idx="1429">
                  <c:v>1088.18</c:v>
                </c:pt>
                <c:pt idx="1430">
                  <c:v>1088.67</c:v>
                </c:pt>
                <c:pt idx="1431">
                  <c:v>1089.15</c:v>
                </c:pt>
                <c:pt idx="1432">
                  <c:v>1089.63</c:v>
                </c:pt>
                <c:pt idx="1433">
                  <c:v>1090.11</c:v>
                </c:pt>
                <c:pt idx="1434">
                  <c:v>1090.59</c:v>
                </c:pt>
                <c:pt idx="1435">
                  <c:v>1091.08</c:v>
                </c:pt>
                <c:pt idx="1436">
                  <c:v>1091.56</c:v>
                </c:pt>
                <c:pt idx="1437">
                  <c:v>1092.04</c:v>
                </c:pt>
                <c:pt idx="1438">
                  <c:v>1092.52</c:v>
                </c:pt>
                <c:pt idx="1439">
                  <c:v>1093.01</c:v>
                </c:pt>
                <c:pt idx="1440">
                  <c:v>1093.49</c:v>
                </c:pt>
                <c:pt idx="1441">
                  <c:v>1093.97</c:v>
                </c:pt>
                <c:pt idx="1442">
                  <c:v>1094.45</c:v>
                </c:pt>
                <c:pt idx="1443">
                  <c:v>1094.93</c:v>
                </c:pt>
                <c:pt idx="1444">
                  <c:v>1095.42</c:v>
                </c:pt>
                <c:pt idx="1445">
                  <c:v>1095.9</c:v>
                </c:pt>
                <c:pt idx="1446">
                  <c:v>1096.38</c:v>
                </c:pt>
                <c:pt idx="1447">
                  <c:v>1096.86</c:v>
                </c:pt>
                <c:pt idx="1448">
                  <c:v>1097.34</c:v>
                </c:pt>
                <c:pt idx="1449">
                  <c:v>1097.83</c:v>
                </c:pt>
                <c:pt idx="1450">
                  <c:v>1098.31</c:v>
                </c:pt>
                <c:pt idx="1451">
                  <c:v>1098.79</c:v>
                </c:pt>
                <c:pt idx="1452">
                  <c:v>1099.27</c:v>
                </c:pt>
                <c:pt idx="1453">
                  <c:v>1099.76</c:v>
                </c:pt>
                <c:pt idx="1454">
                  <c:v>1100.24</c:v>
                </c:pt>
                <c:pt idx="1455">
                  <c:v>1100.72</c:v>
                </c:pt>
                <c:pt idx="1456">
                  <c:v>1101.2</c:v>
                </c:pt>
                <c:pt idx="1457">
                  <c:v>1101.68</c:v>
                </c:pt>
                <c:pt idx="1458">
                  <c:v>1102.17</c:v>
                </c:pt>
                <c:pt idx="1459">
                  <c:v>1102.65</c:v>
                </c:pt>
                <c:pt idx="1460">
                  <c:v>1103.13</c:v>
                </c:pt>
                <c:pt idx="1461">
                  <c:v>1103.61</c:v>
                </c:pt>
                <c:pt idx="1462">
                  <c:v>1104.09</c:v>
                </c:pt>
                <c:pt idx="1463">
                  <c:v>1104.58</c:v>
                </c:pt>
                <c:pt idx="1464">
                  <c:v>1105.06</c:v>
                </c:pt>
                <c:pt idx="1465">
                  <c:v>1105.54</c:v>
                </c:pt>
                <c:pt idx="1466">
                  <c:v>1106.02</c:v>
                </c:pt>
                <c:pt idx="1467">
                  <c:v>1106.51</c:v>
                </c:pt>
                <c:pt idx="1468">
                  <c:v>1106.99</c:v>
                </c:pt>
                <c:pt idx="1469">
                  <c:v>1107.47</c:v>
                </c:pt>
                <c:pt idx="1470">
                  <c:v>1107.95</c:v>
                </c:pt>
                <c:pt idx="1471">
                  <c:v>1108.43</c:v>
                </c:pt>
                <c:pt idx="1472">
                  <c:v>1108.92</c:v>
                </c:pt>
                <c:pt idx="1473">
                  <c:v>1109.4</c:v>
                </c:pt>
                <c:pt idx="1474">
                  <c:v>1109.88</c:v>
                </c:pt>
                <c:pt idx="1475">
                  <c:v>1110.36</c:v>
                </c:pt>
                <c:pt idx="1476">
                  <c:v>1110.84</c:v>
                </c:pt>
                <c:pt idx="1477">
                  <c:v>1111.33</c:v>
                </c:pt>
                <c:pt idx="1478">
                  <c:v>1111.81</c:v>
                </c:pt>
                <c:pt idx="1479">
                  <c:v>1112.29</c:v>
                </c:pt>
                <c:pt idx="1480">
                  <c:v>1112.77</c:v>
                </c:pt>
                <c:pt idx="1481">
                  <c:v>1113.26</c:v>
                </c:pt>
                <c:pt idx="1482">
                  <c:v>1113.74</c:v>
                </c:pt>
                <c:pt idx="1483">
                  <c:v>1114.22</c:v>
                </c:pt>
                <c:pt idx="1484">
                  <c:v>1114.7</c:v>
                </c:pt>
                <c:pt idx="1485">
                  <c:v>1115.18</c:v>
                </c:pt>
                <c:pt idx="1486">
                  <c:v>1115.67</c:v>
                </c:pt>
                <c:pt idx="1487">
                  <c:v>1116.15</c:v>
                </c:pt>
                <c:pt idx="1488">
                  <c:v>1116.63</c:v>
                </c:pt>
                <c:pt idx="1489">
                  <c:v>1117.11</c:v>
                </c:pt>
                <c:pt idx="1490">
                  <c:v>1117.59</c:v>
                </c:pt>
                <c:pt idx="1491">
                  <c:v>1118.08</c:v>
                </c:pt>
                <c:pt idx="1492">
                  <c:v>1118.56</c:v>
                </c:pt>
                <c:pt idx="1493">
                  <c:v>1119.04</c:v>
                </c:pt>
                <c:pt idx="1494">
                  <c:v>1119.52</c:v>
                </c:pt>
                <c:pt idx="1495">
                  <c:v>1120.01</c:v>
                </c:pt>
                <c:pt idx="1496">
                  <c:v>1120.49</c:v>
                </c:pt>
                <c:pt idx="1497">
                  <c:v>1120.97</c:v>
                </c:pt>
                <c:pt idx="1498">
                  <c:v>1121.45</c:v>
                </c:pt>
                <c:pt idx="1499">
                  <c:v>1121.93</c:v>
                </c:pt>
                <c:pt idx="1500">
                  <c:v>1122.42</c:v>
                </c:pt>
                <c:pt idx="1501">
                  <c:v>1122.9</c:v>
                </c:pt>
                <c:pt idx="1502">
                  <c:v>1123.38</c:v>
                </c:pt>
                <c:pt idx="1503">
                  <c:v>1123.86</c:v>
                </c:pt>
                <c:pt idx="1504">
                  <c:v>1124.34</c:v>
                </c:pt>
                <c:pt idx="1505">
                  <c:v>1124.83</c:v>
                </c:pt>
                <c:pt idx="1506">
                  <c:v>1125.31</c:v>
                </c:pt>
                <c:pt idx="1507">
                  <c:v>1125.79</c:v>
                </c:pt>
                <c:pt idx="1508">
                  <c:v>1126.27</c:v>
                </c:pt>
                <c:pt idx="1509">
                  <c:v>1126.76</c:v>
                </c:pt>
                <c:pt idx="1510">
                  <c:v>1127.24</c:v>
                </c:pt>
                <c:pt idx="1511">
                  <c:v>1127.72</c:v>
                </c:pt>
                <c:pt idx="1512">
                  <c:v>1128.2</c:v>
                </c:pt>
                <c:pt idx="1513">
                  <c:v>1128.68</c:v>
                </c:pt>
                <c:pt idx="1514">
                  <c:v>1129.17</c:v>
                </c:pt>
                <c:pt idx="1515">
                  <c:v>1129.65</c:v>
                </c:pt>
                <c:pt idx="1516">
                  <c:v>1130.13</c:v>
                </c:pt>
                <c:pt idx="1517">
                  <c:v>1130.61</c:v>
                </c:pt>
                <c:pt idx="1518">
                  <c:v>1131.09</c:v>
                </c:pt>
                <c:pt idx="1519">
                  <c:v>1131.58</c:v>
                </c:pt>
                <c:pt idx="1520">
                  <c:v>1132.06</c:v>
                </c:pt>
                <c:pt idx="1521">
                  <c:v>1132.54</c:v>
                </c:pt>
                <c:pt idx="1522">
                  <c:v>1133.02</c:v>
                </c:pt>
                <c:pt idx="1523">
                  <c:v>1133.51</c:v>
                </c:pt>
                <c:pt idx="1524">
                  <c:v>1133.99</c:v>
                </c:pt>
                <c:pt idx="1525">
                  <c:v>1134.47</c:v>
                </c:pt>
                <c:pt idx="1526">
                  <c:v>1134.95</c:v>
                </c:pt>
                <c:pt idx="1527">
                  <c:v>1135.43</c:v>
                </c:pt>
                <c:pt idx="1528">
                  <c:v>1135.92</c:v>
                </c:pt>
                <c:pt idx="1529">
                  <c:v>1136.4</c:v>
                </c:pt>
                <c:pt idx="1530">
                  <c:v>1136.88</c:v>
                </c:pt>
                <c:pt idx="1531">
                  <c:v>1137.36</c:v>
                </c:pt>
                <c:pt idx="1532">
                  <c:v>1137.84</c:v>
                </c:pt>
                <c:pt idx="1533">
                  <c:v>1138.33</c:v>
                </c:pt>
                <c:pt idx="1534">
                  <c:v>1138.81</c:v>
                </c:pt>
                <c:pt idx="1535">
                  <c:v>1139.29</c:v>
                </c:pt>
                <c:pt idx="1536">
                  <c:v>1139.77</c:v>
                </c:pt>
                <c:pt idx="1537">
                  <c:v>1140.26</c:v>
                </c:pt>
                <c:pt idx="1538">
                  <c:v>1140.74</c:v>
                </c:pt>
                <c:pt idx="1539">
                  <c:v>1141.22</c:v>
                </c:pt>
                <c:pt idx="1540">
                  <c:v>1141.7</c:v>
                </c:pt>
                <c:pt idx="1541">
                  <c:v>1142.18</c:v>
                </c:pt>
                <c:pt idx="1542">
                  <c:v>1142.67</c:v>
                </c:pt>
                <c:pt idx="1543">
                  <c:v>1143.15</c:v>
                </c:pt>
                <c:pt idx="1544">
                  <c:v>1143.63</c:v>
                </c:pt>
                <c:pt idx="1545">
                  <c:v>1144.11</c:v>
                </c:pt>
                <c:pt idx="1546">
                  <c:v>1144.59</c:v>
                </c:pt>
                <c:pt idx="1547">
                  <c:v>1145.08</c:v>
                </c:pt>
                <c:pt idx="1548">
                  <c:v>1145.56</c:v>
                </c:pt>
                <c:pt idx="1549">
                  <c:v>1146.04</c:v>
                </c:pt>
                <c:pt idx="1550">
                  <c:v>1146.52</c:v>
                </c:pt>
                <c:pt idx="1551">
                  <c:v>1147.01</c:v>
                </c:pt>
                <c:pt idx="1552">
                  <c:v>1147.49</c:v>
                </c:pt>
                <c:pt idx="1553">
                  <c:v>1147.97</c:v>
                </c:pt>
                <c:pt idx="1554">
                  <c:v>1148.45</c:v>
                </c:pt>
                <c:pt idx="1555">
                  <c:v>1148.93</c:v>
                </c:pt>
                <c:pt idx="1556">
                  <c:v>1149.42</c:v>
                </c:pt>
                <c:pt idx="1557">
                  <c:v>1149.9</c:v>
                </c:pt>
                <c:pt idx="1558">
                  <c:v>1150.38</c:v>
                </c:pt>
                <c:pt idx="1559">
                  <c:v>1150.86</c:v>
                </c:pt>
                <c:pt idx="1560">
                  <c:v>1151.34</c:v>
                </c:pt>
                <c:pt idx="1561">
                  <c:v>1151.83</c:v>
                </c:pt>
                <c:pt idx="1562">
                  <c:v>1152.31</c:v>
                </c:pt>
                <c:pt idx="1563">
                  <c:v>1152.79</c:v>
                </c:pt>
                <c:pt idx="1564">
                  <c:v>1153.27</c:v>
                </c:pt>
                <c:pt idx="1565">
                  <c:v>1153.75</c:v>
                </c:pt>
                <c:pt idx="1566">
                  <c:v>1154.24</c:v>
                </c:pt>
                <c:pt idx="1567">
                  <c:v>1154.72</c:v>
                </c:pt>
                <c:pt idx="1568">
                  <c:v>1155.2</c:v>
                </c:pt>
                <c:pt idx="1569">
                  <c:v>1155.68</c:v>
                </c:pt>
                <c:pt idx="1570">
                  <c:v>1156.17</c:v>
                </c:pt>
                <c:pt idx="1571">
                  <c:v>1156.65</c:v>
                </c:pt>
                <c:pt idx="1572">
                  <c:v>1157.13</c:v>
                </c:pt>
                <c:pt idx="1573">
                  <c:v>1157.61</c:v>
                </c:pt>
                <c:pt idx="1574">
                  <c:v>1158.09</c:v>
                </c:pt>
                <c:pt idx="1575">
                  <c:v>1158.58</c:v>
                </c:pt>
                <c:pt idx="1576">
                  <c:v>1159.06</c:v>
                </c:pt>
                <c:pt idx="1577">
                  <c:v>1159.54</c:v>
                </c:pt>
                <c:pt idx="1578">
                  <c:v>1160.02</c:v>
                </c:pt>
                <c:pt idx="1579">
                  <c:v>1160.5</c:v>
                </c:pt>
                <c:pt idx="1580">
                  <c:v>1160.99</c:v>
                </c:pt>
                <c:pt idx="1581">
                  <c:v>1161.47</c:v>
                </c:pt>
                <c:pt idx="1582">
                  <c:v>1161.95</c:v>
                </c:pt>
                <c:pt idx="1583">
                  <c:v>1162.43</c:v>
                </c:pt>
                <c:pt idx="1584">
                  <c:v>1162.92</c:v>
                </c:pt>
                <c:pt idx="1585">
                  <c:v>1163.4</c:v>
                </c:pt>
                <c:pt idx="1586">
                  <c:v>1163.88</c:v>
                </c:pt>
                <c:pt idx="1587">
                  <c:v>1164.36</c:v>
                </c:pt>
                <c:pt idx="1588">
                  <c:v>1164.84</c:v>
                </c:pt>
                <c:pt idx="1589">
                  <c:v>1165.33</c:v>
                </c:pt>
                <c:pt idx="1590">
                  <c:v>1165.81</c:v>
                </c:pt>
                <c:pt idx="1591">
                  <c:v>1166.29</c:v>
                </c:pt>
                <c:pt idx="1592">
                  <c:v>1166.77</c:v>
                </c:pt>
                <c:pt idx="1593">
                  <c:v>1167.25</c:v>
                </c:pt>
                <c:pt idx="1594">
                  <c:v>1167.74</c:v>
                </c:pt>
                <c:pt idx="1595">
                  <c:v>1168.22</c:v>
                </c:pt>
                <c:pt idx="1596">
                  <c:v>1168.7</c:v>
                </c:pt>
                <c:pt idx="1597">
                  <c:v>1169.18</c:v>
                </c:pt>
                <c:pt idx="1598">
                  <c:v>1169.67</c:v>
                </c:pt>
                <c:pt idx="1599">
                  <c:v>1170.15</c:v>
                </c:pt>
                <c:pt idx="1600">
                  <c:v>1170.63</c:v>
                </c:pt>
                <c:pt idx="1601">
                  <c:v>1171.11</c:v>
                </c:pt>
                <c:pt idx="1602">
                  <c:v>1171.59</c:v>
                </c:pt>
                <c:pt idx="1603">
                  <c:v>1172.08</c:v>
                </c:pt>
                <c:pt idx="1604">
                  <c:v>1172.56</c:v>
                </c:pt>
                <c:pt idx="1605">
                  <c:v>1173.04</c:v>
                </c:pt>
                <c:pt idx="1606">
                  <c:v>1173.52</c:v>
                </c:pt>
                <c:pt idx="1607">
                  <c:v>1174</c:v>
                </c:pt>
                <c:pt idx="1608">
                  <c:v>1174.49</c:v>
                </c:pt>
                <c:pt idx="1609">
                  <c:v>1174.97</c:v>
                </c:pt>
                <c:pt idx="1610">
                  <c:v>1175.45</c:v>
                </c:pt>
                <c:pt idx="1611">
                  <c:v>1175.93</c:v>
                </c:pt>
                <c:pt idx="1612">
                  <c:v>1176.42</c:v>
                </c:pt>
                <c:pt idx="1613">
                  <c:v>1176.9</c:v>
                </c:pt>
                <c:pt idx="1614">
                  <c:v>1177.38</c:v>
                </c:pt>
                <c:pt idx="1615">
                  <c:v>1177.86</c:v>
                </c:pt>
                <c:pt idx="1616">
                  <c:v>1178.34</c:v>
                </c:pt>
                <c:pt idx="1617">
                  <c:v>1178.83</c:v>
                </c:pt>
                <c:pt idx="1618">
                  <c:v>1179.31</c:v>
                </c:pt>
                <c:pt idx="1619">
                  <c:v>1179.79</c:v>
                </c:pt>
                <c:pt idx="1620">
                  <c:v>1180.27</c:v>
                </c:pt>
                <c:pt idx="1621">
                  <c:v>1180.75</c:v>
                </c:pt>
                <c:pt idx="1622">
                  <c:v>1181.24</c:v>
                </c:pt>
                <c:pt idx="1623">
                  <c:v>1181.72</c:v>
                </c:pt>
                <c:pt idx="1624">
                  <c:v>1182.2</c:v>
                </c:pt>
                <c:pt idx="1625">
                  <c:v>1182.68</c:v>
                </c:pt>
                <c:pt idx="1626">
                  <c:v>1183.17</c:v>
                </c:pt>
                <c:pt idx="1627">
                  <c:v>1183.65</c:v>
                </c:pt>
                <c:pt idx="1628">
                  <c:v>1184.13</c:v>
                </c:pt>
                <c:pt idx="1629">
                  <c:v>1184.61</c:v>
                </c:pt>
                <c:pt idx="1630">
                  <c:v>1185.09</c:v>
                </c:pt>
                <c:pt idx="1631">
                  <c:v>1185.58</c:v>
                </c:pt>
                <c:pt idx="1632">
                  <c:v>1186.06</c:v>
                </c:pt>
                <c:pt idx="1633">
                  <c:v>1186.54</c:v>
                </c:pt>
                <c:pt idx="1634">
                  <c:v>1187.02</c:v>
                </c:pt>
                <c:pt idx="1635">
                  <c:v>1187.5</c:v>
                </c:pt>
                <c:pt idx="1636">
                  <c:v>1187.99</c:v>
                </c:pt>
                <c:pt idx="1637">
                  <c:v>1188.47</c:v>
                </c:pt>
                <c:pt idx="1638">
                  <c:v>1188.95</c:v>
                </c:pt>
                <c:pt idx="1639">
                  <c:v>1189.43</c:v>
                </c:pt>
                <c:pt idx="1640">
                  <c:v>1189.92</c:v>
                </c:pt>
                <c:pt idx="1641">
                  <c:v>1190.4</c:v>
                </c:pt>
                <c:pt idx="1642">
                  <c:v>1190.88</c:v>
                </c:pt>
                <c:pt idx="1643">
                  <c:v>1191.36</c:v>
                </c:pt>
                <c:pt idx="1644">
                  <c:v>1191.84</c:v>
                </c:pt>
                <c:pt idx="1645">
                  <c:v>1192.33</c:v>
                </c:pt>
                <c:pt idx="1646">
                  <c:v>1192.81</c:v>
                </c:pt>
                <c:pt idx="1647">
                  <c:v>1193.29</c:v>
                </c:pt>
                <c:pt idx="1648">
                  <c:v>1193.77</c:v>
                </c:pt>
                <c:pt idx="1649">
                  <c:v>1194.25</c:v>
                </c:pt>
                <c:pt idx="1650">
                  <c:v>1194.74</c:v>
                </c:pt>
                <c:pt idx="1651">
                  <c:v>1195.22</c:v>
                </c:pt>
                <c:pt idx="1652">
                  <c:v>1195.7</c:v>
                </c:pt>
                <c:pt idx="1653">
                  <c:v>1196.18</c:v>
                </c:pt>
                <c:pt idx="1654">
                  <c:v>1196.67</c:v>
                </c:pt>
                <c:pt idx="1655">
                  <c:v>1197.15</c:v>
                </c:pt>
                <c:pt idx="1656">
                  <c:v>1197.63</c:v>
                </c:pt>
                <c:pt idx="1657">
                  <c:v>1198.11</c:v>
                </c:pt>
                <c:pt idx="1658">
                  <c:v>1198.59</c:v>
                </c:pt>
                <c:pt idx="1659">
                  <c:v>1199.08</c:v>
                </c:pt>
                <c:pt idx="1660">
                  <c:v>1199.56</c:v>
                </c:pt>
                <c:pt idx="1661">
                  <c:v>1200.04</c:v>
                </c:pt>
                <c:pt idx="1662">
                  <c:v>1200.52</c:v>
                </c:pt>
                <c:pt idx="1663">
                  <c:v>1201</c:v>
                </c:pt>
                <c:pt idx="1664">
                  <c:v>1201.49</c:v>
                </c:pt>
                <c:pt idx="1665">
                  <c:v>1201.97</c:v>
                </c:pt>
                <c:pt idx="1666">
                  <c:v>1202.45</c:v>
                </c:pt>
                <c:pt idx="1667">
                  <c:v>1202.93</c:v>
                </c:pt>
                <c:pt idx="1668">
                  <c:v>1203.42</c:v>
                </c:pt>
                <c:pt idx="1669">
                  <c:v>1203.9</c:v>
                </c:pt>
                <c:pt idx="1670">
                  <c:v>1204.38</c:v>
                </c:pt>
                <c:pt idx="1671">
                  <c:v>1204.86</c:v>
                </c:pt>
                <c:pt idx="1672">
                  <c:v>1205.34</c:v>
                </c:pt>
                <c:pt idx="1673">
                  <c:v>1205.83</c:v>
                </c:pt>
                <c:pt idx="1674">
                  <c:v>1206.31</c:v>
                </c:pt>
                <c:pt idx="1675">
                  <c:v>1206.79</c:v>
                </c:pt>
                <c:pt idx="1676">
                  <c:v>1207.27</c:v>
                </c:pt>
                <c:pt idx="1677">
                  <c:v>1207.75</c:v>
                </c:pt>
                <c:pt idx="1678">
                  <c:v>1208.24</c:v>
                </c:pt>
                <c:pt idx="1679">
                  <c:v>1208.72</c:v>
                </c:pt>
                <c:pt idx="1680">
                  <c:v>1209.2</c:v>
                </c:pt>
                <c:pt idx="1681">
                  <c:v>1209.68</c:v>
                </c:pt>
                <c:pt idx="1682">
                  <c:v>1210.16</c:v>
                </c:pt>
                <c:pt idx="1683">
                  <c:v>1210.65</c:v>
                </c:pt>
                <c:pt idx="1684">
                  <c:v>1211.13</c:v>
                </c:pt>
                <c:pt idx="1685">
                  <c:v>1211.61</c:v>
                </c:pt>
                <c:pt idx="1686">
                  <c:v>1212.09</c:v>
                </c:pt>
                <c:pt idx="1687">
                  <c:v>1212.58</c:v>
                </c:pt>
                <c:pt idx="1688">
                  <c:v>1213.06</c:v>
                </c:pt>
                <c:pt idx="1689">
                  <c:v>1213.54</c:v>
                </c:pt>
                <c:pt idx="1690">
                  <c:v>1214.02</c:v>
                </c:pt>
                <c:pt idx="1691">
                  <c:v>1214.5</c:v>
                </c:pt>
                <c:pt idx="1692">
                  <c:v>1214.99</c:v>
                </c:pt>
                <c:pt idx="1693">
                  <c:v>1215.47</c:v>
                </c:pt>
                <c:pt idx="1694">
                  <c:v>1215.95</c:v>
                </c:pt>
                <c:pt idx="1695">
                  <c:v>1216.43</c:v>
                </c:pt>
                <c:pt idx="1696">
                  <c:v>1216.91</c:v>
                </c:pt>
                <c:pt idx="1697">
                  <c:v>1217.4</c:v>
                </c:pt>
                <c:pt idx="1698">
                  <c:v>1217.88</c:v>
                </c:pt>
                <c:pt idx="1699">
                  <c:v>1218.36</c:v>
                </c:pt>
                <c:pt idx="1700">
                  <c:v>1218.84</c:v>
                </c:pt>
                <c:pt idx="1701">
                  <c:v>1219.33</c:v>
                </c:pt>
                <c:pt idx="1702">
                  <c:v>1219.81</c:v>
                </c:pt>
                <c:pt idx="1703">
                  <c:v>1220.29</c:v>
                </c:pt>
                <c:pt idx="1704">
                  <c:v>1220.77</c:v>
                </c:pt>
                <c:pt idx="1705">
                  <c:v>1221.25</c:v>
                </c:pt>
                <c:pt idx="1706">
                  <c:v>1221.74</c:v>
                </c:pt>
                <c:pt idx="1707">
                  <c:v>1222.22</c:v>
                </c:pt>
                <c:pt idx="1708">
                  <c:v>1222.7</c:v>
                </c:pt>
                <c:pt idx="1709">
                  <c:v>1223.18</c:v>
                </c:pt>
                <c:pt idx="1710">
                  <c:v>1223.66</c:v>
                </c:pt>
                <c:pt idx="1711">
                  <c:v>1224.15</c:v>
                </c:pt>
                <c:pt idx="1712">
                  <c:v>1224.63</c:v>
                </c:pt>
                <c:pt idx="1713">
                  <c:v>1225.11</c:v>
                </c:pt>
                <c:pt idx="1714">
                  <c:v>1225.59</c:v>
                </c:pt>
                <c:pt idx="1715">
                  <c:v>1226.08</c:v>
                </c:pt>
                <c:pt idx="1716">
                  <c:v>1226.56</c:v>
                </c:pt>
                <c:pt idx="1717">
                  <c:v>1227.04</c:v>
                </c:pt>
                <c:pt idx="1718">
                  <c:v>1227.52</c:v>
                </c:pt>
                <c:pt idx="1719">
                  <c:v>1228</c:v>
                </c:pt>
                <c:pt idx="1720">
                  <c:v>1228.49</c:v>
                </c:pt>
                <c:pt idx="1721">
                  <c:v>1228.97</c:v>
                </c:pt>
                <c:pt idx="1722">
                  <c:v>1229.45</c:v>
                </c:pt>
                <c:pt idx="1723">
                  <c:v>1229.93</c:v>
                </c:pt>
                <c:pt idx="1724">
                  <c:v>1230.41</c:v>
                </c:pt>
                <c:pt idx="1725">
                  <c:v>1230.9</c:v>
                </c:pt>
                <c:pt idx="1726">
                  <c:v>1231.38</c:v>
                </c:pt>
                <c:pt idx="1727">
                  <c:v>1231.86</c:v>
                </c:pt>
                <c:pt idx="1728">
                  <c:v>1232.34</c:v>
                </c:pt>
                <c:pt idx="1729">
                  <c:v>1232.83</c:v>
                </c:pt>
                <c:pt idx="1730">
                  <c:v>1233.31</c:v>
                </c:pt>
                <c:pt idx="1731">
                  <c:v>1233.79</c:v>
                </c:pt>
                <c:pt idx="1732">
                  <c:v>1234.27</c:v>
                </c:pt>
                <c:pt idx="1733">
                  <c:v>1234.75</c:v>
                </c:pt>
                <c:pt idx="1734">
                  <c:v>1235.24</c:v>
                </c:pt>
                <c:pt idx="1735">
                  <c:v>1235.72</c:v>
                </c:pt>
                <c:pt idx="1736">
                  <c:v>1236.2</c:v>
                </c:pt>
                <c:pt idx="1737">
                  <c:v>1236.68</c:v>
                </c:pt>
                <c:pt idx="1738">
                  <c:v>1237.16</c:v>
                </c:pt>
                <c:pt idx="1739">
                  <c:v>1237.65</c:v>
                </c:pt>
                <c:pt idx="1740">
                  <c:v>1238.13</c:v>
                </c:pt>
                <c:pt idx="1741">
                  <c:v>1238.61</c:v>
                </c:pt>
                <c:pt idx="1742">
                  <c:v>1239.09</c:v>
                </c:pt>
                <c:pt idx="1743">
                  <c:v>1239.58</c:v>
                </c:pt>
                <c:pt idx="1744">
                  <c:v>1240.06</c:v>
                </c:pt>
                <c:pt idx="1745">
                  <c:v>1240.54</c:v>
                </c:pt>
                <c:pt idx="1746">
                  <c:v>1241.02</c:v>
                </c:pt>
                <c:pt idx="1747">
                  <c:v>1241.5</c:v>
                </c:pt>
                <c:pt idx="1748">
                  <c:v>1241.99</c:v>
                </c:pt>
                <c:pt idx="1749">
                  <c:v>1242.47</c:v>
                </c:pt>
                <c:pt idx="1750">
                  <c:v>1242.95</c:v>
                </c:pt>
                <c:pt idx="1751">
                  <c:v>1243.43</c:v>
                </c:pt>
                <c:pt idx="1752">
                  <c:v>1243.91</c:v>
                </c:pt>
                <c:pt idx="1753">
                  <c:v>1244.4</c:v>
                </c:pt>
                <c:pt idx="1754">
                  <c:v>1244.88</c:v>
                </c:pt>
                <c:pt idx="1755">
                  <c:v>1245.36</c:v>
                </c:pt>
                <c:pt idx="1756">
                  <c:v>1245.84</c:v>
                </c:pt>
                <c:pt idx="1757">
                  <c:v>1246.33</c:v>
                </c:pt>
                <c:pt idx="1758">
                  <c:v>1246.81</c:v>
                </c:pt>
                <c:pt idx="1759">
                  <c:v>1247.29</c:v>
                </c:pt>
                <c:pt idx="1760">
                  <c:v>1247.77</c:v>
                </c:pt>
                <c:pt idx="1761">
                  <c:v>1248.25</c:v>
                </c:pt>
                <c:pt idx="1762">
                  <c:v>1248.74</c:v>
                </c:pt>
                <c:pt idx="1763">
                  <c:v>1249.22</c:v>
                </c:pt>
                <c:pt idx="1764">
                  <c:v>1249.7</c:v>
                </c:pt>
                <c:pt idx="1765">
                  <c:v>1250.18</c:v>
                </c:pt>
                <c:pt idx="1766">
                  <c:v>1250.66</c:v>
                </c:pt>
                <c:pt idx="1767">
                  <c:v>1251.15</c:v>
                </c:pt>
                <c:pt idx="1768">
                  <c:v>1251.63</c:v>
                </c:pt>
                <c:pt idx="1769">
                  <c:v>1252.11</c:v>
                </c:pt>
                <c:pt idx="1770">
                  <c:v>1252.59</c:v>
                </c:pt>
                <c:pt idx="1771">
                  <c:v>1253.08</c:v>
                </c:pt>
                <c:pt idx="1772">
                  <c:v>1253.56</c:v>
                </c:pt>
                <c:pt idx="1773">
                  <c:v>1254.04</c:v>
                </c:pt>
                <c:pt idx="1774">
                  <c:v>1254.52</c:v>
                </c:pt>
                <c:pt idx="1775">
                  <c:v>1255</c:v>
                </c:pt>
                <c:pt idx="1776">
                  <c:v>1255.49</c:v>
                </c:pt>
                <c:pt idx="1777">
                  <c:v>1255.97</c:v>
                </c:pt>
                <c:pt idx="1778">
                  <c:v>1256.45</c:v>
                </c:pt>
                <c:pt idx="1779">
                  <c:v>1256.93</c:v>
                </c:pt>
                <c:pt idx="1780">
                  <c:v>1257.41</c:v>
                </c:pt>
                <c:pt idx="1781">
                  <c:v>1257.9</c:v>
                </c:pt>
                <c:pt idx="1782">
                  <c:v>1258.38</c:v>
                </c:pt>
                <c:pt idx="1783">
                  <c:v>1258.86</c:v>
                </c:pt>
                <c:pt idx="1784">
                  <c:v>1259.34</c:v>
                </c:pt>
                <c:pt idx="1785">
                  <c:v>1259.83</c:v>
                </c:pt>
                <c:pt idx="1786">
                  <c:v>1260.31</c:v>
                </c:pt>
                <c:pt idx="1787">
                  <c:v>1260.79</c:v>
                </c:pt>
                <c:pt idx="1788">
                  <c:v>1261.27</c:v>
                </c:pt>
                <c:pt idx="1789">
                  <c:v>1261.75</c:v>
                </c:pt>
                <c:pt idx="1790">
                  <c:v>1262.24</c:v>
                </c:pt>
                <c:pt idx="1791">
                  <c:v>1262.72</c:v>
                </c:pt>
                <c:pt idx="1792">
                  <c:v>1263.2</c:v>
                </c:pt>
                <c:pt idx="1793">
                  <c:v>1263.68</c:v>
                </c:pt>
                <c:pt idx="1794">
                  <c:v>1264.16</c:v>
                </c:pt>
                <c:pt idx="1795">
                  <c:v>1264.65</c:v>
                </c:pt>
                <c:pt idx="1796">
                  <c:v>1265.13</c:v>
                </c:pt>
                <c:pt idx="1797">
                  <c:v>1265.61</c:v>
                </c:pt>
                <c:pt idx="1798">
                  <c:v>1266.09</c:v>
                </c:pt>
                <c:pt idx="1799">
                  <c:v>1266.58</c:v>
                </c:pt>
                <c:pt idx="1800">
                  <c:v>1267.06</c:v>
                </c:pt>
                <c:pt idx="1801">
                  <c:v>1267.54</c:v>
                </c:pt>
                <c:pt idx="1802">
                  <c:v>1268.02</c:v>
                </c:pt>
                <c:pt idx="1803">
                  <c:v>1268.5</c:v>
                </c:pt>
                <c:pt idx="1804">
                  <c:v>1268.99</c:v>
                </c:pt>
                <c:pt idx="1805">
                  <c:v>1269.47</c:v>
                </c:pt>
                <c:pt idx="1806">
                  <c:v>1269.95</c:v>
                </c:pt>
                <c:pt idx="1807">
                  <c:v>1270.43</c:v>
                </c:pt>
                <c:pt idx="1808">
                  <c:v>1270.91</c:v>
                </c:pt>
                <c:pt idx="1809">
                  <c:v>1271.4</c:v>
                </c:pt>
                <c:pt idx="1810">
                  <c:v>1271.88</c:v>
                </c:pt>
                <c:pt idx="1811">
                  <c:v>1272.36</c:v>
                </c:pt>
                <c:pt idx="1812">
                  <c:v>1272.84</c:v>
                </c:pt>
                <c:pt idx="1813">
                  <c:v>1273.32</c:v>
                </c:pt>
                <c:pt idx="1814">
                  <c:v>1273.81</c:v>
                </c:pt>
                <c:pt idx="1815">
                  <c:v>1274.29</c:v>
                </c:pt>
                <c:pt idx="1816">
                  <c:v>1274.77</c:v>
                </c:pt>
                <c:pt idx="1817">
                  <c:v>1275.25</c:v>
                </c:pt>
                <c:pt idx="1818">
                  <c:v>1275.74</c:v>
                </c:pt>
                <c:pt idx="1819">
                  <c:v>1276.22</c:v>
                </c:pt>
                <c:pt idx="1820">
                  <c:v>1276.7</c:v>
                </c:pt>
                <c:pt idx="1821">
                  <c:v>1277.18</c:v>
                </c:pt>
                <c:pt idx="1822">
                  <c:v>1277.66</c:v>
                </c:pt>
                <c:pt idx="1823">
                  <c:v>1278.15</c:v>
                </c:pt>
                <c:pt idx="1824">
                  <c:v>1278.63</c:v>
                </c:pt>
                <c:pt idx="1825">
                  <c:v>1279.11</c:v>
                </c:pt>
                <c:pt idx="1826">
                  <c:v>1279.59</c:v>
                </c:pt>
                <c:pt idx="1827">
                  <c:v>1280.07</c:v>
                </c:pt>
                <c:pt idx="1828">
                  <c:v>1280.56</c:v>
                </c:pt>
                <c:pt idx="1829">
                  <c:v>1281.04</c:v>
                </c:pt>
                <c:pt idx="1830">
                  <c:v>1281.52</c:v>
                </c:pt>
                <c:pt idx="1831">
                  <c:v>1282</c:v>
                </c:pt>
                <c:pt idx="1832">
                  <c:v>1282.49</c:v>
                </c:pt>
                <c:pt idx="1833">
                  <c:v>1282.97</c:v>
                </c:pt>
                <c:pt idx="1834">
                  <c:v>1283.45</c:v>
                </c:pt>
                <c:pt idx="1835">
                  <c:v>1283.93</c:v>
                </c:pt>
                <c:pt idx="1836">
                  <c:v>1284.41</c:v>
                </c:pt>
                <c:pt idx="1837">
                  <c:v>1284.9</c:v>
                </c:pt>
                <c:pt idx="1838">
                  <c:v>1285.38</c:v>
                </c:pt>
                <c:pt idx="1839">
                  <c:v>1285.86</c:v>
                </c:pt>
                <c:pt idx="1840">
                  <c:v>1286.34</c:v>
                </c:pt>
                <c:pt idx="1841">
                  <c:v>1286.82</c:v>
                </c:pt>
                <c:pt idx="1842">
                  <c:v>1287.31</c:v>
                </c:pt>
                <c:pt idx="1843">
                  <c:v>1287.79</c:v>
                </c:pt>
                <c:pt idx="1844">
                  <c:v>1288.27</c:v>
                </c:pt>
                <c:pt idx="1845">
                  <c:v>1288.75</c:v>
                </c:pt>
                <c:pt idx="1846">
                  <c:v>1289.24</c:v>
                </c:pt>
                <c:pt idx="1847">
                  <c:v>1289.72</c:v>
                </c:pt>
                <c:pt idx="1848">
                  <c:v>1290.2</c:v>
                </c:pt>
                <c:pt idx="1849">
                  <c:v>1290.68</c:v>
                </c:pt>
                <c:pt idx="1850">
                  <c:v>1291.16</c:v>
                </c:pt>
                <c:pt idx="1851">
                  <c:v>1291.65</c:v>
                </c:pt>
                <c:pt idx="1852">
                  <c:v>1292.13</c:v>
                </c:pt>
                <c:pt idx="1853">
                  <c:v>1292.61</c:v>
                </c:pt>
                <c:pt idx="1854">
                  <c:v>1293.09</c:v>
                </c:pt>
                <c:pt idx="1855">
                  <c:v>1293.57</c:v>
                </c:pt>
                <c:pt idx="1856">
                  <c:v>1294.06</c:v>
                </c:pt>
                <c:pt idx="1857">
                  <c:v>1294.54</c:v>
                </c:pt>
                <c:pt idx="1858">
                  <c:v>1295.02</c:v>
                </c:pt>
                <c:pt idx="1859">
                  <c:v>1295.5</c:v>
                </c:pt>
                <c:pt idx="1860">
                  <c:v>1295.99</c:v>
                </c:pt>
                <c:pt idx="1861">
                  <c:v>1296.47</c:v>
                </c:pt>
                <c:pt idx="1862">
                  <c:v>1296.95</c:v>
                </c:pt>
                <c:pt idx="1863">
                  <c:v>1297.43</c:v>
                </c:pt>
                <c:pt idx="1864">
                  <c:v>1297.91</c:v>
                </c:pt>
                <c:pt idx="1865">
                  <c:v>1298.4</c:v>
                </c:pt>
                <c:pt idx="1866">
                  <c:v>1298.88</c:v>
                </c:pt>
                <c:pt idx="1867">
                  <c:v>1299.36</c:v>
                </c:pt>
                <c:pt idx="1868">
                  <c:v>1299.84</c:v>
                </c:pt>
                <c:pt idx="1869">
                  <c:v>1300.32</c:v>
                </c:pt>
                <c:pt idx="1870">
                  <c:v>1300.81</c:v>
                </c:pt>
                <c:pt idx="1871">
                  <c:v>1301.29</c:v>
                </c:pt>
                <c:pt idx="1872">
                  <c:v>1301.77</c:v>
                </c:pt>
                <c:pt idx="1873">
                  <c:v>1302.25</c:v>
                </c:pt>
                <c:pt idx="1874">
                  <c:v>1302.74</c:v>
                </c:pt>
                <c:pt idx="1875">
                  <c:v>1303.22</c:v>
                </c:pt>
                <c:pt idx="1876">
                  <c:v>1303.7</c:v>
                </c:pt>
                <c:pt idx="1877">
                  <c:v>1304.18</c:v>
                </c:pt>
                <c:pt idx="1878">
                  <c:v>1304.66</c:v>
                </c:pt>
                <c:pt idx="1879">
                  <c:v>1305.15</c:v>
                </c:pt>
                <c:pt idx="1880">
                  <c:v>1305.63</c:v>
                </c:pt>
                <c:pt idx="1881">
                  <c:v>1306.11</c:v>
                </c:pt>
                <c:pt idx="1882">
                  <c:v>1306.59</c:v>
                </c:pt>
                <c:pt idx="1883">
                  <c:v>1307.07</c:v>
                </c:pt>
                <c:pt idx="1884">
                  <c:v>1307.56</c:v>
                </c:pt>
                <c:pt idx="1885">
                  <c:v>1308.04</c:v>
                </c:pt>
                <c:pt idx="1886">
                  <c:v>1308.52</c:v>
                </c:pt>
                <c:pt idx="1887">
                  <c:v>1309</c:v>
                </c:pt>
                <c:pt idx="1888">
                  <c:v>1309.49</c:v>
                </c:pt>
                <c:pt idx="1889">
                  <c:v>1309.97</c:v>
                </c:pt>
                <c:pt idx="1890">
                  <c:v>1310.45</c:v>
                </c:pt>
                <c:pt idx="1891">
                  <c:v>1310.93</c:v>
                </c:pt>
                <c:pt idx="1892">
                  <c:v>1311.41</c:v>
                </c:pt>
                <c:pt idx="1893">
                  <c:v>1311.9</c:v>
                </c:pt>
                <c:pt idx="1894">
                  <c:v>1312.38</c:v>
                </c:pt>
                <c:pt idx="1895">
                  <c:v>1312.86</c:v>
                </c:pt>
                <c:pt idx="1896">
                  <c:v>1313.34</c:v>
                </c:pt>
                <c:pt idx="1897">
                  <c:v>1313.82</c:v>
                </c:pt>
                <c:pt idx="1898">
                  <c:v>1314.31</c:v>
                </c:pt>
                <c:pt idx="1899">
                  <c:v>1314.79</c:v>
                </c:pt>
                <c:pt idx="1900">
                  <c:v>1315.27</c:v>
                </c:pt>
                <c:pt idx="1901">
                  <c:v>1315.75</c:v>
                </c:pt>
                <c:pt idx="1902">
                  <c:v>1316.24</c:v>
                </c:pt>
                <c:pt idx="1903">
                  <c:v>1316.72</c:v>
                </c:pt>
                <c:pt idx="1904">
                  <c:v>1317.2</c:v>
                </c:pt>
                <c:pt idx="1905">
                  <c:v>1317.68</c:v>
                </c:pt>
                <c:pt idx="1906">
                  <c:v>1318.16</c:v>
                </c:pt>
                <c:pt idx="1907">
                  <c:v>1318.65</c:v>
                </c:pt>
                <c:pt idx="1908">
                  <c:v>1319.13</c:v>
                </c:pt>
                <c:pt idx="1909">
                  <c:v>1319.61</c:v>
                </c:pt>
                <c:pt idx="1910">
                  <c:v>1320.09</c:v>
                </c:pt>
                <c:pt idx="1911">
                  <c:v>1320.57</c:v>
                </c:pt>
                <c:pt idx="1912">
                  <c:v>1321.06</c:v>
                </c:pt>
                <c:pt idx="1913">
                  <c:v>1321.54</c:v>
                </c:pt>
                <c:pt idx="1914">
                  <c:v>1322.02</c:v>
                </c:pt>
                <c:pt idx="1915">
                  <c:v>1322.5</c:v>
                </c:pt>
                <c:pt idx="1916">
                  <c:v>1322.99</c:v>
                </c:pt>
                <c:pt idx="1917">
                  <c:v>1323.47</c:v>
                </c:pt>
                <c:pt idx="1918">
                  <c:v>1323.95</c:v>
                </c:pt>
                <c:pt idx="1919">
                  <c:v>1324.43</c:v>
                </c:pt>
                <c:pt idx="1920">
                  <c:v>1324.91</c:v>
                </c:pt>
                <c:pt idx="1921">
                  <c:v>1325.4</c:v>
                </c:pt>
                <c:pt idx="1922">
                  <c:v>1325.88</c:v>
                </c:pt>
                <c:pt idx="1923">
                  <c:v>1326.36</c:v>
                </c:pt>
                <c:pt idx="1924">
                  <c:v>1326.84</c:v>
                </c:pt>
                <c:pt idx="1925">
                  <c:v>1327.32</c:v>
                </c:pt>
                <c:pt idx="1926">
                  <c:v>1327.81</c:v>
                </c:pt>
                <c:pt idx="1927">
                  <c:v>1328.29</c:v>
                </c:pt>
                <c:pt idx="1928">
                  <c:v>1328.77</c:v>
                </c:pt>
                <c:pt idx="1929">
                  <c:v>1329.25</c:v>
                </c:pt>
                <c:pt idx="1930">
                  <c:v>1329.73</c:v>
                </c:pt>
                <c:pt idx="1931">
                  <c:v>1330.22</c:v>
                </c:pt>
                <c:pt idx="1932">
                  <c:v>1330.7</c:v>
                </c:pt>
                <c:pt idx="1933">
                  <c:v>1331.18</c:v>
                </c:pt>
                <c:pt idx="1934">
                  <c:v>1331.66</c:v>
                </c:pt>
                <c:pt idx="1935">
                  <c:v>1332.15</c:v>
                </c:pt>
                <c:pt idx="1936">
                  <c:v>1332.63</c:v>
                </c:pt>
                <c:pt idx="1937">
                  <c:v>1333.11</c:v>
                </c:pt>
                <c:pt idx="1938">
                  <c:v>1333.59</c:v>
                </c:pt>
                <c:pt idx="1939">
                  <c:v>1334.07</c:v>
                </c:pt>
                <c:pt idx="1940">
                  <c:v>1334.56</c:v>
                </c:pt>
                <c:pt idx="1941">
                  <c:v>1335.04</c:v>
                </c:pt>
                <c:pt idx="1942">
                  <c:v>1335.52</c:v>
                </c:pt>
                <c:pt idx="1943">
                  <c:v>1336</c:v>
                </c:pt>
                <c:pt idx="1944">
                  <c:v>1336.48</c:v>
                </c:pt>
                <c:pt idx="1945">
                  <c:v>1336.97</c:v>
                </c:pt>
                <c:pt idx="1946">
                  <c:v>1337.45</c:v>
                </c:pt>
                <c:pt idx="1947">
                  <c:v>1337.93</c:v>
                </c:pt>
                <c:pt idx="1948">
                  <c:v>1338.41</c:v>
                </c:pt>
                <c:pt idx="1949">
                  <c:v>1338.9</c:v>
                </c:pt>
                <c:pt idx="1950">
                  <c:v>1339.38</c:v>
                </c:pt>
                <c:pt idx="1951">
                  <c:v>1339.86</c:v>
                </c:pt>
                <c:pt idx="1952">
                  <c:v>1340.34</c:v>
                </c:pt>
                <c:pt idx="1953">
                  <c:v>1340.82</c:v>
                </c:pt>
                <c:pt idx="1954">
                  <c:v>1341.31</c:v>
                </c:pt>
                <c:pt idx="1955">
                  <c:v>1341.79</c:v>
                </c:pt>
                <c:pt idx="1956">
                  <c:v>1342.27</c:v>
                </c:pt>
                <c:pt idx="1957">
                  <c:v>1342.75</c:v>
                </c:pt>
                <c:pt idx="1958">
                  <c:v>1343.23</c:v>
                </c:pt>
                <c:pt idx="1959">
                  <c:v>1343.72</c:v>
                </c:pt>
                <c:pt idx="1960">
                  <c:v>1344.2</c:v>
                </c:pt>
                <c:pt idx="1961">
                  <c:v>1344.68</c:v>
                </c:pt>
                <c:pt idx="1962">
                  <c:v>1345.16</c:v>
                </c:pt>
                <c:pt idx="1963">
                  <c:v>1345.65</c:v>
                </c:pt>
                <c:pt idx="1964">
                  <c:v>1346.13</c:v>
                </c:pt>
                <c:pt idx="1965">
                  <c:v>1346.61</c:v>
                </c:pt>
                <c:pt idx="1966">
                  <c:v>1347.09</c:v>
                </c:pt>
                <c:pt idx="1967">
                  <c:v>1347.57</c:v>
                </c:pt>
                <c:pt idx="1968">
                  <c:v>1348.06</c:v>
                </c:pt>
                <c:pt idx="1969">
                  <c:v>1348.54</c:v>
                </c:pt>
                <c:pt idx="1970">
                  <c:v>1349.02</c:v>
                </c:pt>
                <c:pt idx="1971">
                  <c:v>1349.5</c:v>
                </c:pt>
                <c:pt idx="1972">
                  <c:v>1349.98</c:v>
                </c:pt>
                <c:pt idx="1973">
                  <c:v>1350.47</c:v>
                </c:pt>
                <c:pt idx="1974">
                  <c:v>1350.95</c:v>
                </c:pt>
                <c:pt idx="1975">
                  <c:v>1351.43</c:v>
                </c:pt>
                <c:pt idx="1976">
                  <c:v>1351.91</c:v>
                </c:pt>
                <c:pt idx="1977">
                  <c:v>1352.4</c:v>
                </c:pt>
                <c:pt idx="1978">
                  <c:v>1352.88</c:v>
                </c:pt>
                <c:pt idx="1979">
                  <c:v>1353.36</c:v>
                </c:pt>
                <c:pt idx="1980">
                  <c:v>1353.84</c:v>
                </c:pt>
                <c:pt idx="1981">
                  <c:v>1354.32</c:v>
                </c:pt>
                <c:pt idx="1982">
                  <c:v>1354.81</c:v>
                </c:pt>
                <c:pt idx="1983">
                  <c:v>1355.29</c:v>
                </c:pt>
                <c:pt idx="1984">
                  <c:v>1355.77</c:v>
                </c:pt>
                <c:pt idx="1985">
                  <c:v>1356.25</c:v>
                </c:pt>
                <c:pt idx="1986">
                  <c:v>1356.73</c:v>
                </c:pt>
                <c:pt idx="1987">
                  <c:v>1357.22</c:v>
                </c:pt>
                <c:pt idx="1988">
                  <c:v>1357.7</c:v>
                </c:pt>
                <c:pt idx="1989">
                  <c:v>1358.18</c:v>
                </c:pt>
                <c:pt idx="1990">
                  <c:v>1358.66</c:v>
                </c:pt>
                <c:pt idx="1991">
                  <c:v>1359.15</c:v>
                </c:pt>
                <c:pt idx="1992">
                  <c:v>1359.63</c:v>
                </c:pt>
                <c:pt idx="1993">
                  <c:v>1360.11</c:v>
                </c:pt>
                <c:pt idx="1994">
                  <c:v>1360.59</c:v>
                </c:pt>
                <c:pt idx="1995">
                  <c:v>1361.07</c:v>
                </c:pt>
                <c:pt idx="1996">
                  <c:v>1361.56</c:v>
                </c:pt>
                <c:pt idx="1997">
                  <c:v>1362.04</c:v>
                </c:pt>
                <c:pt idx="1998">
                  <c:v>1362.52</c:v>
                </c:pt>
                <c:pt idx="1999">
                  <c:v>1363</c:v>
                </c:pt>
                <c:pt idx="2000">
                  <c:v>1363.48</c:v>
                </c:pt>
                <c:pt idx="2001">
                  <c:v>1363.97</c:v>
                </c:pt>
                <c:pt idx="2002">
                  <c:v>1364.45</c:v>
                </c:pt>
                <c:pt idx="2003">
                  <c:v>1364.93</c:v>
                </c:pt>
                <c:pt idx="2004">
                  <c:v>1365.41</c:v>
                </c:pt>
                <c:pt idx="2005">
                  <c:v>1365.9</c:v>
                </c:pt>
                <c:pt idx="2006">
                  <c:v>1366.38</c:v>
                </c:pt>
                <c:pt idx="2007">
                  <c:v>1366.86</c:v>
                </c:pt>
                <c:pt idx="2008">
                  <c:v>1367.34</c:v>
                </c:pt>
                <c:pt idx="2009">
                  <c:v>1367.82</c:v>
                </c:pt>
                <c:pt idx="2010">
                  <c:v>1368.31</c:v>
                </c:pt>
                <c:pt idx="2011">
                  <c:v>1368.79</c:v>
                </c:pt>
                <c:pt idx="2012">
                  <c:v>1369.27</c:v>
                </c:pt>
                <c:pt idx="2013">
                  <c:v>1369.75</c:v>
                </c:pt>
                <c:pt idx="2014">
                  <c:v>1370.23</c:v>
                </c:pt>
                <c:pt idx="2015">
                  <c:v>1370.72</c:v>
                </c:pt>
                <c:pt idx="2016">
                  <c:v>1371.2</c:v>
                </c:pt>
                <c:pt idx="2017">
                  <c:v>1371.68</c:v>
                </c:pt>
                <c:pt idx="2018">
                  <c:v>1372.16</c:v>
                </c:pt>
                <c:pt idx="2019">
                  <c:v>1372.65</c:v>
                </c:pt>
                <c:pt idx="2020">
                  <c:v>1373.13</c:v>
                </c:pt>
                <c:pt idx="2021">
                  <c:v>1373.61</c:v>
                </c:pt>
                <c:pt idx="2022">
                  <c:v>1374.09</c:v>
                </c:pt>
                <c:pt idx="2023">
                  <c:v>1374.57</c:v>
                </c:pt>
                <c:pt idx="2024">
                  <c:v>1375.06</c:v>
                </c:pt>
                <c:pt idx="2025">
                  <c:v>1375.54</c:v>
                </c:pt>
                <c:pt idx="2026">
                  <c:v>1376.02</c:v>
                </c:pt>
                <c:pt idx="2027">
                  <c:v>1376.5</c:v>
                </c:pt>
                <c:pt idx="2028">
                  <c:v>1376.98</c:v>
                </c:pt>
                <c:pt idx="2029">
                  <c:v>1377.47</c:v>
                </c:pt>
                <c:pt idx="2030">
                  <c:v>1377.95</c:v>
                </c:pt>
                <c:pt idx="2031">
                  <c:v>1378.43</c:v>
                </c:pt>
                <c:pt idx="2032">
                  <c:v>1378.91</c:v>
                </c:pt>
                <c:pt idx="2033">
                  <c:v>1379.4</c:v>
                </c:pt>
                <c:pt idx="2034">
                  <c:v>1379.88</c:v>
                </c:pt>
                <c:pt idx="2035">
                  <c:v>1380.36</c:v>
                </c:pt>
                <c:pt idx="2036">
                  <c:v>1380.84</c:v>
                </c:pt>
                <c:pt idx="2037">
                  <c:v>1381.32</c:v>
                </c:pt>
                <c:pt idx="2038">
                  <c:v>1381.81</c:v>
                </c:pt>
                <c:pt idx="2039">
                  <c:v>1382.29</c:v>
                </c:pt>
                <c:pt idx="2040">
                  <c:v>1382.77</c:v>
                </c:pt>
                <c:pt idx="2041">
                  <c:v>1383.25</c:v>
                </c:pt>
                <c:pt idx="2042">
                  <c:v>1383.73</c:v>
                </c:pt>
                <c:pt idx="2043">
                  <c:v>1384.22</c:v>
                </c:pt>
                <c:pt idx="2044">
                  <c:v>1384.7</c:v>
                </c:pt>
                <c:pt idx="2045">
                  <c:v>1385.18</c:v>
                </c:pt>
                <c:pt idx="2046">
                  <c:v>1385.66</c:v>
                </c:pt>
                <c:pt idx="2047">
                  <c:v>1386.15</c:v>
                </c:pt>
                <c:pt idx="2048">
                  <c:v>1386.63</c:v>
                </c:pt>
                <c:pt idx="2049">
                  <c:v>1387.11</c:v>
                </c:pt>
                <c:pt idx="2050">
                  <c:v>1387.59</c:v>
                </c:pt>
                <c:pt idx="2051">
                  <c:v>1388.07</c:v>
                </c:pt>
                <c:pt idx="2052">
                  <c:v>1388.56</c:v>
                </c:pt>
                <c:pt idx="2053">
                  <c:v>1389.04</c:v>
                </c:pt>
                <c:pt idx="2054">
                  <c:v>1389.52</c:v>
                </c:pt>
                <c:pt idx="2055">
                  <c:v>1390</c:v>
                </c:pt>
                <c:pt idx="2056">
                  <c:v>1390.48</c:v>
                </c:pt>
                <c:pt idx="2057">
                  <c:v>1390.97</c:v>
                </c:pt>
                <c:pt idx="2058">
                  <c:v>1391.45</c:v>
                </c:pt>
                <c:pt idx="2059">
                  <c:v>1391.93</c:v>
                </c:pt>
                <c:pt idx="2060">
                  <c:v>1392.41</c:v>
                </c:pt>
                <c:pt idx="2061">
                  <c:v>1392.9</c:v>
                </c:pt>
                <c:pt idx="2062">
                  <c:v>1393.38</c:v>
                </c:pt>
                <c:pt idx="2063">
                  <c:v>1393.86</c:v>
                </c:pt>
                <c:pt idx="2064">
                  <c:v>1394.34</c:v>
                </c:pt>
                <c:pt idx="2065">
                  <c:v>1394.82</c:v>
                </c:pt>
                <c:pt idx="2066">
                  <c:v>1395.31</c:v>
                </c:pt>
                <c:pt idx="2067">
                  <c:v>1395.79</c:v>
                </c:pt>
                <c:pt idx="2068">
                  <c:v>1396.27</c:v>
                </c:pt>
                <c:pt idx="2069">
                  <c:v>1396.75</c:v>
                </c:pt>
                <c:pt idx="2070">
                  <c:v>1397.23</c:v>
                </c:pt>
                <c:pt idx="2071">
                  <c:v>1397.72</c:v>
                </c:pt>
                <c:pt idx="2072">
                  <c:v>1398.2</c:v>
                </c:pt>
                <c:pt idx="2073">
                  <c:v>1398.68</c:v>
                </c:pt>
                <c:pt idx="2074">
                  <c:v>1399.16</c:v>
                </c:pt>
                <c:pt idx="2075">
                  <c:v>1399.64</c:v>
                </c:pt>
                <c:pt idx="2076">
                  <c:v>1400.13</c:v>
                </c:pt>
                <c:pt idx="2077">
                  <c:v>1400.61</c:v>
                </c:pt>
                <c:pt idx="2078">
                  <c:v>1401.09</c:v>
                </c:pt>
                <c:pt idx="2079">
                  <c:v>1401.57</c:v>
                </c:pt>
                <c:pt idx="2080">
                  <c:v>1402.06</c:v>
                </c:pt>
                <c:pt idx="2081">
                  <c:v>1402.54</c:v>
                </c:pt>
                <c:pt idx="2082">
                  <c:v>1403.02</c:v>
                </c:pt>
                <c:pt idx="2083">
                  <c:v>1403.5</c:v>
                </c:pt>
                <c:pt idx="2084">
                  <c:v>1403.98</c:v>
                </c:pt>
                <c:pt idx="2085">
                  <c:v>1404.47</c:v>
                </c:pt>
                <c:pt idx="2086">
                  <c:v>1404.95</c:v>
                </c:pt>
                <c:pt idx="2087">
                  <c:v>1405.43</c:v>
                </c:pt>
                <c:pt idx="2088">
                  <c:v>1405.91</c:v>
                </c:pt>
                <c:pt idx="2089">
                  <c:v>1406.39</c:v>
                </c:pt>
                <c:pt idx="2090">
                  <c:v>1406.88</c:v>
                </c:pt>
                <c:pt idx="2091">
                  <c:v>1407.36</c:v>
                </c:pt>
                <c:pt idx="2092">
                  <c:v>1407.84</c:v>
                </c:pt>
                <c:pt idx="2093">
                  <c:v>1408.32</c:v>
                </c:pt>
                <c:pt idx="2094">
                  <c:v>1408.81</c:v>
                </c:pt>
                <c:pt idx="2095">
                  <c:v>1409.29</c:v>
                </c:pt>
                <c:pt idx="2096">
                  <c:v>1409.77</c:v>
                </c:pt>
                <c:pt idx="2097">
                  <c:v>1410.25</c:v>
                </c:pt>
                <c:pt idx="2098">
                  <c:v>1410.73</c:v>
                </c:pt>
                <c:pt idx="2099">
                  <c:v>1411.22</c:v>
                </c:pt>
                <c:pt idx="2100">
                  <c:v>1411.7</c:v>
                </c:pt>
                <c:pt idx="2101">
                  <c:v>1412.18</c:v>
                </c:pt>
                <c:pt idx="2102">
                  <c:v>1412.66</c:v>
                </c:pt>
                <c:pt idx="2103">
                  <c:v>1413.14</c:v>
                </c:pt>
                <c:pt idx="2104">
                  <c:v>1413.63</c:v>
                </c:pt>
                <c:pt idx="2105">
                  <c:v>1414.11</c:v>
                </c:pt>
                <c:pt idx="2106">
                  <c:v>1414.59</c:v>
                </c:pt>
                <c:pt idx="2107">
                  <c:v>1415.07</c:v>
                </c:pt>
                <c:pt idx="2108">
                  <c:v>1415.56</c:v>
                </c:pt>
                <c:pt idx="2109">
                  <c:v>1416.04</c:v>
                </c:pt>
                <c:pt idx="2110">
                  <c:v>1416.52</c:v>
                </c:pt>
                <c:pt idx="2111">
                  <c:v>1417</c:v>
                </c:pt>
                <c:pt idx="2112">
                  <c:v>1417.48</c:v>
                </c:pt>
                <c:pt idx="2113">
                  <c:v>1417.97</c:v>
                </c:pt>
                <c:pt idx="2114">
                  <c:v>1418.45</c:v>
                </c:pt>
                <c:pt idx="2115">
                  <c:v>1418.93</c:v>
                </c:pt>
                <c:pt idx="2116">
                  <c:v>1419.41</c:v>
                </c:pt>
                <c:pt idx="2117">
                  <c:v>1419.89</c:v>
                </c:pt>
                <c:pt idx="2118">
                  <c:v>1420.38</c:v>
                </c:pt>
                <c:pt idx="2119">
                  <c:v>1420.86</c:v>
                </c:pt>
                <c:pt idx="2120">
                  <c:v>1421.34</c:v>
                </c:pt>
                <c:pt idx="2121">
                  <c:v>1421.82</c:v>
                </c:pt>
                <c:pt idx="2122">
                  <c:v>1422.31</c:v>
                </c:pt>
                <c:pt idx="2123">
                  <c:v>1422.79</c:v>
                </c:pt>
                <c:pt idx="2124">
                  <c:v>1423.27</c:v>
                </c:pt>
                <c:pt idx="2125">
                  <c:v>1423.75</c:v>
                </c:pt>
                <c:pt idx="2126">
                  <c:v>1424.23</c:v>
                </c:pt>
                <c:pt idx="2127">
                  <c:v>1424.72</c:v>
                </c:pt>
                <c:pt idx="2128">
                  <c:v>1425.2</c:v>
                </c:pt>
                <c:pt idx="2129">
                  <c:v>1425.68</c:v>
                </c:pt>
                <c:pt idx="2130">
                  <c:v>1426.16</c:v>
                </c:pt>
                <c:pt idx="2131">
                  <c:v>1426.64</c:v>
                </c:pt>
                <c:pt idx="2132">
                  <c:v>1427.13</c:v>
                </c:pt>
                <c:pt idx="2133">
                  <c:v>1427.61</c:v>
                </c:pt>
                <c:pt idx="2134">
                  <c:v>1428.09</c:v>
                </c:pt>
                <c:pt idx="2135">
                  <c:v>1428.57</c:v>
                </c:pt>
                <c:pt idx="2136">
                  <c:v>1429.06</c:v>
                </c:pt>
                <c:pt idx="2137">
                  <c:v>1429.54</c:v>
                </c:pt>
                <c:pt idx="2138">
                  <c:v>1430.02</c:v>
                </c:pt>
                <c:pt idx="2139">
                  <c:v>1430.5</c:v>
                </c:pt>
                <c:pt idx="2140">
                  <c:v>1430.98</c:v>
                </c:pt>
                <c:pt idx="2141">
                  <c:v>1431.47</c:v>
                </c:pt>
                <c:pt idx="2142">
                  <c:v>1431.95</c:v>
                </c:pt>
                <c:pt idx="2143">
                  <c:v>1432.43</c:v>
                </c:pt>
                <c:pt idx="2144">
                  <c:v>1432.91</c:v>
                </c:pt>
                <c:pt idx="2145">
                  <c:v>1433.39</c:v>
                </c:pt>
                <c:pt idx="2146">
                  <c:v>1433.88</c:v>
                </c:pt>
                <c:pt idx="2147">
                  <c:v>1434.36</c:v>
                </c:pt>
                <c:pt idx="2148">
                  <c:v>1434.84</c:v>
                </c:pt>
                <c:pt idx="2149">
                  <c:v>1435.32</c:v>
                </c:pt>
                <c:pt idx="2150">
                  <c:v>1435.81</c:v>
                </c:pt>
                <c:pt idx="2151">
                  <c:v>1436.29</c:v>
                </c:pt>
                <c:pt idx="2152">
                  <c:v>1436.77</c:v>
                </c:pt>
                <c:pt idx="2153">
                  <c:v>1437.25</c:v>
                </c:pt>
                <c:pt idx="2154">
                  <c:v>1437.73</c:v>
                </c:pt>
                <c:pt idx="2155">
                  <c:v>1438.22</c:v>
                </c:pt>
                <c:pt idx="2156">
                  <c:v>1438.7</c:v>
                </c:pt>
                <c:pt idx="2157">
                  <c:v>1439.18</c:v>
                </c:pt>
                <c:pt idx="2158">
                  <c:v>1439.66</c:v>
                </c:pt>
                <c:pt idx="2159">
                  <c:v>1440.14</c:v>
                </c:pt>
                <c:pt idx="2160">
                  <c:v>1440.63</c:v>
                </c:pt>
                <c:pt idx="2161">
                  <c:v>1441.11</c:v>
                </c:pt>
                <c:pt idx="2162">
                  <c:v>1441.59</c:v>
                </c:pt>
                <c:pt idx="2163">
                  <c:v>1442.07</c:v>
                </c:pt>
                <c:pt idx="2164">
                  <c:v>1442.56</c:v>
                </c:pt>
                <c:pt idx="2165">
                  <c:v>1443.04</c:v>
                </c:pt>
                <c:pt idx="2166">
                  <c:v>1443.52</c:v>
                </c:pt>
                <c:pt idx="2167">
                  <c:v>1444</c:v>
                </c:pt>
                <c:pt idx="2168">
                  <c:v>1444.48</c:v>
                </c:pt>
                <c:pt idx="2169">
                  <c:v>1444.97</c:v>
                </c:pt>
                <c:pt idx="2170">
                  <c:v>1445.45</c:v>
                </c:pt>
                <c:pt idx="2171">
                  <c:v>1445.93</c:v>
                </c:pt>
                <c:pt idx="2172">
                  <c:v>1446.41</c:v>
                </c:pt>
                <c:pt idx="2173">
                  <c:v>1446.89</c:v>
                </c:pt>
                <c:pt idx="2174">
                  <c:v>1447.38</c:v>
                </c:pt>
                <c:pt idx="2175">
                  <c:v>1447.86</c:v>
                </c:pt>
                <c:pt idx="2176">
                  <c:v>1448.34</c:v>
                </c:pt>
                <c:pt idx="2177">
                  <c:v>1448.82</c:v>
                </c:pt>
                <c:pt idx="2178">
                  <c:v>1449.31</c:v>
                </c:pt>
                <c:pt idx="2179">
                  <c:v>1449.79</c:v>
                </c:pt>
                <c:pt idx="2180">
                  <c:v>1450.27</c:v>
                </c:pt>
                <c:pt idx="2181">
                  <c:v>1450.75</c:v>
                </c:pt>
                <c:pt idx="2182">
                  <c:v>1451.23</c:v>
                </c:pt>
                <c:pt idx="2183">
                  <c:v>1451.72</c:v>
                </c:pt>
                <c:pt idx="2184">
                  <c:v>1452.2</c:v>
                </c:pt>
                <c:pt idx="2185">
                  <c:v>1452.68</c:v>
                </c:pt>
                <c:pt idx="2186">
                  <c:v>1453.16</c:v>
                </c:pt>
                <c:pt idx="2187">
                  <c:v>1453.64</c:v>
                </c:pt>
                <c:pt idx="2188">
                  <c:v>1454.13</c:v>
                </c:pt>
                <c:pt idx="2189">
                  <c:v>1454.61</c:v>
                </c:pt>
                <c:pt idx="2190">
                  <c:v>1455.09</c:v>
                </c:pt>
                <c:pt idx="2191">
                  <c:v>1455.57</c:v>
                </c:pt>
                <c:pt idx="2192">
                  <c:v>1456.06</c:v>
                </c:pt>
                <c:pt idx="2193">
                  <c:v>1456.54</c:v>
                </c:pt>
                <c:pt idx="2194">
                  <c:v>1457.02</c:v>
                </c:pt>
                <c:pt idx="2195">
                  <c:v>1457.5</c:v>
                </c:pt>
                <c:pt idx="2196">
                  <c:v>1457.98</c:v>
                </c:pt>
                <c:pt idx="2197">
                  <c:v>1458.47</c:v>
                </c:pt>
                <c:pt idx="2198">
                  <c:v>1458.95</c:v>
                </c:pt>
                <c:pt idx="2199">
                  <c:v>1459.43</c:v>
                </c:pt>
                <c:pt idx="2200">
                  <c:v>1459.91</c:v>
                </c:pt>
                <c:pt idx="2201">
                  <c:v>1460.39</c:v>
                </c:pt>
                <c:pt idx="2202">
                  <c:v>1460.88</c:v>
                </c:pt>
                <c:pt idx="2203">
                  <c:v>1461.36</c:v>
                </c:pt>
                <c:pt idx="2204">
                  <c:v>1461.84</c:v>
                </c:pt>
                <c:pt idx="2205">
                  <c:v>1462.32</c:v>
                </c:pt>
                <c:pt idx="2206">
                  <c:v>1462.8</c:v>
                </c:pt>
                <c:pt idx="2207">
                  <c:v>1463.29</c:v>
                </c:pt>
                <c:pt idx="2208">
                  <c:v>1463.77</c:v>
                </c:pt>
                <c:pt idx="2209">
                  <c:v>1464.25</c:v>
                </c:pt>
                <c:pt idx="2210">
                  <c:v>1464.73</c:v>
                </c:pt>
                <c:pt idx="2211">
                  <c:v>1465.22</c:v>
                </c:pt>
                <c:pt idx="2212">
                  <c:v>1465.7</c:v>
                </c:pt>
                <c:pt idx="2213">
                  <c:v>1466.18</c:v>
                </c:pt>
                <c:pt idx="2214">
                  <c:v>1466.66</c:v>
                </c:pt>
                <c:pt idx="2215">
                  <c:v>1467.14</c:v>
                </c:pt>
                <c:pt idx="2216">
                  <c:v>1467.63</c:v>
                </c:pt>
                <c:pt idx="2217">
                  <c:v>1468.11</c:v>
                </c:pt>
                <c:pt idx="2218">
                  <c:v>1468.59</c:v>
                </c:pt>
                <c:pt idx="2219">
                  <c:v>1469.07</c:v>
                </c:pt>
                <c:pt idx="2220">
                  <c:v>1469.55</c:v>
                </c:pt>
                <c:pt idx="2221">
                  <c:v>1470.04</c:v>
                </c:pt>
                <c:pt idx="2222">
                  <c:v>1470.52</c:v>
                </c:pt>
                <c:pt idx="2223">
                  <c:v>1471</c:v>
                </c:pt>
                <c:pt idx="2224">
                  <c:v>1471.48</c:v>
                </c:pt>
                <c:pt idx="2225">
                  <c:v>1471.97</c:v>
                </c:pt>
                <c:pt idx="2226">
                  <c:v>1472.45</c:v>
                </c:pt>
                <c:pt idx="2227">
                  <c:v>1472.93</c:v>
                </c:pt>
                <c:pt idx="2228">
                  <c:v>1473.41</c:v>
                </c:pt>
                <c:pt idx="2229">
                  <c:v>1473.89</c:v>
                </c:pt>
                <c:pt idx="2230">
                  <c:v>1474.38</c:v>
                </c:pt>
                <c:pt idx="2231">
                  <c:v>1474.86</c:v>
                </c:pt>
                <c:pt idx="2232">
                  <c:v>1475.34</c:v>
                </c:pt>
                <c:pt idx="2233">
                  <c:v>1475.82</c:v>
                </c:pt>
                <c:pt idx="2234">
                  <c:v>1476.3</c:v>
                </c:pt>
                <c:pt idx="2235">
                  <c:v>1476.79</c:v>
                </c:pt>
                <c:pt idx="2236">
                  <c:v>1477.27</c:v>
                </c:pt>
                <c:pt idx="2237">
                  <c:v>1477.75</c:v>
                </c:pt>
                <c:pt idx="2238">
                  <c:v>1478.23</c:v>
                </c:pt>
                <c:pt idx="2239">
                  <c:v>1478.72</c:v>
                </c:pt>
                <c:pt idx="2240">
                  <c:v>1479.2</c:v>
                </c:pt>
                <c:pt idx="2241">
                  <c:v>1479.68</c:v>
                </c:pt>
                <c:pt idx="2242">
                  <c:v>1480.16</c:v>
                </c:pt>
                <c:pt idx="2243">
                  <c:v>1480.64</c:v>
                </c:pt>
                <c:pt idx="2244">
                  <c:v>1481.13</c:v>
                </c:pt>
                <c:pt idx="2245">
                  <c:v>1481.61</c:v>
                </c:pt>
                <c:pt idx="2246">
                  <c:v>1482.09</c:v>
                </c:pt>
                <c:pt idx="2247">
                  <c:v>1482.57</c:v>
                </c:pt>
                <c:pt idx="2248">
                  <c:v>1483.05</c:v>
                </c:pt>
                <c:pt idx="2249">
                  <c:v>1483.54</c:v>
                </c:pt>
                <c:pt idx="2250">
                  <c:v>1484.02</c:v>
                </c:pt>
                <c:pt idx="2251">
                  <c:v>1484.5</c:v>
                </c:pt>
                <c:pt idx="2252">
                  <c:v>1484.98</c:v>
                </c:pt>
                <c:pt idx="2253">
                  <c:v>1485.47</c:v>
                </c:pt>
                <c:pt idx="2254">
                  <c:v>1485.95</c:v>
                </c:pt>
                <c:pt idx="2255">
                  <c:v>1486.43</c:v>
                </c:pt>
                <c:pt idx="2256">
                  <c:v>1486.91</c:v>
                </c:pt>
                <c:pt idx="2257">
                  <c:v>1487.39</c:v>
                </c:pt>
                <c:pt idx="2258">
                  <c:v>1487.88</c:v>
                </c:pt>
                <c:pt idx="2259">
                  <c:v>1488.36</c:v>
                </c:pt>
                <c:pt idx="2260">
                  <c:v>1488.84</c:v>
                </c:pt>
                <c:pt idx="2261">
                  <c:v>1489.32</c:v>
                </c:pt>
                <c:pt idx="2262">
                  <c:v>1489.8</c:v>
                </c:pt>
                <c:pt idx="2263">
                  <c:v>1490.29</c:v>
                </c:pt>
                <c:pt idx="2264">
                  <c:v>1490.77</c:v>
                </c:pt>
                <c:pt idx="2265">
                  <c:v>1491.25</c:v>
                </c:pt>
                <c:pt idx="2266">
                  <c:v>1491.73</c:v>
                </c:pt>
                <c:pt idx="2267">
                  <c:v>1492.22</c:v>
                </c:pt>
                <c:pt idx="2268">
                  <c:v>1492.7</c:v>
                </c:pt>
                <c:pt idx="2269">
                  <c:v>1493.18</c:v>
                </c:pt>
                <c:pt idx="2270">
                  <c:v>1493.66</c:v>
                </c:pt>
                <c:pt idx="2271">
                  <c:v>1494.14</c:v>
                </c:pt>
                <c:pt idx="2272">
                  <c:v>1494.63</c:v>
                </c:pt>
                <c:pt idx="2273">
                  <c:v>1495.11</c:v>
                </c:pt>
                <c:pt idx="2274">
                  <c:v>1495.59</c:v>
                </c:pt>
                <c:pt idx="2275">
                  <c:v>1496.07</c:v>
                </c:pt>
                <c:pt idx="2276">
                  <c:v>1496.55</c:v>
                </c:pt>
                <c:pt idx="2277">
                  <c:v>1497.04</c:v>
                </c:pt>
                <c:pt idx="2278">
                  <c:v>1497.52</c:v>
                </c:pt>
                <c:pt idx="2279">
                  <c:v>1498</c:v>
                </c:pt>
                <c:pt idx="2280">
                  <c:v>1498.48</c:v>
                </c:pt>
                <c:pt idx="2281">
                  <c:v>1498.97</c:v>
                </c:pt>
                <c:pt idx="2282">
                  <c:v>1499.45</c:v>
                </c:pt>
                <c:pt idx="2283">
                  <c:v>1499.93</c:v>
                </c:pt>
                <c:pt idx="2284">
                  <c:v>1500.41</c:v>
                </c:pt>
                <c:pt idx="2285">
                  <c:v>1500.89</c:v>
                </c:pt>
                <c:pt idx="2286">
                  <c:v>1501.38</c:v>
                </c:pt>
                <c:pt idx="2287">
                  <c:v>1501.86</c:v>
                </c:pt>
                <c:pt idx="2288">
                  <c:v>1502.34</c:v>
                </c:pt>
                <c:pt idx="2289">
                  <c:v>1502.82</c:v>
                </c:pt>
                <c:pt idx="2290">
                  <c:v>1503.3</c:v>
                </c:pt>
                <c:pt idx="2291">
                  <c:v>1503.79</c:v>
                </c:pt>
                <c:pt idx="2292">
                  <c:v>1504.27</c:v>
                </c:pt>
                <c:pt idx="2293">
                  <c:v>1504.75</c:v>
                </c:pt>
                <c:pt idx="2294">
                  <c:v>1505.23</c:v>
                </c:pt>
                <c:pt idx="2295">
                  <c:v>1505.72</c:v>
                </c:pt>
                <c:pt idx="2296">
                  <c:v>1506.2</c:v>
                </c:pt>
                <c:pt idx="2297">
                  <c:v>1506.68</c:v>
                </c:pt>
                <c:pt idx="2298">
                  <c:v>1507.16</c:v>
                </c:pt>
                <c:pt idx="2299">
                  <c:v>1507.64</c:v>
                </c:pt>
                <c:pt idx="2300">
                  <c:v>1508.13</c:v>
                </c:pt>
                <c:pt idx="2301">
                  <c:v>1508.61</c:v>
                </c:pt>
                <c:pt idx="2302">
                  <c:v>1509.09</c:v>
                </c:pt>
                <c:pt idx="2303">
                  <c:v>1509.57</c:v>
                </c:pt>
                <c:pt idx="2304">
                  <c:v>1510.05</c:v>
                </c:pt>
                <c:pt idx="2305">
                  <c:v>1510.54</c:v>
                </c:pt>
                <c:pt idx="2306">
                  <c:v>1511.02</c:v>
                </c:pt>
                <c:pt idx="2307">
                  <c:v>1511.5</c:v>
                </c:pt>
                <c:pt idx="2308">
                  <c:v>1511.98</c:v>
                </c:pt>
                <c:pt idx="2309">
                  <c:v>1512.47</c:v>
                </c:pt>
                <c:pt idx="2310">
                  <c:v>1512.95</c:v>
                </c:pt>
                <c:pt idx="2311">
                  <c:v>1513.43</c:v>
                </c:pt>
                <c:pt idx="2312">
                  <c:v>1513.91</c:v>
                </c:pt>
                <c:pt idx="2313">
                  <c:v>1514.39</c:v>
                </c:pt>
                <c:pt idx="2314">
                  <c:v>1514.88</c:v>
                </c:pt>
                <c:pt idx="2315">
                  <c:v>1515.36</c:v>
                </c:pt>
                <c:pt idx="2316">
                  <c:v>1515.84</c:v>
                </c:pt>
                <c:pt idx="2317">
                  <c:v>1516.32</c:v>
                </c:pt>
                <c:pt idx="2318">
                  <c:v>1516.8</c:v>
                </c:pt>
                <c:pt idx="2319">
                  <c:v>1517.29</c:v>
                </c:pt>
                <c:pt idx="2320">
                  <c:v>1517.77</c:v>
                </c:pt>
                <c:pt idx="2321">
                  <c:v>1518.25</c:v>
                </c:pt>
                <c:pt idx="2322">
                  <c:v>1518.73</c:v>
                </c:pt>
                <c:pt idx="2323">
                  <c:v>1519.21</c:v>
                </c:pt>
                <c:pt idx="2324">
                  <c:v>1519.7</c:v>
                </c:pt>
                <c:pt idx="2325">
                  <c:v>1520.18</c:v>
                </c:pt>
                <c:pt idx="2326">
                  <c:v>1520.66</c:v>
                </c:pt>
                <c:pt idx="2327">
                  <c:v>1521.14</c:v>
                </c:pt>
                <c:pt idx="2328">
                  <c:v>1521.63</c:v>
                </c:pt>
                <c:pt idx="2329">
                  <c:v>1522.11</c:v>
                </c:pt>
                <c:pt idx="2330">
                  <c:v>1522.59</c:v>
                </c:pt>
                <c:pt idx="2331">
                  <c:v>1523.07</c:v>
                </c:pt>
                <c:pt idx="2332">
                  <c:v>1523.55</c:v>
                </c:pt>
                <c:pt idx="2333">
                  <c:v>1524.04</c:v>
                </c:pt>
                <c:pt idx="2334">
                  <c:v>1524.52</c:v>
                </c:pt>
                <c:pt idx="2335">
                  <c:v>1525</c:v>
                </c:pt>
                <c:pt idx="2336">
                  <c:v>1525.48</c:v>
                </c:pt>
                <c:pt idx="2337">
                  <c:v>1525.96</c:v>
                </c:pt>
                <c:pt idx="2338">
                  <c:v>1526.45</c:v>
                </c:pt>
                <c:pt idx="2339">
                  <c:v>1526.93</c:v>
                </c:pt>
                <c:pt idx="2340">
                  <c:v>1527.41</c:v>
                </c:pt>
                <c:pt idx="2341">
                  <c:v>1527.89</c:v>
                </c:pt>
                <c:pt idx="2342">
                  <c:v>1528.38</c:v>
                </c:pt>
                <c:pt idx="2343">
                  <c:v>1528.86</c:v>
                </c:pt>
                <c:pt idx="2344">
                  <c:v>1529.34</c:v>
                </c:pt>
                <c:pt idx="2345">
                  <c:v>1529.82</c:v>
                </c:pt>
                <c:pt idx="2346">
                  <c:v>1530.3</c:v>
                </c:pt>
                <c:pt idx="2347">
                  <c:v>1530.79</c:v>
                </c:pt>
                <c:pt idx="2348">
                  <c:v>1531.27</c:v>
                </c:pt>
                <c:pt idx="2349">
                  <c:v>1531.75</c:v>
                </c:pt>
                <c:pt idx="2350">
                  <c:v>1532.23</c:v>
                </c:pt>
                <c:pt idx="2351">
                  <c:v>1532.71</c:v>
                </c:pt>
                <c:pt idx="2352">
                  <c:v>1533.2</c:v>
                </c:pt>
                <c:pt idx="2353">
                  <c:v>1533.68</c:v>
                </c:pt>
                <c:pt idx="2354">
                  <c:v>1534.16</c:v>
                </c:pt>
                <c:pt idx="2355">
                  <c:v>1534.64</c:v>
                </c:pt>
                <c:pt idx="2356">
                  <c:v>1535.13</c:v>
                </c:pt>
                <c:pt idx="2357">
                  <c:v>1535.61</c:v>
                </c:pt>
                <c:pt idx="2358">
                  <c:v>1536.09</c:v>
                </c:pt>
                <c:pt idx="2359">
                  <c:v>1536.57</c:v>
                </c:pt>
                <c:pt idx="2360">
                  <c:v>1537.05</c:v>
                </c:pt>
                <c:pt idx="2361">
                  <c:v>1537.54</c:v>
                </c:pt>
                <c:pt idx="2362">
                  <c:v>1538.02</c:v>
                </c:pt>
                <c:pt idx="2363">
                  <c:v>1538.5</c:v>
                </c:pt>
                <c:pt idx="2364">
                  <c:v>1538.98</c:v>
                </c:pt>
                <c:pt idx="2365">
                  <c:v>1539.46</c:v>
                </c:pt>
                <c:pt idx="2366">
                  <c:v>1539.95</c:v>
                </c:pt>
                <c:pt idx="2367">
                  <c:v>1540.43</c:v>
                </c:pt>
                <c:pt idx="2368">
                  <c:v>1540.91</c:v>
                </c:pt>
                <c:pt idx="2369">
                  <c:v>1541.39</c:v>
                </c:pt>
                <c:pt idx="2370">
                  <c:v>1541.88</c:v>
                </c:pt>
                <c:pt idx="2371">
                  <c:v>1542.36</c:v>
                </c:pt>
                <c:pt idx="2372">
                  <c:v>1542.84</c:v>
                </c:pt>
                <c:pt idx="2373">
                  <c:v>1543.32</c:v>
                </c:pt>
                <c:pt idx="2374">
                  <c:v>1543.8</c:v>
                </c:pt>
                <c:pt idx="2375">
                  <c:v>1544.29</c:v>
                </c:pt>
                <c:pt idx="2376">
                  <c:v>1544.77</c:v>
                </c:pt>
                <c:pt idx="2377">
                  <c:v>1545.25</c:v>
                </c:pt>
                <c:pt idx="2378">
                  <c:v>1545.73</c:v>
                </c:pt>
                <c:pt idx="2379">
                  <c:v>1546.21</c:v>
                </c:pt>
                <c:pt idx="2380">
                  <c:v>1546.7</c:v>
                </c:pt>
                <c:pt idx="2381">
                  <c:v>1547.18</c:v>
                </c:pt>
                <c:pt idx="2382">
                  <c:v>1547.66</c:v>
                </c:pt>
                <c:pt idx="2383">
                  <c:v>1548.14</c:v>
                </c:pt>
                <c:pt idx="2384">
                  <c:v>1548.63</c:v>
                </c:pt>
                <c:pt idx="2385">
                  <c:v>1549.11</c:v>
                </c:pt>
                <c:pt idx="2386">
                  <c:v>1549.59</c:v>
                </c:pt>
                <c:pt idx="2387">
                  <c:v>1550.07</c:v>
                </c:pt>
                <c:pt idx="2388">
                  <c:v>1550.55</c:v>
                </c:pt>
                <c:pt idx="2389">
                  <c:v>1551.04</c:v>
                </c:pt>
                <c:pt idx="2390">
                  <c:v>1551.52</c:v>
                </c:pt>
                <c:pt idx="2391">
                  <c:v>1552</c:v>
                </c:pt>
                <c:pt idx="2392">
                  <c:v>1552.48</c:v>
                </c:pt>
                <c:pt idx="2393">
                  <c:v>1552.96</c:v>
                </c:pt>
                <c:pt idx="2394">
                  <c:v>1553.45</c:v>
                </c:pt>
                <c:pt idx="2395">
                  <c:v>1553.93</c:v>
                </c:pt>
                <c:pt idx="2396">
                  <c:v>1554.41</c:v>
                </c:pt>
                <c:pt idx="2397">
                  <c:v>1554.89</c:v>
                </c:pt>
                <c:pt idx="2398">
                  <c:v>1555.38</c:v>
                </c:pt>
                <c:pt idx="2399">
                  <c:v>1555.86</c:v>
                </c:pt>
                <c:pt idx="2400">
                  <c:v>1556.34</c:v>
                </c:pt>
                <c:pt idx="2401">
                  <c:v>1556.82</c:v>
                </c:pt>
                <c:pt idx="2402">
                  <c:v>1557.3</c:v>
                </c:pt>
                <c:pt idx="2403">
                  <c:v>1557.79</c:v>
                </c:pt>
                <c:pt idx="2404">
                  <c:v>1558.27</c:v>
                </c:pt>
                <c:pt idx="2405">
                  <c:v>1558.75</c:v>
                </c:pt>
                <c:pt idx="2406">
                  <c:v>1559.23</c:v>
                </c:pt>
                <c:pt idx="2407">
                  <c:v>1559.71</c:v>
                </c:pt>
                <c:pt idx="2408">
                  <c:v>1560.2</c:v>
                </c:pt>
                <c:pt idx="2409">
                  <c:v>1560.68</c:v>
                </c:pt>
                <c:pt idx="2410">
                  <c:v>1561.16</c:v>
                </c:pt>
                <c:pt idx="2411">
                  <c:v>1561.64</c:v>
                </c:pt>
                <c:pt idx="2412">
                  <c:v>1562.13</c:v>
                </c:pt>
                <c:pt idx="2413">
                  <c:v>1562.61</c:v>
                </c:pt>
                <c:pt idx="2414">
                  <c:v>1563.09</c:v>
                </c:pt>
                <c:pt idx="2415">
                  <c:v>1563.57</c:v>
                </c:pt>
                <c:pt idx="2416">
                  <c:v>1564.05</c:v>
                </c:pt>
                <c:pt idx="2417">
                  <c:v>1564.54</c:v>
                </c:pt>
                <c:pt idx="2418">
                  <c:v>1565.02</c:v>
                </c:pt>
                <c:pt idx="2419">
                  <c:v>1565.5</c:v>
                </c:pt>
                <c:pt idx="2420">
                  <c:v>1565.98</c:v>
                </c:pt>
                <c:pt idx="2421">
                  <c:v>1566.46</c:v>
                </c:pt>
                <c:pt idx="2422">
                  <c:v>1566.95</c:v>
                </c:pt>
                <c:pt idx="2423">
                  <c:v>1567.43</c:v>
                </c:pt>
                <c:pt idx="2424">
                  <c:v>1567.91</c:v>
                </c:pt>
                <c:pt idx="2425">
                  <c:v>1568.39</c:v>
                </c:pt>
                <c:pt idx="2426">
                  <c:v>1568.88</c:v>
                </c:pt>
                <c:pt idx="2427">
                  <c:v>1569.36</c:v>
                </c:pt>
                <c:pt idx="2428">
                  <c:v>1569.84</c:v>
                </c:pt>
                <c:pt idx="2429">
                  <c:v>1570.32</c:v>
                </c:pt>
                <c:pt idx="2430">
                  <c:v>1570.8</c:v>
                </c:pt>
                <c:pt idx="2431">
                  <c:v>1571.29</c:v>
                </c:pt>
                <c:pt idx="2432">
                  <c:v>1571.77</c:v>
                </c:pt>
                <c:pt idx="2433">
                  <c:v>1572.25</c:v>
                </c:pt>
                <c:pt idx="2434">
                  <c:v>1572.73</c:v>
                </c:pt>
                <c:pt idx="2435">
                  <c:v>1573.21</c:v>
                </c:pt>
                <c:pt idx="2436">
                  <c:v>1573.7</c:v>
                </c:pt>
                <c:pt idx="2437">
                  <c:v>1574.18</c:v>
                </c:pt>
                <c:pt idx="2438">
                  <c:v>1574.66</c:v>
                </c:pt>
                <c:pt idx="2439">
                  <c:v>1575.14</c:v>
                </c:pt>
                <c:pt idx="2440">
                  <c:v>1575.63</c:v>
                </c:pt>
                <c:pt idx="2441">
                  <c:v>1576.11</c:v>
                </c:pt>
                <c:pt idx="2442">
                  <c:v>1576.59</c:v>
                </c:pt>
                <c:pt idx="2443">
                  <c:v>1577.07</c:v>
                </c:pt>
                <c:pt idx="2444">
                  <c:v>1577.55</c:v>
                </c:pt>
                <c:pt idx="2445">
                  <c:v>1578.04</c:v>
                </c:pt>
                <c:pt idx="2446">
                  <c:v>1578.52</c:v>
                </c:pt>
                <c:pt idx="2447">
                  <c:v>1579</c:v>
                </c:pt>
                <c:pt idx="2448">
                  <c:v>1579.48</c:v>
                </c:pt>
                <c:pt idx="2449">
                  <c:v>1579.96</c:v>
                </c:pt>
                <c:pt idx="2450">
                  <c:v>1580.45</c:v>
                </c:pt>
                <c:pt idx="2451">
                  <c:v>1580.93</c:v>
                </c:pt>
                <c:pt idx="2452">
                  <c:v>1581.41</c:v>
                </c:pt>
                <c:pt idx="2453">
                  <c:v>1581.89</c:v>
                </c:pt>
                <c:pt idx="2454">
                  <c:v>1582.38</c:v>
                </c:pt>
                <c:pt idx="2455">
                  <c:v>1582.86</c:v>
                </c:pt>
                <c:pt idx="2456">
                  <c:v>1583.34</c:v>
                </c:pt>
                <c:pt idx="2457">
                  <c:v>1583.82</c:v>
                </c:pt>
                <c:pt idx="2458">
                  <c:v>1584.3</c:v>
                </c:pt>
                <c:pt idx="2459">
                  <c:v>1584.79</c:v>
                </c:pt>
                <c:pt idx="2460">
                  <c:v>1585.27</c:v>
                </c:pt>
                <c:pt idx="2461">
                  <c:v>1585.75</c:v>
                </c:pt>
                <c:pt idx="2462">
                  <c:v>1586.23</c:v>
                </c:pt>
                <c:pt idx="2463">
                  <c:v>1586.71</c:v>
                </c:pt>
                <c:pt idx="2464">
                  <c:v>1587.2</c:v>
                </c:pt>
                <c:pt idx="2465">
                  <c:v>1587.68</c:v>
                </c:pt>
                <c:pt idx="2466">
                  <c:v>1588.16</c:v>
                </c:pt>
                <c:pt idx="2467">
                  <c:v>1588.64</c:v>
                </c:pt>
                <c:pt idx="2468">
                  <c:v>1589.12</c:v>
                </c:pt>
                <c:pt idx="2469">
                  <c:v>1589.61</c:v>
                </c:pt>
                <c:pt idx="2470">
                  <c:v>1590.09</c:v>
                </c:pt>
                <c:pt idx="2471">
                  <c:v>1590.57</c:v>
                </c:pt>
                <c:pt idx="2472">
                  <c:v>1591.05</c:v>
                </c:pt>
                <c:pt idx="2473">
                  <c:v>1591.54</c:v>
                </c:pt>
                <c:pt idx="2474">
                  <c:v>1592.02</c:v>
                </c:pt>
                <c:pt idx="2475">
                  <c:v>1592.5</c:v>
                </c:pt>
                <c:pt idx="2476">
                  <c:v>1592.98</c:v>
                </c:pt>
                <c:pt idx="2477">
                  <c:v>1593.46</c:v>
                </c:pt>
                <c:pt idx="2478">
                  <c:v>1593.95</c:v>
                </c:pt>
                <c:pt idx="2479">
                  <c:v>1594.43</c:v>
                </c:pt>
                <c:pt idx="2480">
                  <c:v>1594.91</c:v>
                </c:pt>
                <c:pt idx="2481">
                  <c:v>1595.39</c:v>
                </c:pt>
                <c:pt idx="2482">
                  <c:v>1595.87</c:v>
                </c:pt>
                <c:pt idx="2483">
                  <c:v>1596.36</c:v>
                </c:pt>
                <c:pt idx="2484">
                  <c:v>1596.84</c:v>
                </c:pt>
                <c:pt idx="2485">
                  <c:v>1597.32</c:v>
                </c:pt>
                <c:pt idx="2486">
                  <c:v>1597.8</c:v>
                </c:pt>
                <c:pt idx="2487">
                  <c:v>1598.29</c:v>
                </c:pt>
                <c:pt idx="2488">
                  <c:v>1598.77</c:v>
                </c:pt>
                <c:pt idx="2489">
                  <c:v>1599.25</c:v>
                </c:pt>
                <c:pt idx="2490">
                  <c:v>1599.73</c:v>
                </c:pt>
                <c:pt idx="2491">
                  <c:v>1600.21</c:v>
                </c:pt>
                <c:pt idx="2492">
                  <c:v>1600.7</c:v>
                </c:pt>
                <c:pt idx="2493">
                  <c:v>1601.18</c:v>
                </c:pt>
                <c:pt idx="2494">
                  <c:v>1601.66</c:v>
                </c:pt>
                <c:pt idx="2495">
                  <c:v>1602.14</c:v>
                </c:pt>
                <c:pt idx="2496">
                  <c:v>1602.62</c:v>
                </c:pt>
                <c:pt idx="2497">
                  <c:v>1603.11</c:v>
                </c:pt>
                <c:pt idx="2498">
                  <c:v>1603.59</c:v>
                </c:pt>
                <c:pt idx="2499">
                  <c:v>1604.07</c:v>
                </c:pt>
                <c:pt idx="2500">
                  <c:v>1604.55</c:v>
                </c:pt>
                <c:pt idx="2501">
                  <c:v>1605.04</c:v>
                </c:pt>
                <c:pt idx="2502">
                  <c:v>1605.52</c:v>
                </c:pt>
                <c:pt idx="2503">
                  <c:v>1606</c:v>
                </c:pt>
                <c:pt idx="2504">
                  <c:v>1606.48</c:v>
                </c:pt>
                <c:pt idx="2505">
                  <c:v>1606.96</c:v>
                </c:pt>
                <c:pt idx="2506">
                  <c:v>1607.45</c:v>
                </c:pt>
                <c:pt idx="2507">
                  <c:v>1607.93</c:v>
                </c:pt>
                <c:pt idx="2508">
                  <c:v>1608.41</c:v>
                </c:pt>
                <c:pt idx="2509">
                  <c:v>1608.89</c:v>
                </c:pt>
                <c:pt idx="2510">
                  <c:v>1609.37</c:v>
                </c:pt>
                <c:pt idx="2511">
                  <c:v>1609.86</c:v>
                </c:pt>
                <c:pt idx="2512">
                  <c:v>1610.34</c:v>
                </c:pt>
                <c:pt idx="2513">
                  <c:v>1610.82</c:v>
                </c:pt>
                <c:pt idx="2514">
                  <c:v>1611.3</c:v>
                </c:pt>
                <c:pt idx="2515">
                  <c:v>1611.79</c:v>
                </c:pt>
                <c:pt idx="2516">
                  <c:v>1612.27</c:v>
                </c:pt>
                <c:pt idx="2517">
                  <c:v>1612.75</c:v>
                </c:pt>
                <c:pt idx="2518">
                  <c:v>1613.23</c:v>
                </c:pt>
                <c:pt idx="2519">
                  <c:v>1613.71</c:v>
                </c:pt>
                <c:pt idx="2520">
                  <c:v>1614.2</c:v>
                </c:pt>
                <c:pt idx="2521">
                  <c:v>1614.68</c:v>
                </c:pt>
                <c:pt idx="2522">
                  <c:v>1615.16</c:v>
                </c:pt>
                <c:pt idx="2523">
                  <c:v>1615.64</c:v>
                </c:pt>
                <c:pt idx="2524">
                  <c:v>1616.12</c:v>
                </c:pt>
                <c:pt idx="2525">
                  <c:v>1616.61</c:v>
                </c:pt>
                <c:pt idx="2526">
                  <c:v>1617.09</c:v>
                </c:pt>
                <c:pt idx="2527">
                  <c:v>1617.57</c:v>
                </c:pt>
                <c:pt idx="2528">
                  <c:v>1618.05</c:v>
                </c:pt>
                <c:pt idx="2529">
                  <c:v>1618.54</c:v>
                </c:pt>
                <c:pt idx="2530">
                  <c:v>1619.02</c:v>
                </c:pt>
                <c:pt idx="2531">
                  <c:v>1619.5</c:v>
                </c:pt>
                <c:pt idx="2532">
                  <c:v>1619.98</c:v>
                </c:pt>
                <c:pt idx="2533">
                  <c:v>1620.46</c:v>
                </c:pt>
                <c:pt idx="2534">
                  <c:v>1620.95</c:v>
                </c:pt>
                <c:pt idx="2535">
                  <c:v>1621.43</c:v>
                </c:pt>
                <c:pt idx="2536">
                  <c:v>1621.91</c:v>
                </c:pt>
                <c:pt idx="2537">
                  <c:v>1622.39</c:v>
                </c:pt>
                <c:pt idx="2538">
                  <c:v>1622.87</c:v>
                </c:pt>
                <c:pt idx="2539">
                  <c:v>1623.36</c:v>
                </c:pt>
                <c:pt idx="2540">
                  <c:v>1623.84</c:v>
                </c:pt>
                <c:pt idx="2541">
                  <c:v>1624.32</c:v>
                </c:pt>
                <c:pt idx="2542">
                  <c:v>1624.8</c:v>
                </c:pt>
                <c:pt idx="2543">
                  <c:v>1625.29</c:v>
                </c:pt>
                <c:pt idx="2544">
                  <c:v>1625.77</c:v>
                </c:pt>
                <c:pt idx="2545">
                  <c:v>1626.25</c:v>
                </c:pt>
                <c:pt idx="2546">
                  <c:v>1626.73</c:v>
                </c:pt>
                <c:pt idx="2547">
                  <c:v>1627.21</c:v>
                </c:pt>
                <c:pt idx="2548">
                  <c:v>1627.7</c:v>
                </c:pt>
                <c:pt idx="2549">
                  <c:v>1628.18</c:v>
                </c:pt>
                <c:pt idx="2550">
                  <c:v>1628.66</c:v>
                </c:pt>
                <c:pt idx="2551">
                  <c:v>1629.14</c:v>
                </c:pt>
                <c:pt idx="2552">
                  <c:v>1629.62</c:v>
                </c:pt>
                <c:pt idx="2553">
                  <c:v>1630.11</c:v>
                </c:pt>
                <c:pt idx="2554">
                  <c:v>1630.59</c:v>
                </c:pt>
                <c:pt idx="2555">
                  <c:v>1631.07</c:v>
                </c:pt>
                <c:pt idx="2556">
                  <c:v>1631.55</c:v>
                </c:pt>
                <c:pt idx="2557">
                  <c:v>1632.04</c:v>
                </c:pt>
                <c:pt idx="2558">
                  <c:v>1632.52</c:v>
                </c:pt>
                <c:pt idx="2559">
                  <c:v>1633</c:v>
                </c:pt>
                <c:pt idx="2560">
                  <c:v>1633.48</c:v>
                </c:pt>
                <c:pt idx="2561">
                  <c:v>1633.96</c:v>
                </c:pt>
                <c:pt idx="2562">
                  <c:v>1634.45</c:v>
                </c:pt>
                <c:pt idx="2563">
                  <c:v>1634.93</c:v>
                </c:pt>
                <c:pt idx="2564">
                  <c:v>1635.41</c:v>
                </c:pt>
                <c:pt idx="2565">
                  <c:v>1635.89</c:v>
                </c:pt>
                <c:pt idx="2566">
                  <c:v>1636.37</c:v>
                </c:pt>
                <c:pt idx="2567">
                  <c:v>1636.86</c:v>
                </c:pt>
                <c:pt idx="2568">
                  <c:v>1637.34</c:v>
                </c:pt>
                <c:pt idx="2569">
                  <c:v>1637.82</c:v>
                </c:pt>
                <c:pt idx="2570">
                  <c:v>1638.3</c:v>
                </c:pt>
                <c:pt idx="2571">
                  <c:v>1638.79</c:v>
                </c:pt>
                <c:pt idx="2572">
                  <c:v>1639.27</c:v>
                </c:pt>
                <c:pt idx="2573">
                  <c:v>1639.75</c:v>
                </c:pt>
                <c:pt idx="2574">
                  <c:v>1640.23</c:v>
                </c:pt>
                <c:pt idx="2575">
                  <c:v>1640.71</c:v>
                </c:pt>
                <c:pt idx="2576">
                  <c:v>1641.2</c:v>
                </c:pt>
                <c:pt idx="2577">
                  <c:v>1641.68</c:v>
                </c:pt>
                <c:pt idx="2578">
                  <c:v>1642.16</c:v>
                </c:pt>
                <c:pt idx="2579">
                  <c:v>1642.64</c:v>
                </c:pt>
                <c:pt idx="2580">
                  <c:v>1643.12</c:v>
                </c:pt>
                <c:pt idx="2581">
                  <c:v>1643.61</c:v>
                </c:pt>
                <c:pt idx="2582">
                  <c:v>1644.09</c:v>
                </c:pt>
                <c:pt idx="2583">
                  <c:v>1644.57</c:v>
                </c:pt>
                <c:pt idx="2584">
                  <c:v>1645.05</c:v>
                </c:pt>
                <c:pt idx="2585">
                  <c:v>1645.53</c:v>
                </c:pt>
                <c:pt idx="2586">
                  <c:v>1646.02</c:v>
                </c:pt>
                <c:pt idx="2587">
                  <c:v>1646.5</c:v>
                </c:pt>
                <c:pt idx="2588">
                  <c:v>1646.98</c:v>
                </c:pt>
                <c:pt idx="2589">
                  <c:v>1647.46</c:v>
                </c:pt>
                <c:pt idx="2590">
                  <c:v>1647.95</c:v>
                </c:pt>
                <c:pt idx="2591">
                  <c:v>1648.43</c:v>
                </c:pt>
                <c:pt idx="2592">
                  <c:v>1648.91</c:v>
                </c:pt>
                <c:pt idx="2593">
                  <c:v>1649.39</c:v>
                </c:pt>
                <c:pt idx="2594">
                  <c:v>1649.87</c:v>
                </c:pt>
                <c:pt idx="2595">
                  <c:v>1650.36</c:v>
                </c:pt>
                <c:pt idx="2596">
                  <c:v>1650.84</c:v>
                </c:pt>
                <c:pt idx="2597">
                  <c:v>1651.32</c:v>
                </c:pt>
                <c:pt idx="2598">
                  <c:v>1651.8</c:v>
                </c:pt>
                <c:pt idx="2599">
                  <c:v>1652.28</c:v>
                </c:pt>
                <c:pt idx="2600">
                  <c:v>1652.77</c:v>
                </c:pt>
                <c:pt idx="2601">
                  <c:v>1653.25</c:v>
                </c:pt>
                <c:pt idx="2602">
                  <c:v>1653.73</c:v>
                </c:pt>
                <c:pt idx="2603">
                  <c:v>1654.21</c:v>
                </c:pt>
                <c:pt idx="2604">
                  <c:v>1654.7</c:v>
                </c:pt>
                <c:pt idx="2605">
                  <c:v>1655.18</c:v>
                </c:pt>
                <c:pt idx="2606">
                  <c:v>1655.66</c:v>
                </c:pt>
                <c:pt idx="2607">
                  <c:v>1656.14</c:v>
                </c:pt>
                <c:pt idx="2608">
                  <c:v>1656.62</c:v>
                </c:pt>
                <c:pt idx="2609">
                  <c:v>1657.11</c:v>
                </c:pt>
                <c:pt idx="2610">
                  <c:v>1657.59</c:v>
                </c:pt>
                <c:pt idx="2611">
                  <c:v>1658.07</c:v>
                </c:pt>
                <c:pt idx="2612">
                  <c:v>1658.55</c:v>
                </c:pt>
                <c:pt idx="2613">
                  <c:v>1659.03</c:v>
                </c:pt>
                <c:pt idx="2614">
                  <c:v>1659.52</c:v>
                </c:pt>
                <c:pt idx="2615">
                  <c:v>1660</c:v>
                </c:pt>
                <c:pt idx="2616">
                  <c:v>1660.48</c:v>
                </c:pt>
                <c:pt idx="2617">
                  <c:v>1660.96</c:v>
                </c:pt>
                <c:pt idx="2618">
                  <c:v>1661.45</c:v>
                </c:pt>
                <c:pt idx="2619">
                  <c:v>1661.93</c:v>
                </c:pt>
                <c:pt idx="2620">
                  <c:v>1662.41</c:v>
                </c:pt>
                <c:pt idx="2621">
                  <c:v>1662.89</c:v>
                </c:pt>
                <c:pt idx="2622">
                  <c:v>1663.37</c:v>
                </c:pt>
                <c:pt idx="2623">
                  <c:v>1663.86</c:v>
                </c:pt>
                <c:pt idx="2624">
                  <c:v>1664.34</c:v>
                </c:pt>
                <c:pt idx="2625">
                  <c:v>1664.82</c:v>
                </c:pt>
                <c:pt idx="2626">
                  <c:v>1665.3</c:v>
                </c:pt>
                <c:pt idx="2627">
                  <c:v>1665.78</c:v>
                </c:pt>
                <c:pt idx="2628">
                  <c:v>1666.27</c:v>
                </c:pt>
                <c:pt idx="2629">
                  <c:v>1666.75</c:v>
                </c:pt>
                <c:pt idx="2630">
                  <c:v>1667.23</c:v>
                </c:pt>
                <c:pt idx="2631">
                  <c:v>1667.71</c:v>
                </c:pt>
                <c:pt idx="2632">
                  <c:v>1668.2</c:v>
                </c:pt>
                <c:pt idx="2633">
                  <c:v>1668.68</c:v>
                </c:pt>
                <c:pt idx="2634">
                  <c:v>1669.16</c:v>
                </c:pt>
                <c:pt idx="2635">
                  <c:v>1669.64</c:v>
                </c:pt>
                <c:pt idx="2636">
                  <c:v>1670.12</c:v>
                </c:pt>
                <c:pt idx="2637">
                  <c:v>1670.61</c:v>
                </c:pt>
                <c:pt idx="2638">
                  <c:v>1671.09</c:v>
                </c:pt>
                <c:pt idx="2639">
                  <c:v>1671.57</c:v>
                </c:pt>
                <c:pt idx="2640">
                  <c:v>1672.05</c:v>
                </c:pt>
                <c:pt idx="2641">
                  <c:v>1672.53</c:v>
                </c:pt>
                <c:pt idx="2642">
                  <c:v>1673.02</c:v>
                </c:pt>
                <c:pt idx="2643">
                  <c:v>1673.5</c:v>
                </c:pt>
                <c:pt idx="2644">
                  <c:v>1673.98</c:v>
                </c:pt>
                <c:pt idx="2645">
                  <c:v>1674.46</c:v>
                </c:pt>
                <c:pt idx="2646">
                  <c:v>1674.95</c:v>
                </c:pt>
                <c:pt idx="2647">
                  <c:v>1675.43</c:v>
                </c:pt>
                <c:pt idx="2648">
                  <c:v>1675.91</c:v>
                </c:pt>
                <c:pt idx="2649">
                  <c:v>1676.39</c:v>
                </c:pt>
                <c:pt idx="2650">
                  <c:v>1676.87</c:v>
                </c:pt>
                <c:pt idx="2651">
                  <c:v>1677.36</c:v>
                </c:pt>
                <c:pt idx="2652">
                  <c:v>1677.84</c:v>
                </c:pt>
                <c:pt idx="2653">
                  <c:v>1678.32</c:v>
                </c:pt>
                <c:pt idx="2654">
                  <c:v>1678.8</c:v>
                </c:pt>
                <c:pt idx="2655">
                  <c:v>1679.28</c:v>
                </c:pt>
                <c:pt idx="2656">
                  <c:v>1679.77</c:v>
                </c:pt>
                <c:pt idx="2657">
                  <c:v>1680.25</c:v>
                </c:pt>
                <c:pt idx="2658">
                  <c:v>1680.73</c:v>
                </c:pt>
                <c:pt idx="2659">
                  <c:v>1681.21</c:v>
                </c:pt>
                <c:pt idx="2660">
                  <c:v>1681.7</c:v>
                </c:pt>
                <c:pt idx="2661">
                  <c:v>1682.18</c:v>
                </c:pt>
                <c:pt idx="2662">
                  <c:v>1682.66</c:v>
                </c:pt>
                <c:pt idx="2663">
                  <c:v>1683.14</c:v>
                </c:pt>
                <c:pt idx="2664">
                  <c:v>1683.62</c:v>
                </c:pt>
                <c:pt idx="2665">
                  <c:v>1684.11</c:v>
                </c:pt>
                <c:pt idx="2666">
                  <c:v>1684.59</c:v>
                </c:pt>
                <c:pt idx="2667">
                  <c:v>1685.07</c:v>
                </c:pt>
                <c:pt idx="2668">
                  <c:v>1685.55</c:v>
                </c:pt>
                <c:pt idx="2669">
                  <c:v>1686.03</c:v>
                </c:pt>
                <c:pt idx="2670">
                  <c:v>1686.52</c:v>
                </c:pt>
                <c:pt idx="2671">
                  <c:v>1687</c:v>
                </c:pt>
                <c:pt idx="2672">
                  <c:v>1687.48</c:v>
                </c:pt>
                <c:pt idx="2673">
                  <c:v>1687.96</c:v>
                </c:pt>
                <c:pt idx="2674">
                  <c:v>1688.45</c:v>
                </c:pt>
                <c:pt idx="2675">
                  <c:v>1688.93</c:v>
                </c:pt>
                <c:pt idx="2676">
                  <c:v>1689.41</c:v>
                </c:pt>
                <c:pt idx="2677">
                  <c:v>1689.89</c:v>
                </c:pt>
                <c:pt idx="2678">
                  <c:v>1690.37</c:v>
                </c:pt>
                <c:pt idx="2679">
                  <c:v>1690.86</c:v>
                </c:pt>
                <c:pt idx="2680">
                  <c:v>1691.34</c:v>
                </c:pt>
                <c:pt idx="2681">
                  <c:v>1691.82</c:v>
                </c:pt>
                <c:pt idx="2682">
                  <c:v>1692.3</c:v>
                </c:pt>
                <c:pt idx="2683">
                  <c:v>1692.78</c:v>
                </c:pt>
                <c:pt idx="2684">
                  <c:v>1693.27</c:v>
                </c:pt>
                <c:pt idx="2685">
                  <c:v>1693.75</c:v>
                </c:pt>
                <c:pt idx="2686">
                  <c:v>1694.23</c:v>
                </c:pt>
                <c:pt idx="2687">
                  <c:v>1694.71</c:v>
                </c:pt>
                <c:pt idx="2688">
                  <c:v>1695.2</c:v>
                </c:pt>
                <c:pt idx="2689">
                  <c:v>1695.68</c:v>
                </c:pt>
                <c:pt idx="2690">
                  <c:v>1696.16</c:v>
                </c:pt>
                <c:pt idx="2691">
                  <c:v>1696.64</c:v>
                </c:pt>
                <c:pt idx="2692">
                  <c:v>1697.12</c:v>
                </c:pt>
                <c:pt idx="2693">
                  <c:v>1697.61</c:v>
                </c:pt>
                <c:pt idx="2694">
                  <c:v>1698.09</c:v>
                </c:pt>
                <c:pt idx="2695">
                  <c:v>1698.57</c:v>
                </c:pt>
                <c:pt idx="2696">
                  <c:v>1699.05</c:v>
                </c:pt>
                <c:pt idx="2697">
                  <c:v>1699.53</c:v>
                </c:pt>
                <c:pt idx="2698">
                  <c:v>1700.02</c:v>
                </c:pt>
                <c:pt idx="2699">
                  <c:v>1700.5</c:v>
                </c:pt>
                <c:pt idx="2700">
                  <c:v>1700.98</c:v>
                </c:pt>
                <c:pt idx="2701">
                  <c:v>1701.46</c:v>
                </c:pt>
                <c:pt idx="2702">
                  <c:v>1701.95</c:v>
                </c:pt>
                <c:pt idx="2703">
                  <c:v>1702.43</c:v>
                </c:pt>
                <c:pt idx="2704">
                  <c:v>1702.91</c:v>
                </c:pt>
                <c:pt idx="2705">
                  <c:v>1703.39</c:v>
                </c:pt>
                <c:pt idx="2706">
                  <c:v>1703.87</c:v>
                </c:pt>
                <c:pt idx="2707">
                  <c:v>1704.36</c:v>
                </c:pt>
                <c:pt idx="2708">
                  <c:v>1704.84</c:v>
                </c:pt>
                <c:pt idx="2709">
                  <c:v>1705.32</c:v>
                </c:pt>
                <c:pt idx="2710">
                  <c:v>1705.8</c:v>
                </c:pt>
                <c:pt idx="2711">
                  <c:v>1706.28</c:v>
                </c:pt>
                <c:pt idx="2712">
                  <c:v>1706.77</c:v>
                </c:pt>
                <c:pt idx="2713">
                  <c:v>1707.25</c:v>
                </c:pt>
                <c:pt idx="2714">
                  <c:v>1707.73</c:v>
                </c:pt>
                <c:pt idx="2715">
                  <c:v>1708.21</c:v>
                </c:pt>
                <c:pt idx="2716">
                  <c:v>1708.69</c:v>
                </c:pt>
                <c:pt idx="2717">
                  <c:v>1709.18</c:v>
                </c:pt>
                <c:pt idx="2718">
                  <c:v>1709.66</c:v>
                </c:pt>
                <c:pt idx="2719">
                  <c:v>1710.14</c:v>
                </c:pt>
                <c:pt idx="2720">
                  <c:v>1710.62</c:v>
                </c:pt>
                <c:pt idx="2721">
                  <c:v>1711.11</c:v>
                </c:pt>
                <c:pt idx="2722">
                  <c:v>1711.59</c:v>
                </c:pt>
                <c:pt idx="2723">
                  <c:v>1712.07</c:v>
                </c:pt>
                <c:pt idx="2724">
                  <c:v>1712.55</c:v>
                </c:pt>
                <c:pt idx="2725">
                  <c:v>1713.03</c:v>
                </c:pt>
                <c:pt idx="2726">
                  <c:v>1713.52</c:v>
                </c:pt>
                <c:pt idx="2727">
                  <c:v>1714</c:v>
                </c:pt>
                <c:pt idx="2728">
                  <c:v>1714.48</c:v>
                </c:pt>
                <c:pt idx="2729">
                  <c:v>1714.96</c:v>
                </c:pt>
                <c:pt idx="2730">
                  <c:v>1715.44</c:v>
                </c:pt>
                <c:pt idx="2731">
                  <c:v>1715.93</c:v>
                </c:pt>
                <c:pt idx="2732">
                  <c:v>1716.41</c:v>
                </c:pt>
                <c:pt idx="2733">
                  <c:v>1716.89</c:v>
                </c:pt>
                <c:pt idx="2734">
                  <c:v>1717.37</c:v>
                </c:pt>
                <c:pt idx="2735">
                  <c:v>1717.86</c:v>
                </c:pt>
                <c:pt idx="2736">
                  <c:v>1718.34</c:v>
                </c:pt>
                <c:pt idx="2737">
                  <c:v>1718.82</c:v>
                </c:pt>
                <c:pt idx="2738">
                  <c:v>1719.3</c:v>
                </c:pt>
                <c:pt idx="2739">
                  <c:v>1719.78</c:v>
                </c:pt>
                <c:pt idx="2740">
                  <c:v>1720.27</c:v>
                </c:pt>
                <c:pt idx="2741">
                  <c:v>1720.75</c:v>
                </c:pt>
                <c:pt idx="2742">
                  <c:v>1721.23</c:v>
                </c:pt>
                <c:pt idx="2743">
                  <c:v>1721.71</c:v>
                </c:pt>
                <c:pt idx="2744">
                  <c:v>1722.19</c:v>
                </c:pt>
                <c:pt idx="2745">
                  <c:v>1722.68</c:v>
                </c:pt>
                <c:pt idx="2746">
                  <c:v>1723.16</c:v>
                </c:pt>
                <c:pt idx="2747">
                  <c:v>1723.64</c:v>
                </c:pt>
                <c:pt idx="2748">
                  <c:v>1724.12</c:v>
                </c:pt>
                <c:pt idx="2749">
                  <c:v>1724.61</c:v>
                </c:pt>
                <c:pt idx="2750">
                  <c:v>1725.09</c:v>
                </c:pt>
                <c:pt idx="2751">
                  <c:v>1725.57</c:v>
                </c:pt>
                <c:pt idx="2752">
                  <c:v>1726.05</c:v>
                </c:pt>
                <c:pt idx="2753">
                  <c:v>1726.53</c:v>
                </c:pt>
                <c:pt idx="2754">
                  <c:v>1727.02</c:v>
                </c:pt>
                <c:pt idx="2755">
                  <c:v>1727.5</c:v>
                </c:pt>
                <c:pt idx="2756">
                  <c:v>1727.98</c:v>
                </c:pt>
                <c:pt idx="2757">
                  <c:v>1728.46</c:v>
                </c:pt>
                <c:pt idx="2758">
                  <c:v>1728.94</c:v>
                </c:pt>
                <c:pt idx="2759">
                  <c:v>1729.43</c:v>
                </c:pt>
                <c:pt idx="2760">
                  <c:v>1729.91</c:v>
                </c:pt>
                <c:pt idx="2761">
                  <c:v>1730.39</c:v>
                </c:pt>
                <c:pt idx="2762">
                  <c:v>1730.87</c:v>
                </c:pt>
                <c:pt idx="2763">
                  <c:v>1731.36</c:v>
                </c:pt>
                <c:pt idx="2764">
                  <c:v>1731.84</c:v>
                </c:pt>
                <c:pt idx="2765">
                  <c:v>1732.32</c:v>
                </c:pt>
                <c:pt idx="2766">
                  <c:v>1732.8</c:v>
                </c:pt>
                <c:pt idx="2767">
                  <c:v>1733.28</c:v>
                </c:pt>
                <c:pt idx="2768">
                  <c:v>1733.77</c:v>
                </c:pt>
                <c:pt idx="2769">
                  <c:v>1734.25</c:v>
                </c:pt>
                <c:pt idx="2770">
                  <c:v>1734.73</c:v>
                </c:pt>
                <c:pt idx="2771">
                  <c:v>1735.21</c:v>
                </c:pt>
                <c:pt idx="2772">
                  <c:v>1735.69</c:v>
                </c:pt>
                <c:pt idx="2773">
                  <c:v>1736.18</c:v>
                </c:pt>
                <c:pt idx="2774">
                  <c:v>1736.66</c:v>
                </c:pt>
                <c:pt idx="2775">
                  <c:v>1737.14</c:v>
                </c:pt>
                <c:pt idx="2776">
                  <c:v>1737.62</c:v>
                </c:pt>
                <c:pt idx="2777">
                  <c:v>1738.11</c:v>
                </c:pt>
                <c:pt idx="2778">
                  <c:v>1738.59</c:v>
                </c:pt>
                <c:pt idx="2779">
                  <c:v>1739.07</c:v>
                </c:pt>
                <c:pt idx="2780">
                  <c:v>1739.55</c:v>
                </c:pt>
                <c:pt idx="2781">
                  <c:v>1740.03</c:v>
                </c:pt>
                <c:pt idx="2782">
                  <c:v>1740.52</c:v>
                </c:pt>
                <c:pt idx="2783">
                  <c:v>1741</c:v>
                </c:pt>
                <c:pt idx="2784">
                  <c:v>1741.48</c:v>
                </c:pt>
                <c:pt idx="2785">
                  <c:v>1741.96</c:v>
                </c:pt>
                <c:pt idx="2786">
                  <c:v>1742.44</c:v>
                </c:pt>
                <c:pt idx="2787">
                  <c:v>1742.93</c:v>
                </c:pt>
                <c:pt idx="2788">
                  <c:v>1743.41</c:v>
                </c:pt>
                <c:pt idx="2789">
                  <c:v>1743.89</c:v>
                </c:pt>
                <c:pt idx="2790">
                  <c:v>1744.37</c:v>
                </c:pt>
                <c:pt idx="2791">
                  <c:v>1744.86</c:v>
                </c:pt>
                <c:pt idx="2792">
                  <c:v>1745.34</c:v>
                </c:pt>
                <c:pt idx="2793">
                  <c:v>1745.82</c:v>
                </c:pt>
                <c:pt idx="2794">
                  <c:v>1746.3</c:v>
                </c:pt>
                <c:pt idx="2795">
                  <c:v>1746.78</c:v>
                </c:pt>
                <c:pt idx="2796">
                  <c:v>1747.27</c:v>
                </c:pt>
                <c:pt idx="2797">
                  <c:v>1747.75</c:v>
                </c:pt>
                <c:pt idx="2798">
                  <c:v>1748.23</c:v>
                </c:pt>
                <c:pt idx="2799">
                  <c:v>1748.71</c:v>
                </c:pt>
                <c:pt idx="2800">
                  <c:v>1749.19</c:v>
                </c:pt>
                <c:pt idx="2801">
                  <c:v>1749.68</c:v>
                </c:pt>
                <c:pt idx="2802">
                  <c:v>1750.16</c:v>
                </c:pt>
                <c:pt idx="2803">
                  <c:v>1750.64</c:v>
                </c:pt>
                <c:pt idx="2804">
                  <c:v>1751.12</c:v>
                </c:pt>
                <c:pt idx="2805">
                  <c:v>1751.61</c:v>
                </c:pt>
                <c:pt idx="2806">
                  <c:v>1752.09</c:v>
                </c:pt>
                <c:pt idx="2807">
                  <c:v>1752.57</c:v>
                </c:pt>
                <c:pt idx="2808">
                  <c:v>1753.05</c:v>
                </c:pt>
                <c:pt idx="2809">
                  <c:v>1753.53</c:v>
                </c:pt>
                <c:pt idx="2810">
                  <c:v>1754.02</c:v>
                </c:pt>
                <c:pt idx="2811">
                  <c:v>1754.5</c:v>
                </c:pt>
                <c:pt idx="2812">
                  <c:v>1754.98</c:v>
                </c:pt>
                <c:pt idx="2813">
                  <c:v>1755.46</c:v>
                </c:pt>
                <c:pt idx="2814">
                  <c:v>1755.94</c:v>
                </c:pt>
                <c:pt idx="2815">
                  <c:v>1756.43</c:v>
                </c:pt>
                <c:pt idx="2816">
                  <c:v>1756.91</c:v>
                </c:pt>
                <c:pt idx="2817">
                  <c:v>1757.39</c:v>
                </c:pt>
                <c:pt idx="2818">
                  <c:v>1757.87</c:v>
                </c:pt>
                <c:pt idx="2819">
                  <c:v>1758.36</c:v>
                </c:pt>
                <c:pt idx="2820">
                  <c:v>1758.84</c:v>
                </c:pt>
                <c:pt idx="2821">
                  <c:v>1759.32</c:v>
                </c:pt>
                <c:pt idx="2822">
                  <c:v>1759.8</c:v>
                </c:pt>
                <c:pt idx="2823">
                  <c:v>1760.28</c:v>
                </c:pt>
                <c:pt idx="2824">
                  <c:v>1760.77</c:v>
                </c:pt>
                <c:pt idx="2825">
                  <c:v>1761.25</c:v>
                </c:pt>
                <c:pt idx="2826">
                  <c:v>1761.73</c:v>
                </c:pt>
                <c:pt idx="2827">
                  <c:v>1762.21</c:v>
                </c:pt>
                <c:pt idx="2828">
                  <c:v>1762.69</c:v>
                </c:pt>
                <c:pt idx="2829">
                  <c:v>1763.18</c:v>
                </c:pt>
                <c:pt idx="2830">
                  <c:v>1763.66</c:v>
                </c:pt>
                <c:pt idx="2831">
                  <c:v>1764.14</c:v>
                </c:pt>
                <c:pt idx="2832">
                  <c:v>1764.62</c:v>
                </c:pt>
                <c:pt idx="2833">
                  <c:v>1765.1</c:v>
                </c:pt>
                <c:pt idx="2834">
                  <c:v>1765.59</c:v>
                </c:pt>
                <c:pt idx="2835">
                  <c:v>1766.07</c:v>
                </c:pt>
                <c:pt idx="2836">
                  <c:v>1766.55</c:v>
                </c:pt>
                <c:pt idx="2837">
                  <c:v>1767.03</c:v>
                </c:pt>
                <c:pt idx="2838">
                  <c:v>1767.52</c:v>
                </c:pt>
                <c:pt idx="2839">
                  <c:v>1768</c:v>
                </c:pt>
                <c:pt idx="2840">
                  <c:v>1768.48</c:v>
                </c:pt>
                <c:pt idx="2841">
                  <c:v>1768.96</c:v>
                </c:pt>
                <c:pt idx="2842">
                  <c:v>1769.44</c:v>
                </c:pt>
                <c:pt idx="2843">
                  <c:v>1769.93</c:v>
                </c:pt>
                <c:pt idx="2844">
                  <c:v>1770.41</c:v>
                </c:pt>
                <c:pt idx="2845">
                  <c:v>1770.89</c:v>
                </c:pt>
                <c:pt idx="2846">
                  <c:v>1771.37</c:v>
                </c:pt>
                <c:pt idx="2847">
                  <c:v>1771.85</c:v>
                </c:pt>
                <c:pt idx="2848">
                  <c:v>1772.34</c:v>
                </c:pt>
                <c:pt idx="2849">
                  <c:v>1772.82</c:v>
                </c:pt>
                <c:pt idx="2850">
                  <c:v>1773.3</c:v>
                </c:pt>
                <c:pt idx="2851">
                  <c:v>1773.78</c:v>
                </c:pt>
                <c:pt idx="2852">
                  <c:v>1774.27</c:v>
                </c:pt>
                <c:pt idx="2853">
                  <c:v>1774.75</c:v>
                </c:pt>
                <c:pt idx="2854">
                  <c:v>1775.23</c:v>
                </c:pt>
                <c:pt idx="2855">
                  <c:v>1775.71</c:v>
                </c:pt>
                <c:pt idx="2856">
                  <c:v>1776.19</c:v>
                </c:pt>
                <c:pt idx="2857">
                  <c:v>1776.68</c:v>
                </c:pt>
                <c:pt idx="2858">
                  <c:v>1777.16</c:v>
                </c:pt>
                <c:pt idx="2859">
                  <c:v>1777.64</c:v>
                </c:pt>
                <c:pt idx="2860">
                  <c:v>1778.12</c:v>
                </c:pt>
                <c:pt idx="2861">
                  <c:v>1778.6</c:v>
                </c:pt>
                <c:pt idx="2862">
                  <c:v>1779.09</c:v>
                </c:pt>
                <c:pt idx="2863">
                  <c:v>1779.57</c:v>
                </c:pt>
                <c:pt idx="2864">
                  <c:v>1780.05</c:v>
                </c:pt>
                <c:pt idx="2865">
                  <c:v>1780.53</c:v>
                </c:pt>
                <c:pt idx="2866">
                  <c:v>1781.02</c:v>
                </c:pt>
                <c:pt idx="2867">
                  <c:v>1781.5</c:v>
                </c:pt>
                <c:pt idx="2868">
                  <c:v>1781.98</c:v>
                </c:pt>
                <c:pt idx="2869">
                  <c:v>1782.46</c:v>
                </c:pt>
                <c:pt idx="2870">
                  <c:v>1782.94</c:v>
                </c:pt>
                <c:pt idx="2871">
                  <c:v>1783.43</c:v>
                </c:pt>
                <c:pt idx="2872">
                  <c:v>1783.91</c:v>
                </c:pt>
                <c:pt idx="2873">
                  <c:v>1784.39</c:v>
                </c:pt>
                <c:pt idx="2874">
                  <c:v>1784.87</c:v>
                </c:pt>
                <c:pt idx="2875">
                  <c:v>1785.35</c:v>
                </c:pt>
                <c:pt idx="2876">
                  <c:v>1785.84</c:v>
                </c:pt>
                <c:pt idx="2877">
                  <c:v>1786.32</c:v>
                </c:pt>
                <c:pt idx="2878">
                  <c:v>1786.8</c:v>
                </c:pt>
                <c:pt idx="2879">
                  <c:v>1787.28</c:v>
                </c:pt>
                <c:pt idx="2880">
                  <c:v>1787.77</c:v>
                </c:pt>
                <c:pt idx="2881">
                  <c:v>1788.25</c:v>
                </c:pt>
                <c:pt idx="2882">
                  <c:v>1788.73</c:v>
                </c:pt>
                <c:pt idx="2883">
                  <c:v>1789.21</c:v>
                </c:pt>
                <c:pt idx="2884">
                  <c:v>1789.69</c:v>
                </c:pt>
                <c:pt idx="2885">
                  <c:v>1790.18</c:v>
                </c:pt>
                <c:pt idx="2886">
                  <c:v>1790.66</c:v>
                </c:pt>
                <c:pt idx="2887">
                  <c:v>1791.14</c:v>
                </c:pt>
                <c:pt idx="2888">
                  <c:v>1791.62</c:v>
                </c:pt>
                <c:pt idx="2889">
                  <c:v>1792.1</c:v>
                </c:pt>
                <c:pt idx="2890">
                  <c:v>1792.59</c:v>
                </c:pt>
                <c:pt idx="2891">
                  <c:v>1793.07</c:v>
                </c:pt>
                <c:pt idx="2892">
                  <c:v>1793.55</c:v>
                </c:pt>
                <c:pt idx="2893">
                  <c:v>1794.03</c:v>
                </c:pt>
                <c:pt idx="2894">
                  <c:v>1794.52</c:v>
                </c:pt>
                <c:pt idx="2895">
                  <c:v>1795</c:v>
                </c:pt>
                <c:pt idx="2896">
                  <c:v>1795.48</c:v>
                </c:pt>
                <c:pt idx="2897">
                  <c:v>1795.96</c:v>
                </c:pt>
                <c:pt idx="2898">
                  <c:v>1796.44</c:v>
                </c:pt>
                <c:pt idx="2899">
                  <c:v>1796.93</c:v>
                </c:pt>
                <c:pt idx="2900">
                  <c:v>1797.41</c:v>
                </c:pt>
                <c:pt idx="2901">
                  <c:v>1797.89</c:v>
                </c:pt>
                <c:pt idx="2902">
                  <c:v>1798.37</c:v>
                </c:pt>
                <c:pt idx="2903">
                  <c:v>1798.85</c:v>
                </c:pt>
                <c:pt idx="2904">
                  <c:v>1799.34</c:v>
                </c:pt>
                <c:pt idx="2905">
                  <c:v>1799.82</c:v>
                </c:pt>
                <c:pt idx="2906">
                  <c:v>1800.3</c:v>
                </c:pt>
                <c:pt idx="2907">
                  <c:v>1800.78</c:v>
                </c:pt>
                <c:pt idx="2908">
                  <c:v>1801.27</c:v>
                </c:pt>
                <c:pt idx="2909">
                  <c:v>1801.75</c:v>
                </c:pt>
                <c:pt idx="2910">
                  <c:v>1802.23</c:v>
                </c:pt>
                <c:pt idx="2911">
                  <c:v>1802.71</c:v>
                </c:pt>
                <c:pt idx="2912">
                  <c:v>1803.19</c:v>
                </c:pt>
                <c:pt idx="2913">
                  <c:v>1803.68</c:v>
                </c:pt>
                <c:pt idx="2914">
                  <c:v>1804.16</c:v>
                </c:pt>
                <c:pt idx="2915">
                  <c:v>1804.64</c:v>
                </c:pt>
                <c:pt idx="2916">
                  <c:v>1805.12</c:v>
                </c:pt>
                <c:pt idx="2917">
                  <c:v>1805.6</c:v>
                </c:pt>
                <c:pt idx="2918">
                  <c:v>1806.09</c:v>
                </c:pt>
                <c:pt idx="2919">
                  <c:v>1806.57</c:v>
                </c:pt>
                <c:pt idx="2920">
                  <c:v>1807.05</c:v>
                </c:pt>
                <c:pt idx="2921">
                  <c:v>1807.53</c:v>
                </c:pt>
                <c:pt idx="2922">
                  <c:v>1808.02</c:v>
                </c:pt>
                <c:pt idx="2923">
                  <c:v>1808.5</c:v>
                </c:pt>
                <c:pt idx="2924">
                  <c:v>1808.98</c:v>
                </c:pt>
                <c:pt idx="2925">
                  <c:v>1809.46</c:v>
                </c:pt>
                <c:pt idx="2926">
                  <c:v>1809.94</c:v>
                </c:pt>
                <c:pt idx="2927">
                  <c:v>1810.43</c:v>
                </c:pt>
                <c:pt idx="2928">
                  <c:v>1810.91</c:v>
                </c:pt>
                <c:pt idx="2929">
                  <c:v>1811.39</c:v>
                </c:pt>
                <c:pt idx="2930">
                  <c:v>1811.87</c:v>
                </c:pt>
                <c:pt idx="2931">
                  <c:v>1812.35</c:v>
                </c:pt>
                <c:pt idx="2932">
                  <c:v>1812.84</c:v>
                </c:pt>
                <c:pt idx="2933">
                  <c:v>1813.32</c:v>
                </c:pt>
                <c:pt idx="2934">
                  <c:v>1813.8</c:v>
                </c:pt>
                <c:pt idx="2935">
                  <c:v>1814.28</c:v>
                </c:pt>
                <c:pt idx="2936">
                  <c:v>1814.77</c:v>
                </c:pt>
                <c:pt idx="2937">
                  <c:v>1815.25</c:v>
                </c:pt>
                <c:pt idx="2938">
                  <c:v>1815.73</c:v>
                </c:pt>
                <c:pt idx="2939">
                  <c:v>1816.21</c:v>
                </c:pt>
                <c:pt idx="2940">
                  <c:v>1816.69</c:v>
                </c:pt>
                <c:pt idx="2941">
                  <c:v>1817.18</c:v>
                </c:pt>
                <c:pt idx="2942">
                  <c:v>1817.66</c:v>
                </c:pt>
                <c:pt idx="2943">
                  <c:v>1818.14</c:v>
                </c:pt>
                <c:pt idx="2944">
                  <c:v>1818.62</c:v>
                </c:pt>
                <c:pt idx="2945">
                  <c:v>1819.1</c:v>
                </c:pt>
                <c:pt idx="2946">
                  <c:v>1819.59</c:v>
                </c:pt>
                <c:pt idx="2947">
                  <c:v>1820.07</c:v>
                </c:pt>
                <c:pt idx="2948">
                  <c:v>1820.55</c:v>
                </c:pt>
                <c:pt idx="2949">
                  <c:v>1821.03</c:v>
                </c:pt>
                <c:pt idx="2950">
                  <c:v>1821.52</c:v>
                </c:pt>
                <c:pt idx="2951">
                  <c:v>1822</c:v>
                </c:pt>
                <c:pt idx="2952">
                  <c:v>1822.48</c:v>
                </c:pt>
                <c:pt idx="2953">
                  <c:v>1822.96</c:v>
                </c:pt>
                <c:pt idx="2954">
                  <c:v>1823.44</c:v>
                </c:pt>
                <c:pt idx="2955">
                  <c:v>1823.93</c:v>
                </c:pt>
                <c:pt idx="2956">
                  <c:v>1824.41</c:v>
                </c:pt>
                <c:pt idx="2957">
                  <c:v>1824.89</c:v>
                </c:pt>
                <c:pt idx="2958">
                  <c:v>1825.37</c:v>
                </c:pt>
                <c:pt idx="2959">
                  <c:v>1825.85</c:v>
                </c:pt>
                <c:pt idx="2960">
                  <c:v>1826.34</c:v>
                </c:pt>
                <c:pt idx="2961">
                  <c:v>1826.82</c:v>
                </c:pt>
                <c:pt idx="2962">
                  <c:v>1827.3</c:v>
                </c:pt>
                <c:pt idx="2963">
                  <c:v>1827.78</c:v>
                </c:pt>
                <c:pt idx="2964">
                  <c:v>1828.27</c:v>
                </c:pt>
                <c:pt idx="2965">
                  <c:v>1828.75</c:v>
                </c:pt>
                <c:pt idx="2966">
                  <c:v>1829.23</c:v>
                </c:pt>
                <c:pt idx="2967">
                  <c:v>1829.71</c:v>
                </c:pt>
                <c:pt idx="2968">
                  <c:v>1830.19</c:v>
                </c:pt>
                <c:pt idx="2969">
                  <c:v>1830.68</c:v>
                </c:pt>
                <c:pt idx="2970">
                  <c:v>1831.16</c:v>
                </c:pt>
                <c:pt idx="2971">
                  <c:v>1831.64</c:v>
                </c:pt>
                <c:pt idx="2972">
                  <c:v>1832.12</c:v>
                </c:pt>
                <c:pt idx="2973">
                  <c:v>1832.6</c:v>
                </c:pt>
                <c:pt idx="2974">
                  <c:v>1833.09</c:v>
                </c:pt>
                <c:pt idx="2975">
                  <c:v>1833.57</c:v>
                </c:pt>
                <c:pt idx="2976">
                  <c:v>1834.05</c:v>
                </c:pt>
                <c:pt idx="2977">
                  <c:v>1834.53</c:v>
                </c:pt>
                <c:pt idx="2978">
                  <c:v>1835.01</c:v>
                </c:pt>
                <c:pt idx="2979">
                  <c:v>1835.5</c:v>
                </c:pt>
                <c:pt idx="2980">
                  <c:v>1835.98</c:v>
                </c:pt>
                <c:pt idx="2981">
                  <c:v>1836.46</c:v>
                </c:pt>
                <c:pt idx="2982">
                  <c:v>1836.94</c:v>
                </c:pt>
                <c:pt idx="2983">
                  <c:v>1837.43</c:v>
                </c:pt>
                <c:pt idx="2984">
                  <c:v>1837.91</c:v>
                </c:pt>
                <c:pt idx="2985">
                  <c:v>1838.39</c:v>
                </c:pt>
                <c:pt idx="2986">
                  <c:v>1838.87</c:v>
                </c:pt>
                <c:pt idx="2987">
                  <c:v>1839.35</c:v>
                </c:pt>
                <c:pt idx="2988">
                  <c:v>1839.84</c:v>
                </c:pt>
                <c:pt idx="2989">
                  <c:v>1840.32</c:v>
                </c:pt>
                <c:pt idx="2990">
                  <c:v>1840.8</c:v>
                </c:pt>
                <c:pt idx="2991">
                  <c:v>1841.28</c:v>
                </c:pt>
                <c:pt idx="2992">
                  <c:v>1841.76</c:v>
                </c:pt>
                <c:pt idx="2993">
                  <c:v>1842.25</c:v>
                </c:pt>
                <c:pt idx="2994">
                  <c:v>1842.73</c:v>
                </c:pt>
                <c:pt idx="2995">
                  <c:v>1843.21</c:v>
                </c:pt>
                <c:pt idx="2996">
                  <c:v>1843.69</c:v>
                </c:pt>
                <c:pt idx="2997">
                  <c:v>1844.18</c:v>
                </c:pt>
                <c:pt idx="2998">
                  <c:v>1844.66</c:v>
                </c:pt>
                <c:pt idx="2999">
                  <c:v>1845.14</c:v>
                </c:pt>
                <c:pt idx="3000">
                  <c:v>1845.62</c:v>
                </c:pt>
                <c:pt idx="3001">
                  <c:v>1846.1</c:v>
                </c:pt>
                <c:pt idx="3002">
                  <c:v>1846.59</c:v>
                </c:pt>
                <c:pt idx="3003">
                  <c:v>1847.07</c:v>
                </c:pt>
                <c:pt idx="3004">
                  <c:v>1847.55</c:v>
                </c:pt>
                <c:pt idx="3005">
                  <c:v>1848.03</c:v>
                </c:pt>
                <c:pt idx="3006">
                  <c:v>1848.51</c:v>
                </c:pt>
                <c:pt idx="3007">
                  <c:v>1849</c:v>
                </c:pt>
                <c:pt idx="3008">
                  <c:v>1849.48</c:v>
                </c:pt>
                <c:pt idx="3009">
                  <c:v>1849.96</c:v>
                </c:pt>
                <c:pt idx="3010">
                  <c:v>1850.44</c:v>
                </c:pt>
                <c:pt idx="3011">
                  <c:v>1850.93</c:v>
                </c:pt>
                <c:pt idx="3012">
                  <c:v>1851.41</c:v>
                </c:pt>
                <c:pt idx="3013">
                  <c:v>1851.89</c:v>
                </c:pt>
                <c:pt idx="3014">
                  <c:v>1852.37</c:v>
                </c:pt>
                <c:pt idx="3015">
                  <c:v>1852.85</c:v>
                </c:pt>
                <c:pt idx="3016">
                  <c:v>1853.34</c:v>
                </c:pt>
                <c:pt idx="3017">
                  <c:v>1853.82</c:v>
                </c:pt>
                <c:pt idx="3018">
                  <c:v>1854.3</c:v>
                </c:pt>
                <c:pt idx="3019">
                  <c:v>1854.78</c:v>
                </c:pt>
                <c:pt idx="3020">
                  <c:v>1855.26</c:v>
                </c:pt>
                <c:pt idx="3021">
                  <c:v>1855.75</c:v>
                </c:pt>
                <c:pt idx="3022">
                  <c:v>1856.23</c:v>
                </c:pt>
                <c:pt idx="3023">
                  <c:v>1856.71</c:v>
                </c:pt>
                <c:pt idx="3024">
                  <c:v>1857.19</c:v>
                </c:pt>
                <c:pt idx="3025">
                  <c:v>1857.68</c:v>
                </c:pt>
                <c:pt idx="3026">
                  <c:v>1858.16</c:v>
                </c:pt>
                <c:pt idx="3027">
                  <c:v>1858.64</c:v>
                </c:pt>
                <c:pt idx="3028">
                  <c:v>1859.12</c:v>
                </c:pt>
                <c:pt idx="3029">
                  <c:v>1859.6</c:v>
                </c:pt>
                <c:pt idx="3030">
                  <c:v>1860.09</c:v>
                </c:pt>
                <c:pt idx="3031">
                  <c:v>1860.57</c:v>
                </c:pt>
                <c:pt idx="3032">
                  <c:v>1861.05</c:v>
                </c:pt>
                <c:pt idx="3033">
                  <c:v>1861.53</c:v>
                </c:pt>
                <c:pt idx="3034">
                  <c:v>1862.01</c:v>
                </c:pt>
                <c:pt idx="3035">
                  <c:v>1862.5</c:v>
                </c:pt>
                <c:pt idx="3036">
                  <c:v>1862.98</c:v>
                </c:pt>
                <c:pt idx="3037">
                  <c:v>1863.46</c:v>
                </c:pt>
                <c:pt idx="3038">
                  <c:v>1863.94</c:v>
                </c:pt>
                <c:pt idx="3039">
                  <c:v>1864.43</c:v>
                </c:pt>
                <c:pt idx="3040">
                  <c:v>1864.91</c:v>
                </c:pt>
                <c:pt idx="3041">
                  <c:v>1865.39</c:v>
                </c:pt>
                <c:pt idx="3042">
                  <c:v>1865.87</c:v>
                </c:pt>
                <c:pt idx="3043">
                  <c:v>1866.35</c:v>
                </c:pt>
                <c:pt idx="3044">
                  <c:v>1866.84</c:v>
                </c:pt>
                <c:pt idx="3045">
                  <c:v>1867.32</c:v>
                </c:pt>
                <c:pt idx="3046">
                  <c:v>1867.8</c:v>
                </c:pt>
                <c:pt idx="3047">
                  <c:v>1868.28</c:v>
                </c:pt>
                <c:pt idx="3048">
                  <c:v>1868.76</c:v>
                </c:pt>
                <c:pt idx="3049">
                  <c:v>1869.25</c:v>
                </c:pt>
                <c:pt idx="3050">
                  <c:v>1869.73</c:v>
                </c:pt>
                <c:pt idx="3051">
                  <c:v>1870.21</c:v>
                </c:pt>
                <c:pt idx="3052">
                  <c:v>1870.69</c:v>
                </c:pt>
                <c:pt idx="3053">
                  <c:v>1871.18</c:v>
                </c:pt>
                <c:pt idx="3054">
                  <c:v>1871.66</c:v>
                </c:pt>
                <c:pt idx="3055">
                  <c:v>1872.14</c:v>
                </c:pt>
                <c:pt idx="3056">
                  <c:v>1872.62</c:v>
                </c:pt>
                <c:pt idx="3057">
                  <c:v>1873.1</c:v>
                </c:pt>
                <c:pt idx="3058">
                  <c:v>1873.59</c:v>
                </c:pt>
                <c:pt idx="3059">
                  <c:v>1874.07</c:v>
                </c:pt>
                <c:pt idx="3060">
                  <c:v>1874.55</c:v>
                </c:pt>
                <c:pt idx="3061">
                  <c:v>1875.03</c:v>
                </c:pt>
                <c:pt idx="3062">
                  <c:v>1875.51</c:v>
                </c:pt>
                <c:pt idx="3063">
                  <c:v>1876</c:v>
                </c:pt>
                <c:pt idx="3064">
                  <c:v>1876.48</c:v>
                </c:pt>
                <c:pt idx="3065">
                  <c:v>1876.96</c:v>
                </c:pt>
                <c:pt idx="3066">
                  <c:v>1877.44</c:v>
                </c:pt>
                <c:pt idx="3067">
                  <c:v>1877.93</c:v>
                </c:pt>
                <c:pt idx="3068">
                  <c:v>1878.41</c:v>
                </c:pt>
                <c:pt idx="3069">
                  <c:v>1878.89</c:v>
                </c:pt>
                <c:pt idx="3070">
                  <c:v>1879.37</c:v>
                </c:pt>
                <c:pt idx="3071">
                  <c:v>1879.85</c:v>
                </c:pt>
                <c:pt idx="3072">
                  <c:v>1880.34</c:v>
                </c:pt>
                <c:pt idx="3073">
                  <c:v>1880.82</c:v>
                </c:pt>
                <c:pt idx="3074">
                  <c:v>1881.3</c:v>
                </c:pt>
                <c:pt idx="3075">
                  <c:v>1881.78</c:v>
                </c:pt>
                <c:pt idx="3076">
                  <c:v>1882.26</c:v>
                </c:pt>
                <c:pt idx="3077">
                  <c:v>1882.75</c:v>
                </c:pt>
                <c:pt idx="3078">
                  <c:v>1883.23</c:v>
                </c:pt>
                <c:pt idx="3079">
                  <c:v>1883.71</c:v>
                </c:pt>
                <c:pt idx="3080">
                  <c:v>1884.19</c:v>
                </c:pt>
                <c:pt idx="3081">
                  <c:v>1884.68</c:v>
                </c:pt>
                <c:pt idx="3082">
                  <c:v>1885.16</c:v>
                </c:pt>
                <c:pt idx="3083">
                  <c:v>1885.64</c:v>
                </c:pt>
                <c:pt idx="3084">
                  <c:v>1886.12</c:v>
                </c:pt>
                <c:pt idx="3085">
                  <c:v>1886.6</c:v>
                </c:pt>
                <c:pt idx="3086">
                  <c:v>1887.09</c:v>
                </c:pt>
                <c:pt idx="3087">
                  <c:v>1887.57</c:v>
                </c:pt>
                <c:pt idx="3088">
                  <c:v>1888.05</c:v>
                </c:pt>
                <c:pt idx="3089">
                  <c:v>1888.53</c:v>
                </c:pt>
                <c:pt idx="3090">
                  <c:v>1889.01</c:v>
                </c:pt>
                <c:pt idx="3091">
                  <c:v>1889.5</c:v>
                </c:pt>
                <c:pt idx="3092">
                  <c:v>1889.98</c:v>
                </c:pt>
                <c:pt idx="3093">
                  <c:v>1890.46</c:v>
                </c:pt>
                <c:pt idx="3094">
                  <c:v>1890.94</c:v>
                </c:pt>
                <c:pt idx="3095">
                  <c:v>1891.42</c:v>
                </c:pt>
                <c:pt idx="3096">
                  <c:v>1891.91</c:v>
                </c:pt>
                <c:pt idx="3097">
                  <c:v>1892.39</c:v>
                </c:pt>
                <c:pt idx="3098">
                  <c:v>1892.87</c:v>
                </c:pt>
                <c:pt idx="3099">
                  <c:v>1893.35</c:v>
                </c:pt>
                <c:pt idx="3100">
                  <c:v>1893.84</c:v>
                </c:pt>
                <c:pt idx="3101">
                  <c:v>1894.32</c:v>
                </c:pt>
                <c:pt idx="3102">
                  <c:v>1894.8</c:v>
                </c:pt>
                <c:pt idx="3103">
                  <c:v>1895.28</c:v>
                </c:pt>
                <c:pt idx="3104">
                  <c:v>1895.76</c:v>
                </c:pt>
                <c:pt idx="3105">
                  <c:v>1896.25</c:v>
                </c:pt>
                <c:pt idx="3106">
                  <c:v>1896.73</c:v>
                </c:pt>
                <c:pt idx="3107">
                  <c:v>1897.21</c:v>
                </c:pt>
                <c:pt idx="3108">
                  <c:v>1897.69</c:v>
                </c:pt>
                <c:pt idx="3109">
                  <c:v>1898.17</c:v>
                </c:pt>
                <c:pt idx="3110">
                  <c:v>1898.66</c:v>
                </c:pt>
                <c:pt idx="3111">
                  <c:v>1899.14</c:v>
                </c:pt>
                <c:pt idx="3112">
                  <c:v>1899.62</c:v>
                </c:pt>
                <c:pt idx="3113">
                  <c:v>1900.1</c:v>
                </c:pt>
                <c:pt idx="3114">
                  <c:v>1900.59</c:v>
                </c:pt>
                <c:pt idx="3115">
                  <c:v>1901.07</c:v>
                </c:pt>
                <c:pt idx="3116">
                  <c:v>1901.55</c:v>
                </c:pt>
                <c:pt idx="3117">
                  <c:v>1902.03</c:v>
                </c:pt>
                <c:pt idx="3118">
                  <c:v>1902.51</c:v>
                </c:pt>
                <c:pt idx="3119">
                  <c:v>1903</c:v>
                </c:pt>
                <c:pt idx="3120">
                  <c:v>1903.48</c:v>
                </c:pt>
                <c:pt idx="3121">
                  <c:v>1903.96</c:v>
                </c:pt>
                <c:pt idx="3122">
                  <c:v>1904.44</c:v>
                </c:pt>
                <c:pt idx="3123">
                  <c:v>1904.92</c:v>
                </c:pt>
                <c:pt idx="3124">
                  <c:v>1905.41</c:v>
                </c:pt>
                <c:pt idx="3125">
                  <c:v>1905.89</c:v>
                </c:pt>
                <c:pt idx="3126">
                  <c:v>1906.37</c:v>
                </c:pt>
                <c:pt idx="3127">
                  <c:v>1906.85</c:v>
                </c:pt>
                <c:pt idx="3128">
                  <c:v>1907.34</c:v>
                </c:pt>
                <c:pt idx="3129">
                  <c:v>1907.82</c:v>
                </c:pt>
                <c:pt idx="3130">
                  <c:v>1908.3</c:v>
                </c:pt>
                <c:pt idx="3131">
                  <c:v>1908.78</c:v>
                </c:pt>
                <c:pt idx="3132">
                  <c:v>1909.26</c:v>
                </c:pt>
                <c:pt idx="3133">
                  <c:v>1909.75</c:v>
                </c:pt>
                <c:pt idx="3134">
                  <c:v>1910.23</c:v>
                </c:pt>
                <c:pt idx="3135">
                  <c:v>1910.71</c:v>
                </c:pt>
                <c:pt idx="3136">
                  <c:v>1911.19</c:v>
                </c:pt>
                <c:pt idx="3137">
                  <c:v>1911.67</c:v>
                </c:pt>
                <c:pt idx="3138">
                  <c:v>1912.16</c:v>
                </c:pt>
                <c:pt idx="3139">
                  <c:v>1912.64</c:v>
                </c:pt>
                <c:pt idx="3140">
                  <c:v>1913.12</c:v>
                </c:pt>
                <c:pt idx="3141">
                  <c:v>1913.6</c:v>
                </c:pt>
                <c:pt idx="3142">
                  <c:v>1914.09</c:v>
                </c:pt>
                <c:pt idx="3143">
                  <c:v>1914.57</c:v>
                </c:pt>
                <c:pt idx="3144">
                  <c:v>1915.05</c:v>
                </c:pt>
                <c:pt idx="3145">
                  <c:v>1915.53</c:v>
                </c:pt>
                <c:pt idx="3146">
                  <c:v>1916.01</c:v>
                </c:pt>
                <c:pt idx="3147">
                  <c:v>1916.5</c:v>
                </c:pt>
                <c:pt idx="3148">
                  <c:v>1916.98</c:v>
                </c:pt>
                <c:pt idx="3149">
                  <c:v>1917.46</c:v>
                </c:pt>
                <c:pt idx="3150">
                  <c:v>1917.94</c:v>
                </c:pt>
                <c:pt idx="3151">
                  <c:v>1918.42</c:v>
                </c:pt>
                <c:pt idx="3152">
                  <c:v>1918.91</c:v>
                </c:pt>
                <c:pt idx="3153">
                  <c:v>1919.39</c:v>
                </c:pt>
                <c:pt idx="3154">
                  <c:v>1919.87</c:v>
                </c:pt>
                <c:pt idx="3155">
                  <c:v>1920.35</c:v>
                </c:pt>
                <c:pt idx="3156">
                  <c:v>1920.84</c:v>
                </c:pt>
                <c:pt idx="3157">
                  <c:v>1921.32</c:v>
                </c:pt>
                <c:pt idx="3158">
                  <c:v>1921.8</c:v>
                </c:pt>
                <c:pt idx="3159">
                  <c:v>1922.28</c:v>
                </c:pt>
                <c:pt idx="3160">
                  <c:v>1922.76</c:v>
                </c:pt>
                <c:pt idx="3161">
                  <c:v>1923.25</c:v>
                </c:pt>
                <c:pt idx="3162">
                  <c:v>1923.73</c:v>
                </c:pt>
                <c:pt idx="3163">
                  <c:v>1924.21</c:v>
                </c:pt>
                <c:pt idx="3164">
                  <c:v>1924.69</c:v>
                </c:pt>
                <c:pt idx="3165">
                  <c:v>1925.17</c:v>
                </c:pt>
                <c:pt idx="3166">
                  <c:v>1925.66</c:v>
                </c:pt>
                <c:pt idx="3167">
                  <c:v>1926.14</c:v>
                </c:pt>
                <c:pt idx="3168">
                  <c:v>1926.62</c:v>
                </c:pt>
                <c:pt idx="3169">
                  <c:v>1927.1</c:v>
                </c:pt>
                <c:pt idx="3170">
                  <c:v>1927.59</c:v>
                </c:pt>
                <c:pt idx="3171">
                  <c:v>1928.07</c:v>
                </c:pt>
                <c:pt idx="3172">
                  <c:v>1928.55</c:v>
                </c:pt>
                <c:pt idx="3173">
                  <c:v>1929.03</c:v>
                </c:pt>
                <c:pt idx="3174">
                  <c:v>1929.51</c:v>
                </c:pt>
                <c:pt idx="3175">
                  <c:v>1930</c:v>
                </c:pt>
                <c:pt idx="3176">
                  <c:v>1930.48</c:v>
                </c:pt>
                <c:pt idx="3177">
                  <c:v>1930.96</c:v>
                </c:pt>
                <c:pt idx="3178">
                  <c:v>1931.44</c:v>
                </c:pt>
                <c:pt idx="3179">
                  <c:v>1931.92</c:v>
                </c:pt>
                <c:pt idx="3180">
                  <c:v>1932.41</c:v>
                </c:pt>
                <c:pt idx="3181">
                  <c:v>1932.89</c:v>
                </c:pt>
                <c:pt idx="3182">
                  <c:v>1933.37</c:v>
                </c:pt>
                <c:pt idx="3183">
                  <c:v>1933.85</c:v>
                </c:pt>
                <c:pt idx="3184">
                  <c:v>1934.34</c:v>
                </c:pt>
                <c:pt idx="3185">
                  <c:v>1934.82</c:v>
                </c:pt>
                <c:pt idx="3186">
                  <c:v>1935.3</c:v>
                </c:pt>
                <c:pt idx="3187">
                  <c:v>1935.78</c:v>
                </c:pt>
                <c:pt idx="3188">
                  <c:v>1936.26</c:v>
                </c:pt>
                <c:pt idx="3189">
                  <c:v>1936.75</c:v>
                </c:pt>
                <c:pt idx="3190">
                  <c:v>1937.23</c:v>
                </c:pt>
                <c:pt idx="3191">
                  <c:v>1937.71</c:v>
                </c:pt>
                <c:pt idx="3192">
                  <c:v>1938.19</c:v>
                </c:pt>
                <c:pt idx="3193">
                  <c:v>1938.67</c:v>
                </c:pt>
                <c:pt idx="3194">
                  <c:v>1939.16</c:v>
                </c:pt>
                <c:pt idx="3195">
                  <c:v>1939.64</c:v>
                </c:pt>
                <c:pt idx="3196">
                  <c:v>1940.12</c:v>
                </c:pt>
                <c:pt idx="3197">
                  <c:v>1940.6</c:v>
                </c:pt>
                <c:pt idx="3198">
                  <c:v>1941.09</c:v>
                </c:pt>
                <c:pt idx="3199">
                  <c:v>1941.57</c:v>
                </c:pt>
                <c:pt idx="3200">
                  <c:v>1942.05</c:v>
                </c:pt>
                <c:pt idx="3201">
                  <c:v>1942.53</c:v>
                </c:pt>
                <c:pt idx="3202">
                  <c:v>1943.01</c:v>
                </c:pt>
                <c:pt idx="3203">
                  <c:v>1943.5</c:v>
                </c:pt>
                <c:pt idx="3204">
                  <c:v>1943.98</c:v>
                </c:pt>
                <c:pt idx="3205">
                  <c:v>1944.46</c:v>
                </c:pt>
                <c:pt idx="3206">
                  <c:v>1944.94</c:v>
                </c:pt>
                <c:pt idx="3207">
                  <c:v>1945.42</c:v>
                </c:pt>
                <c:pt idx="3208">
                  <c:v>1945.91</c:v>
                </c:pt>
                <c:pt idx="3209">
                  <c:v>1946.39</c:v>
                </c:pt>
                <c:pt idx="3210">
                  <c:v>1946.87</c:v>
                </c:pt>
                <c:pt idx="3211">
                  <c:v>1947.35</c:v>
                </c:pt>
                <c:pt idx="3212">
                  <c:v>1947.83</c:v>
                </c:pt>
                <c:pt idx="3213">
                  <c:v>1948.32</c:v>
                </c:pt>
                <c:pt idx="3214">
                  <c:v>1948.8</c:v>
                </c:pt>
                <c:pt idx="3215">
                  <c:v>1949.28</c:v>
                </c:pt>
                <c:pt idx="3216">
                  <c:v>1949.76</c:v>
                </c:pt>
                <c:pt idx="3217">
                  <c:v>1950.25</c:v>
                </c:pt>
                <c:pt idx="3218">
                  <c:v>1950.73</c:v>
                </c:pt>
                <c:pt idx="3219">
                  <c:v>1951.21</c:v>
                </c:pt>
                <c:pt idx="3220">
                  <c:v>1951.69</c:v>
                </c:pt>
                <c:pt idx="3221">
                  <c:v>1952.17</c:v>
                </c:pt>
                <c:pt idx="3222">
                  <c:v>1952.66</c:v>
                </c:pt>
                <c:pt idx="3223">
                  <c:v>1953.14</c:v>
                </c:pt>
                <c:pt idx="3224">
                  <c:v>1953.62</c:v>
                </c:pt>
                <c:pt idx="3225">
                  <c:v>1954.1</c:v>
                </c:pt>
                <c:pt idx="3226">
                  <c:v>1954.58</c:v>
                </c:pt>
                <c:pt idx="3227">
                  <c:v>1955.07</c:v>
                </c:pt>
                <c:pt idx="3228">
                  <c:v>1955.55</c:v>
                </c:pt>
                <c:pt idx="3229">
                  <c:v>1956.03</c:v>
                </c:pt>
                <c:pt idx="3230">
                  <c:v>1956.51</c:v>
                </c:pt>
                <c:pt idx="3231">
                  <c:v>1957</c:v>
                </c:pt>
                <c:pt idx="3232">
                  <c:v>1957.48</c:v>
                </c:pt>
                <c:pt idx="3233">
                  <c:v>1957.96</c:v>
                </c:pt>
                <c:pt idx="3234">
                  <c:v>1958.44</c:v>
                </c:pt>
                <c:pt idx="3235">
                  <c:v>1958.92</c:v>
                </c:pt>
                <c:pt idx="3236">
                  <c:v>1959.41</c:v>
                </c:pt>
                <c:pt idx="3237">
                  <c:v>1959.89</c:v>
                </c:pt>
                <c:pt idx="3238">
                  <c:v>1960.37</c:v>
                </c:pt>
                <c:pt idx="3239">
                  <c:v>1960.85</c:v>
                </c:pt>
                <c:pt idx="3240">
                  <c:v>1961.33</c:v>
                </c:pt>
                <c:pt idx="3241">
                  <c:v>1961.82</c:v>
                </c:pt>
                <c:pt idx="3242">
                  <c:v>1962.3</c:v>
                </c:pt>
                <c:pt idx="3243">
                  <c:v>1962.78</c:v>
                </c:pt>
                <c:pt idx="3244">
                  <c:v>1963.26</c:v>
                </c:pt>
                <c:pt idx="3245">
                  <c:v>1963.75</c:v>
                </c:pt>
                <c:pt idx="3246">
                  <c:v>1964.23</c:v>
                </c:pt>
                <c:pt idx="3247">
                  <c:v>1964.71</c:v>
                </c:pt>
                <c:pt idx="3248">
                  <c:v>1965.19</c:v>
                </c:pt>
                <c:pt idx="3249">
                  <c:v>1965.67</c:v>
                </c:pt>
                <c:pt idx="3250">
                  <c:v>1966.16</c:v>
                </c:pt>
                <c:pt idx="3251">
                  <c:v>1966.64</c:v>
                </c:pt>
                <c:pt idx="3252">
                  <c:v>1967.12</c:v>
                </c:pt>
                <c:pt idx="3253">
                  <c:v>1967.6</c:v>
                </c:pt>
                <c:pt idx="3254">
                  <c:v>1968.08</c:v>
                </c:pt>
                <c:pt idx="3255">
                  <c:v>1968.57</c:v>
                </c:pt>
                <c:pt idx="3256">
                  <c:v>1969.05</c:v>
                </c:pt>
                <c:pt idx="3257">
                  <c:v>1969.53</c:v>
                </c:pt>
                <c:pt idx="3258">
                  <c:v>1970.01</c:v>
                </c:pt>
                <c:pt idx="3259">
                  <c:v>1970.5</c:v>
                </c:pt>
                <c:pt idx="3260">
                  <c:v>1970.98</c:v>
                </c:pt>
                <c:pt idx="3261">
                  <c:v>1971.46</c:v>
                </c:pt>
                <c:pt idx="3262">
                  <c:v>1971.94</c:v>
                </c:pt>
                <c:pt idx="3263">
                  <c:v>1972.42</c:v>
                </c:pt>
                <c:pt idx="3264">
                  <c:v>1972.91</c:v>
                </c:pt>
                <c:pt idx="3265">
                  <c:v>1973.39</c:v>
                </c:pt>
                <c:pt idx="3266">
                  <c:v>1973.87</c:v>
                </c:pt>
                <c:pt idx="3267">
                  <c:v>1974.35</c:v>
                </c:pt>
                <c:pt idx="3268">
                  <c:v>1974.83</c:v>
                </c:pt>
                <c:pt idx="3269">
                  <c:v>1975.32</c:v>
                </c:pt>
                <c:pt idx="3270">
                  <c:v>1975.8</c:v>
                </c:pt>
                <c:pt idx="3271">
                  <c:v>1976.28</c:v>
                </c:pt>
                <c:pt idx="3272">
                  <c:v>1976.76</c:v>
                </c:pt>
                <c:pt idx="3273">
                  <c:v>1977.25</c:v>
                </c:pt>
                <c:pt idx="3274">
                  <c:v>1977.73</c:v>
                </c:pt>
                <c:pt idx="3275">
                  <c:v>1978.21</c:v>
                </c:pt>
                <c:pt idx="3276">
                  <c:v>1978.69</c:v>
                </c:pt>
                <c:pt idx="3277">
                  <c:v>1979.17</c:v>
                </c:pt>
                <c:pt idx="3278">
                  <c:v>1979.66</c:v>
                </c:pt>
                <c:pt idx="3279">
                  <c:v>1980.14</c:v>
                </c:pt>
                <c:pt idx="3280">
                  <c:v>1980.62</c:v>
                </c:pt>
                <c:pt idx="3281">
                  <c:v>1981.1</c:v>
                </c:pt>
                <c:pt idx="3282">
                  <c:v>1981.58</c:v>
                </c:pt>
                <c:pt idx="3283">
                  <c:v>1982.07</c:v>
                </c:pt>
                <c:pt idx="3284">
                  <c:v>1982.55</c:v>
                </c:pt>
                <c:pt idx="3285">
                  <c:v>1983.03</c:v>
                </c:pt>
                <c:pt idx="3286">
                  <c:v>1983.51</c:v>
                </c:pt>
                <c:pt idx="3287">
                  <c:v>1984</c:v>
                </c:pt>
                <c:pt idx="3288">
                  <c:v>1984.48</c:v>
                </c:pt>
                <c:pt idx="3289">
                  <c:v>1984.96</c:v>
                </c:pt>
                <c:pt idx="3290">
                  <c:v>1985.44</c:v>
                </c:pt>
                <c:pt idx="3291">
                  <c:v>1985.92</c:v>
                </c:pt>
                <c:pt idx="3292">
                  <c:v>1986.41</c:v>
                </c:pt>
                <c:pt idx="3293">
                  <c:v>1986.89</c:v>
                </c:pt>
                <c:pt idx="3294">
                  <c:v>1987.37</c:v>
                </c:pt>
                <c:pt idx="3295">
                  <c:v>1987.85</c:v>
                </c:pt>
                <c:pt idx="3296">
                  <c:v>1988.33</c:v>
                </c:pt>
                <c:pt idx="3297">
                  <c:v>1988.82</c:v>
                </c:pt>
                <c:pt idx="3298">
                  <c:v>1989.3</c:v>
                </c:pt>
                <c:pt idx="3299">
                  <c:v>1989.78</c:v>
                </c:pt>
                <c:pt idx="3300">
                  <c:v>1990.26</c:v>
                </c:pt>
                <c:pt idx="3301">
                  <c:v>1990.75</c:v>
                </c:pt>
                <c:pt idx="3302">
                  <c:v>1991.23</c:v>
                </c:pt>
                <c:pt idx="3303">
                  <c:v>1991.71</c:v>
                </c:pt>
                <c:pt idx="3304">
                  <c:v>1992.19</c:v>
                </c:pt>
                <c:pt idx="3305">
                  <c:v>1992.67</c:v>
                </c:pt>
                <c:pt idx="3306">
                  <c:v>1993.16</c:v>
                </c:pt>
                <c:pt idx="3307">
                  <c:v>1993.64</c:v>
                </c:pt>
                <c:pt idx="3308">
                  <c:v>1994.12</c:v>
                </c:pt>
                <c:pt idx="3309">
                  <c:v>1994.6</c:v>
                </c:pt>
                <c:pt idx="3310">
                  <c:v>1995.08</c:v>
                </c:pt>
                <c:pt idx="3311">
                  <c:v>1995.57</c:v>
                </c:pt>
                <c:pt idx="3312">
                  <c:v>1996.05</c:v>
                </c:pt>
                <c:pt idx="3313">
                  <c:v>1996.53</c:v>
                </c:pt>
                <c:pt idx="3314">
                  <c:v>1997.01</c:v>
                </c:pt>
                <c:pt idx="3315">
                  <c:v>1997.5</c:v>
                </c:pt>
                <c:pt idx="3316">
                  <c:v>1997.98</c:v>
                </c:pt>
                <c:pt idx="3317">
                  <c:v>1998.46</c:v>
                </c:pt>
                <c:pt idx="3318">
                  <c:v>1998.94</c:v>
                </c:pt>
                <c:pt idx="3319">
                  <c:v>1999.42</c:v>
                </c:pt>
                <c:pt idx="3320">
                  <c:v>1999.91</c:v>
                </c:pt>
                <c:pt idx="3321">
                  <c:v>2000.39</c:v>
                </c:pt>
                <c:pt idx="3322">
                  <c:v>2000.87</c:v>
                </c:pt>
                <c:pt idx="3323">
                  <c:v>2001.35</c:v>
                </c:pt>
                <c:pt idx="3324">
                  <c:v>2001.83</c:v>
                </c:pt>
                <c:pt idx="3325">
                  <c:v>2002.32</c:v>
                </c:pt>
                <c:pt idx="3326">
                  <c:v>2002.8</c:v>
                </c:pt>
                <c:pt idx="3327">
                  <c:v>2003.28</c:v>
                </c:pt>
                <c:pt idx="3328">
                  <c:v>2003.76</c:v>
                </c:pt>
                <c:pt idx="3329">
                  <c:v>2004.25</c:v>
                </c:pt>
                <c:pt idx="3330">
                  <c:v>2004.73</c:v>
                </c:pt>
                <c:pt idx="3331">
                  <c:v>2005.21</c:v>
                </c:pt>
                <c:pt idx="3332">
                  <c:v>2005.69</c:v>
                </c:pt>
                <c:pt idx="3333">
                  <c:v>2006.17</c:v>
                </c:pt>
                <c:pt idx="3334">
                  <c:v>2006.66</c:v>
                </c:pt>
                <c:pt idx="3335">
                  <c:v>2007.14</c:v>
                </c:pt>
                <c:pt idx="3336">
                  <c:v>2007.62</c:v>
                </c:pt>
                <c:pt idx="3337">
                  <c:v>2008.1</c:v>
                </c:pt>
                <c:pt idx="3338">
                  <c:v>2008.58</c:v>
                </c:pt>
                <c:pt idx="3339">
                  <c:v>2009.07</c:v>
                </c:pt>
                <c:pt idx="3340">
                  <c:v>2009.55</c:v>
                </c:pt>
                <c:pt idx="3341">
                  <c:v>2010.03</c:v>
                </c:pt>
                <c:pt idx="3342">
                  <c:v>2010.51</c:v>
                </c:pt>
                <c:pt idx="3343">
                  <c:v>2011</c:v>
                </c:pt>
                <c:pt idx="3344">
                  <c:v>2011.48</c:v>
                </c:pt>
                <c:pt idx="3345">
                  <c:v>2011.96</c:v>
                </c:pt>
                <c:pt idx="3346">
                  <c:v>2012.44</c:v>
                </c:pt>
                <c:pt idx="3347">
                  <c:v>2012.92</c:v>
                </c:pt>
                <c:pt idx="3348">
                  <c:v>2013.41</c:v>
                </c:pt>
                <c:pt idx="3349">
                  <c:v>2013.89</c:v>
                </c:pt>
                <c:pt idx="3350">
                  <c:v>2014.37</c:v>
                </c:pt>
                <c:pt idx="3351">
                  <c:v>2014.85</c:v>
                </c:pt>
                <c:pt idx="3352">
                  <c:v>2015.33</c:v>
                </c:pt>
                <c:pt idx="3353">
                  <c:v>2015.82</c:v>
                </c:pt>
                <c:pt idx="3354">
                  <c:v>2016.3</c:v>
                </c:pt>
                <c:pt idx="3355">
                  <c:v>2016.78</c:v>
                </c:pt>
                <c:pt idx="3356">
                  <c:v>2017.26</c:v>
                </c:pt>
                <c:pt idx="3357">
                  <c:v>2017.74</c:v>
                </c:pt>
                <c:pt idx="3358">
                  <c:v>2018.23</c:v>
                </c:pt>
                <c:pt idx="3359">
                  <c:v>2018.71</c:v>
                </c:pt>
                <c:pt idx="3360">
                  <c:v>2019.19</c:v>
                </c:pt>
                <c:pt idx="3361">
                  <c:v>2019.67</c:v>
                </c:pt>
                <c:pt idx="3362">
                  <c:v>2020.16</c:v>
                </c:pt>
                <c:pt idx="3363">
                  <c:v>2020.64</c:v>
                </c:pt>
                <c:pt idx="3364">
                  <c:v>2021.12</c:v>
                </c:pt>
                <c:pt idx="3365">
                  <c:v>2021.6</c:v>
                </c:pt>
                <c:pt idx="3366">
                  <c:v>2022.08</c:v>
                </c:pt>
                <c:pt idx="3367">
                  <c:v>2022.57</c:v>
                </c:pt>
                <c:pt idx="3368">
                  <c:v>2023.05</c:v>
                </c:pt>
                <c:pt idx="3369">
                  <c:v>2023.53</c:v>
                </c:pt>
                <c:pt idx="3370">
                  <c:v>2024.01</c:v>
                </c:pt>
                <c:pt idx="3371">
                  <c:v>2024.49</c:v>
                </c:pt>
                <c:pt idx="3372">
                  <c:v>2024.98</c:v>
                </c:pt>
                <c:pt idx="3373">
                  <c:v>2025.46</c:v>
                </c:pt>
                <c:pt idx="3374">
                  <c:v>2025.94</c:v>
                </c:pt>
                <c:pt idx="3375">
                  <c:v>2026.42</c:v>
                </c:pt>
                <c:pt idx="3376">
                  <c:v>2026.91</c:v>
                </c:pt>
                <c:pt idx="3377">
                  <c:v>2027.39</c:v>
                </c:pt>
                <c:pt idx="3378">
                  <c:v>2027.87</c:v>
                </c:pt>
                <c:pt idx="3379">
                  <c:v>2028.35</c:v>
                </c:pt>
                <c:pt idx="3380">
                  <c:v>2028.83</c:v>
                </c:pt>
                <c:pt idx="3381">
                  <c:v>2029.32</c:v>
                </c:pt>
                <c:pt idx="3382">
                  <c:v>2029.8</c:v>
                </c:pt>
                <c:pt idx="3383">
                  <c:v>2030.28</c:v>
                </c:pt>
                <c:pt idx="3384">
                  <c:v>2030.76</c:v>
                </c:pt>
                <c:pt idx="3385">
                  <c:v>2031.24</c:v>
                </c:pt>
                <c:pt idx="3386">
                  <c:v>2031.73</c:v>
                </c:pt>
                <c:pt idx="3387">
                  <c:v>2032.21</c:v>
                </c:pt>
                <c:pt idx="3388">
                  <c:v>2032.69</c:v>
                </c:pt>
                <c:pt idx="3389">
                  <c:v>2033.17</c:v>
                </c:pt>
                <c:pt idx="3390">
                  <c:v>2033.66</c:v>
                </c:pt>
                <c:pt idx="3391">
                  <c:v>2034.14</c:v>
                </c:pt>
                <c:pt idx="3392">
                  <c:v>2034.62</c:v>
                </c:pt>
                <c:pt idx="3393">
                  <c:v>2035.1</c:v>
                </c:pt>
                <c:pt idx="3394">
                  <c:v>2035.58</c:v>
                </c:pt>
                <c:pt idx="3395">
                  <c:v>2036.07</c:v>
                </c:pt>
                <c:pt idx="3396">
                  <c:v>2036.55</c:v>
                </c:pt>
                <c:pt idx="3397">
                  <c:v>2037.03</c:v>
                </c:pt>
                <c:pt idx="3398">
                  <c:v>2037.51</c:v>
                </c:pt>
                <c:pt idx="3399">
                  <c:v>2037.99</c:v>
                </c:pt>
                <c:pt idx="3400">
                  <c:v>2038.48</c:v>
                </c:pt>
                <c:pt idx="3401">
                  <c:v>2038.96</c:v>
                </c:pt>
                <c:pt idx="3402">
                  <c:v>2039.44</c:v>
                </c:pt>
                <c:pt idx="3403">
                  <c:v>2039.92</c:v>
                </c:pt>
                <c:pt idx="3404">
                  <c:v>2040.41</c:v>
                </c:pt>
                <c:pt idx="3405">
                  <c:v>2040.89</c:v>
                </c:pt>
                <c:pt idx="3406">
                  <c:v>2041.37</c:v>
                </c:pt>
                <c:pt idx="3407">
                  <c:v>2041.85</c:v>
                </c:pt>
                <c:pt idx="3408">
                  <c:v>2042.33</c:v>
                </c:pt>
                <c:pt idx="3409">
                  <c:v>2042.82</c:v>
                </c:pt>
                <c:pt idx="3410">
                  <c:v>2043.3</c:v>
                </c:pt>
                <c:pt idx="3411">
                  <c:v>2043.78</c:v>
                </c:pt>
                <c:pt idx="3412">
                  <c:v>2044.26</c:v>
                </c:pt>
                <c:pt idx="3413">
                  <c:v>2044.74</c:v>
                </c:pt>
                <c:pt idx="3414">
                  <c:v>2045.23</c:v>
                </c:pt>
                <c:pt idx="3415">
                  <c:v>2045.71</c:v>
                </c:pt>
                <c:pt idx="3416">
                  <c:v>2046.19</c:v>
                </c:pt>
                <c:pt idx="3417">
                  <c:v>2046.67</c:v>
                </c:pt>
                <c:pt idx="3418">
                  <c:v>2047.16</c:v>
                </c:pt>
                <c:pt idx="3419">
                  <c:v>2047.64</c:v>
                </c:pt>
                <c:pt idx="3420">
                  <c:v>2048.12</c:v>
                </c:pt>
                <c:pt idx="3421">
                  <c:v>2048.6</c:v>
                </c:pt>
                <c:pt idx="3422">
                  <c:v>2049.08</c:v>
                </c:pt>
                <c:pt idx="3423">
                  <c:v>2049.57</c:v>
                </c:pt>
                <c:pt idx="3424">
                  <c:v>2050.05</c:v>
                </c:pt>
                <c:pt idx="3425">
                  <c:v>2050.53</c:v>
                </c:pt>
                <c:pt idx="3426">
                  <c:v>2051.01</c:v>
                </c:pt>
                <c:pt idx="3427">
                  <c:v>2051.49</c:v>
                </c:pt>
                <c:pt idx="3428">
                  <c:v>2051.98</c:v>
                </c:pt>
                <c:pt idx="3429">
                  <c:v>2052.46</c:v>
                </c:pt>
                <c:pt idx="3430">
                  <c:v>2052.94</c:v>
                </c:pt>
                <c:pt idx="3431">
                  <c:v>2053.42</c:v>
                </c:pt>
                <c:pt idx="3432">
                  <c:v>2053.91</c:v>
                </c:pt>
                <c:pt idx="3433">
                  <c:v>2054.39</c:v>
                </c:pt>
                <c:pt idx="3434">
                  <c:v>2054.87</c:v>
                </c:pt>
                <c:pt idx="3435">
                  <c:v>2055.35</c:v>
                </c:pt>
                <c:pt idx="3436">
                  <c:v>2055.83</c:v>
                </c:pt>
                <c:pt idx="3437">
                  <c:v>2056.32</c:v>
                </c:pt>
                <c:pt idx="3438">
                  <c:v>2056.8</c:v>
                </c:pt>
                <c:pt idx="3439">
                  <c:v>2057.28</c:v>
                </c:pt>
                <c:pt idx="3440">
                  <c:v>2057.76</c:v>
                </c:pt>
                <c:pt idx="3441">
                  <c:v>2058.24</c:v>
                </c:pt>
                <c:pt idx="3442">
                  <c:v>2058.73</c:v>
                </c:pt>
                <c:pt idx="3443">
                  <c:v>2059.21</c:v>
                </c:pt>
                <c:pt idx="3444">
                  <c:v>2059.69</c:v>
                </c:pt>
                <c:pt idx="3445">
                  <c:v>2060.17</c:v>
                </c:pt>
                <c:pt idx="3446">
                  <c:v>2060.66</c:v>
                </c:pt>
                <c:pt idx="3447">
                  <c:v>2061.14</c:v>
                </c:pt>
                <c:pt idx="3448">
                  <c:v>2061.62</c:v>
                </c:pt>
                <c:pt idx="3449">
                  <c:v>2062.1</c:v>
                </c:pt>
                <c:pt idx="3450">
                  <c:v>2062.58</c:v>
                </c:pt>
                <c:pt idx="3451">
                  <c:v>2063.07</c:v>
                </c:pt>
                <c:pt idx="3452">
                  <c:v>2063.55</c:v>
                </c:pt>
                <c:pt idx="3453">
                  <c:v>2064.03</c:v>
                </c:pt>
                <c:pt idx="3454">
                  <c:v>2064.51</c:v>
                </c:pt>
                <c:pt idx="3455">
                  <c:v>2064.99</c:v>
                </c:pt>
                <c:pt idx="3456">
                  <c:v>2065.48</c:v>
                </c:pt>
                <c:pt idx="3457">
                  <c:v>2065.96</c:v>
                </c:pt>
                <c:pt idx="3458">
                  <c:v>2066.44</c:v>
                </c:pt>
                <c:pt idx="3459">
                  <c:v>2066.92</c:v>
                </c:pt>
                <c:pt idx="3460">
                  <c:v>2067.41</c:v>
                </c:pt>
                <c:pt idx="3461">
                  <c:v>2067.89</c:v>
                </c:pt>
                <c:pt idx="3462">
                  <c:v>2068.37</c:v>
                </c:pt>
                <c:pt idx="3463">
                  <c:v>2068.85</c:v>
                </c:pt>
                <c:pt idx="3464">
                  <c:v>2069.33</c:v>
                </c:pt>
                <c:pt idx="3465">
                  <c:v>2069.82</c:v>
                </c:pt>
                <c:pt idx="3466">
                  <c:v>2070.3</c:v>
                </c:pt>
                <c:pt idx="3467">
                  <c:v>2070.78</c:v>
                </c:pt>
                <c:pt idx="3468">
                  <c:v>2071.26</c:v>
                </c:pt>
                <c:pt idx="3469">
                  <c:v>2071.74</c:v>
                </c:pt>
                <c:pt idx="3470">
                  <c:v>2072.23</c:v>
                </c:pt>
                <c:pt idx="3471">
                  <c:v>2072.71</c:v>
                </c:pt>
                <c:pt idx="3472">
                  <c:v>2073.19</c:v>
                </c:pt>
                <c:pt idx="3473">
                  <c:v>2073.67</c:v>
                </c:pt>
                <c:pt idx="3474">
                  <c:v>2074.16</c:v>
                </c:pt>
                <c:pt idx="3475">
                  <c:v>2074.64</c:v>
                </c:pt>
                <c:pt idx="3476">
                  <c:v>2075.12</c:v>
                </c:pt>
                <c:pt idx="3477">
                  <c:v>2075.6</c:v>
                </c:pt>
                <c:pt idx="3478">
                  <c:v>2076.08</c:v>
                </c:pt>
                <c:pt idx="3479">
                  <c:v>2076.57</c:v>
                </c:pt>
                <c:pt idx="3480">
                  <c:v>2077.05</c:v>
                </c:pt>
                <c:pt idx="3481">
                  <c:v>2077.53</c:v>
                </c:pt>
                <c:pt idx="3482">
                  <c:v>2078.01</c:v>
                </c:pt>
                <c:pt idx="3483">
                  <c:v>2078.49</c:v>
                </c:pt>
                <c:pt idx="3484">
                  <c:v>2078.98</c:v>
                </c:pt>
                <c:pt idx="3485">
                  <c:v>2079.46</c:v>
                </c:pt>
                <c:pt idx="3486">
                  <c:v>2079.94</c:v>
                </c:pt>
                <c:pt idx="3487">
                  <c:v>2080.42</c:v>
                </c:pt>
                <c:pt idx="3488">
                  <c:v>2080.9</c:v>
                </c:pt>
                <c:pt idx="3489">
                  <c:v>2081.39</c:v>
                </c:pt>
                <c:pt idx="3490">
                  <c:v>2081.87</c:v>
                </c:pt>
                <c:pt idx="3491">
                  <c:v>2082.35</c:v>
                </c:pt>
                <c:pt idx="3492">
                  <c:v>2082.83</c:v>
                </c:pt>
                <c:pt idx="3493">
                  <c:v>2083.32</c:v>
                </c:pt>
                <c:pt idx="3494">
                  <c:v>2083.8</c:v>
                </c:pt>
                <c:pt idx="3495">
                  <c:v>2084.28</c:v>
                </c:pt>
                <c:pt idx="3496">
                  <c:v>2084.76</c:v>
                </c:pt>
                <c:pt idx="3497">
                  <c:v>2085.24</c:v>
                </c:pt>
                <c:pt idx="3498">
                  <c:v>2085.73</c:v>
                </c:pt>
                <c:pt idx="3499">
                  <c:v>2086.21</c:v>
                </c:pt>
                <c:pt idx="3500">
                  <c:v>2086.69</c:v>
                </c:pt>
                <c:pt idx="3501">
                  <c:v>2087.17</c:v>
                </c:pt>
                <c:pt idx="3502">
                  <c:v>2087.65</c:v>
                </c:pt>
                <c:pt idx="3503">
                  <c:v>2088.14</c:v>
                </c:pt>
                <c:pt idx="3504">
                  <c:v>2088.62</c:v>
                </c:pt>
                <c:pt idx="3505">
                  <c:v>2089.1</c:v>
                </c:pt>
                <c:pt idx="3506">
                  <c:v>2089.58</c:v>
                </c:pt>
                <c:pt idx="3507">
                  <c:v>2090.07</c:v>
                </c:pt>
                <c:pt idx="3508">
                  <c:v>2090.55</c:v>
                </c:pt>
                <c:pt idx="3509">
                  <c:v>2091.03</c:v>
                </c:pt>
                <c:pt idx="3510">
                  <c:v>2091.51</c:v>
                </c:pt>
                <c:pt idx="3511">
                  <c:v>2091.99</c:v>
                </c:pt>
                <c:pt idx="3512">
                  <c:v>2092.48</c:v>
                </c:pt>
                <c:pt idx="3513">
                  <c:v>2092.96</c:v>
                </c:pt>
                <c:pt idx="3514">
                  <c:v>2093.44</c:v>
                </c:pt>
                <c:pt idx="3515">
                  <c:v>2093.92</c:v>
                </c:pt>
                <c:pt idx="3516">
                  <c:v>2094.4</c:v>
                </c:pt>
                <c:pt idx="3517">
                  <c:v>2094.89</c:v>
                </c:pt>
                <c:pt idx="3518">
                  <c:v>2095.37</c:v>
                </c:pt>
                <c:pt idx="3519">
                  <c:v>2095.85</c:v>
                </c:pt>
                <c:pt idx="3520">
                  <c:v>2096.33</c:v>
                </c:pt>
                <c:pt idx="3521">
                  <c:v>2096.82</c:v>
                </c:pt>
                <c:pt idx="3522">
                  <c:v>2097.3</c:v>
                </c:pt>
                <c:pt idx="3523">
                  <c:v>2097.78</c:v>
                </c:pt>
                <c:pt idx="3524">
                  <c:v>2098.26</c:v>
                </c:pt>
                <c:pt idx="3525">
                  <c:v>2098.74</c:v>
                </c:pt>
                <c:pt idx="3526">
                  <c:v>2099.23</c:v>
                </c:pt>
                <c:pt idx="3527">
                  <c:v>2099.71</c:v>
                </c:pt>
                <c:pt idx="3528">
                  <c:v>2100.19</c:v>
                </c:pt>
                <c:pt idx="3529">
                  <c:v>2100.67</c:v>
                </c:pt>
                <c:pt idx="3530">
                  <c:v>2101.15</c:v>
                </c:pt>
                <c:pt idx="3531">
                  <c:v>2101.64</c:v>
                </c:pt>
                <c:pt idx="3532">
                  <c:v>2102.12</c:v>
                </c:pt>
                <c:pt idx="3533">
                  <c:v>2102.6</c:v>
                </c:pt>
                <c:pt idx="3534">
                  <c:v>2103.08</c:v>
                </c:pt>
                <c:pt idx="3535">
                  <c:v>2103.57</c:v>
                </c:pt>
                <c:pt idx="3536">
                  <c:v>2104.05</c:v>
                </c:pt>
                <c:pt idx="3537">
                  <c:v>2104.53</c:v>
                </c:pt>
                <c:pt idx="3538">
                  <c:v>2105.01</c:v>
                </c:pt>
                <c:pt idx="3539">
                  <c:v>2105.49</c:v>
                </c:pt>
                <c:pt idx="3540">
                  <c:v>2105.98</c:v>
                </c:pt>
                <c:pt idx="3541">
                  <c:v>2106.46</c:v>
                </c:pt>
                <c:pt idx="3542">
                  <c:v>2106.94</c:v>
                </c:pt>
                <c:pt idx="3543">
                  <c:v>2107.42</c:v>
                </c:pt>
                <c:pt idx="3544">
                  <c:v>2107.9</c:v>
                </c:pt>
                <c:pt idx="3545">
                  <c:v>2108.39</c:v>
                </c:pt>
                <c:pt idx="3546">
                  <c:v>2108.87</c:v>
                </c:pt>
                <c:pt idx="3547">
                  <c:v>2109.35</c:v>
                </c:pt>
                <c:pt idx="3548">
                  <c:v>2109.83</c:v>
                </c:pt>
                <c:pt idx="3549">
                  <c:v>2110.32</c:v>
                </c:pt>
                <c:pt idx="3550">
                  <c:v>2110.8</c:v>
                </c:pt>
                <c:pt idx="3551">
                  <c:v>2111.28</c:v>
                </c:pt>
                <c:pt idx="3552">
                  <c:v>2111.76</c:v>
                </c:pt>
                <c:pt idx="3553">
                  <c:v>2112.24</c:v>
                </c:pt>
                <c:pt idx="3554">
                  <c:v>2112.73</c:v>
                </c:pt>
                <c:pt idx="3555">
                  <c:v>2113.21</c:v>
                </c:pt>
                <c:pt idx="3556">
                  <c:v>2113.69</c:v>
                </c:pt>
                <c:pt idx="3557">
                  <c:v>2114.17</c:v>
                </c:pt>
                <c:pt idx="3558">
                  <c:v>2114.65</c:v>
                </c:pt>
                <c:pt idx="3559">
                  <c:v>2115.14</c:v>
                </c:pt>
                <c:pt idx="3560">
                  <c:v>2115.62</c:v>
                </c:pt>
                <c:pt idx="3561">
                  <c:v>2116.1</c:v>
                </c:pt>
                <c:pt idx="3562">
                  <c:v>2116.58</c:v>
                </c:pt>
                <c:pt idx="3563">
                  <c:v>2117.07</c:v>
                </c:pt>
                <c:pt idx="3564">
                  <c:v>2117.55</c:v>
                </c:pt>
                <c:pt idx="3565">
                  <c:v>2118.03</c:v>
                </c:pt>
                <c:pt idx="3566">
                  <c:v>2118.51</c:v>
                </c:pt>
                <c:pt idx="3567">
                  <c:v>2118.99</c:v>
                </c:pt>
                <c:pt idx="3568">
                  <c:v>2119.48</c:v>
                </c:pt>
                <c:pt idx="3569">
                  <c:v>2119.96</c:v>
                </c:pt>
                <c:pt idx="3570">
                  <c:v>2120.44</c:v>
                </c:pt>
                <c:pt idx="3571">
                  <c:v>2120.92</c:v>
                </c:pt>
                <c:pt idx="3572">
                  <c:v>2121.4</c:v>
                </c:pt>
                <c:pt idx="3573">
                  <c:v>2121.89</c:v>
                </c:pt>
                <c:pt idx="3574">
                  <c:v>2122.37</c:v>
                </c:pt>
                <c:pt idx="3575">
                  <c:v>2122.85</c:v>
                </c:pt>
                <c:pt idx="3576">
                  <c:v>2123.33</c:v>
                </c:pt>
                <c:pt idx="3577">
                  <c:v>2123.81</c:v>
                </c:pt>
                <c:pt idx="3578">
                  <c:v>2124.3</c:v>
                </c:pt>
                <c:pt idx="3579">
                  <c:v>2124.78</c:v>
                </c:pt>
                <c:pt idx="3580">
                  <c:v>2125.26</c:v>
                </c:pt>
                <c:pt idx="3581">
                  <c:v>2125.74</c:v>
                </c:pt>
                <c:pt idx="3582">
                  <c:v>2126.23</c:v>
                </c:pt>
                <c:pt idx="3583">
                  <c:v>2126.71</c:v>
                </c:pt>
                <c:pt idx="3584">
                  <c:v>2127.19</c:v>
                </c:pt>
                <c:pt idx="3585">
                  <c:v>2127.67</c:v>
                </c:pt>
                <c:pt idx="3586">
                  <c:v>2128.15</c:v>
                </c:pt>
                <c:pt idx="3587">
                  <c:v>2128.64</c:v>
                </c:pt>
                <c:pt idx="3588">
                  <c:v>2129.12</c:v>
                </c:pt>
                <c:pt idx="3589">
                  <c:v>2129.6</c:v>
                </c:pt>
                <c:pt idx="3590">
                  <c:v>2130.08</c:v>
                </c:pt>
                <c:pt idx="3591">
                  <c:v>2130.56</c:v>
                </c:pt>
                <c:pt idx="3592">
                  <c:v>2131.05</c:v>
                </c:pt>
                <c:pt idx="3593">
                  <c:v>2131.53</c:v>
                </c:pt>
                <c:pt idx="3594">
                  <c:v>2132.01</c:v>
                </c:pt>
                <c:pt idx="3595">
                  <c:v>2132.49</c:v>
                </c:pt>
                <c:pt idx="3596">
                  <c:v>2132.98</c:v>
                </c:pt>
                <c:pt idx="3597">
                  <c:v>2133.46</c:v>
                </c:pt>
                <c:pt idx="3598">
                  <c:v>2133.94</c:v>
                </c:pt>
                <c:pt idx="3599">
                  <c:v>2134.42</c:v>
                </c:pt>
                <c:pt idx="3600">
                  <c:v>2134.9</c:v>
                </c:pt>
                <c:pt idx="3601">
                  <c:v>2135.39</c:v>
                </c:pt>
                <c:pt idx="3602">
                  <c:v>2135.87</c:v>
                </c:pt>
                <c:pt idx="3603">
                  <c:v>2136.35</c:v>
                </c:pt>
                <c:pt idx="3604">
                  <c:v>2136.83</c:v>
                </c:pt>
                <c:pt idx="3605">
                  <c:v>2137.31</c:v>
                </c:pt>
                <c:pt idx="3606">
                  <c:v>2137.8</c:v>
                </c:pt>
                <c:pt idx="3607">
                  <c:v>2138.28</c:v>
                </c:pt>
                <c:pt idx="3608">
                  <c:v>2138.76</c:v>
                </c:pt>
                <c:pt idx="3609">
                  <c:v>2139.24</c:v>
                </c:pt>
                <c:pt idx="3610">
                  <c:v>2139.73</c:v>
                </c:pt>
                <c:pt idx="3611">
                  <c:v>2140.21</c:v>
                </c:pt>
                <c:pt idx="3612">
                  <c:v>2140.69</c:v>
                </c:pt>
                <c:pt idx="3613">
                  <c:v>2141.17</c:v>
                </c:pt>
                <c:pt idx="3614">
                  <c:v>2141.65</c:v>
                </c:pt>
                <c:pt idx="3615">
                  <c:v>2142.14</c:v>
                </c:pt>
                <c:pt idx="3616">
                  <c:v>2142.62</c:v>
                </c:pt>
                <c:pt idx="3617">
                  <c:v>2143.1</c:v>
                </c:pt>
                <c:pt idx="3618">
                  <c:v>2143.58</c:v>
                </c:pt>
                <c:pt idx="3619">
                  <c:v>2144.06</c:v>
                </c:pt>
                <c:pt idx="3620">
                  <c:v>2144.55</c:v>
                </c:pt>
                <c:pt idx="3621">
                  <c:v>2145.03</c:v>
                </c:pt>
                <c:pt idx="3622">
                  <c:v>2145.51</c:v>
                </c:pt>
                <c:pt idx="3623">
                  <c:v>2145.99</c:v>
                </c:pt>
                <c:pt idx="3624">
                  <c:v>2146.48</c:v>
                </c:pt>
                <c:pt idx="3625">
                  <c:v>2146.96</c:v>
                </c:pt>
                <c:pt idx="3626">
                  <c:v>2147.44</c:v>
                </c:pt>
                <c:pt idx="3627">
                  <c:v>2147.92</c:v>
                </c:pt>
                <c:pt idx="3628">
                  <c:v>2148.4</c:v>
                </c:pt>
                <c:pt idx="3629">
                  <c:v>2148.89</c:v>
                </c:pt>
                <c:pt idx="3630">
                  <c:v>2149.37</c:v>
                </c:pt>
                <c:pt idx="3631">
                  <c:v>2149.85</c:v>
                </c:pt>
                <c:pt idx="3632">
                  <c:v>2150.33</c:v>
                </c:pt>
                <c:pt idx="3633">
                  <c:v>2150.81</c:v>
                </c:pt>
                <c:pt idx="3634">
                  <c:v>2151.3</c:v>
                </c:pt>
                <c:pt idx="3635">
                  <c:v>2151.78</c:v>
                </c:pt>
                <c:pt idx="3636">
                  <c:v>2152.26</c:v>
                </c:pt>
                <c:pt idx="3637">
                  <c:v>2152.74</c:v>
                </c:pt>
                <c:pt idx="3638">
                  <c:v>2153.23</c:v>
                </c:pt>
                <c:pt idx="3639">
                  <c:v>2153.71</c:v>
                </c:pt>
                <c:pt idx="3640">
                  <c:v>2154.19</c:v>
                </c:pt>
                <c:pt idx="3641">
                  <c:v>2154.67</c:v>
                </c:pt>
                <c:pt idx="3642">
                  <c:v>2155.15</c:v>
                </c:pt>
                <c:pt idx="3643">
                  <c:v>2155.64</c:v>
                </c:pt>
                <c:pt idx="3644">
                  <c:v>2156.12</c:v>
                </c:pt>
                <c:pt idx="3645">
                  <c:v>2156.6</c:v>
                </c:pt>
                <c:pt idx="3646">
                  <c:v>2157.08</c:v>
                </c:pt>
                <c:pt idx="3647">
                  <c:v>2157.56</c:v>
                </c:pt>
                <c:pt idx="3648">
                  <c:v>2158.05</c:v>
                </c:pt>
                <c:pt idx="3649">
                  <c:v>2158.53</c:v>
                </c:pt>
                <c:pt idx="3650">
                  <c:v>2159.01</c:v>
                </c:pt>
                <c:pt idx="3651">
                  <c:v>2159.49</c:v>
                </c:pt>
                <c:pt idx="3652">
                  <c:v>2159.98</c:v>
                </c:pt>
                <c:pt idx="3653">
                  <c:v>2160.46</c:v>
                </c:pt>
                <c:pt idx="3654">
                  <c:v>2160.94</c:v>
                </c:pt>
                <c:pt idx="3655">
                  <c:v>2161.42</c:v>
                </c:pt>
                <c:pt idx="3656">
                  <c:v>2161.9</c:v>
                </c:pt>
                <c:pt idx="3657">
                  <c:v>2162.39</c:v>
                </c:pt>
                <c:pt idx="3658">
                  <c:v>2162.87</c:v>
                </c:pt>
                <c:pt idx="3659">
                  <c:v>2163.35</c:v>
                </c:pt>
                <c:pt idx="3660">
                  <c:v>2163.83</c:v>
                </c:pt>
                <c:pt idx="3661">
                  <c:v>2164.31</c:v>
                </c:pt>
                <c:pt idx="3662">
                  <c:v>2164.8</c:v>
                </c:pt>
                <c:pt idx="3663">
                  <c:v>2165.28</c:v>
                </c:pt>
                <c:pt idx="3664">
                  <c:v>2165.76</c:v>
                </c:pt>
                <c:pt idx="3665">
                  <c:v>2166.24</c:v>
                </c:pt>
                <c:pt idx="3666">
                  <c:v>2166.73</c:v>
                </c:pt>
                <c:pt idx="3667">
                  <c:v>2167.21</c:v>
                </c:pt>
                <c:pt idx="3668">
                  <c:v>2167.69</c:v>
                </c:pt>
                <c:pt idx="3669">
                  <c:v>2168.17</c:v>
                </c:pt>
                <c:pt idx="3670">
                  <c:v>2168.65</c:v>
                </c:pt>
                <c:pt idx="3671">
                  <c:v>2169.14</c:v>
                </c:pt>
                <c:pt idx="3672">
                  <c:v>2169.62</c:v>
                </c:pt>
                <c:pt idx="3673">
                  <c:v>2170.1</c:v>
                </c:pt>
                <c:pt idx="3674">
                  <c:v>2170.58</c:v>
                </c:pt>
                <c:pt idx="3675">
                  <c:v>2171.06</c:v>
                </c:pt>
                <c:pt idx="3676">
                  <c:v>2171.55</c:v>
                </c:pt>
                <c:pt idx="3677">
                  <c:v>2172.03</c:v>
                </c:pt>
                <c:pt idx="3678">
                  <c:v>2172.51</c:v>
                </c:pt>
                <c:pt idx="3679">
                  <c:v>2172.99</c:v>
                </c:pt>
                <c:pt idx="3680">
                  <c:v>2173.48</c:v>
                </c:pt>
                <c:pt idx="3681">
                  <c:v>2173.96</c:v>
                </c:pt>
                <c:pt idx="3682">
                  <c:v>2174.44</c:v>
                </c:pt>
                <c:pt idx="3683">
                  <c:v>2174.92</c:v>
                </c:pt>
                <c:pt idx="3684">
                  <c:v>2175.4</c:v>
                </c:pt>
                <c:pt idx="3685">
                  <c:v>2175.89</c:v>
                </c:pt>
                <c:pt idx="3686">
                  <c:v>2176.37</c:v>
                </c:pt>
                <c:pt idx="3687">
                  <c:v>2176.85</c:v>
                </c:pt>
                <c:pt idx="3688">
                  <c:v>2177.33</c:v>
                </c:pt>
                <c:pt idx="3689">
                  <c:v>2177.81</c:v>
                </c:pt>
                <c:pt idx="3690">
                  <c:v>2178.3</c:v>
                </c:pt>
                <c:pt idx="3691">
                  <c:v>2178.78</c:v>
                </c:pt>
                <c:pt idx="3692">
                  <c:v>2179.26</c:v>
                </c:pt>
                <c:pt idx="3693">
                  <c:v>2179.74</c:v>
                </c:pt>
                <c:pt idx="3694">
                  <c:v>2180.23</c:v>
                </c:pt>
                <c:pt idx="3695">
                  <c:v>2180.71</c:v>
                </c:pt>
                <c:pt idx="3696">
                  <c:v>2181.19</c:v>
                </c:pt>
                <c:pt idx="3697">
                  <c:v>2181.67</c:v>
                </c:pt>
                <c:pt idx="3698">
                  <c:v>2182.15</c:v>
                </c:pt>
                <c:pt idx="3699">
                  <c:v>2182.64</c:v>
                </c:pt>
                <c:pt idx="3700">
                  <c:v>2183.12</c:v>
                </c:pt>
                <c:pt idx="3701">
                  <c:v>2183.6</c:v>
                </c:pt>
                <c:pt idx="3702">
                  <c:v>2184.08</c:v>
                </c:pt>
                <c:pt idx="3703">
                  <c:v>2184.56</c:v>
                </c:pt>
                <c:pt idx="3704">
                  <c:v>2185.05</c:v>
                </c:pt>
                <c:pt idx="3705">
                  <c:v>2185.53</c:v>
                </c:pt>
                <c:pt idx="3706">
                  <c:v>2186.01</c:v>
                </c:pt>
                <c:pt idx="3707">
                  <c:v>2186.49</c:v>
                </c:pt>
                <c:pt idx="3708">
                  <c:v>2186.98</c:v>
                </c:pt>
                <c:pt idx="3709">
                  <c:v>2187.46</c:v>
                </c:pt>
                <c:pt idx="3710">
                  <c:v>2187.94</c:v>
                </c:pt>
                <c:pt idx="3711">
                  <c:v>2188.42</c:v>
                </c:pt>
                <c:pt idx="3712">
                  <c:v>2188.9</c:v>
                </c:pt>
                <c:pt idx="3713">
                  <c:v>2189.39</c:v>
                </c:pt>
                <c:pt idx="3714">
                  <c:v>2189.87</c:v>
                </c:pt>
                <c:pt idx="3715">
                  <c:v>2190.35</c:v>
                </c:pt>
                <c:pt idx="3716">
                  <c:v>2190.83</c:v>
                </c:pt>
                <c:pt idx="3717">
                  <c:v>2191.31</c:v>
                </c:pt>
                <c:pt idx="3718">
                  <c:v>2191.8</c:v>
                </c:pt>
                <c:pt idx="3719">
                  <c:v>2192.28</c:v>
                </c:pt>
                <c:pt idx="3720">
                  <c:v>2192.76</c:v>
                </c:pt>
                <c:pt idx="3721">
                  <c:v>2193.24</c:v>
                </c:pt>
                <c:pt idx="3722">
                  <c:v>2193.72</c:v>
                </c:pt>
                <c:pt idx="3723">
                  <c:v>2194.21</c:v>
                </c:pt>
                <c:pt idx="3724">
                  <c:v>2194.69</c:v>
                </c:pt>
                <c:pt idx="3725">
                  <c:v>2195.17</c:v>
                </c:pt>
                <c:pt idx="3726">
                  <c:v>2195.65</c:v>
                </c:pt>
                <c:pt idx="3727">
                  <c:v>2196.14</c:v>
                </c:pt>
                <c:pt idx="3728">
                  <c:v>2196.62</c:v>
                </c:pt>
                <c:pt idx="3729">
                  <c:v>2197.1</c:v>
                </c:pt>
                <c:pt idx="3730">
                  <c:v>2197.58</c:v>
                </c:pt>
                <c:pt idx="3731">
                  <c:v>2198.06</c:v>
                </c:pt>
                <c:pt idx="3732">
                  <c:v>2198.55</c:v>
                </c:pt>
                <c:pt idx="3733">
                  <c:v>2199.03</c:v>
                </c:pt>
                <c:pt idx="3734">
                  <c:v>2199.51</c:v>
                </c:pt>
                <c:pt idx="3735">
                  <c:v>2199.99</c:v>
                </c:pt>
                <c:pt idx="3736">
                  <c:v>2200.47</c:v>
                </c:pt>
                <c:pt idx="3737">
                  <c:v>2200.96</c:v>
                </c:pt>
                <c:pt idx="3738">
                  <c:v>2201.44</c:v>
                </c:pt>
                <c:pt idx="3739">
                  <c:v>2201.92</c:v>
                </c:pt>
                <c:pt idx="3740">
                  <c:v>2202.4</c:v>
                </c:pt>
                <c:pt idx="3741">
                  <c:v>2202.89</c:v>
                </c:pt>
                <c:pt idx="3742">
                  <c:v>2203.37</c:v>
                </c:pt>
                <c:pt idx="3743">
                  <c:v>2203.85</c:v>
                </c:pt>
                <c:pt idx="3744">
                  <c:v>2204.33</c:v>
                </c:pt>
                <c:pt idx="3745">
                  <c:v>2204.81</c:v>
                </c:pt>
                <c:pt idx="3746">
                  <c:v>2205.3</c:v>
                </c:pt>
                <c:pt idx="3747">
                  <c:v>2205.78</c:v>
                </c:pt>
                <c:pt idx="3748">
                  <c:v>2206.26</c:v>
                </c:pt>
                <c:pt idx="3749">
                  <c:v>2206.74</c:v>
                </c:pt>
                <c:pt idx="3750">
                  <c:v>2207.22</c:v>
                </c:pt>
                <c:pt idx="3751">
                  <c:v>2207.71</c:v>
                </c:pt>
                <c:pt idx="3752">
                  <c:v>2208.19</c:v>
                </c:pt>
                <c:pt idx="3753">
                  <c:v>2208.67</c:v>
                </c:pt>
                <c:pt idx="3754">
                  <c:v>2209.15</c:v>
                </c:pt>
                <c:pt idx="3755">
                  <c:v>2209.64</c:v>
                </c:pt>
                <c:pt idx="3756">
                  <c:v>2210.12</c:v>
                </c:pt>
                <c:pt idx="3757">
                  <c:v>2210.6</c:v>
                </c:pt>
                <c:pt idx="3758">
                  <c:v>2211.08</c:v>
                </c:pt>
                <c:pt idx="3759">
                  <c:v>2211.56</c:v>
                </c:pt>
                <c:pt idx="3760">
                  <c:v>2212.05</c:v>
                </c:pt>
                <c:pt idx="3761">
                  <c:v>2212.53</c:v>
                </c:pt>
                <c:pt idx="3762">
                  <c:v>2213.01</c:v>
                </c:pt>
                <c:pt idx="3763">
                  <c:v>2213.49</c:v>
                </c:pt>
                <c:pt idx="3764">
                  <c:v>2213.97</c:v>
                </c:pt>
                <c:pt idx="3765">
                  <c:v>2214.46</c:v>
                </c:pt>
                <c:pt idx="3766">
                  <c:v>2214.94</c:v>
                </c:pt>
                <c:pt idx="3767">
                  <c:v>2215.42</c:v>
                </c:pt>
                <c:pt idx="3768">
                  <c:v>2215.9</c:v>
                </c:pt>
                <c:pt idx="3769">
                  <c:v>2216.39</c:v>
                </c:pt>
                <c:pt idx="3770">
                  <c:v>2216.87</c:v>
                </c:pt>
                <c:pt idx="3771">
                  <c:v>2217.35</c:v>
                </c:pt>
                <c:pt idx="3772">
                  <c:v>2217.83</c:v>
                </c:pt>
                <c:pt idx="3773">
                  <c:v>2218.31</c:v>
                </c:pt>
                <c:pt idx="3774">
                  <c:v>2218.8</c:v>
                </c:pt>
                <c:pt idx="3775">
                  <c:v>2219.28</c:v>
                </c:pt>
                <c:pt idx="3776">
                  <c:v>2219.76</c:v>
                </c:pt>
                <c:pt idx="3777">
                  <c:v>2220.24</c:v>
                </c:pt>
                <c:pt idx="3778">
                  <c:v>2220.72</c:v>
                </c:pt>
                <c:pt idx="3779">
                  <c:v>2221.21</c:v>
                </c:pt>
                <c:pt idx="3780">
                  <c:v>2221.69</c:v>
                </c:pt>
                <c:pt idx="3781">
                  <c:v>2222.17</c:v>
                </c:pt>
                <c:pt idx="3782">
                  <c:v>2222.65</c:v>
                </c:pt>
                <c:pt idx="3783">
                  <c:v>2223.14</c:v>
                </c:pt>
                <c:pt idx="3784">
                  <c:v>2223.62</c:v>
                </c:pt>
                <c:pt idx="3785">
                  <c:v>2224.1</c:v>
                </c:pt>
                <c:pt idx="3786">
                  <c:v>2224.58</c:v>
                </c:pt>
                <c:pt idx="3787">
                  <c:v>2225.06</c:v>
                </c:pt>
                <c:pt idx="3788">
                  <c:v>2225.55</c:v>
                </c:pt>
                <c:pt idx="3789">
                  <c:v>2226.03</c:v>
                </c:pt>
                <c:pt idx="3790">
                  <c:v>2226.51</c:v>
                </c:pt>
                <c:pt idx="3791">
                  <c:v>2226.99</c:v>
                </c:pt>
                <c:pt idx="3792">
                  <c:v>2227.47</c:v>
                </c:pt>
                <c:pt idx="3793">
                  <c:v>2227.96</c:v>
                </c:pt>
                <c:pt idx="3794">
                  <c:v>2228.44</c:v>
                </c:pt>
                <c:pt idx="3795">
                  <c:v>2228.92</c:v>
                </c:pt>
                <c:pt idx="3796">
                  <c:v>2229.4</c:v>
                </c:pt>
                <c:pt idx="3797">
                  <c:v>2229.89</c:v>
                </c:pt>
                <c:pt idx="3798">
                  <c:v>2230.37</c:v>
                </c:pt>
                <c:pt idx="3799">
                  <c:v>2230.85</c:v>
                </c:pt>
                <c:pt idx="3800">
                  <c:v>2231.33</c:v>
                </c:pt>
                <c:pt idx="3801">
                  <c:v>2231.81</c:v>
                </c:pt>
                <c:pt idx="3802">
                  <c:v>2232.3</c:v>
                </c:pt>
                <c:pt idx="3803">
                  <c:v>2232.78</c:v>
                </c:pt>
                <c:pt idx="3804">
                  <c:v>2233.26</c:v>
                </c:pt>
                <c:pt idx="3805">
                  <c:v>2233.74</c:v>
                </c:pt>
                <c:pt idx="3806">
                  <c:v>2234.22</c:v>
                </c:pt>
                <c:pt idx="3807">
                  <c:v>2234.71</c:v>
                </c:pt>
                <c:pt idx="3808">
                  <c:v>2235.19</c:v>
                </c:pt>
                <c:pt idx="3809">
                  <c:v>2235.67</c:v>
                </c:pt>
                <c:pt idx="3810">
                  <c:v>2236.15</c:v>
                </c:pt>
                <c:pt idx="3811">
                  <c:v>2236.64</c:v>
                </c:pt>
                <c:pt idx="3812">
                  <c:v>2237.12</c:v>
                </c:pt>
                <c:pt idx="3813">
                  <c:v>2237.6</c:v>
                </c:pt>
                <c:pt idx="3814">
                  <c:v>2238.08</c:v>
                </c:pt>
                <c:pt idx="3815">
                  <c:v>2238.56</c:v>
                </c:pt>
                <c:pt idx="3816">
                  <c:v>2239.05</c:v>
                </c:pt>
                <c:pt idx="3817">
                  <c:v>2239.53</c:v>
                </c:pt>
                <c:pt idx="3818">
                  <c:v>2240.01</c:v>
                </c:pt>
                <c:pt idx="3819">
                  <c:v>2240.49</c:v>
                </c:pt>
                <c:pt idx="3820">
                  <c:v>2240.97</c:v>
                </c:pt>
                <c:pt idx="3821">
                  <c:v>2241.46</c:v>
                </c:pt>
                <c:pt idx="3822">
                  <c:v>2241.94</c:v>
                </c:pt>
                <c:pt idx="3823">
                  <c:v>2242.42</c:v>
                </c:pt>
                <c:pt idx="3824">
                  <c:v>2242.9</c:v>
                </c:pt>
                <c:pt idx="3825">
                  <c:v>2243.39</c:v>
                </c:pt>
                <c:pt idx="3826">
                  <c:v>2243.87</c:v>
                </c:pt>
                <c:pt idx="3827">
                  <c:v>2244.35</c:v>
                </c:pt>
                <c:pt idx="3828">
                  <c:v>2244.83</c:v>
                </c:pt>
                <c:pt idx="3829">
                  <c:v>2245.31</c:v>
                </c:pt>
                <c:pt idx="3830">
                  <c:v>2245.8</c:v>
                </c:pt>
                <c:pt idx="3831">
                  <c:v>2246.28</c:v>
                </c:pt>
                <c:pt idx="3832">
                  <c:v>2246.76</c:v>
                </c:pt>
                <c:pt idx="3833">
                  <c:v>2247.24</c:v>
                </c:pt>
                <c:pt idx="3834">
                  <c:v>2247.72</c:v>
                </c:pt>
                <c:pt idx="3835">
                  <c:v>2248.21</c:v>
                </c:pt>
                <c:pt idx="3836">
                  <c:v>2248.69</c:v>
                </c:pt>
                <c:pt idx="3837">
                  <c:v>2249.17</c:v>
                </c:pt>
                <c:pt idx="3838">
                  <c:v>2249.65</c:v>
                </c:pt>
                <c:pt idx="3839">
                  <c:v>2250.14</c:v>
                </c:pt>
                <c:pt idx="3840">
                  <c:v>2250.62</c:v>
                </c:pt>
                <c:pt idx="3841">
                  <c:v>2251.1</c:v>
                </c:pt>
                <c:pt idx="3842">
                  <c:v>2251.58</c:v>
                </c:pt>
                <c:pt idx="3843">
                  <c:v>2252.06</c:v>
                </c:pt>
                <c:pt idx="3844">
                  <c:v>2252.55</c:v>
                </c:pt>
                <c:pt idx="3845">
                  <c:v>2253.03</c:v>
                </c:pt>
                <c:pt idx="3846">
                  <c:v>2253.51</c:v>
                </c:pt>
                <c:pt idx="3847">
                  <c:v>2253.99</c:v>
                </c:pt>
                <c:pt idx="3848">
                  <c:v>2254.47</c:v>
                </c:pt>
                <c:pt idx="3849">
                  <c:v>2254.96</c:v>
                </c:pt>
                <c:pt idx="3850">
                  <c:v>2255.44</c:v>
                </c:pt>
                <c:pt idx="3851">
                  <c:v>2255.92</c:v>
                </c:pt>
                <c:pt idx="3852">
                  <c:v>2256.4</c:v>
                </c:pt>
                <c:pt idx="3853">
                  <c:v>2256.89</c:v>
                </c:pt>
                <c:pt idx="3854">
                  <c:v>2257.37</c:v>
                </c:pt>
                <c:pt idx="3855">
                  <c:v>2257.85</c:v>
                </c:pt>
                <c:pt idx="3856">
                  <c:v>2258.33</c:v>
                </c:pt>
                <c:pt idx="3857">
                  <c:v>2258.81</c:v>
                </c:pt>
                <c:pt idx="3858">
                  <c:v>2259.3</c:v>
                </c:pt>
                <c:pt idx="3859">
                  <c:v>2259.78</c:v>
                </c:pt>
                <c:pt idx="3860">
                  <c:v>2260.26</c:v>
                </c:pt>
                <c:pt idx="3861">
                  <c:v>2260.74</c:v>
                </c:pt>
                <c:pt idx="3862">
                  <c:v>2261.22</c:v>
                </c:pt>
                <c:pt idx="3863">
                  <c:v>2261.71</c:v>
                </c:pt>
                <c:pt idx="3864">
                  <c:v>2262.19</c:v>
                </c:pt>
                <c:pt idx="3865">
                  <c:v>2262.67</c:v>
                </c:pt>
                <c:pt idx="3866">
                  <c:v>2263.15</c:v>
                </c:pt>
                <c:pt idx="3867">
                  <c:v>2263.63</c:v>
                </c:pt>
                <c:pt idx="3868">
                  <c:v>2264.12</c:v>
                </c:pt>
                <c:pt idx="3869">
                  <c:v>2264.6</c:v>
                </c:pt>
                <c:pt idx="3870">
                  <c:v>2265.08</c:v>
                </c:pt>
                <c:pt idx="3871">
                  <c:v>2265.56</c:v>
                </c:pt>
                <c:pt idx="3872">
                  <c:v>2266.05</c:v>
                </c:pt>
                <c:pt idx="3873">
                  <c:v>2266.53</c:v>
                </c:pt>
                <c:pt idx="3874">
                  <c:v>2267.01</c:v>
                </c:pt>
                <c:pt idx="3875">
                  <c:v>2267.49</c:v>
                </c:pt>
                <c:pt idx="3876">
                  <c:v>2267.97</c:v>
                </c:pt>
                <c:pt idx="3877">
                  <c:v>2268.46</c:v>
                </c:pt>
                <c:pt idx="3878">
                  <c:v>2268.94</c:v>
                </c:pt>
                <c:pt idx="3879">
                  <c:v>2269.42</c:v>
                </c:pt>
                <c:pt idx="3880">
                  <c:v>2269.9</c:v>
                </c:pt>
                <c:pt idx="3881">
                  <c:v>2270.38</c:v>
                </c:pt>
                <c:pt idx="3882">
                  <c:v>2270.87</c:v>
                </c:pt>
                <c:pt idx="3883">
                  <c:v>2271.35</c:v>
                </c:pt>
                <c:pt idx="3884">
                  <c:v>2271.83</c:v>
                </c:pt>
                <c:pt idx="3885">
                  <c:v>2272.31</c:v>
                </c:pt>
                <c:pt idx="3886">
                  <c:v>2272.8</c:v>
                </c:pt>
                <c:pt idx="3887">
                  <c:v>2273.28</c:v>
                </c:pt>
                <c:pt idx="3888">
                  <c:v>2273.76</c:v>
                </c:pt>
                <c:pt idx="3889">
                  <c:v>2274.24</c:v>
                </c:pt>
                <c:pt idx="3890">
                  <c:v>2274.72</c:v>
                </c:pt>
                <c:pt idx="3891">
                  <c:v>2275.21</c:v>
                </c:pt>
                <c:pt idx="3892">
                  <c:v>2275.69</c:v>
                </c:pt>
                <c:pt idx="3893">
                  <c:v>2276.17</c:v>
                </c:pt>
                <c:pt idx="3894">
                  <c:v>2276.65</c:v>
                </c:pt>
                <c:pt idx="3895">
                  <c:v>2277.13</c:v>
                </c:pt>
                <c:pt idx="3896">
                  <c:v>2277.62</c:v>
                </c:pt>
                <c:pt idx="3897">
                  <c:v>2278.1</c:v>
                </c:pt>
                <c:pt idx="3898">
                  <c:v>2278.58</c:v>
                </c:pt>
                <c:pt idx="3899">
                  <c:v>2279.06</c:v>
                </c:pt>
                <c:pt idx="3900">
                  <c:v>2279.55</c:v>
                </c:pt>
                <c:pt idx="3901">
                  <c:v>2280.03</c:v>
                </c:pt>
                <c:pt idx="3902">
                  <c:v>2280.51</c:v>
                </c:pt>
                <c:pt idx="3903">
                  <c:v>2280.99</c:v>
                </c:pt>
                <c:pt idx="3904">
                  <c:v>2281.47</c:v>
                </c:pt>
                <c:pt idx="3905">
                  <c:v>2281.96</c:v>
                </c:pt>
                <c:pt idx="3906">
                  <c:v>2282.44</c:v>
                </c:pt>
                <c:pt idx="3907">
                  <c:v>2282.92</c:v>
                </c:pt>
                <c:pt idx="3908">
                  <c:v>2283.4</c:v>
                </c:pt>
                <c:pt idx="3909">
                  <c:v>2283.88</c:v>
                </c:pt>
                <c:pt idx="3910">
                  <c:v>2284.37</c:v>
                </c:pt>
                <c:pt idx="3911">
                  <c:v>2284.85</c:v>
                </c:pt>
                <c:pt idx="3912">
                  <c:v>2285.33</c:v>
                </c:pt>
                <c:pt idx="3913">
                  <c:v>2285.81</c:v>
                </c:pt>
                <c:pt idx="3914">
                  <c:v>2286.3</c:v>
                </c:pt>
                <c:pt idx="3915">
                  <c:v>2286.78</c:v>
                </c:pt>
                <c:pt idx="3916">
                  <c:v>2287.26</c:v>
                </c:pt>
                <c:pt idx="3917">
                  <c:v>2287.74</c:v>
                </c:pt>
                <c:pt idx="3918">
                  <c:v>2288.22</c:v>
                </c:pt>
                <c:pt idx="3919">
                  <c:v>2288.71</c:v>
                </c:pt>
                <c:pt idx="3920">
                  <c:v>2289.19</c:v>
                </c:pt>
                <c:pt idx="3921">
                  <c:v>2289.67</c:v>
                </c:pt>
                <c:pt idx="3922">
                  <c:v>2290.15</c:v>
                </c:pt>
                <c:pt idx="3923">
                  <c:v>2290.63</c:v>
                </c:pt>
                <c:pt idx="3924">
                  <c:v>2291.12</c:v>
                </c:pt>
                <c:pt idx="3925">
                  <c:v>2291.6</c:v>
                </c:pt>
                <c:pt idx="3926">
                  <c:v>2292.08</c:v>
                </c:pt>
                <c:pt idx="3927">
                  <c:v>2292.56</c:v>
                </c:pt>
                <c:pt idx="3928">
                  <c:v>2293.05</c:v>
                </c:pt>
                <c:pt idx="3929">
                  <c:v>2293.53</c:v>
                </c:pt>
                <c:pt idx="3930">
                  <c:v>2294.01</c:v>
                </c:pt>
                <c:pt idx="3931">
                  <c:v>2294.49</c:v>
                </c:pt>
                <c:pt idx="3932">
                  <c:v>2294.97</c:v>
                </c:pt>
                <c:pt idx="3933">
                  <c:v>2295.46</c:v>
                </c:pt>
                <c:pt idx="3934">
                  <c:v>2295.94</c:v>
                </c:pt>
                <c:pt idx="3935">
                  <c:v>2296.42</c:v>
                </c:pt>
                <c:pt idx="3936">
                  <c:v>2296.9</c:v>
                </c:pt>
                <c:pt idx="3937">
                  <c:v>2297.38</c:v>
                </c:pt>
                <c:pt idx="3938">
                  <c:v>2297.87</c:v>
                </c:pt>
                <c:pt idx="3939">
                  <c:v>2298.35</c:v>
                </c:pt>
                <c:pt idx="3940">
                  <c:v>2298.83</c:v>
                </c:pt>
                <c:pt idx="3941">
                  <c:v>2299.31</c:v>
                </c:pt>
                <c:pt idx="3942">
                  <c:v>2299.8</c:v>
                </c:pt>
                <c:pt idx="3943">
                  <c:v>2300.28</c:v>
                </c:pt>
                <c:pt idx="3944">
                  <c:v>2300.76</c:v>
                </c:pt>
                <c:pt idx="3945">
                  <c:v>2301.24</c:v>
                </c:pt>
                <c:pt idx="3946">
                  <c:v>2301.72</c:v>
                </c:pt>
                <c:pt idx="3947">
                  <c:v>2302.21</c:v>
                </c:pt>
                <c:pt idx="3948">
                  <c:v>2302.69</c:v>
                </c:pt>
                <c:pt idx="3949">
                  <c:v>2303.17</c:v>
                </c:pt>
                <c:pt idx="3950">
                  <c:v>2303.65</c:v>
                </c:pt>
                <c:pt idx="3951">
                  <c:v>2304.13</c:v>
                </c:pt>
                <c:pt idx="3952">
                  <c:v>2304.62</c:v>
                </c:pt>
                <c:pt idx="3953">
                  <c:v>2305.1</c:v>
                </c:pt>
                <c:pt idx="3954">
                  <c:v>2305.58</c:v>
                </c:pt>
                <c:pt idx="3955">
                  <c:v>2306.06</c:v>
                </c:pt>
                <c:pt idx="3956">
                  <c:v>2306.55</c:v>
                </c:pt>
                <c:pt idx="3957">
                  <c:v>2307.03</c:v>
                </c:pt>
                <c:pt idx="3958">
                  <c:v>2307.51</c:v>
                </c:pt>
                <c:pt idx="3959">
                  <c:v>2307.99</c:v>
                </c:pt>
                <c:pt idx="3960">
                  <c:v>2308.47</c:v>
                </c:pt>
                <c:pt idx="3961">
                  <c:v>2308.96</c:v>
                </c:pt>
                <c:pt idx="3962">
                  <c:v>2309.44</c:v>
                </c:pt>
                <c:pt idx="3963">
                  <c:v>2309.92</c:v>
                </c:pt>
                <c:pt idx="3964">
                  <c:v>2310.4</c:v>
                </c:pt>
                <c:pt idx="3965">
                  <c:v>2310.88</c:v>
                </c:pt>
                <c:pt idx="3966">
                  <c:v>2311.37</c:v>
                </c:pt>
                <c:pt idx="3967">
                  <c:v>2311.85</c:v>
                </c:pt>
                <c:pt idx="3968">
                  <c:v>2312.33</c:v>
                </c:pt>
                <c:pt idx="3969">
                  <c:v>2312.81</c:v>
                </c:pt>
                <c:pt idx="3970">
                  <c:v>2313.29</c:v>
                </c:pt>
                <c:pt idx="3971">
                  <c:v>2313.78</c:v>
                </c:pt>
                <c:pt idx="3972">
                  <c:v>2314.26</c:v>
                </c:pt>
                <c:pt idx="3973">
                  <c:v>2314.74</c:v>
                </c:pt>
                <c:pt idx="3974">
                  <c:v>2315.22</c:v>
                </c:pt>
                <c:pt idx="3975">
                  <c:v>2315.71</c:v>
                </c:pt>
                <c:pt idx="3976">
                  <c:v>2316.19</c:v>
                </c:pt>
                <c:pt idx="3977">
                  <c:v>2316.67</c:v>
                </c:pt>
                <c:pt idx="3978">
                  <c:v>2317.15</c:v>
                </c:pt>
                <c:pt idx="3979">
                  <c:v>2317.63</c:v>
                </c:pt>
                <c:pt idx="3980">
                  <c:v>2318.12</c:v>
                </c:pt>
                <c:pt idx="3981">
                  <c:v>2318.6</c:v>
                </c:pt>
                <c:pt idx="3982">
                  <c:v>2319.08</c:v>
                </c:pt>
                <c:pt idx="3983">
                  <c:v>2319.56</c:v>
                </c:pt>
                <c:pt idx="3984">
                  <c:v>2320.04</c:v>
                </c:pt>
                <c:pt idx="3985">
                  <c:v>2320.53</c:v>
                </c:pt>
                <c:pt idx="3986">
                  <c:v>2321.01</c:v>
                </c:pt>
                <c:pt idx="3987">
                  <c:v>2321.49</c:v>
                </c:pt>
                <c:pt idx="3988">
                  <c:v>2321.97</c:v>
                </c:pt>
                <c:pt idx="3989">
                  <c:v>2322.46</c:v>
                </c:pt>
                <c:pt idx="3990">
                  <c:v>2322.94</c:v>
                </c:pt>
                <c:pt idx="3991">
                  <c:v>2323.42</c:v>
                </c:pt>
                <c:pt idx="3992">
                  <c:v>2323.9</c:v>
                </c:pt>
                <c:pt idx="3993">
                  <c:v>2324.38</c:v>
                </c:pt>
                <c:pt idx="3994">
                  <c:v>2324.87</c:v>
                </c:pt>
                <c:pt idx="3995">
                  <c:v>2325.35</c:v>
                </c:pt>
                <c:pt idx="3996">
                  <c:v>2325.83</c:v>
                </c:pt>
                <c:pt idx="3997">
                  <c:v>2326.31</c:v>
                </c:pt>
                <c:pt idx="3998">
                  <c:v>2326.79</c:v>
                </c:pt>
                <c:pt idx="3999">
                  <c:v>2327.28</c:v>
                </c:pt>
                <c:pt idx="4000">
                  <c:v>2327.76</c:v>
                </c:pt>
                <c:pt idx="4001">
                  <c:v>2328.24</c:v>
                </c:pt>
                <c:pt idx="4002">
                  <c:v>2328.72</c:v>
                </c:pt>
                <c:pt idx="4003">
                  <c:v>2329.21</c:v>
                </c:pt>
                <c:pt idx="4004">
                  <c:v>2329.69</c:v>
                </c:pt>
                <c:pt idx="4005">
                  <c:v>2330.17</c:v>
                </c:pt>
                <c:pt idx="4006">
                  <c:v>2330.65</c:v>
                </c:pt>
                <c:pt idx="4007">
                  <c:v>2331.13</c:v>
                </c:pt>
                <c:pt idx="4008">
                  <c:v>2331.62</c:v>
                </c:pt>
                <c:pt idx="4009">
                  <c:v>2332.1</c:v>
                </c:pt>
                <c:pt idx="4010">
                  <c:v>2332.58</c:v>
                </c:pt>
                <c:pt idx="4011">
                  <c:v>2333.06</c:v>
                </c:pt>
                <c:pt idx="4012">
                  <c:v>2333.54</c:v>
                </c:pt>
                <c:pt idx="4013">
                  <c:v>2334.03</c:v>
                </c:pt>
                <c:pt idx="4014">
                  <c:v>2334.51</c:v>
                </c:pt>
                <c:pt idx="4015">
                  <c:v>2334.99</c:v>
                </c:pt>
                <c:pt idx="4016">
                  <c:v>2335.47</c:v>
                </c:pt>
                <c:pt idx="4017">
                  <c:v>2335.96</c:v>
                </c:pt>
                <c:pt idx="4018">
                  <c:v>2336.44</c:v>
                </c:pt>
                <c:pt idx="4019">
                  <c:v>2336.92</c:v>
                </c:pt>
                <c:pt idx="4020">
                  <c:v>2337.4</c:v>
                </c:pt>
                <c:pt idx="4021">
                  <c:v>2337.88</c:v>
                </c:pt>
                <c:pt idx="4022">
                  <c:v>2338.37</c:v>
                </c:pt>
                <c:pt idx="4023">
                  <c:v>2338.85</c:v>
                </c:pt>
                <c:pt idx="4024">
                  <c:v>2339.33</c:v>
                </c:pt>
                <c:pt idx="4025">
                  <c:v>2339.81</c:v>
                </c:pt>
                <c:pt idx="4026">
                  <c:v>2340.29</c:v>
                </c:pt>
                <c:pt idx="4027">
                  <c:v>2340.78</c:v>
                </c:pt>
                <c:pt idx="4028">
                  <c:v>2341.26</c:v>
                </c:pt>
                <c:pt idx="4029">
                  <c:v>2341.74</c:v>
                </c:pt>
                <c:pt idx="4030">
                  <c:v>2342.22</c:v>
                </c:pt>
                <c:pt idx="4031">
                  <c:v>2342.71</c:v>
                </c:pt>
                <c:pt idx="4032">
                  <c:v>2343.19</c:v>
                </c:pt>
                <c:pt idx="4033">
                  <c:v>2343.67</c:v>
                </c:pt>
                <c:pt idx="4034">
                  <c:v>2344.15</c:v>
                </c:pt>
                <c:pt idx="4035">
                  <c:v>2344.63</c:v>
                </c:pt>
                <c:pt idx="4036">
                  <c:v>2345.12</c:v>
                </c:pt>
                <c:pt idx="4037">
                  <c:v>2345.6</c:v>
                </c:pt>
                <c:pt idx="4038">
                  <c:v>2346.08</c:v>
                </c:pt>
                <c:pt idx="4039">
                  <c:v>2346.56</c:v>
                </c:pt>
                <c:pt idx="4040">
                  <c:v>2347.04</c:v>
                </c:pt>
                <c:pt idx="4041">
                  <c:v>2347.53</c:v>
                </c:pt>
                <c:pt idx="4042">
                  <c:v>2348.01</c:v>
                </c:pt>
                <c:pt idx="4043">
                  <c:v>2348.49</c:v>
                </c:pt>
                <c:pt idx="4044">
                  <c:v>2348.97</c:v>
                </c:pt>
                <c:pt idx="4045">
                  <c:v>2349.46</c:v>
                </c:pt>
                <c:pt idx="4046">
                  <c:v>2349.94</c:v>
                </c:pt>
                <c:pt idx="4047">
                  <c:v>2350.42</c:v>
                </c:pt>
                <c:pt idx="4048">
                  <c:v>2350.9</c:v>
                </c:pt>
                <c:pt idx="4049">
                  <c:v>2351.38</c:v>
                </c:pt>
                <c:pt idx="4050">
                  <c:v>2351.87</c:v>
                </c:pt>
                <c:pt idx="4051">
                  <c:v>2352.35</c:v>
                </c:pt>
                <c:pt idx="4052">
                  <c:v>2352.83</c:v>
                </c:pt>
                <c:pt idx="4053">
                  <c:v>2353.31</c:v>
                </c:pt>
                <c:pt idx="4054">
                  <c:v>2353.79</c:v>
                </c:pt>
                <c:pt idx="4055">
                  <c:v>2354.28</c:v>
                </c:pt>
                <c:pt idx="4056">
                  <c:v>2354.76</c:v>
                </c:pt>
                <c:pt idx="4057">
                  <c:v>2355.24</c:v>
                </c:pt>
                <c:pt idx="4058">
                  <c:v>2355.72</c:v>
                </c:pt>
                <c:pt idx="4059">
                  <c:v>2356.21</c:v>
                </c:pt>
                <c:pt idx="4060">
                  <c:v>2356.69</c:v>
                </c:pt>
                <c:pt idx="4061">
                  <c:v>2357.17</c:v>
                </c:pt>
                <c:pt idx="4062">
                  <c:v>2357.65</c:v>
                </c:pt>
                <c:pt idx="4063">
                  <c:v>2358.13</c:v>
                </c:pt>
                <c:pt idx="4064">
                  <c:v>2358.62</c:v>
                </c:pt>
                <c:pt idx="4065">
                  <c:v>2359.1</c:v>
                </c:pt>
                <c:pt idx="4066">
                  <c:v>2359.58</c:v>
                </c:pt>
                <c:pt idx="4067">
                  <c:v>2360.06</c:v>
                </c:pt>
                <c:pt idx="4068">
                  <c:v>2360.54</c:v>
                </c:pt>
                <c:pt idx="4069">
                  <c:v>2361.03</c:v>
                </c:pt>
                <c:pt idx="4070">
                  <c:v>2361.51</c:v>
                </c:pt>
                <c:pt idx="4071">
                  <c:v>2361.99</c:v>
                </c:pt>
                <c:pt idx="4072">
                  <c:v>2362.47</c:v>
                </c:pt>
                <c:pt idx="4073">
                  <c:v>2362.96</c:v>
                </c:pt>
                <c:pt idx="4074">
                  <c:v>2363.44</c:v>
                </c:pt>
                <c:pt idx="4075">
                  <c:v>2363.92</c:v>
                </c:pt>
                <c:pt idx="4076">
                  <c:v>2364.4</c:v>
                </c:pt>
                <c:pt idx="4077">
                  <c:v>2364.88</c:v>
                </c:pt>
                <c:pt idx="4078">
                  <c:v>2365.37</c:v>
                </c:pt>
                <c:pt idx="4079">
                  <c:v>2365.85</c:v>
                </c:pt>
                <c:pt idx="4080">
                  <c:v>2366.33</c:v>
                </c:pt>
                <c:pt idx="4081">
                  <c:v>2366.81</c:v>
                </c:pt>
                <c:pt idx="4082">
                  <c:v>2367.29</c:v>
                </c:pt>
                <c:pt idx="4083">
                  <c:v>2367.78</c:v>
                </c:pt>
                <c:pt idx="4084">
                  <c:v>2368.26</c:v>
                </c:pt>
                <c:pt idx="4085">
                  <c:v>2368.74</c:v>
                </c:pt>
                <c:pt idx="4086">
                  <c:v>2369.22</c:v>
                </c:pt>
                <c:pt idx="4087">
                  <c:v>2369.71</c:v>
                </c:pt>
                <c:pt idx="4088">
                  <c:v>2370.19</c:v>
                </c:pt>
                <c:pt idx="4089">
                  <c:v>2370.67</c:v>
                </c:pt>
                <c:pt idx="4090">
                  <c:v>2371.15</c:v>
                </c:pt>
                <c:pt idx="4091">
                  <c:v>2371.63</c:v>
                </c:pt>
                <c:pt idx="4092">
                  <c:v>2372.12</c:v>
                </c:pt>
                <c:pt idx="4093">
                  <c:v>2372.6</c:v>
                </c:pt>
                <c:pt idx="4094">
                  <c:v>2373.08</c:v>
                </c:pt>
                <c:pt idx="4095">
                  <c:v>2373.56</c:v>
                </c:pt>
                <c:pt idx="4096">
                  <c:v>2374.04</c:v>
                </c:pt>
                <c:pt idx="4097">
                  <c:v>2374.53</c:v>
                </c:pt>
                <c:pt idx="4098">
                  <c:v>2375.01</c:v>
                </c:pt>
                <c:pt idx="4099">
                  <c:v>2375.49</c:v>
                </c:pt>
                <c:pt idx="4100">
                  <c:v>2375.97</c:v>
                </c:pt>
                <c:pt idx="4101">
                  <c:v>2376.46</c:v>
                </c:pt>
                <c:pt idx="4102">
                  <c:v>2376.94</c:v>
                </c:pt>
                <c:pt idx="4103">
                  <c:v>2377.42</c:v>
                </c:pt>
                <c:pt idx="4104">
                  <c:v>2377.9</c:v>
                </c:pt>
                <c:pt idx="4105">
                  <c:v>2378.38</c:v>
                </c:pt>
                <c:pt idx="4106">
                  <c:v>2378.87</c:v>
                </c:pt>
                <c:pt idx="4107">
                  <c:v>2379.35</c:v>
                </c:pt>
                <c:pt idx="4108">
                  <c:v>2379.83</c:v>
                </c:pt>
                <c:pt idx="4109">
                  <c:v>2380.31</c:v>
                </c:pt>
                <c:pt idx="4110">
                  <c:v>2380.79</c:v>
                </c:pt>
                <c:pt idx="4111">
                  <c:v>2381.28</c:v>
                </c:pt>
                <c:pt idx="4112">
                  <c:v>2381.76</c:v>
                </c:pt>
                <c:pt idx="4113">
                  <c:v>2382.24</c:v>
                </c:pt>
                <c:pt idx="4114">
                  <c:v>2382.72</c:v>
                </c:pt>
                <c:pt idx="4115">
                  <c:v>2383.2</c:v>
                </c:pt>
                <c:pt idx="4116">
                  <c:v>2383.69</c:v>
                </c:pt>
                <c:pt idx="4117">
                  <c:v>2384.17</c:v>
                </c:pt>
                <c:pt idx="4118">
                  <c:v>2384.65</c:v>
                </c:pt>
                <c:pt idx="4119">
                  <c:v>2385.13</c:v>
                </c:pt>
                <c:pt idx="4120">
                  <c:v>2385.62</c:v>
                </c:pt>
                <c:pt idx="4121">
                  <c:v>2386.1</c:v>
                </c:pt>
                <c:pt idx="4122">
                  <c:v>2386.58</c:v>
                </c:pt>
                <c:pt idx="4123">
                  <c:v>2387.06</c:v>
                </c:pt>
                <c:pt idx="4124">
                  <c:v>2387.54</c:v>
                </c:pt>
                <c:pt idx="4125">
                  <c:v>2388.03</c:v>
                </c:pt>
                <c:pt idx="4126">
                  <c:v>2388.51</c:v>
                </c:pt>
                <c:pt idx="4127">
                  <c:v>2388.99</c:v>
                </c:pt>
                <c:pt idx="4128">
                  <c:v>2389.47</c:v>
                </c:pt>
                <c:pt idx="4129">
                  <c:v>2389.95</c:v>
                </c:pt>
                <c:pt idx="4130">
                  <c:v>2390.44</c:v>
                </c:pt>
                <c:pt idx="4131">
                  <c:v>2390.92</c:v>
                </c:pt>
                <c:pt idx="4132">
                  <c:v>2391.4</c:v>
                </c:pt>
                <c:pt idx="4133">
                  <c:v>2391.88</c:v>
                </c:pt>
                <c:pt idx="4134">
                  <c:v>2392.37</c:v>
                </c:pt>
                <c:pt idx="4135">
                  <c:v>2392.85</c:v>
                </c:pt>
                <c:pt idx="4136">
                  <c:v>2393.33</c:v>
                </c:pt>
                <c:pt idx="4137">
                  <c:v>2393.81</c:v>
                </c:pt>
                <c:pt idx="4138">
                  <c:v>2394.29</c:v>
                </c:pt>
                <c:pt idx="4139">
                  <c:v>2394.78</c:v>
                </c:pt>
                <c:pt idx="4140">
                  <c:v>2395.26</c:v>
                </c:pt>
                <c:pt idx="4141">
                  <c:v>2395.74</c:v>
                </c:pt>
                <c:pt idx="4142">
                  <c:v>2396.22</c:v>
                </c:pt>
                <c:pt idx="4143">
                  <c:v>2396.7</c:v>
                </c:pt>
                <c:pt idx="4144">
                  <c:v>2397.19</c:v>
                </c:pt>
                <c:pt idx="4145">
                  <c:v>2397.67</c:v>
                </c:pt>
                <c:pt idx="4146">
                  <c:v>2398.15</c:v>
                </c:pt>
                <c:pt idx="4147">
                  <c:v>2398.63</c:v>
                </c:pt>
                <c:pt idx="4148">
                  <c:v>2399.12</c:v>
                </c:pt>
                <c:pt idx="4149">
                  <c:v>2399.6</c:v>
                </c:pt>
                <c:pt idx="4150">
                  <c:v>2400.08</c:v>
                </c:pt>
                <c:pt idx="4151">
                  <c:v>2400.56</c:v>
                </c:pt>
                <c:pt idx="4152">
                  <c:v>2401.04</c:v>
                </c:pt>
                <c:pt idx="4153">
                  <c:v>2401.53</c:v>
                </c:pt>
                <c:pt idx="4154">
                  <c:v>2402.01</c:v>
                </c:pt>
                <c:pt idx="4155">
                  <c:v>2402.49</c:v>
                </c:pt>
                <c:pt idx="4156">
                  <c:v>2402.97</c:v>
                </c:pt>
                <c:pt idx="4157">
                  <c:v>2403.45</c:v>
                </c:pt>
                <c:pt idx="4158">
                  <c:v>2403.94</c:v>
                </c:pt>
                <c:pt idx="4159">
                  <c:v>2404.42</c:v>
                </c:pt>
                <c:pt idx="4160">
                  <c:v>2404.9</c:v>
                </c:pt>
                <c:pt idx="4161">
                  <c:v>2405.38</c:v>
                </c:pt>
                <c:pt idx="4162">
                  <c:v>2405.87</c:v>
                </c:pt>
                <c:pt idx="4163">
                  <c:v>2406.35</c:v>
                </c:pt>
                <c:pt idx="4164">
                  <c:v>2406.83</c:v>
                </c:pt>
                <c:pt idx="4165">
                  <c:v>2407.31</c:v>
                </c:pt>
                <c:pt idx="4166">
                  <c:v>2407.79</c:v>
                </c:pt>
                <c:pt idx="4167">
                  <c:v>2408.28</c:v>
                </c:pt>
                <c:pt idx="4168">
                  <c:v>2408.76</c:v>
                </c:pt>
                <c:pt idx="4169">
                  <c:v>2409.24</c:v>
                </c:pt>
                <c:pt idx="4170">
                  <c:v>2409.72</c:v>
                </c:pt>
                <c:pt idx="4171">
                  <c:v>2410.2</c:v>
                </c:pt>
                <c:pt idx="4172">
                  <c:v>2410.69</c:v>
                </c:pt>
                <c:pt idx="4173">
                  <c:v>2411.17</c:v>
                </c:pt>
                <c:pt idx="4174">
                  <c:v>2411.65</c:v>
                </c:pt>
                <c:pt idx="4175">
                  <c:v>2412.13</c:v>
                </c:pt>
                <c:pt idx="4176">
                  <c:v>2412.62</c:v>
                </c:pt>
                <c:pt idx="4177">
                  <c:v>2413.1</c:v>
                </c:pt>
                <c:pt idx="4178">
                  <c:v>2413.58</c:v>
                </c:pt>
                <c:pt idx="4179">
                  <c:v>2414.06</c:v>
                </c:pt>
                <c:pt idx="4180">
                  <c:v>2414.54</c:v>
                </c:pt>
                <c:pt idx="4181">
                  <c:v>2415.03</c:v>
                </c:pt>
                <c:pt idx="4182">
                  <c:v>2415.51</c:v>
                </c:pt>
                <c:pt idx="4183">
                  <c:v>2415.99</c:v>
                </c:pt>
                <c:pt idx="4184">
                  <c:v>2416.47</c:v>
                </c:pt>
                <c:pt idx="4185">
                  <c:v>2416.95</c:v>
                </c:pt>
                <c:pt idx="4186">
                  <c:v>2417.44</c:v>
                </c:pt>
                <c:pt idx="4187">
                  <c:v>2417.92</c:v>
                </c:pt>
                <c:pt idx="4188">
                  <c:v>2418.4</c:v>
                </c:pt>
                <c:pt idx="4189">
                  <c:v>2418.88</c:v>
                </c:pt>
                <c:pt idx="4190">
                  <c:v>2419.37</c:v>
                </c:pt>
                <c:pt idx="4191">
                  <c:v>2419.85</c:v>
                </c:pt>
                <c:pt idx="4192">
                  <c:v>2420.33</c:v>
                </c:pt>
                <c:pt idx="4193">
                  <c:v>2420.81</c:v>
                </c:pt>
                <c:pt idx="4194">
                  <c:v>2421.29</c:v>
                </c:pt>
                <c:pt idx="4195">
                  <c:v>2421.78</c:v>
                </c:pt>
                <c:pt idx="4196">
                  <c:v>2422.26</c:v>
                </c:pt>
                <c:pt idx="4197">
                  <c:v>2422.74</c:v>
                </c:pt>
                <c:pt idx="4198">
                  <c:v>2423.22</c:v>
                </c:pt>
                <c:pt idx="4199">
                  <c:v>2423.7</c:v>
                </c:pt>
                <c:pt idx="4200">
                  <c:v>2424.19</c:v>
                </c:pt>
                <c:pt idx="4201">
                  <c:v>2424.67</c:v>
                </c:pt>
                <c:pt idx="4202">
                  <c:v>2425.15</c:v>
                </c:pt>
                <c:pt idx="4203">
                  <c:v>2425.63</c:v>
                </c:pt>
                <c:pt idx="4204">
                  <c:v>2426.12</c:v>
                </c:pt>
                <c:pt idx="4205">
                  <c:v>2426.6</c:v>
                </c:pt>
                <c:pt idx="4206">
                  <c:v>2427.08</c:v>
                </c:pt>
                <c:pt idx="4207">
                  <c:v>2427.56</c:v>
                </c:pt>
                <c:pt idx="4208">
                  <c:v>2428.04</c:v>
                </c:pt>
                <c:pt idx="4209">
                  <c:v>2428.53</c:v>
                </c:pt>
                <c:pt idx="4210">
                  <c:v>2429.01</c:v>
                </c:pt>
                <c:pt idx="4211">
                  <c:v>2429.49</c:v>
                </c:pt>
                <c:pt idx="4212">
                  <c:v>2429.97</c:v>
                </c:pt>
                <c:pt idx="4213">
                  <c:v>2430.45</c:v>
                </c:pt>
                <c:pt idx="4214">
                  <c:v>2430.94</c:v>
                </c:pt>
                <c:pt idx="4215">
                  <c:v>2431.42</c:v>
                </c:pt>
                <c:pt idx="4216">
                  <c:v>2431.9</c:v>
                </c:pt>
                <c:pt idx="4217">
                  <c:v>2432.38</c:v>
                </c:pt>
                <c:pt idx="4218">
                  <c:v>2432.87</c:v>
                </c:pt>
                <c:pt idx="4219">
                  <c:v>2433.35</c:v>
                </c:pt>
                <c:pt idx="4220">
                  <c:v>2433.83</c:v>
                </c:pt>
                <c:pt idx="4221">
                  <c:v>2434.31</c:v>
                </c:pt>
                <c:pt idx="4222">
                  <c:v>2434.79</c:v>
                </c:pt>
                <c:pt idx="4223">
                  <c:v>2435.28</c:v>
                </c:pt>
                <c:pt idx="4224">
                  <c:v>2435.76</c:v>
                </c:pt>
                <c:pt idx="4225">
                  <c:v>2436.24</c:v>
                </c:pt>
                <c:pt idx="4226">
                  <c:v>2436.72</c:v>
                </c:pt>
                <c:pt idx="4227">
                  <c:v>2437.2</c:v>
                </c:pt>
                <c:pt idx="4228">
                  <c:v>2437.69</c:v>
                </c:pt>
                <c:pt idx="4229">
                  <c:v>2438.17</c:v>
                </c:pt>
                <c:pt idx="4230">
                  <c:v>2438.65</c:v>
                </c:pt>
                <c:pt idx="4231">
                  <c:v>2439.13</c:v>
                </c:pt>
                <c:pt idx="4232">
                  <c:v>2439.62</c:v>
                </c:pt>
                <c:pt idx="4233">
                  <c:v>2440.1</c:v>
                </c:pt>
                <c:pt idx="4234">
                  <c:v>2440.58</c:v>
                </c:pt>
                <c:pt idx="4235">
                  <c:v>2441.06</c:v>
                </c:pt>
                <c:pt idx="4236">
                  <c:v>2441.54</c:v>
                </c:pt>
                <c:pt idx="4237">
                  <c:v>2442.03</c:v>
                </c:pt>
                <c:pt idx="4238">
                  <c:v>2442.51</c:v>
                </c:pt>
                <c:pt idx="4239">
                  <c:v>2442.99</c:v>
                </c:pt>
                <c:pt idx="4240">
                  <c:v>2443.47</c:v>
                </c:pt>
                <c:pt idx="4241">
                  <c:v>2443.95</c:v>
                </c:pt>
                <c:pt idx="4242">
                  <c:v>2444.44</c:v>
                </c:pt>
                <c:pt idx="4243">
                  <c:v>2444.92</c:v>
                </c:pt>
                <c:pt idx="4244">
                  <c:v>2445.4</c:v>
                </c:pt>
                <c:pt idx="4245">
                  <c:v>2445.88</c:v>
                </c:pt>
                <c:pt idx="4246">
                  <c:v>2446.37</c:v>
                </c:pt>
                <c:pt idx="4247">
                  <c:v>2446.85</c:v>
                </c:pt>
                <c:pt idx="4248">
                  <c:v>2447.33</c:v>
                </c:pt>
                <c:pt idx="4249">
                  <c:v>2447.81</c:v>
                </c:pt>
                <c:pt idx="4250">
                  <c:v>2448.29</c:v>
                </c:pt>
                <c:pt idx="4251">
                  <c:v>2448.78</c:v>
                </c:pt>
                <c:pt idx="4252">
                  <c:v>2449.26</c:v>
                </c:pt>
                <c:pt idx="4253">
                  <c:v>2449.74</c:v>
                </c:pt>
                <c:pt idx="4254">
                  <c:v>2450.22</c:v>
                </c:pt>
                <c:pt idx="4255">
                  <c:v>2450.7</c:v>
                </c:pt>
                <c:pt idx="4256">
                  <c:v>2451.19</c:v>
                </c:pt>
                <c:pt idx="4257">
                  <c:v>2451.67</c:v>
                </c:pt>
                <c:pt idx="4258">
                  <c:v>2452.15</c:v>
                </c:pt>
                <c:pt idx="4259">
                  <c:v>2452.63</c:v>
                </c:pt>
                <c:pt idx="4260">
                  <c:v>2453.11</c:v>
                </c:pt>
                <c:pt idx="4261">
                  <c:v>2453.6</c:v>
                </c:pt>
                <c:pt idx="4262">
                  <c:v>2454.08</c:v>
                </c:pt>
                <c:pt idx="4263">
                  <c:v>2454.56</c:v>
                </c:pt>
                <c:pt idx="4264">
                  <c:v>2455.04</c:v>
                </c:pt>
                <c:pt idx="4265">
                  <c:v>2455.53</c:v>
                </c:pt>
                <c:pt idx="4266">
                  <c:v>2456.01</c:v>
                </c:pt>
                <c:pt idx="4267">
                  <c:v>2456.49</c:v>
                </c:pt>
                <c:pt idx="4268">
                  <c:v>2456.97</c:v>
                </c:pt>
                <c:pt idx="4269">
                  <c:v>2457.45</c:v>
                </c:pt>
                <c:pt idx="4270">
                  <c:v>2457.94</c:v>
                </c:pt>
                <c:pt idx="4271">
                  <c:v>2458.42</c:v>
                </c:pt>
                <c:pt idx="4272">
                  <c:v>2458.9</c:v>
                </c:pt>
                <c:pt idx="4273">
                  <c:v>2459.38</c:v>
                </c:pt>
                <c:pt idx="4274">
                  <c:v>2459.86</c:v>
                </c:pt>
                <c:pt idx="4275">
                  <c:v>2460.35</c:v>
                </c:pt>
                <c:pt idx="4276">
                  <c:v>2460.83</c:v>
                </c:pt>
                <c:pt idx="4277">
                  <c:v>2461.31</c:v>
                </c:pt>
                <c:pt idx="4278">
                  <c:v>2461.79</c:v>
                </c:pt>
                <c:pt idx="4279">
                  <c:v>2462.28</c:v>
                </c:pt>
                <c:pt idx="4280">
                  <c:v>2462.76</c:v>
                </c:pt>
                <c:pt idx="4281">
                  <c:v>2463.24</c:v>
                </c:pt>
                <c:pt idx="4282">
                  <c:v>2463.72</c:v>
                </c:pt>
                <c:pt idx="4283">
                  <c:v>2464.2</c:v>
                </c:pt>
                <c:pt idx="4284">
                  <c:v>2464.69</c:v>
                </c:pt>
                <c:pt idx="4285">
                  <c:v>2465.17</c:v>
                </c:pt>
                <c:pt idx="4286">
                  <c:v>2465.65</c:v>
                </c:pt>
                <c:pt idx="4287">
                  <c:v>2466.13</c:v>
                </c:pt>
                <c:pt idx="4288">
                  <c:v>2466.61</c:v>
                </c:pt>
                <c:pt idx="4289">
                  <c:v>2467.1</c:v>
                </c:pt>
                <c:pt idx="4290">
                  <c:v>2467.58</c:v>
                </c:pt>
                <c:pt idx="4291">
                  <c:v>2468.06</c:v>
                </c:pt>
                <c:pt idx="4292">
                  <c:v>2468.54</c:v>
                </c:pt>
                <c:pt idx="4293">
                  <c:v>2469.03</c:v>
                </c:pt>
                <c:pt idx="4294">
                  <c:v>2469.51</c:v>
                </c:pt>
                <c:pt idx="4295">
                  <c:v>2469.99</c:v>
                </c:pt>
                <c:pt idx="4296">
                  <c:v>2470.47</c:v>
                </c:pt>
                <c:pt idx="4297">
                  <c:v>2470.95</c:v>
                </c:pt>
                <c:pt idx="4298">
                  <c:v>2471.44</c:v>
                </c:pt>
                <c:pt idx="4299">
                  <c:v>2471.92</c:v>
                </c:pt>
                <c:pt idx="4300">
                  <c:v>2472.4</c:v>
                </c:pt>
                <c:pt idx="4301">
                  <c:v>2472.88</c:v>
                </c:pt>
                <c:pt idx="4302">
                  <c:v>2473.36</c:v>
                </c:pt>
                <c:pt idx="4303">
                  <c:v>2473.85</c:v>
                </c:pt>
                <c:pt idx="4304">
                  <c:v>2474.33</c:v>
                </c:pt>
                <c:pt idx="4305">
                  <c:v>2474.81</c:v>
                </c:pt>
                <c:pt idx="4306">
                  <c:v>2475.29</c:v>
                </c:pt>
                <c:pt idx="4307">
                  <c:v>2475.78</c:v>
                </c:pt>
                <c:pt idx="4308">
                  <c:v>2476.26</c:v>
                </c:pt>
                <c:pt idx="4309">
                  <c:v>2476.74</c:v>
                </c:pt>
                <c:pt idx="4310">
                  <c:v>2477.22</c:v>
                </c:pt>
                <c:pt idx="4311">
                  <c:v>2477.7</c:v>
                </c:pt>
                <c:pt idx="4312">
                  <c:v>2478.19</c:v>
                </c:pt>
                <c:pt idx="4313">
                  <c:v>2478.67</c:v>
                </c:pt>
                <c:pt idx="4314">
                  <c:v>2479.15</c:v>
                </c:pt>
                <c:pt idx="4315">
                  <c:v>2479.63</c:v>
                </c:pt>
                <c:pt idx="4316">
                  <c:v>2480.11</c:v>
                </c:pt>
                <c:pt idx="4317">
                  <c:v>2480.6</c:v>
                </c:pt>
                <c:pt idx="4318">
                  <c:v>2481.08</c:v>
                </c:pt>
                <c:pt idx="4319">
                  <c:v>2481.56</c:v>
                </c:pt>
                <c:pt idx="4320">
                  <c:v>2482.04</c:v>
                </c:pt>
                <c:pt idx="4321">
                  <c:v>2482.53</c:v>
                </c:pt>
                <c:pt idx="4322">
                  <c:v>2483.01</c:v>
                </c:pt>
                <c:pt idx="4323">
                  <c:v>2483.49</c:v>
                </c:pt>
                <c:pt idx="4324">
                  <c:v>2483.97</c:v>
                </c:pt>
                <c:pt idx="4325">
                  <c:v>2484.45</c:v>
                </c:pt>
                <c:pt idx="4326">
                  <c:v>2484.94</c:v>
                </c:pt>
                <c:pt idx="4327">
                  <c:v>2485.42</c:v>
                </c:pt>
                <c:pt idx="4328">
                  <c:v>2485.9</c:v>
                </c:pt>
                <c:pt idx="4329">
                  <c:v>2486.38</c:v>
                </c:pt>
                <c:pt idx="4330">
                  <c:v>2486.86</c:v>
                </c:pt>
                <c:pt idx="4331">
                  <c:v>2487.35</c:v>
                </c:pt>
                <c:pt idx="4332">
                  <c:v>2487.83</c:v>
                </c:pt>
                <c:pt idx="4333">
                  <c:v>2488.31</c:v>
                </c:pt>
                <c:pt idx="4334">
                  <c:v>2488.79</c:v>
                </c:pt>
                <c:pt idx="4335">
                  <c:v>2489.28</c:v>
                </c:pt>
                <c:pt idx="4336">
                  <c:v>2489.76</c:v>
                </c:pt>
                <c:pt idx="4337">
                  <c:v>2490.24</c:v>
                </c:pt>
                <c:pt idx="4338">
                  <c:v>2490.72</c:v>
                </c:pt>
                <c:pt idx="4339">
                  <c:v>2491.2</c:v>
                </c:pt>
                <c:pt idx="4340">
                  <c:v>2491.69</c:v>
                </c:pt>
                <c:pt idx="4341">
                  <c:v>2492.17</c:v>
                </c:pt>
                <c:pt idx="4342">
                  <c:v>2492.65</c:v>
                </c:pt>
                <c:pt idx="4343">
                  <c:v>2493.13</c:v>
                </c:pt>
                <c:pt idx="4344">
                  <c:v>2493.61</c:v>
                </c:pt>
                <c:pt idx="4345">
                  <c:v>2494.1</c:v>
                </c:pt>
                <c:pt idx="4346">
                  <c:v>2494.58</c:v>
                </c:pt>
                <c:pt idx="4347">
                  <c:v>2495.06</c:v>
                </c:pt>
                <c:pt idx="4348">
                  <c:v>2495.54</c:v>
                </c:pt>
                <c:pt idx="4349">
                  <c:v>2496.02</c:v>
                </c:pt>
                <c:pt idx="4350">
                  <c:v>2496.51</c:v>
                </c:pt>
                <c:pt idx="4351">
                  <c:v>2496.99</c:v>
                </c:pt>
                <c:pt idx="4352">
                  <c:v>2497.47</c:v>
                </c:pt>
                <c:pt idx="4353">
                  <c:v>2497.95</c:v>
                </c:pt>
                <c:pt idx="4354">
                  <c:v>2498.44</c:v>
                </c:pt>
                <c:pt idx="4355">
                  <c:v>2498.92</c:v>
                </c:pt>
                <c:pt idx="4356">
                  <c:v>2499.4</c:v>
                </c:pt>
                <c:pt idx="4357">
                  <c:v>2499.88</c:v>
                </c:pt>
                <c:pt idx="4358">
                  <c:v>2500.36</c:v>
                </c:pt>
                <c:pt idx="4359">
                  <c:v>2500.85</c:v>
                </c:pt>
                <c:pt idx="4360">
                  <c:v>2501.33</c:v>
                </c:pt>
                <c:pt idx="4361">
                  <c:v>2501.81</c:v>
                </c:pt>
                <c:pt idx="4362">
                  <c:v>2502.29</c:v>
                </c:pt>
                <c:pt idx="4363">
                  <c:v>2502.77</c:v>
                </c:pt>
                <c:pt idx="4364">
                  <c:v>2503.26</c:v>
                </c:pt>
                <c:pt idx="4365">
                  <c:v>2503.74</c:v>
                </c:pt>
                <c:pt idx="4366">
                  <c:v>2504.22</c:v>
                </c:pt>
                <c:pt idx="4367">
                  <c:v>2504.7</c:v>
                </c:pt>
                <c:pt idx="4368">
                  <c:v>2505.19</c:v>
                </c:pt>
                <c:pt idx="4369">
                  <c:v>2505.67</c:v>
                </c:pt>
                <c:pt idx="4370">
                  <c:v>2506.15</c:v>
                </c:pt>
                <c:pt idx="4371">
                  <c:v>2506.63</c:v>
                </c:pt>
                <c:pt idx="4372">
                  <c:v>2507.11</c:v>
                </c:pt>
                <c:pt idx="4373">
                  <c:v>2507.6</c:v>
                </c:pt>
                <c:pt idx="4374">
                  <c:v>2508.08</c:v>
                </c:pt>
                <c:pt idx="4375">
                  <c:v>2508.56</c:v>
                </c:pt>
                <c:pt idx="4376">
                  <c:v>2509.04</c:v>
                </c:pt>
                <c:pt idx="4377">
                  <c:v>2509.52</c:v>
                </c:pt>
                <c:pt idx="4378">
                  <c:v>2510.01</c:v>
                </c:pt>
                <c:pt idx="4379">
                  <c:v>2510.49</c:v>
                </c:pt>
                <c:pt idx="4380">
                  <c:v>2510.97</c:v>
                </c:pt>
                <c:pt idx="4381">
                  <c:v>2511.45</c:v>
                </c:pt>
                <c:pt idx="4382">
                  <c:v>2511.94</c:v>
                </c:pt>
                <c:pt idx="4383">
                  <c:v>2512.42</c:v>
                </c:pt>
                <c:pt idx="4384">
                  <c:v>2512.9</c:v>
                </c:pt>
                <c:pt idx="4385">
                  <c:v>2513.38</c:v>
                </c:pt>
                <c:pt idx="4386">
                  <c:v>2513.86</c:v>
                </c:pt>
                <c:pt idx="4387">
                  <c:v>2514.35</c:v>
                </c:pt>
                <c:pt idx="4388">
                  <c:v>2514.83</c:v>
                </c:pt>
                <c:pt idx="4389">
                  <c:v>2515.31</c:v>
                </c:pt>
                <c:pt idx="4390">
                  <c:v>2515.79</c:v>
                </c:pt>
                <c:pt idx="4391">
                  <c:v>2516.27</c:v>
                </c:pt>
                <c:pt idx="4392">
                  <c:v>2516.76</c:v>
                </c:pt>
                <c:pt idx="4393">
                  <c:v>2517.24</c:v>
                </c:pt>
                <c:pt idx="4394">
                  <c:v>2517.72</c:v>
                </c:pt>
                <c:pt idx="4395">
                  <c:v>2518.2</c:v>
                </c:pt>
                <c:pt idx="4396">
                  <c:v>2518.69</c:v>
                </c:pt>
                <c:pt idx="4397">
                  <c:v>2519.17</c:v>
                </c:pt>
                <c:pt idx="4398">
                  <c:v>2519.65</c:v>
                </c:pt>
                <c:pt idx="4399">
                  <c:v>2520.13</c:v>
                </c:pt>
                <c:pt idx="4400">
                  <c:v>2520.61</c:v>
                </c:pt>
                <c:pt idx="4401">
                  <c:v>2521.1</c:v>
                </c:pt>
                <c:pt idx="4402">
                  <c:v>2521.58</c:v>
                </c:pt>
                <c:pt idx="4403">
                  <c:v>2522.06</c:v>
                </c:pt>
                <c:pt idx="4404">
                  <c:v>2522.54</c:v>
                </c:pt>
                <c:pt idx="4405">
                  <c:v>2523.02</c:v>
                </c:pt>
                <c:pt idx="4406">
                  <c:v>2523.51</c:v>
                </c:pt>
                <c:pt idx="4407">
                  <c:v>2523.99</c:v>
                </c:pt>
                <c:pt idx="4408">
                  <c:v>2524.47</c:v>
                </c:pt>
                <c:pt idx="4409">
                  <c:v>2524.95</c:v>
                </c:pt>
                <c:pt idx="4410">
                  <c:v>2525.44</c:v>
                </c:pt>
                <c:pt idx="4411">
                  <c:v>2525.92</c:v>
                </c:pt>
                <c:pt idx="4412">
                  <c:v>2526.4</c:v>
                </c:pt>
                <c:pt idx="4413">
                  <c:v>2526.88</c:v>
                </c:pt>
                <c:pt idx="4414">
                  <c:v>2527.36</c:v>
                </c:pt>
                <c:pt idx="4415">
                  <c:v>2527.85</c:v>
                </c:pt>
                <c:pt idx="4416">
                  <c:v>2528.33</c:v>
                </c:pt>
                <c:pt idx="4417">
                  <c:v>2528.81</c:v>
                </c:pt>
                <c:pt idx="4418">
                  <c:v>2529.29</c:v>
                </c:pt>
                <c:pt idx="4419">
                  <c:v>2529.77</c:v>
                </c:pt>
                <c:pt idx="4420">
                  <c:v>2530.26</c:v>
                </c:pt>
                <c:pt idx="4421">
                  <c:v>2530.74</c:v>
                </c:pt>
                <c:pt idx="4422">
                  <c:v>2531.22</c:v>
                </c:pt>
                <c:pt idx="4423">
                  <c:v>2531.7</c:v>
                </c:pt>
                <c:pt idx="4424">
                  <c:v>2532.19</c:v>
                </c:pt>
                <c:pt idx="4425">
                  <c:v>2532.67</c:v>
                </c:pt>
                <c:pt idx="4426">
                  <c:v>2533.15</c:v>
                </c:pt>
                <c:pt idx="4427">
                  <c:v>2533.63</c:v>
                </c:pt>
                <c:pt idx="4428">
                  <c:v>2534.11</c:v>
                </c:pt>
                <c:pt idx="4429">
                  <c:v>2534.6</c:v>
                </c:pt>
                <c:pt idx="4430">
                  <c:v>2535.08</c:v>
                </c:pt>
                <c:pt idx="4431">
                  <c:v>2535.56</c:v>
                </c:pt>
                <c:pt idx="4432">
                  <c:v>2536.04</c:v>
                </c:pt>
                <c:pt idx="4433">
                  <c:v>2536.52</c:v>
                </c:pt>
                <c:pt idx="4434">
                  <c:v>2537.01</c:v>
                </c:pt>
                <c:pt idx="4435">
                  <c:v>2537.49</c:v>
                </c:pt>
                <c:pt idx="4436">
                  <c:v>2537.97</c:v>
                </c:pt>
                <c:pt idx="4437">
                  <c:v>2538.45</c:v>
                </c:pt>
                <c:pt idx="4438">
                  <c:v>2538.94</c:v>
                </c:pt>
                <c:pt idx="4439">
                  <c:v>2539.42</c:v>
                </c:pt>
                <c:pt idx="4440">
                  <c:v>2539.9</c:v>
                </c:pt>
                <c:pt idx="4441">
                  <c:v>2540.38</c:v>
                </c:pt>
                <c:pt idx="4442">
                  <c:v>2540.86</c:v>
                </c:pt>
                <c:pt idx="4443">
                  <c:v>2541.35</c:v>
                </c:pt>
                <c:pt idx="4444">
                  <c:v>2541.83</c:v>
                </c:pt>
                <c:pt idx="4445">
                  <c:v>2542.31</c:v>
                </c:pt>
                <c:pt idx="4446">
                  <c:v>2542.79</c:v>
                </c:pt>
                <c:pt idx="4447">
                  <c:v>2543.27</c:v>
                </c:pt>
                <c:pt idx="4448">
                  <c:v>2543.76</c:v>
                </c:pt>
                <c:pt idx="4449">
                  <c:v>2544.24</c:v>
                </c:pt>
                <c:pt idx="4450">
                  <c:v>2544.72</c:v>
                </c:pt>
                <c:pt idx="4451">
                  <c:v>2545.2</c:v>
                </c:pt>
                <c:pt idx="4452">
                  <c:v>2545.69</c:v>
                </c:pt>
                <c:pt idx="4453">
                  <c:v>2546.17</c:v>
                </c:pt>
                <c:pt idx="4454">
                  <c:v>2546.65</c:v>
                </c:pt>
                <c:pt idx="4455">
                  <c:v>2547.13</c:v>
                </c:pt>
                <c:pt idx="4456">
                  <c:v>2547.61</c:v>
                </c:pt>
                <c:pt idx="4457">
                  <c:v>2548.1</c:v>
                </c:pt>
                <c:pt idx="4458">
                  <c:v>2548.58</c:v>
                </c:pt>
                <c:pt idx="4459">
                  <c:v>2549.06</c:v>
                </c:pt>
                <c:pt idx="4460">
                  <c:v>2549.54</c:v>
                </c:pt>
                <c:pt idx="4461">
                  <c:v>2550.02</c:v>
                </c:pt>
                <c:pt idx="4462">
                  <c:v>2550.51</c:v>
                </c:pt>
                <c:pt idx="4463">
                  <c:v>2550.99</c:v>
                </c:pt>
                <c:pt idx="4464">
                  <c:v>2551.47</c:v>
                </c:pt>
                <c:pt idx="4465">
                  <c:v>2551.95</c:v>
                </c:pt>
                <c:pt idx="4466">
                  <c:v>2552.44</c:v>
                </c:pt>
                <c:pt idx="4467">
                  <c:v>2552.92</c:v>
                </c:pt>
                <c:pt idx="4468">
                  <c:v>2553.4</c:v>
                </c:pt>
                <c:pt idx="4469">
                  <c:v>2553.88</c:v>
                </c:pt>
                <c:pt idx="4470">
                  <c:v>2554.36</c:v>
                </c:pt>
                <c:pt idx="4471">
                  <c:v>2554.85</c:v>
                </c:pt>
                <c:pt idx="4472">
                  <c:v>2555.33</c:v>
                </c:pt>
                <c:pt idx="4473">
                  <c:v>2555.81</c:v>
                </c:pt>
                <c:pt idx="4474">
                  <c:v>2556.29</c:v>
                </c:pt>
                <c:pt idx="4475">
                  <c:v>2556.77</c:v>
                </c:pt>
                <c:pt idx="4476">
                  <c:v>2557.26</c:v>
                </c:pt>
                <c:pt idx="4477">
                  <c:v>2557.74</c:v>
                </c:pt>
                <c:pt idx="4478">
                  <c:v>2558.22</c:v>
                </c:pt>
                <c:pt idx="4479">
                  <c:v>2558.7</c:v>
                </c:pt>
                <c:pt idx="4480">
                  <c:v>2559.19</c:v>
                </c:pt>
                <c:pt idx="4481">
                  <c:v>2559.67</c:v>
                </c:pt>
                <c:pt idx="4482">
                  <c:v>2560.15</c:v>
                </c:pt>
                <c:pt idx="4483">
                  <c:v>2560.63</c:v>
                </c:pt>
                <c:pt idx="4484">
                  <c:v>2561.11</c:v>
                </c:pt>
                <c:pt idx="4485">
                  <c:v>2561.6</c:v>
                </c:pt>
                <c:pt idx="4486">
                  <c:v>2562.08</c:v>
                </c:pt>
                <c:pt idx="4487">
                  <c:v>2562.56</c:v>
                </c:pt>
                <c:pt idx="4488">
                  <c:v>2563.04</c:v>
                </c:pt>
                <c:pt idx="4489">
                  <c:v>2563.52</c:v>
                </c:pt>
                <c:pt idx="4490">
                  <c:v>2564.01</c:v>
                </c:pt>
                <c:pt idx="4491">
                  <c:v>2564.49</c:v>
                </c:pt>
                <c:pt idx="4492">
                  <c:v>2564.97</c:v>
                </c:pt>
                <c:pt idx="4493">
                  <c:v>2565.45</c:v>
                </c:pt>
                <c:pt idx="4494">
                  <c:v>2565.93</c:v>
                </c:pt>
                <c:pt idx="4495">
                  <c:v>2566.42</c:v>
                </c:pt>
                <c:pt idx="4496">
                  <c:v>2566.9</c:v>
                </c:pt>
                <c:pt idx="4497">
                  <c:v>2567.38</c:v>
                </c:pt>
                <c:pt idx="4498">
                  <c:v>2567.86</c:v>
                </c:pt>
                <c:pt idx="4499">
                  <c:v>2568.35</c:v>
                </c:pt>
                <c:pt idx="4500">
                  <c:v>2568.83</c:v>
                </c:pt>
                <c:pt idx="4501">
                  <c:v>2569.31</c:v>
                </c:pt>
                <c:pt idx="4502">
                  <c:v>2569.79</c:v>
                </c:pt>
                <c:pt idx="4503">
                  <c:v>2570.27</c:v>
                </c:pt>
                <c:pt idx="4504">
                  <c:v>2570.76</c:v>
                </c:pt>
                <c:pt idx="4505">
                  <c:v>2571.24</c:v>
                </c:pt>
                <c:pt idx="4506">
                  <c:v>2571.72</c:v>
                </c:pt>
                <c:pt idx="4507">
                  <c:v>2572.2</c:v>
                </c:pt>
                <c:pt idx="4508">
                  <c:v>2572.68</c:v>
                </c:pt>
                <c:pt idx="4509">
                  <c:v>2573.17</c:v>
                </c:pt>
                <c:pt idx="4510">
                  <c:v>2573.65</c:v>
                </c:pt>
                <c:pt idx="4511">
                  <c:v>2574.13</c:v>
                </c:pt>
                <c:pt idx="4512">
                  <c:v>2574.61</c:v>
                </c:pt>
                <c:pt idx="4513">
                  <c:v>2575.1</c:v>
                </c:pt>
                <c:pt idx="4514">
                  <c:v>2575.58</c:v>
                </c:pt>
                <c:pt idx="4515">
                  <c:v>2576.06</c:v>
                </c:pt>
                <c:pt idx="4516">
                  <c:v>2576.54</c:v>
                </c:pt>
                <c:pt idx="4517">
                  <c:v>2577.02</c:v>
                </c:pt>
                <c:pt idx="4518">
                  <c:v>2577.51</c:v>
                </c:pt>
                <c:pt idx="4519">
                  <c:v>2577.99</c:v>
                </c:pt>
                <c:pt idx="4520">
                  <c:v>2578.47</c:v>
                </c:pt>
                <c:pt idx="4521">
                  <c:v>2578.95</c:v>
                </c:pt>
                <c:pt idx="4522">
                  <c:v>2579.43</c:v>
                </c:pt>
                <c:pt idx="4523">
                  <c:v>2579.92</c:v>
                </c:pt>
                <c:pt idx="4524">
                  <c:v>2580.4</c:v>
                </c:pt>
                <c:pt idx="4525">
                  <c:v>2580.88</c:v>
                </c:pt>
                <c:pt idx="4526">
                  <c:v>2581.36</c:v>
                </c:pt>
                <c:pt idx="4527">
                  <c:v>2581.85</c:v>
                </c:pt>
                <c:pt idx="4528">
                  <c:v>2582.33</c:v>
                </c:pt>
                <c:pt idx="4529">
                  <c:v>2582.81</c:v>
                </c:pt>
                <c:pt idx="4530">
                  <c:v>2583.29</c:v>
                </c:pt>
                <c:pt idx="4531">
                  <c:v>2583.77</c:v>
                </c:pt>
                <c:pt idx="4532">
                  <c:v>2584.26</c:v>
                </c:pt>
                <c:pt idx="4533">
                  <c:v>2584.74</c:v>
                </c:pt>
                <c:pt idx="4534">
                  <c:v>2585.22</c:v>
                </c:pt>
                <c:pt idx="4535">
                  <c:v>2585.7</c:v>
                </c:pt>
                <c:pt idx="4536">
                  <c:v>2586.18</c:v>
                </c:pt>
                <c:pt idx="4537">
                  <c:v>2586.67</c:v>
                </c:pt>
                <c:pt idx="4538">
                  <c:v>2587.15</c:v>
                </c:pt>
                <c:pt idx="4539">
                  <c:v>2587.63</c:v>
                </c:pt>
                <c:pt idx="4540">
                  <c:v>2588.11</c:v>
                </c:pt>
                <c:pt idx="4541">
                  <c:v>2588.6</c:v>
                </c:pt>
                <c:pt idx="4542">
                  <c:v>2589.08</c:v>
                </c:pt>
                <c:pt idx="4543">
                  <c:v>2589.56</c:v>
                </c:pt>
                <c:pt idx="4544">
                  <c:v>2590.04</c:v>
                </c:pt>
                <c:pt idx="4545">
                  <c:v>2590.52</c:v>
                </c:pt>
                <c:pt idx="4546">
                  <c:v>2591.01</c:v>
                </c:pt>
                <c:pt idx="4547">
                  <c:v>2591.49</c:v>
                </c:pt>
                <c:pt idx="4548">
                  <c:v>2591.97</c:v>
                </c:pt>
                <c:pt idx="4549">
                  <c:v>2592.45</c:v>
                </c:pt>
                <c:pt idx="4550">
                  <c:v>2592.93</c:v>
                </c:pt>
                <c:pt idx="4551">
                  <c:v>2593.42</c:v>
                </c:pt>
                <c:pt idx="4552">
                  <c:v>2593.9</c:v>
                </c:pt>
                <c:pt idx="4553">
                  <c:v>2594.38</c:v>
                </c:pt>
                <c:pt idx="4554">
                  <c:v>2594.86</c:v>
                </c:pt>
                <c:pt idx="4555">
                  <c:v>2595.35</c:v>
                </c:pt>
                <c:pt idx="4556">
                  <c:v>2595.83</c:v>
                </c:pt>
                <c:pt idx="4557">
                  <c:v>2596.31</c:v>
                </c:pt>
                <c:pt idx="4558">
                  <c:v>2596.79</c:v>
                </c:pt>
                <c:pt idx="4559">
                  <c:v>2597.27</c:v>
                </c:pt>
                <c:pt idx="4560">
                  <c:v>2597.76</c:v>
                </c:pt>
                <c:pt idx="4561">
                  <c:v>2598.24</c:v>
                </c:pt>
                <c:pt idx="4562">
                  <c:v>2598.72</c:v>
                </c:pt>
                <c:pt idx="4563">
                  <c:v>2599.2</c:v>
                </c:pt>
                <c:pt idx="4564">
                  <c:v>2599.68</c:v>
                </c:pt>
                <c:pt idx="4565">
                  <c:v>2600.17</c:v>
                </c:pt>
                <c:pt idx="4566">
                  <c:v>2600.65</c:v>
                </c:pt>
                <c:pt idx="4567">
                  <c:v>2601.13</c:v>
                </c:pt>
                <c:pt idx="4568">
                  <c:v>2601.61</c:v>
                </c:pt>
                <c:pt idx="4569">
                  <c:v>2602.1</c:v>
                </c:pt>
                <c:pt idx="4570">
                  <c:v>2602.58</c:v>
                </c:pt>
                <c:pt idx="4571">
                  <c:v>2603.06</c:v>
                </c:pt>
                <c:pt idx="4572">
                  <c:v>2603.54</c:v>
                </c:pt>
                <c:pt idx="4573">
                  <c:v>2604.02</c:v>
                </c:pt>
                <c:pt idx="4574">
                  <c:v>2604.51</c:v>
                </c:pt>
                <c:pt idx="4575">
                  <c:v>2604.99</c:v>
                </c:pt>
                <c:pt idx="4576">
                  <c:v>2605.47</c:v>
                </c:pt>
                <c:pt idx="4577">
                  <c:v>2605.95</c:v>
                </c:pt>
                <c:pt idx="4578">
                  <c:v>2606.43</c:v>
                </c:pt>
                <c:pt idx="4579">
                  <c:v>2606.92</c:v>
                </c:pt>
                <c:pt idx="4580">
                  <c:v>2607.4</c:v>
                </c:pt>
                <c:pt idx="4581">
                  <c:v>2607.88</c:v>
                </c:pt>
                <c:pt idx="4582">
                  <c:v>2608.36</c:v>
                </c:pt>
                <c:pt idx="4583">
                  <c:v>2608.84</c:v>
                </c:pt>
                <c:pt idx="4584">
                  <c:v>2609.33</c:v>
                </c:pt>
                <c:pt idx="4585">
                  <c:v>2609.81</c:v>
                </c:pt>
                <c:pt idx="4586">
                  <c:v>2610.29</c:v>
                </c:pt>
                <c:pt idx="4587">
                  <c:v>2610.77</c:v>
                </c:pt>
                <c:pt idx="4588">
                  <c:v>2611.26</c:v>
                </c:pt>
                <c:pt idx="4589">
                  <c:v>2611.74</c:v>
                </c:pt>
                <c:pt idx="4590">
                  <c:v>2612.22</c:v>
                </c:pt>
                <c:pt idx="4591">
                  <c:v>2612.7</c:v>
                </c:pt>
                <c:pt idx="4592">
                  <c:v>2613.18</c:v>
                </c:pt>
                <c:pt idx="4593">
                  <c:v>2613.67</c:v>
                </c:pt>
                <c:pt idx="4594">
                  <c:v>2614.15</c:v>
                </c:pt>
                <c:pt idx="4595">
                  <c:v>2614.63</c:v>
                </c:pt>
                <c:pt idx="4596">
                  <c:v>2615.11</c:v>
                </c:pt>
                <c:pt idx="4597">
                  <c:v>2615.59</c:v>
                </c:pt>
                <c:pt idx="4598">
                  <c:v>2616.08</c:v>
                </c:pt>
                <c:pt idx="4599">
                  <c:v>2616.56</c:v>
                </c:pt>
                <c:pt idx="4600">
                  <c:v>2617.04</c:v>
                </c:pt>
                <c:pt idx="4601">
                  <c:v>2617.52</c:v>
                </c:pt>
                <c:pt idx="4602">
                  <c:v>2618.01</c:v>
                </c:pt>
                <c:pt idx="4603">
                  <c:v>2618.49</c:v>
                </c:pt>
                <c:pt idx="4604">
                  <c:v>2618.97</c:v>
                </c:pt>
                <c:pt idx="4605">
                  <c:v>2619.45</c:v>
                </c:pt>
                <c:pt idx="4606">
                  <c:v>2619.93</c:v>
                </c:pt>
                <c:pt idx="4607">
                  <c:v>2620.42</c:v>
                </c:pt>
                <c:pt idx="4608">
                  <c:v>2620.9</c:v>
                </c:pt>
                <c:pt idx="4609">
                  <c:v>2621.38</c:v>
                </c:pt>
                <c:pt idx="4610">
                  <c:v>2621.86</c:v>
                </c:pt>
                <c:pt idx="4611">
                  <c:v>2622.34</c:v>
                </c:pt>
                <c:pt idx="4612">
                  <c:v>2622.83</c:v>
                </c:pt>
                <c:pt idx="4613">
                  <c:v>2623.31</c:v>
                </c:pt>
                <c:pt idx="4614">
                  <c:v>2623.79</c:v>
                </c:pt>
                <c:pt idx="4615">
                  <c:v>2624.27</c:v>
                </c:pt>
                <c:pt idx="4616">
                  <c:v>2624.76</c:v>
                </c:pt>
                <c:pt idx="4617">
                  <c:v>2625.24</c:v>
                </c:pt>
                <c:pt idx="4618">
                  <c:v>2625.72</c:v>
                </c:pt>
                <c:pt idx="4619">
                  <c:v>2626.2</c:v>
                </c:pt>
                <c:pt idx="4620">
                  <c:v>2626.68</c:v>
                </c:pt>
                <c:pt idx="4621">
                  <c:v>2627.17</c:v>
                </c:pt>
                <c:pt idx="4622">
                  <c:v>2627.65</c:v>
                </c:pt>
                <c:pt idx="4623">
                  <c:v>2628.13</c:v>
                </c:pt>
                <c:pt idx="4624">
                  <c:v>2628.61</c:v>
                </c:pt>
                <c:pt idx="4625">
                  <c:v>2629.09</c:v>
                </c:pt>
                <c:pt idx="4626">
                  <c:v>2629.58</c:v>
                </c:pt>
                <c:pt idx="4627">
                  <c:v>2630.06</c:v>
                </c:pt>
                <c:pt idx="4628">
                  <c:v>2630.54</c:v>
                </c:pt>
                <c:pt idx="4629">
                  <c:v>2631.02</c:v>
                </c:pt>
                <c:pt idx="4630">
                  <c:v>2631.51</c:v>
                </c:pt>
                <c:pt idx="4631">
                  <c:v>2631.99</c:v>
                </c:pt>
                <c:pt idx="4632">
                  <c:v>2632.47</c:v>
                </c:pt>
                <c:pt idx="4633">
                  <c:v>2632.95</c:v>
                </c:pt>
                <c:pt idx="4634">
                  <c:v>2633.43</c:v>
                </c:pt>
                <c:pt idx="4635">
                  <c:v>2633.92</c:v>
                </c:pt>
                <c:pt idx="4636">
                  <c:v>2634.4</c:v>
                </c:pt>
                <c:pt idx="4637">
                  <c:v>2634.88</c:v>
                </c:pt>
                <c:pt idx="4638">
                  <c:v>2635.36</c:v>
                </c:pt>
                <c:pt idx="4639">
                  <c:v>2635.84</c:v>
                </c:pt>
                <c:pt idx="4640">
                  <c:v>2636.33</c:v>
                </c:pt>
                <c:pt idx="4641">
                  <c:v>2636.81</c:v>
                </c:pt>
                <c:pt idx="4642">
                  <c:v>2637.29</c:v>
                </c:pt>
                <c:pt idx="4643">
                  <c:v>2637.77</c:v>
                </c:pt>
                <c:pt idx="4644">
                  <c:v>2638.26</c:v>
                </c:pt>
                <c:pt idx="4645">
                  <c:v>2638.74</c:v>
                </c:pt>
                <c:pt idx="4646">
                  <c:v>2639.22</c:v>
                </c:pt>
                <c:pt idx="4647">
                  <c:v>2639.7</c:v>
                </c:pt>
                <c:pt idx="4648">
                  <c:v>2640.18</c:v>
                </c:pt>
                <c:pt idx="4649">
                  <c:v>2640.67</c:v>
                </c:pt>
                <c:pt idx="4650">
                  <c:v>2641.15</c:v>
                </c:pt>
                <c:pt idx="4651">
                  <c:v>2641.63</c:v>
                </c:pt>
                <c:pt idx="4652">
                  <c:v>2642.11</c:v>
                </c:pt>
                <c:pt idx="4653">
                  <c:v>2642.59</c:v>
                </c:pt>
                <c:pt idx="4654">
                  <c:v>2643.08</c:v>
                </c:pt>
                <c:pt idx="4655">
                  <c:v>2643.56</c:v>
                </c:pt>
                <c:pt idx="4656">
                  <c:v>2644.04</c:v>
                </c:pt>
                <c:pt idx="4657">
                  <c:v>2644.52</c:v>
                </c:pt>
                <c:pt idx="4658">
                  <c:v>2645.01</c:v>
                </c:pt>
                <c:pt idx="4659">
                  <c:v>2645.49</c:v>
                </c:pt>
                <c:pt idx="4660">
                  <c:v>2645.97</c:v>
                </c:pt>
                <c:pt idx="4661">
                  <c:v>2646.45</c:v>
                </c:pt>
                <c:pt idx="4662">
                  <c:v>2646.93</c:v>
                </c:pt>
                <c:pt idx="4663">
                  <c:v>2647.42</c:v>
                </c:pt>
                <c:pt idx="4664">
                  <c:v>2647.9</c:v>
                </c:pt>
                <c:pt idx="4665">
                  <c:v>2648.38</c:v>
                </c:pt>
                <c:pt idx="4666">
                  <c:v>2648.86</c:v>
                </c:pt>
                <c:pt idx="4667">
                  <c:v>2649.34</c:v>
                </c:pt>
                <c:pt idx="4668">
                  <c:v>2649.83</c:v>
                </c:pt>
                <c:pt idx="4669">
                  <c:v>2650.31</c:v>
                </c:pt>
                <c:pt idx="4670">
                  <c:v>2650.79</c:v>
                </c:pt>
                <c:pt idx="4671">
                  <c:v>2651.27</c:v>
                </c:pt>
                <c:pt idx="4672">
                  <c:v>2651.76</c:v>
                </c:pt>
                <c:pt idx="4673">
                  <c:v>2652.24</c:v>
                </c:pt>
                <c:pt idx="4674">
                  <c:v>2652.72</c:v>
                </c:pt>
                <c:pt idx="4675">
                  <c:v>2653.2</c:v>
                </c:pt>
                <c:pt idx="4676">
                  <c:v>2653.68</c:v>
                </c:pt>
                <c:pt idx="4677">
                  <c:v>2654.17</c:v>
                </c:pt>
                <c:pt idx="4678">
                  <c:v>2654.65</c:v>
                </c:pt>
                <c:pt idx="4679">
                  <c:v>2655.13</c:v>
                </c:pt>
                <c:pt idx="4680">
                  <c:v>2655.61</c:v>
                </c:pt>
                <c:pt idx="4681">
                  <c:v>2656.09</c:v>
                </c:pt>
                <c:pt idx="4682">
                  <c:v>2656.58</c:v>
                </c:pt>
                <c:pt idx="4683">
                  <c:v>2657.06</c:v>
                </c:pt>
                <c:pt idx="4684">
                  <c:v>2657.54</c:v>
                </c:pt>
                <c:pt idx="4685">
                  <c:v>2658.02</c:v>
                </c:pt>
                <c:pt idx="4686">
                  <c:v>2658.51</c:v>
                </c:pt>
                <c:pt idx="4687">
                  <c:v>2658.99</c:v>
                </c:pt>
                <c:pt idx="4688">
                  <c:v>2659.47</c:v>
                </c:pt>
                <c:pt idx="4689">
                  <c:v>2659.95</c:v>
                </c:pt>
                <c:pt idx="4690">
                  <c:v>2660.43</c:v>
                </c:pt>
                <c:pt idx="4691">
                  <c:v>2660.92</c:v>
                </c:pt>
                <c:pt idx="4692">
                  <c:v>2661.4</c:v>
                </c:pt>
                <c:pt idx="4693">
                  <c:v>2661.88</c:v>
                </c:pt>
                <c:pt idx="4694">
                  <c:v>2662.36</c:v>
                </c:pt>
                <c:pt idx="4695">
                  <c:v>2662.84</c:v>
                </c:pt>
                <c:pt idx="4696">
                  <c:v>2663.33</c:v>
                </c:pt>
                <c:pt idx="4697">
                  <c:v>2663.81</c:v>
                </c:pt>
                <c:pt idx="4698">
                  <c:v>2664.29</c:v>
                </c:pt>
                <c:pt idx="4699">
                  <c:v>2664.77</c:v>
                </c:pt>
                <c:pt idx="4700">
                  <c:v>2665.26</c:v>
                </c:pt>
                <c:pt idx="4701">
                  <c:v>2665.74</c:v>
                </c:pt>
                <c:pt idx="4702">
                  <c:v>2666.22</c:v>
                </c:pt>
                <c:pt idx="4703">
                  <c:v>2666.7</c:v>
                </c:pt>
                <c:pt idx="4704">
                  <c:v>2667.18</c:v>
                </c:pt>
                <c:pt idx="4705">
                  <c:v>2667.67</c:v>
                </c:pt>
                <c:pt idx="4706">
                  <c:v>2668.15</c:v>
                </c:pt>
                <c:pt idx="4707">
                  <c:v>2668.63</c:v>
                </c:pt>
                <c:pt idx="4708">
                  <c:v>2669.11</c:v>
                </c:pt>
                <c:pt idx="4709">
                  <c:v>2669.59</c:v>
                </c:pt>
                <c:pt idx="4710">
                  <c:v>2670.08</c:v>
                </c:pt>
                <c:pt idx="4711">
                  <c:v>2670.56</c:v>
                </c:pt>
                <c:pt idx="4712">
                  <c:v>2671.04</c:v>
                </c:pt>
                <c:pt idx="4713">
                  <c:v>2671.52</c:v>
                </c:pt>
                <c:pt idx="4714">
                  <c:v>2672.01</c:v>
                </c:pt>
                <c:pt idx="4715">
                  <c:v>2672.49</c:v>
                </c:pt>
                <c:pt idx="4716">
                  <c:v>2672.97</c:v>
                </c:pt>
                <c:pt idx="4717">
                  <c:v>2673.45</c:v>
                </c:pt>
                <c:pt idx="4718">
                  <c:v>2673.93</c:v>
                </c:pt>
                <c:pt idx="4719">
                  <c:v>2674.42</c:v>
                </c:pt>
                <c:pt idx="4720">
                  <c:v>2674.9</c:v>
                </c:pt>
                <c:pt idx="4721">
                  <c:v>2675.38</c:v>
                </c:pt>
                <c:pt idx="4722">
                  <c:v>2675.86</c:v>
                </c:pt>
                <c:pt idx="4723">
                  <c:v>2676.34</c:v>
                </c:pt>
                <c:pt idx="4724">
                  <c:v>2676.83</c:v>
                </c:pt>
                <c:pt idx="4725">
                  <c:v>2677.31</c:v>
                </c:pt>
                <c:pt idx="4726">
                  <c:v>2677.79</c:v>
                </c:pt>
                <c:pt idx="4727">
                  <c:v>2678.27</c:v>
                </c:pt>
                <c:pt idx="4728">
                  <c:v>2678.75</c:v>
                </c:pt>
                <c:pt idx="4729">
                  <c:v>2679.24</c:v>
                </c:pt>
                <c:pt idx="4730">
                  <c:v>2679.72</c:v>
                </c:pt>
                <c:pt idx="4731">
                  <c:v>2680.2</c:v>
                </c:pt>
                <c:pt idx="4732">
                  <c:v>2680.68</c:v>
                </c:pt>
                <c:pt idx="4733">
                  <c:v>2681.17</c:v>
                </c:pt>
                <c:pt idx="4734">
                  <c:v>2681.65</c:v>
                </c:pt>
                <c:pt idx="4735">
                  <c:v>2682.13</c:v>
                </c:pt>
                <c:pt idx="4736">
                  <c:v>2682.61</c:v>
                </c:pt>
                <c:pt idx="4737">
                  <c:v>2683.09</c:v>
                </c:pt>
                <c:pt idx="4738">
                  <c:v>2683.58</c:v>
                </c:pt>
                <c:pt idx="4739">
                  <c:v>2684.06</c:v>
                </c:pt>
                <c:pt idx="4740">
                  <c:v>2684.54</c:v>
                </c:pt>
                <c:pt idx="4741">
                  <c:v>2685.02</c:v>
                </c:pt>
                <c:pt idx="4742">
                  <c:v>2685.5</c:v>
                </c:pt>
                <c:pt idx="4743">
                  <c:v>2685.99</c:v>
                </c:pt>
                <c:pt idx="4744">
                  <c:v>2686.47</c:v>
                </c:pt>
                <c:pt idx="4745">
                  <c:v>2686.95</c:v>
                </c:pt>
                <c:pt idx="4746">
                  <c:v>2687.43</c:v>
                </c:pt>
                <c:pt idx="4747">
                  <c:v>2687.92</c:v>
                </c:pt>
                <c:pt idx="4748">
                  <c:v>2688.4</c:v>
                </c:pt>
                <c:pt idx="4749">
                  <c:v>2688.88</c:v>
                </c:pt>
                <c:pt idx="4750">
                  <c:v>2689.36</c:v>
                </c:pt>
                <c:pt idx="4751">
                  <c:v>2689.84</c:v>
                </c:pt>
                <c:pt idx="4752">
                  <c:v>2690.33</c:v>
                </c:pt>
                <c:pt idx="4753">
                  <c:v>2690.81</c:v>
                </c:pt>
                <c:pt idx="4754">
                  <c:v>2691.29</c:v>
                </c:pt>
                <c:pt idx="4755">
                  <c:v>2691.77</c:v>
                </c:pt>
                <c:pt idx="4756">
                  <c:v>2692.25</c:v>
                </c:pt>
                <c:pt idx="4757">
                  <c:v>2692.74</c:v>
                </c:pt>
                <c:pt idx="4758">
                  <c:v>2693.22</c:v>
                </c:pt>
                <c:pt idx="4759">
                  <c:v>2693.7</c:v>
                </c:pt>
                <c:pt idx="4760">
                  <c:v>2694.18</c:v>
                </c:pt>
                <c:pt idx="4761">
                  <c:v>2694.67</c:v>
                </c:pt>
                <c:pt idx="4762">
                  <c:v>2695.15</c:v>
                </c:pt>
                <c:pt idx="4763">
                  <c:v>2695.63</c:v>
                </c:pt>
                <c:pt idx="4764">
                  <c:v>2696.11</c:v>
                </c:pt>
                <c:pt idx="4765">
                  <c:v>2696.59</c:v>
                </c:pt>
                <c:pt idx="4766">
                  <c:v>2697.08</c:v>
                </c:pt>
                <c:pt idx="4767">
                  <c:v>2697.56</c:v>
                </c:pt>
                <c:pt idx="4768">
                  <c:v>2698.04</c:v>
                </c:pt>
                <c:pt idx="4769">
                  <c:v>2698.52</c:v>
                </c:pt>
                <c:pt idx="4770">
                  <c:v>2699</c:v>
                </c:pt>
                <c:pt idx="4771">
                  <c:v>2699.49</c:v>
                </c:pt>
                <c:pt idx="4772">
                  <c:v>2699.97</c:v>
                </c:pt>
                <c:pt idx="4773">
                  <c:v>2700.45</c:v>
                </c:pt>
                <c:pt idx="4774">
                  <c:v>2700.93</c:v>
                </c:pt>
                <c:pt idx="4775">
                  <c:v>2701.42</c:v>
                </c:pt>
                <c:pt idx="4776">
                  <c:v>2701.9</c:v>
                </c:pt>
                <c:pt idx="4777">
                  <c:v>2702.38</c:v>
                </c:pt>
                <c:pt idx="4778">
                  <c:v>2702.86</c:v>
                </c:pt>
                <c:pt idx="4779">
                  <c:v>2703.34</c:v>
                </c:pt>
                <c:pt idx="4780">
                  <c:v>2703.83</c:v>
                </c:pt>
                <c:pt idx="4781">
                  <c:v>2704.31</c:v>
                </c:pt>
                <c:pt idx="4782">
                  <c:v>2704.79</c:v>
                </c:pt>
                <c:pt idx="4783">
                  <c:v>2705.27</c:v>
                </c:pt>
                <c:pt idx="4784">
                  <c:v>2705.75</c:v>
                </c:pt>
                <c:pt idx="4785">
                  <c:v>2706.24</c:v>
                </c:pt>
                <c:pt idx="4786">
                  <c:v>2706.72</c:v>
                </c:pt>
                <c:pt idx="4787">
                  <c:v>2707.2</c:v>
                </c:pt>
                <c:pt idx="4788">
                  <c:v>2707.68</c:v>
                </c:pt>
                <c:pt idx="4789">
                  <c:v>2708.17</c:v>
                </c:pt>
                <c:pt idx="4790">
                  <c:v>2708.65</c:v>
                </c:pt>
                <c:pt idx="4791">
                  <c:v>2709.13</c:v>
                </c:pt>
                <c:pt idx="4792">
                  <c:v>2709.61</c:v>
                </c:pt>
                <c:pt idx="4793">
                  <c:v>2710.09</c:v>
                </c:pt>
                <c:pt idx="4794">
                  <c:v>2710.58</c:v>
                </c:pt>
                <c:pt idx="4795">
                  <c:v>2711.06</c:v>
                </c:pt>
                <c:pt idx="4796">
                  <c:v>2711.54</c:v>
                </c:pt>
                <c:pt idx="4797">
                  <c:v>2712.02</c:v>
                </c:pt>
                <c:pt idx="4798">
                  <c:v>2712.5</c:v>
                </c:pt>
                <c:pt idx="4799">
                  <c:v>2712.99</c:v>
                </c:pt>
                <c:pt idx="4800">
                  <c:v>2713.47</c:v>
                </c:pt>
                <c:pt idx="4801">
                  <c:v>2713.95</c:v>
                </c:pt>
                <c:pt idx="4802">
                  <c:v>2714.43</c:v>
                </c:pt>
                <c:pt idx="4803">
                  <c:v>2714.92</c:v>
                </c:pt>
                <c:pt idx="4804">
                  <c:v>2715.4</c:v>
                </c:pt>
                <c:pt idx="4805">
                  <c:v>2715.88</c:v>
                </c:pt>
                <c:pt idx="4806">
                  <c:v>2716.36</c:v>
                </c:pt>
                <c:pt idx="4807">
                  <c:v>2716.84</c:v>
                </c:pt>
                <c:pt idx="4808">
                  <c:v>2717.33</c:v>
                </c:pt>
                <c:pt idx="4809">
                  <c:v>2717.81</c:v>
                </c:pt>
                <c:pt idx="4810">
                  <c:v>2718.29</c:v>
                </c:pt>
                <c:pt idx="4811">
                  <c:v>2718.77</c:v>
                </c:pt>
                <c:pt idx="4812">
                  <c:v>2719.25</c:v>
                </c:pt>
                <c:pt idx="4813">
                  <c:v>2719.74</c:v>
                </c:pt>
                <c:pt idx="4814">
                  <c:v>2720.22</c:v>
                </c:pt>
                <c:pt idx="4815">
                  <c:v>2720.7</c:v>
                </c:pt>
                <c:pt idx="4816">
                  <c:v>2721.18</c:v>
                </c:pt>
                <c:pt idx="4817">
                  <c:v>2721.67</c:v>
                </c:pt>
                <c:pt idx="4818">
                  <c:v>2722.15</c:v>
                </c:pt>
                <c:pt idx="4819">
                  <c:v>2722.63</c:v>
                </c:pt>
                <c:pt idx="4820">
                  <c:v>2723.11</c:v>
                </c:pt>
                <c:pt idx="4821">
                  <c:v>2723.59</c:v>
                </c:pt>
                <c:pt idx="4822">
                  <c:v>2724.08</c:v>
                </c:pt>
                <c:pt idx="4823">
                  <c:v>2724.56</c:v>
                </c:pt>
                <c:pt idx="4824">
                  <c:v>2725.04</c:v>
                </c:pt>
                <c:pt idx="4825">
                  <c:v>2725.52</c:v>
                </c:pt>
                <c:pt idx="4826">
                  <c:v>2726</c:v>
                </c:pt>
                <c:pt idx="4827">
                  <c:v>2726.49</c:v>
                </c:pt>
                <c:pt idx="4828">
                  <c:v>2726.97</c:v>
                </c:pt>
                <c:pt idx="4829">
                  <c:v>2727.45</c:v>
                </c:pt>
                <c:pt idx="4830">
                  <c:v>2727.93</c:v>
                </c:pt>
                <c:pt idx="4831">
                  <c:v>2728.42</c:v>
                </c:pt>
                <c:pt idx="4832">
                  <c:v>2728.9</c:v>
                </c:pt>
                <c:pt idx="4833">
                  <c:v>2729.38</c:v>
                </c:pt>
                <c:pt idx="4834">
                  <c:v>2729.86</c:v>
                </c:pt>
                <c:pt idx="4835">
                  <c:v>2730.34</c:v>
                </c:pt>
                <c:pt idx="4836">
                  <c:v>2730.83</c:v>
                </c:pt>
                <c:pt idx="4837">
                  <c:v>2731.31</c:v>
                </c:pt>
                <c:pt idx="4838">
                  <c:v>2731.79</c:v>
                </c:pt>
                <c:pt idx="4839">
                  <c:v>2732.27</c:v>
                </c:pt>
                <c:pt idx="4840">
                  <c:v>2732.75</c:v>
                </c:pt>
                <c:pt idx="4841">
                  <c:v>2733.24</c:v>
                </c:pt>
                <c:pt idx="4842">
                  <c:v>2733.72</c:v>
                </c:pt>
                <c:pt idx="4843">
                  <c:v>2734.2</c:v>
                </c:pt>
                <c:pt idx="4844">
                  <c:v>2734.68</c:v>
                </c:pt>
                <c:pt idx="4845">
                  <c:v>2735.17</c:v>
                </c:pt>
                <c:pt idx="4846">
                  <c:v>2735.65</c:v>
                </c:pt>
                <c:pt idx="4847">
                  <c:v>2736.13</c:v>
                </c:pt>
                <c:pt idx="4848">
                  <c:v>2736.61</c:v>
                </c:pt>
                <c:pt idx="4849">
                  <c:v>2737.09</c:v>
                </c:pt>
                <c:pt idx="4850">
                  <c:v>2737.58</c:v>
                </c:pt>
                <c:pt idx="4851">
                  <c:v>2738.06</c:v>
                </c:pt>
                <c:pt idx="4852">
                  <c:v>2738.54</c:v>
                </c:pt>
                <c:pt idx="4853">
                  <c:v>2739.02</c:v>
                </c:pt>
                <c:pt idx="4854">
                  <c:v>2739.5</c:v>
                </c:pt>
                <c:pt idx="4855">
                  <c:v>2739.99</c:v>
                </c:pt>
                <c:pt idx="4856">
                  <c:v>2740.47</c:v>
                </c:pt>
                <c:pt idx="4857">
                  <c:v>2740.95</c:v>
                </c:pt>
                <c:pt idx="4858">
                  <c:v>2741.43</c:v>
                </c:pt>
                <c:pt idx="4859">
                  <c:v>2741.92</c:v>
                </c:pt>
                <c:pt idx="4860">
                  <c:v>2742.4</c:v>
                </c:pt>
                <c:pt idx="4861">
                  <c:v>2742.88</c:v>
                </c:pt>
                <c:pt idx="4862">
                  <c:v>2743.36</c:v>
                </c:pt>
                <c:pt idx="4863">
                  <c:v>2743.84</c:v>
                </c:pt>
                <c:pt idx="4864">
                  <c:v>2744.33</c:v>
                </c:pt>
                <c:pt idx="4865">
                  <c:v>2744.81</c:v>
                </c:pt>
                <c:pt idx="4866">
                  <c:v>2745.29</c:v>
                </c:pt>
                <c:pt idx="4867">
                  <c:v>2745.77</c:v>
                </c:pt>
                <c:pt idx="4868">
                  <c:v>2746.25</c:v>
                </c:pt>
                <c:pt idx="4869">
                  <c:v>2746.74</c:v>
                </c:pt>
                <c:pt idx="4870">
                  <c:v>2747.22</c:v>
                </c:pt>
                <c:pt idx="4871">
                  <c:v>2747.7</c:v>
                </c:pt>
                <c:pt idx="4872">
                  <c:v>2748.18</c:v>
                </c:pt>
                <c:pt idx="4873">
                  <c:v>2748.66</c:v>
                </c:pt>
                <c:pt idx="4874">
                  <c:v>2749.15</c:v>
                </c:pt>
                <c:pt idx="4875">
                  <c:v>2749.63</c:v>
                </c:pt>
                <c:pt idx="4876">
                  <c:v>2750.11</c:v>
                </c:pt>
                <c:pt idx="4877">
                  <c:v>2750.59</c:v>
                </c:pt>
                <c:pt idx="4878">
                  <c:v>2751.08</c:v>
                </c:pt>
                <c:pt idx="4879">
                  <c:v>2751.56</c:v>
                </c:pt>
                <c:pt idx="4880">
                  <c:v>2752.04</c:v>
                </c:pt>
                <c:pt idx="4881">
                  <c:v>2752.52</c:v>
                </c:pt>
                <c:pt idx="4882">
                  <c:v>2753</c:v>
                </c:pt>
                <c:pt idx="4883">
                  <c:v>2753.49</c:v>
                </c:pt>
                <c:pt idx="4884">
                  <c:v>2753.97</c:v>
                </c:pt>
                <c:pt idx="4885">
                  <c:v>2754.45</c:v>
                </c:pt>
                <c:pt idx="4886">
                  <c:v>2754.93</c:v>
                </c:pt>
                <c:pt idx="4887">
                  <c:v>2755.41</c:v>
                </c:pt>
                <c:pt idx="4888">
                  <c:v>2755.9</c:v>
                </c:pt>
                <c:pt idx="4889">
                  <c:v>2756.38</c:v>
                </c:pt>
                <c:pt idx="4890">
                  <c:v>2756.86</c:v>
                </c:pt>
                <c:pt idx="4891">
                  <c:v>2757.34</c:v>
                </c:pt>
                <c:pt idx="4892">
                  <c:v>2757.83</c:v>
                </c:pt>
                <c:pt idx="4893">
                  <c:v>2758.31</c:v>
                </c:pt>
                <c:pt idx="4894">
                  <c:v>2758.79</c:v>
                </c:pt>
                <c:pt idx="4895">
                  <c:v>2759.27</c:v>
                </c:pt>
                <c:pt idx="4896">
                  <c:v>2759.75</c:v>
                </c:pt>
                <c:pt idx="4897">
                  <c:v>2760.24</c:v>
                </c:pt>
                <c:pt idx="4898">
                  <c:v>2760.72</c:v>
                </c:pt>
                <c:pt idx="4899">
                  <c:v>2761.2</c:v>
                </c:pt>
                <c:pt idx="4900">
                  <c:v>2761.68</c:v>
                </c:pt>
                <c:pt idx="4901">
                  <c:v>2762.16</c:v>
                </c:pt>
                <c:pt idx="4902">
                  <c:v>2762.65</c:v>
                </c:pt>
                <c:pt idx="4903">
                  <c:v>2763.13</c:v>
                </c:pt>
                <c:pt idx="4904">
                  <c:v>2763.61</c:v>
                </c:pt>
                <c:pt idx="4905">
                  <c:v>2764.09</c:v>
                </c:pt>
                <c:pt idx="4906">
                  <c:v>2764.58</c:v>
                </c:pt>
                <c:pt idx="4907">
                  <c:v>2765.06</c:v>
                </c:pt>
                <c:pt idx="4908">
                  <c:v>2765.54</c:v>
                </c:pt>
                <c:pt idx="4909">
                  <c:v>2766.02</c:v>
                </c:pt>
                <c:pt idx="4910">
                  <c:v>2766.5</c:v>
                </c:pt>
                <c:pt idx="4911">
                  <c:v>2766.99</c:v>
                </c:pt>
                <c:pt idx="4912">
                  <c:v>2767.47</c:v>
                </c:pt>
                <c:pt idx="4913">
                  <c:v>2767.95</c:v>
                </c:pt>
                <c:pt idx="4914">
                  <c:v>2768.43</c:v>
                </c:pt>
                <c:pt idx="4915">
                  <c:v>2768.91</c:v>
                </c:pt>
                <c:pt idx="4916">
                  <c:v>2769.4</c:v>
                </c:pt>
                <c:pt idx="4917">
                  <c:v>2769.88</c:v>
                </c:pt>
                <c:pt idx="4918">
                  <c:v>2770.36</c:v>
                </c:pt>
                <c:pt idx="4919">
                  <c:v>2770.84</c:v>
                </c:pt>
                <c:pt idx="4920">
                  <c:v>2771.33</c:v>
                </c:pt>
                <c:pt idx="4921">
                  <c:v>2771.81</c:v>
                </c:pt>
                <c:pt idx="4922">
                  <c:v>2772.29</c:v>
                </c:pt>
                <c:pt idx="4923">
                  <c:v>2772.77</c:v>
                </c:pt>
                <c:pt idx="4924">
                  <c:v>2773.25</c:v>
                </c:pt>
                <c:pt idx="4925">
                  <c:v>2773.74</c:v>
                </c:pt>
                <c:pt idx="4926">
                  <c:v>2774.22</c:v>
                </c:pt>
                <c:pt idx="4927">
                  <c:v>2774.7</c:v>
                </c:pt>
                <c:pt idx="4928">
                  <c:v>2775.18</c:v>
                </c:pt>
                <c:pt idx="4929">
                  <c:v>2775.66</c:v>
                </c:pt>
                <c:pt idx="4930">
                  <c:v>2776.15</c:v>
                </c:pt>
                <c:pt idx="4931">
                  <c:v>2776.63</c:v>
                </c:pt>
                <c:pt idx="4932">
                  <c:v>2777.11</c:v>
                </c:pt>
                <c:pt idx="4933">
                  <c:v>2777.59</c:v>
                </c:pt>
                <c:pt idx="4934">
                  <c:v>2778.08</c:v>
                </c:pt>
                <c:pt idx="4935">
                  <c:v>2778.56</c:v>
                </c:pt>
                <c:pt idx="4936">
                  <c:v>2779.04</c:v>
                </c:pt>
                <c:pt idx="4937">
                  <c:v>2779.52</c:v>
                </c:pt>
                <c:pt idx="4938">
                  <c:v>2780</c:v>
                </c:pt>
                <c:pt idx="4939">
                  <c:v>2780.49</c:v>
                </c:pt>
                <c:pt idx="4940">
                  <c:v>2780.97</c:v>
                </c:pt>
                <c:pt idx="4941">
                  <c:v>2781.45</c:v>
                </c:pt>
                <c:pt idx="4942">
                  <c:v>2781.93</c:v>
                </c:pt>
                <c:pt idx="4943">
                  <c:v>2782.41</c:v>
                </c:pt>
                <c:pt idx="4944">
                  <c:v>2782.9</c:v>
                </c:pt>
                <c:pt idx="4945">
                  <c:v>2783.38</c:v>
                </c:pt>
                <c:pt idx="4946">
                  <c:v>2783.86</c:v>
                </c:pt>
                <c:pt idx="4947">
                  <c:v>2784.34</c:v>
                </c:pt>
                <c:pt idx="4948">
                  <c:v>2784.83</c:v>
                </c:pt>
                <c:pt idx="4949">
                  <c:v>2785.31</c:v>
                </c:pt>
                <c:pt idx="4950">
                  <c:v>2785.79</c:v>
                </c:pt>
                <c:pt idx="4951">
                  <c:v>2786.27</c:v>
                </c:pt>
                <c:pt idx="4952">
                  <c:v>2786.75</c:v>
                </c:pt>
                <c:pt idx="4953">
                  <c:v>2787.24</c:v>
                </c:pt>
                <c:pt idx="4954">
                  <c:v>2787.72</c:v>
                </c:pt>
                <c:pt idx="4955">
                  <c:v>2788.2</c:v>
                </c:pt>
                <c:pt idx="4956">
                  <c:v>2788.68</c:v>
                </c:pt>
                <c:pt idx="4957">
                  <c:v>2789.16</c:v>
                </c:pt>
                <c:pt idx="4958">
                  <c:v>2789.65</c:v>
                </c:pt>
                <c:pt idx="4959">
                  <c:v>2790.13</c:v>
                </c:pt>
                <c:pt idx="4960">
                  <c:v>2790.61</c:v>
                </c:pt>
                <c:pt idx="4961">
                  <c:v>2791.09</c:v>
                </c:pt>
                <c:pt idx="4962">
                  <c:v>2791.58</c:v>
                </c:pt>
                <c:pt idx="4963">
                  <c:v>2792.06</c:v>
                </c:pt>
                <c:pt idx="4964">
                  <c:v>2792.54</c:v>
                </c:pt>
                <c:pt idx="4965">
                  <c:v>2793.02</c:v>
                </c:pt>
                <c:pt idx="4966">
                  <c:v>2793.5</c:v>
                </c:pt>
                <c:pt idx="4967">
                  <c:v>2793.99</c:v>
                </c:pt>
                <c:pt idx="4968">
                  <c:v>2794.47</c:v>
                </c:pt>
                <c:pt idx="4969">
                  <c:v>2794.95</c:v>
                </c:pt>
                <c:pt idx="4970">
                  <c:v>2795.43</c:v>
                </c:pt>
                <c:pt idx="4971">
                  <c:v>2795.91</c:v>
                </c:pt>
                <c:pt idx="4972">
                  <c:v>2796.4</c:v>
                </c:pt>
                <c:pt idx="4973">
                  <c:v>2796.88</c:v>
                </c:pt>
                <c:pt idx="4974">
                  <c:v>2797.36</c:v>
                </c:pt>
                <c:pt idx="4975">
                  <c:v>2797.84</c:v>
                </c:pt>
                <c:pt idx="4976">
                  <c:v>2798.32</c:v>
                </c:pt>
                <c:pt idx="4977">
                  <c:v>2798.81</c:v>
                </c:pt>
                <c:pt idx="4978">
                  <c:v>2799.29</c:v>
                </c:pt>
                <c:pt idx="4979">
                  <c:v>2799.77</c:v>
                </c:pt>
                <c:pt idx="4980">
                  <c:v>2800.25</c:v>
                </c:pt>
                <c:pt idx="4981">
                  <c:v>2800.74</c:v>
                </c:pt>
                <c:pt idx="4982">
                  <c:v>2801.22</c:v>
                </c:pt>
                <c:pt idx="4983">
                  <c:v>2801.7</c:v>
                </c:pt>
                <c:pt idx="4984">
                  <c:v>2802.18</c:v>
                </c:pt>
                <c:pt idx="4985">
                  <c:v>2802.66</c:v>
                </c:pt>
                <c:pt idx="4986">
                  <c:v>2803.15</c:v>
                </c:pt>
                <c:pt idx="4987">
                  <c:v>2803.63</c:v>
                </c:pt>
                <c:pt idx="4988">
                  <c:v>2804.11</c:v>
                </c:pt>
                <c:pt idx="4989">
                  <c:v>2804.59</c:v>
                </c:pt>
                <c:pt idx="4990">
                  <c:v>2805.07</c:v>
                </c:pt>
                <c:pt idx="4991">
                  <c:v>2805.56</c:v>
                </c:pt>
                <c:pt idx="4992">
                  <c:v>2806.04</c:v>
                </c:pt>
                <c:pt idx="4993">
                  <c:v>2806.52</c:v>
                </c:pt>
                <c:pt idx="4994">
                  <c:v>2807</c:v>
                </c:pt>
                <c:pt idx="4995">
                  <c:v>2807.49</c:v>
                </c:pt>
                <c:pt idx="4996">
                  <c:v>2807.97</c:v>
                </c:pt>
                <c:pt idx="4997">
                  <c:v>2808.45</c:v>
                </c:pt>
                <c:pt idx="4998">
                  <c:v>2808.93</c:v>
                </c:pt>
                <c:pt idx="4999">
                  <c:v>2809.41</c:v>
                </c:pt>
                <c:pt idx="5000">
                  <c:v>2809.9</c:v>
                </c:pt>
                <c:pt idx="5001">
                  <c:v>2810.38</c:v>
                </c:pt>
                <c:pt idx="5002">
                  <c:v>2810.86</c:v>
                </c:pt>
                <c:pt idx="5003">
                  <c:v>2811.34</c:v>
                </c:pt>
                <c:pt idx="5004">
                  <c:v>2811.82</c:v>
                </c:pt>
                <c:pt idx="5005">
                  <c:v>2812.31</c:v>
                </c:pt>
                <c:pt idx="5006">
                  <c:v>2812.79</c:v>
                </c:pt>
                <c:pt idx="5007">
                  <c:v>2813.27</c:v>
                </c:pt>
                <c:pt idx="5008">
                  <c:v>2813.75</c:v>
                </c:pt>
                <c:pt idx="5009">
                  <c:v>2814.24</c:v>
                </c:pt>
                <c:pt idx="5010">
                  <c:v>2814.72</c:v>
                </c:pt>
                <c:pt idx="5011">
                  <c:v>2815.2</c:v>
                </c:pt>
                <c:pt idx="5012">
                  <c:v>2815.68</c:v>
                </c:pt>
                <c:pt idx="5013">
                  <c:v>2816.16</c:v>
                </c:pt>
                <c:pt idx="5014">
                  <c:v>2816.65</c:v>
                </c:pt>
                <c:pt idx="5015">
                  <c:v>2817.13</c:v>
                </c:pt>
                <c:pt idx="5016">
                  <c:v>2817.61</c:v>
                </c:pt>
                <c:pt idx="5017">
                  <c:v>2818.09</c:v>
                </c:pt>
                <c:pt idx="5018">
                  <c:v>2818.57</c:v>
                </c:pt>
                <c:pt idx="5019">
                  <c:v>2819.06</c:v>
                </c:pt>
                <c:pt idx="5020">
                  <c:v>2819.54</c:v>
                </c:pt>
                <c:pt idx="5021">
                  <c:v>2820.02</c:v>
                </c:pt>
                <c:pt idx="5022">
                  <c:v>2820.5</c:v>
                </c:pt>
                <c:pt idx="5023">
                  <c:v>2820.99</c:v>
                </c:pt>
                <c:pt idx="5024">
                  <c:v>2821.47</c:v>
                </c:pt>
                <c:pt idx="5025">
                  <c:v>2821.95</c:v>
                </c:pt>
                <c:pt idx="5026">
                  <c:v>2822.43</c:v>
                </c:pt>
                <c:pt idx="5027">
                  <c:v>2822.91</c:v>
                </c:pt>
                <c:pt idx="5028">
                  <c:v>2823.4</c:v>
                </c:pt>
                <c:pt idx="5029">
                  <c:v>2823.88</c:v>
                </c:pt>
                <c:pt idx="5030">
                  <c:v>2824.36</c:v>
                </c:pt>
                <c:pt idx="5031">
                  <c:v>2824.84</c:v>
                </c:pt>
                <c:pt idx="5032">
                  <c:v>2825.32</c:v>
                </c:pt>
                <c:pt idx="5033">
                  <c:v>2825.81</c:v>
                </c:pt>
                <c:pt idx="5034">
                  <c:v>2826.29</c:v>
                </c:pt>
                <c:pt idx="5035">
                  <c:v>2826.77</c:v>
                </c:pt>
                <c:pt idx="5036">
                  <c:v>2827.25</c:v>
                </c:pt>
                <c:pt idx="5037">
                  <c:v>2827.74</c:v>
                </c:pt>
                <c:pt idx="5038">
                  <c:v>2828.22</c:v>
                </c:pt>
                <c:pt idx="5039">
                  <c:v>2828.7</c:v>
                </c:pt>
                <c:pt idx="5040">
                  <c:v>2829.18</c:v>
                </c:pt>
                <c:pt idx="5041">
                  <c:v>2829.66</c:v>
                </c:pt>
                <c:pt idx="5042">
                  <c:v>2830.15</c:v>
                </c:pt>
                <c:pt idx="5043">
                  <c:v>2830.63</c:v>
                </c:pt>
                <c:pt idx="5044">
                  <c:v>2831.11</c:v>
                </c:pt>
                <c:pt idx="5045">
                  <c:v>2831.59</c:v>
                </c:pt>
                <c:pt idx="5046">
                  <c:v>2832.07</c:v>
                </c:pt>
                <c:pt idx="5047">
                  <c:v>2832.56</c:v>
                </c:pt>
                <c:pt idx="5048">
                  <c:v>2833.04</c:v>
                </c:pt>
                <c:pt idx="5049">
                  <c:v>2833.52</c:v>
                </c:pt>
                <c:pt idx="5050">
                  <c:v>2834</c:v>
                </c:pt>
                <c:pt idx="5051">
                  <c:v>2834.49</c:v>
                </c:pt>
                <c:pt idx="5052">
                  <c:v>2834.97</c:v>
                </c:pt>
                <c:pt idx="5053">
                  <c:v>2835.45</c:v>
                </c:pt>
                <c:pt idx="5054">
                  <c:v>2835.93</c:v>
                </c:pt>
                <c:pt idx="5055">
                  <c:v>2836.41</c:v>
                </c:pt>
                <c:pt idx="5056">
                  <c:v>2836.9</c:v>
                </c:pt>
                <c:pt idx="5057">
                  <c:v>2837.38</c:v>
                </c:pt>
                <c:pt idx="5058">
                  <c:v>2837.86</c:v>
                </c:pt>
                <c:pt idx="5059">
                  <c:v>2838.34</c:v>
                </c:pt>
                <c:pt idx="5060">
                  <c:v>2838.82</c:v>
                </c:pt>
                <c:pt idx="5061">
                  <c:v>2839.31</c:v>
                </c:pt>
                <c:pt idx="5062">
                  <c:v>2839.79</c:v>
                </c:pt>
                <c:pt idx="5063">
                  <c:v>2840.27</c:v>
                </c:pt>
                <c:pt idx="5064">
                  <c:v>2840.75</c:v>
                </c:pt>
                <c:pt idx="5065">
                  <c:v>2841.24</c:v>
                </c:pt>
                <c:pt idx="5066">
                  <c:v>2841.72</c:v>
                </c:pt>
                <c:pt idx="5067">
                  <c:v>2842.2</c:v>
                </c:pt>
                <c:pt idx="5068">
                  <c:v>2842.68</c:v>
                </c:pt>
                <c:pt idx="5069">
                  <c:v>2843.16</c:v>
                </c:pt>
                <c:pt idx="5070">
                  <c:v>2843.65</c:v>
                </c:pt>
                <c:pt idx="5071">
                  <c:v>2844.13</c:v>
                </c:pt>
                <c:pt idx="5072">
                  <c:v>2844.61</c:v>
                </c:pt>
                <c:pt idx="5073">
                  <c:v>2845.09</c:v>
                </c:pt>
                <c:pt idx="5074">
                  <c:v>2845.57</c:v>
                </c:pt>
                <c:pt idx="5075">
                  <c:v>2846.06</c:v>
                </c:pt>
                <c:pt idx="5076">
                  <c:v>2846.54</c:v>
                </c:pt>
                <c:pt idx="5077">
                  <c:v>2847.02</c:v>
                </c:pt>
                <c:pt idx="5078">
                  <c:v>2847.5</c:v>
                </c:pt>
                <c:pt idx="5079">
                  <c:v>2847.99</c:v>
                </c:pt>
                <c:pt idx="5080">
                  <c:v>2848.47</c:v>
                </c:pt>
                <c:pt idx="5081">
                  <c:v>2848.95</c:v>
                </c:pt>
                <c:pt idx="5082">
                  <c:v>2849.43</c:v>
                </c:pt>
                <c:pt idx="5083">
                  <c:v>2849.91</c:v>
                </c:pt>
                <c:pt idx="5084">
                  <c:v>2850.4</c:v>
                </c:pt>
                <c:pt idx="5085">
                  <c:v>2850.88</c:v>
                </c:pt>
                <c:pt idx="5086">
                  <c:v>2851.36</c:v>
                </c:pt>
                <c:pt idx="5087">
                  <c:v>2851.84</c:v>
                </c:pt>
                <c:pt idx="5088">
                  <c:v>2852.32</c:v>
                </c:pt>
                <c:pt idx="5089">
                  <c:v>2852.81</c:v>
                </c:pt>
                <c:pt idx="5090">
                  <c:v>2853.29</c:v>
                </c:pt>
                <c:pt idx="5091">
                  <c:v>2853.77</c:v>
                </c:pt>
                <c:pt idx="5092">
                  <c:v>2854.25</c:v>
                </c:pt>
                <c:pt idx="5093">
                  <c:v>2854.74</c:v>
                </c:pt>
                <c:pt idx="5094">
                  <c:v>2855.22</c:v>
                </c:pt>
                <c:pt idx="5095">
                  <c:v>2855.7</c:v>
                </c:pt>
                <c:pt idx="5096">
                  <c:v>2856.18</c:v>
                </c:pt>
                <c:pt idx="5097">
                  <c:v>2856.66</c:v>
                </c:pt>
                <c:pt idx="5098">
                  <c:v>2857.15</c:v>
                </c:pt>
                <c:pt idx="5099">
                  <c:v>2857.63</c:v>
                </c:pt>
                <c:pt idx="5100">
                  <c:v>2858.11</c:v>
                </c:pt>
                <c:pt idx="5101">
                  <c:v>2858.59</c:v>
                </c:pt>
                <c:pt idx="5102">
                  <c:v>2859.07</c:v>
                </c:pt>
                <c:pt idx="5103">
                  <c:v>2859.56</c:v>
                </c:pt>
                <c:pt idx="5104">
                  <c:v>2860.04</c:v>
                </c:pt>
                <c:pt idx="5105">
                  <c:v>2860.52</c:v>
                </c:pt>
                <c:pt idx="5106">
                  <c:v>2861</c:v>
                </c:pt>
                <c:pt idx="5107">
                  <c:v>2861.49</c:v>
                </c:pt>
                <c:pt idx="5108">
                  <c:v>2861.97</c:v>
                </c:pt>
                <c:pt idx="5109">
                  <c:v>2862.45</c:v>
                </c:pt>
                <c:pt idx="5110">
                  <c:v>2862.93</c:v>
                </c:pt>
                <c:pt idx="5111">
                  <c:v>2863.41</c:v>
                </c:pt>
                <c:pt idx="5112">
                  <c:v>2863.9</c:v>
                </c:pt>
                <c:pt idx="5113">
                  <c:v>2864.38</c:v>
                </c:pt>
                <c:pt idx="5114">
                  <c:v>2864.86</c:v>
                </c:pt>
                <c:pt idx="5115">
                  <c:v>2865.34</c:v>
                </c:pt>
                <c:pt idx="5116">
                  <c:v>2865.82</c:v>
                </c:pt>
                <c:pt idx="5117">
                  <c:v>2866.31</c:v>
                </c:pt>
                <c:pt idx="5118">
                  <c:v>2866.79</c:v>
                </c:pt>
                <c:pt idx="5119">
                  <c:v>2867.27</c:v>
                </c:pt>
                <c:pt idx="5120">
                  <c:v>2867.75</c:v>
                </c:pt>
                <c:pt idx="5121">
                  <c:v>2868.23</c:v>
                </c:pt>
                <c:pt idx="5122">
                  <c:v>2868.72</c:v>
                </c:pt>
                <c:pt idx="5123">
                  <c:v>2869.2</c:v>
                </c:pt>
                <c:pt idx="5124">
                  <c:v>2869.68</c:v>
                </c:pt>
                <c:pt idx="5125">
                  <c:v>2870.16</c:v>
                </c:pt>
                <c:pt idx="5126">
                  <c:v>2870.65</c:v>
                </c:pt>
                <c:pt idx="5127">
                  <c:v>2871.13</c:v>
                </c:pt>
                <c:pt idx="5128">
                  <c:v>2871.61</c:v>
                </c:pt>
                <c:pt idx="5129">
                  <c:v>2872.09</c:v>
                </c:pt>
                <c:pt idx="5130">
                  <c:v>2872.57</c:v>
                </c:pt>
                <c:pt idx="5131">
                  <c:v>2873.06</c:v>
                </c:pt>
                <c:pt idx="5132">
                  <c:v>2873.54</c:v>
                </c:pt>
                <c:pt idx="5133">
                  <c:v>2874.02</c:v>
                </c:pt>
                <c:pt idx="5134">
                  <c:v>2874.5</c:v>
                </c:pt>
                <c:pt idx="5135">
                  <c:v>2874.98</c:v>
                </c:pt>
                <c:pt idx="5136">
                  <c:v>2875.47</c:v>
                </c:pt>
                <c:pt idx="5137">
                  <c:v>2875.95</c:v>
                </c:pt>
                <c:pt idx="5138">
                  <c:v>2876.43</c:v>
                </c:pt>
                <c:pt idx="5139">
                  <c:v>2876.91</c:v>
                </c:pt>
                <c:pt idx="5140">
                  <c:v>2877.4</c:v>
                </c:pt>
                <c:pt idx="5141">
                  <c:v>2877.88</c:v>
                </c:pt>
                <c:pt idx="5142">
                  <c:v>2878.36</c:v>
                </c:pt>
                <c:pt idx="5143">
                  <c:v>2878.84</c:v>
                </c:pt>
                <c:pt idx="5144">
                  <c:v>2879.32</c:v>
                </c:pt>
                <c:pt idx="5145">
                  <c:v>2879.81</c:v>
                </c:pt>
                <c:pt idx="5146">
                  <c:v>2880.29</c:v>
                </c:pt>
                <c:pt idx="5147">
                  <c:v>2880.77</c:v>
                </c:pt>
                <c:pt idx="5148">
                  <c:v>2881.25</c:v>
                </c:pt>
                <c:pt idx="5149">
                  <c:v>2881.73</c:v>
                </c:pt>
                <c:pt idx="5150">
                  <c:v>2882.22</c:v>
                </c:pt>
                <c:pt idx="5151">
                  <c:v>2882.7</c:v>
                </c:pt>
                <c:pt idx="5152">
                  <c:v>2883.18</c:v>
                </c:pt>
                <c:pt idx="5153">
                  <c:v>2883.66</c:v>
                </c:pt>
                <c:pt idx="5154">
                  <c:v>2884.15</c:v>
                </c:pt>
                <c:pt idx="5155">
                  <c:v>2884.63</c:v>
                </c:pt>
                <c:pt idx="5156">
                  <c:v>2885.11</c:v>
                </c:pt>
                <c:pt idx="5157">
                  <c:v>2885.59</c:v>
                </c:pt>
                <c:pt idx="5158">
                  <c:v>2886.07</c:v>
                </c:pt>
                <c:pt idx="5159">
                  <c:v>2886.56</c:v>
                </c:pt>
                <c:pt idx="5160">
                  <c:v>2887.04</c:v>
                </c:pt>
                <c:pt idx="5161">
                  <c:v>2887.52</c:v>
                </c:pt>
                <c:pt idx="5162">
                  <c:v>2888</c:v>
                </c:pt>
                <c:pt idx="5163">
                  <c:v>2888.48</c:v>
                </c:pt>
                <c:pt idx="5164">
                  <c:v>2888.97</c:v>
                </c:pt>
                <c:pt idx="5165">
                  <c:v>2889.45</c:v>
                </c:pt>
                <c:pt idx="5166">
                  <c:v>2889.93</c:v>
                </c:pt>
                <c:pt idx="5167">
                  <c:v>2890.41</c:v>
                </c:pt>
                <c:pt idx="5168">
                  <c:v>2890.9</c:v>
                </c:pt>
                <c:pt idx="5169">
                  <c:v>2891.38</c:v>
                </c:pt>
                <c:pt idx="5170">
                  <c:v>2891.86</c:v>
                </c:pt>
                <c:pt idx="5171">
                  <c:v>2892.34</c:v>
                </c:pt>
                <c:pt idx="5172">
                  <c:v>2892.82</c:v>
                </c:pt>
                <c:pt idx="5173">
                  <c:v>2893.31</c:v>
                </c:pt>
                <c:pt idx="5174">
                  <c:v>2893.79</c:v>
                </c:pt>
                <c:pt idx="5175">
                  <c:v>2894.27</c:v>
                </c:pt>
                <c:pt idx="5176">
                  <c:v>2894.75</c:v>
                </c:pt>
                <c:pt idx="5177">
                  <c:v>2895.23</c:v>
                </c:pt>
                <c:pt idx="5178">
                  <c:v>2895.72</c:v>
                </c:pt>
                <c:pt idx="5179">
                  <c:v>2896.2</c:v>
                </c:pt>
                <c:pt idx="5180">
                  <c:v>2896.68</c:v>
                </c:pt>
                <c:pt idx="5181">
                  <c:v>2897.16</c:v>
                </c:pt>
                <c:pt idx="5182">
                  <c:v>2897.65</c:v>
                </c:pt>
                <c:pt idx="5183">
                  <c:v>2898.13</c:v>
                </c:pt>
                <c:pt idx="5184">
                  <c:v>2898.61</c:v>
                </c:pt>
                <c:pt idx="5185">
                  <c:v>2899.09</c:v>
                </c:pt>
                <c:pt idx="5186">
                  <c:v>2899.57</c:v>
                </c:pt>
                <c:pt idx="5187">
                  <c:v>2900.06</c:v>
                </c:pt>
                <c:pt idx="5188">
                  <c:v>2900.54</c:v>
                </c:pt>
                <c:pt idx="5189">
                  <c:v>2901.02</c:v>
                </c:pt>
                <c:pt idx="5190">
                  <c:v>2901.5</c:v>
                </c:pt>
                <c:pt idx="5191">
                  <c:v>2901.98</c:v>
                </c:pt>
                <c:pt idx="5192">
                  <c:v>2902.47</c:v>
                </c:pt>
                <c:pt idx="5193">
                  <c:v>2902.95</c:v>
                </c:pt>
                <c:pt idx="5194">
                  <c:v>2903.43</c:v>
                </c:pt>
                <c:pt idx="5195">
                  <c:v>2903.91</c:v>
                </c:pt>
                <c:pt idx="5196">
                  <c:v>2904.4</c:v>
                </c:pt>
                <c:pt idx="5197">
                  <c:v>2904.88</c:v>
                </c:pt>
                <c:pt idx="5198">
                  <c:v>2905.36</c:v>
                </c:pt>
                <c:pt idx="5199">
                  <c:v>2905.84</c:v>
                </c:pt>
                <c:pt idx="5200">
                  <c:v>2906.32</c:v>
                </c:pt>
                <c:pt idx="5201">
                  <c:v>2906.81</c:v>
                </c:pt>
                <c:pt idx="5202">
                  <c:v>2907.29</c:v>
                </c:pt>
                <c:pt idx="5203">
                  <c:v>2907.77</c:v>
                </c:pt>
                <c:pt idx="5204">
                  <c:v>2908.25</c:v>
                </c:pt>
                <c:pt idx="5205">
                  <c:v>2908.73</c:v>
                </c:pt>
                <c:pt idx="5206">
                  <c:v>2909.22</c:v>
                </c:pt>
                <c:pt idx="5207">
                  <c:v>2909.7</c:v>
                </c:pt>
                <c:pt idx="5208">
                  <c:v>2910.18</c:v>
                </c:pt>
                <c:pt idx="5209">
                  <c:v>2910.66</c:v>
                </c:pt>
                <c:pt idx="5210">
                  <c:v>2911.15</c:v>
                </c:pt>
                <c:pt idx="5211">
                  <c:v>2911.63</c:v>
                </c:pt>
                <c:pt idx="5212">
                  <c:v>2912.11</c:v>
                </c:pt>
                <c:pt idx="5213">
                  <c:v>2912.59</c:v>
                </c:pt>
                <c:pt idx="5214">
                  <c:v>2913.07</c:v>
                </c:pt>
                <c:pt idx="5215">
                  <c:v>2913.56</c:v>
                </c:pt>
                <c:pt idx="5216">
                  <c:v>2914.04</c:v>
                </c:pt>
                <c:pt idx="5217">
                  <c:v>2914.52</c:v>
                </c:pt>
                <c:pt idx="5218">
                  <c:v>2915</c:v>
                </c:pt>
                <c:pt idx="5219">
                  <c:v>2915.48</c:v>
                </c:pt>
                <c:pt idx="5220">
                  <c:v>2915.97</c:v>
                </c:pt>
                <c:pt idx="5221">
                  <c:v>2916.45</c:v>
                </c:pt>
                <c:pt idx="5222">
                  <c:v>2916.93</c:v>
                </c:pt>
                <c:pt idx="5223">
                  <c:v>2917.41</c:v>
                </c:pt>
                <c:pt idx="5224">
                  <c:v>2917.9</c:v>
                </c:pt>
                <c:pt idx="5225">
                  <c:v>2918.38</c:v>
                </c:pt>
                <c:pt idx="5226">
                  <c:v>2918.86</c:v>
                </c:pt>
                <c:pt idx="5227">
                  <c:v>2919.34</c:v>
                </c:pt>
                <c:pt idx="5228">
                  <c:v>2919.82</c:v>
                </c:pt>
                <c:pt idx="5229">
                  <c:v>2920.31</c:v>
                </c:pt>
                <c:pt idx="5230">
                  <c:v>2920.79</c:v>
                </c:pt>
                <c:pt idx="5231">
                  <c:v>2921.27</c:v>
                </c:pt>
                <c:pt idx="5232">
                  <c:v>2921.75</c:v>
                </c:pt>
                <c:pt idx="5233">
                  <c:v>2922.23</c:v>
                </c:pt>
                <c:pt idx="5234">
                  <c:v>2922.72</c:v>
                </c:pt>
                <c:pt idx="5235">
                  <c:v>2923.2</c:v>
                </c:pt>
                <c:pt idx="5236">
                  <c:v>2923.68</c:v>
                </c:pt>
                <c:pt idx="5237">
                  <c:v>2924.16</c:v>
                </c:pt>
                <c:pt idx="5238">
                  <c:v>2924.65</c:v>
                </c:pt>
                <c:pt idx="5239">
                  <c:v>2925.13</c:v>
                </c:pt>
                <c:pt idx="5240">
                  <c:v>2925.61</c:v>
                </c:pt>
                <c:pt idx="5241">
                  <c:v>2926.09</c:v>
                </c:pt>
                <c:pt idx="5242">
                  <c:v>2926.57</c:v>
                </c:pt>
                <c:pt idx="5243">
                  <c:v>2927.06</c:v>
                </c:pt>
                <c:pt idx="5244">
                  <c:v>2927.54</c:v>
                </c:pt>
                <c:pt idx="5245">
                  <c:v>2928.02</c:v>
                </c:pt>
                <c:pt idx="5246">
                  <c:v>2928.5</c:v>
                </c:pt>
                <c:pt idx="5247">
                  <c:v>2928.98</c:v>
                </c:pt>
                <c:pt idx="5248">
                  <c:v>2929.47</c:v>
                </c:pt>
                <c:pt idx="5249">
                  <c:v>2929.95</c:v>
                </c:pt>
                <c:pt idx="5250">
                  <c:v>2930.43</c:v>
                </c:pt>
                <c:pt idx="5251">
                  <c:v>2930.91</c:v>
                </c:pt>
                <c:pt idx="5252">
                  <c:v>2931.4</c:v>
                </c:pt>
                <c:pt idx="5253">
                  <c:v>2931.88</c:v>
                </c:pt>
                <c:pt idx="5254">
                  <c:v>2932.36</c:v>
                </c:pt>
                <c:pt idx="5255">
                  <c:v>2932.84</c:v>
                </c:pt>
                <c:pt idx="5256">
                  <c:v>2933.32</c:v>
                </c:pt>
                <c:pt idx="5257">
                  <c:v>2933.81</c:v>
                </c:pt>
                <c:pt idx="5258">
                  <c:v>2934.29</c:v>
                </c:pt>
                <c:pt idx="5259">
                  <c:v>2934.77</c:v>
                </c:pt>
                <c:pt idx="5260">
                  <c:v>2935.25</c:v>
                </c:pt>
                <c:pt idx="5261">
                  <c:v>2935.73</c:v>
                </c:pt>
                <c:pt idx="5262">
                  <c:v>2936.22</c:v>
                </c:pt>
                <c:pt idx="5263">
                  <c:v>2936.7</c:v>
                </c:pt>
                <c:pt idx="5264">
                  <c:v>2937.18</c:v>
                </c:pt>
                <c:pt idx="5265">
                  <c:v>2937.66</c:v>
                </c:pt>
                <c:pt idx="5266">
                  <c:v>2938.14</c:v>
                </c:pt>
                <c:pt idx="5267">
                  <c:v>2938.63</c:v>
                </c:pt>
                <c:pt idx="5268">
                  <c:v>2939.11</c:v>
                </c:pt>
                <c:pt idx="5269">
                  <c:v>2939.59</c:v>
                </c:pt>
                <c:pt idx="5270">
                  <c:v>2940.07</c:v>
                </c:pt>
                <c:pt idx="5271">
                  <c:v>2940.56</c:v>
                </c:pt>
                <c:pt idx="5272">
                  <c:v>2941.04</c:v>
                </c:pt>
                <c:pt idx="5273">
                  <c:v>2941.52</c:v>
                </c:pt>
                <c:pt idx="5274">
                  <c:v>2942</c:v>
                </c:pt>
                <c:pt idx="5275">
                  <c:v>2942.48</c:v>
                </c:pt>
                <c:pt idx="5276">
                  <c:v>2942.97</c:v>
                </c:pt>
                <c:pt idx="5277">
                  <c:v>2943.45</c:v>
                </c:pt>
                <c:pt idx="5278">
                  <c:v>2943.93</c:v>
                </c:pt>
                <c:pt idx="5279">
                  <c:v>2944.41</c:v>
                </c:pt>
                <c:pt idx="5280">
                  <c:v>2944.89</c:v>
                </c:pt>
                <c:pt idx="5281">
                  <c:v>2945.38</c:v>
                </c:pt>
                <c:pt idx="5282">
                  <c:v>2945.86</c:v>
                </c:pt>
                <c:pt idx="5283">
                  <c:v>2946.34</c:v>
                </c:pt>
                <c:pt idx="5284">
                  <c:v>2946.82</c:v>
                </c:pt>
                <c:pt idx="5285">
                  <c:v>2947.31</c:v>
                </c:pt>
                <c:pt idx="5286">
                  <c:v>2947.79</c:v>
                </c:pt>
                <c:pt idx="5287">
                  <c:v>2948.27</c:v>
                </c:pt>
                <c:pt idx="5288">
                  <c:v>2948.75</c:v>
                </c:pt>
                <c:pt idx="5289">
                  <c:v>2949.23</c:v>
                </c:pt>
                <c:pt idx="5290">
                  <c:v>2949.72</c:v>
                </c:pt>
                <c:pt idx="5291">
                  <c:v>2950.2</c:v>
                </c:pt>
                <c:pt idx="5292">
                  <c:v>2950.68</c:v>
                </c:pt>
                <c:pt idx="5293">
                  <c:v>2951.16</c:v>
                </c:pt>
                <c:pt idx="5294">
                  <c:v>2951.64</c:v>
                </c:pt>
                <c:pt idx="5295">
                  <c:v>2952.13</c:v>
                </c:pt>
                <c:pt idx="5296">
                  <c:v>2952.61</c:v>
                </c:pt>
                <c:pt idx="5297">
                  <c:v>2953.09</c:v>
                </c:pt>
                <c:pt idx="5298">
                  <c:v>2953.57</c:v>
                </c:pt>
                <c:pt idx="5299">
                  <c:v>2954.06</c:v>
                </c:pt>
                <c:pt idx="5300">
                  <c:v>2954.54</c:v>
                </c:pt>
                <c:pt idx="5301">
                  <c:v>2955.02</c:v>
                </c:pt>
                <c:pt idx="5302">
                  <c:v>2955.5</c:v>
                </c:pt>
                <c:pt idx="5303">
                  <c:v>2955.98</c:v>
                </c:pt>
                <c:pt idx="5304">
                  <c:v>2956.47</c:v>
                </c:pt>
                <c:pt idx="5305">
                  <c:v>2956.95</c:v>
                </c:pt>
                <c:pt idx="5306">
                  <c:v>2957.43</c:v>
                </c:pt>
                <c:pt idx="5307">
                  <c:v>2957.91</c:v>
                </c:pt>
                <c:pt idx="5308">
                  <c:v>2958.39</c:v>
                </c:pt>
                <c:pt idx="5309">
                  <c:v>2958.88</c:v>
                </c:pt>
                <c:pt idx="5310">
                  <c:v>2959.36</c:v>
                </c:pt>
                <c:pt idx="5311">
                  <c:v>2959.84</c:v>
                </c:pt>
                <c:pt idx="5312">
                  <c:v>2960.32</c:v>
                </c:pt>
                <c:pt idx="5313">
                  <c:v>2960.81</c:v>
                </c:pt>
                <c:pt idx="5314">
                  <c:v>2961.29</c:v>
                </c:pt>
                <c:pt idx="5315">
                  <c:v>2961.77</c:v>
                </c:pt>
                <c:pt idx="5316">
                  <c:v>2962.25</c:v>
                </c:pt>
                <c:pt idx="5317">
                  <c:v>2962.73</c:v>
                </c:pt>
                <c:pt idx="5318">
                  <c:v>2963.22</c:v>
                </c:pt>
                <c:pt idx="5319">
                  <c:v>2963.7</c:v>
                </c:pt>
                <c:pt idx="5320">
                  <c:v>2964.18</c:v>
                </c:pt>
                <c:pt idx="5321">
                  <c:v>2964.66</c:v>
                </c:pt>
                <c:pt idx="5322">
                  <c:v>2965.14</c:v>
                </c:pt>
                <c:pt idx="5323">
                  <c:v>2965.63</c:v>
                </c:pt>
                <c:pt idx="5324">
                  <c:v>2966.11</c:v>
                </c:pt>
                <c:pt idx="5325">
                  <c:v>2966.59</c:v>
                </c:pt>
                <c:pt idx="5326">
                  <c:v>2967.07</c:v>
                </c:pt>
                <c:pt idx="5327">
                  <c:v>2967.56</c:v>
                </c:pt>
                <c:pt idx="5328">
                  <c:v>2968.04</c:v>
                </c:pt>
                <c:pt idx="5329">
                  <c:v>2968.52</c:v>
                </c:pt>
                <c:pt idx="5330">
                  <c:v>2969</c:v>
                </c:pt>
                <c:pt idx="5331">
                  <c:v>2969.48</c:v>
                </c:pt>
                <c:pt idx="5332">
                  <c:v>2969.97</c:v>
                </c:pt>
                <c:pt idx="5333">
                  <c:v>2970.45</c:v>
                </c:pt>
                <c:pt idx="5334">
                  <c:v>2970.93</c:v>
                </c:pt>
                <c:pt idx="5335">
                  <c:v>2971.41</c:v>
                </c:pt>
                <c:pt idx="5336">
                  <c:v>2971.89</c:v>
                </c:pt>
                <c:pt idx="5337">
                  <c:v>2972.38</c:v>
                </c:pt>
                <c:pt idx="5338">
                  <c:v>2972.86</c:v>
                </c:pt>
                <c:pt idx="5339">
                  <c:v>2973.34</c:v>
                </c:pt>
                <c:pt idx="5340">
                  <c:v>2973.82</c:v>
                </c:pt>
                <c:pt idx="5341">
                  <c:v>2974.31</c:v>
                </c:pt>
                <c:pt idx="5342">
                  <c:v>2974.79</c:v>
                </c:pt>
                <c:pt idx="5343">
                  <c:v>2975.27</c:v>
                </c:pt>
                <c:pt idx="5344">
                  <c:v>2975.75</c:v>
                </c:pt>
                <c:pt idx="5345">
                  <c:v>2976.23</c:v>
                </c:pt>
                <c:pt idx="5346">
                  <c:v>2976.72</c:v>
                </c:pt>
                <c:pt idx="5347">
                  <c:v>2977.2</c:v>
                </c:pt>
                <c:pt idx="5348">
                  <c:v>2977.68</c:v>
                </c:pt>
                <c:pt idx="5349">
                  <c:v>2978.16</c:v>
                </c:pt>
                <c:pt idx="5350">
                  <c:v>2978.64</c:v>
                </c:pt>
                <c:pt idx="5351">
                  <c:v>2979.13</c:v>
                </c:pt>
                <c:pt idx="5352">
                  <c:v>2979.61</c:v>
                </c:pt>
                <c:pt idx="5353">
                  <c:v>2980.09</c:v>
                </c:pt>
                <c:pt idx="5354">
                  <c:v>2980.57</c:v>
                </c:pt>
                <c:pt idx="5355">
                  <c:v>2981.05</c:v>
                </c:pt>
                <c:pt idx="5356">
                  <c:v>2981.54</c:v>
                </c:pt>
                <c:pt idx="5357">
                  <c:v>2982.02</c:v>
                </c:pt>
                <c:pt idx="5358">
                  <c:v>2982.5</c:v>
                </c:pt>
                <c:pt idx="5359">
                  <c:v>2982.98</c:v>
                </c:pt>
                <c:pt idx="5360">
                  <c:v>2983.47</c:v>
                </c:pt>
                <c:pt idx="5361">
                  <c:v>2983.95</c:v>
                </c:pt>
                <c:pt idx="5362">
                  <c:v>2984.43</c:v>
                </c:pt>
                <c:pt idx="5363">
                  <c:v>2984.91</c:v>
                </c:pt>
                <c:pt idx="5364">
                  <c:v>2985.39</c:v>
                </c:pt>
                <c:pt idx="5365">
                  <c:v>2985.88</c:v>
                </c:pt>
                <c:pt idx="5366">
                  <c:v>2986.36</c:v>
                </c:pt>
                <c:pt idx="5367">
                  <c:v>2986.84</c:v>
                </c:pt>
                <c:pt idx="5368">
                  <c:v>2987.32</c:v>
                </c:pt>
                <c:pt idx="5369">
                  <c:v>2987.8</c:v>
                </c:pt>
                <c:pt idx="5370">
                  <c:v>2988.29</c:v>
                </c:pt>
                <c:pt idx="5371">
                  <c:v>2988.77</c:v>
                </c:pt>
                <c:pt idx="5372">
                  <c:v>2989.25</c:v>
                </c:pt>
                <c:pt idx="5373">
                  <c:v>2989.73</c:v>
                </c:pt>
                <c:pt idx="5374">
                  <c:v>2990.22</c:v>
                </c:pt>
                <c:pt idx="5375">
                  <c:v>2990.7</c:v>
                </c:pt>
                <c:pt idx="5376">
                  <c:v>2991.18</c:v>
                </c:pt>
                <c:pt idx="5377">
                  <c:v>2991.66</c:v>
                </c:pt>
                <c:pt idx="5378">
                  <c:v>2992.14</c:v>
                </c:pt>
                <c:pt idx="5379">
                  <c:v>2992.63</c:v>
                </c:pt>
                <c:pt idx="5380">
                  <c:v>2993.11</c:v>
                </c:pt>
                <c:pt idx="5381">
                  <c:v>2993.59</c:v>
                </c:pt>
                <c:pt idx="5382">
                  <c:v>2994.07</c:v>
                </c:pt>
                <c:pt idx="5383">
                  <c:v>2994.55</c:v>
                </c:pt>
                <c:pt idx="5384">
                  <c:v>2995.04</c:v>
                </c:pt>
                <c:pt idx="5385">
                  <c:v>2995.52</c:v>
                </c:pt>
                <c:pt idx="5386">
                  <c:v>2996</c:v>
                </c:pt>
                <c:pt idx="5387">
                  <c:v>2996.48</c:v>
                </c:pt>
                <c:pt idx="5388">
                  <c:v>2996.97</c:v>
                </c:pt>
                <c:pt idx="5389">
                  <c:v>2997.45</c:v>
                </c:pt>
                <c:pt idx="5390">
                  <c:v>2997.93</c:v>
                </c:pt>
                <c:pt idx="5391">
                  <c:v>2998.41</c:v>
                </c:pt>
                <c:pt idx="5392">
                  <c:v>2998.89</c:v>
                </c:pt>
                <c:pt idx="5393">
                  <c:v>2999.38</c:v>
                </c:pt>
                <c:pt idx="5394">
                  <c:v>2999.86</c:v>
                </c:pt>
                <c:pt idx="5395">
                  <c:v>3000.34</c:v>
                </c:pt>
                <c:pt idx="5396">
                  <c:v>3000.82</c:v>
                </c:pt>
                <c:pt idx="5397">
                  <c:v>3001.3</c:v>
                </c:pt>
                <c:pt idx="5398">
                  <c:v>3001.79</c:v>
                </c:pt>
                <c:pt idx="5399">
                  <c:v>3002.27</c:v>
                </c:pt>
                <c:pt idx="5400">
                  <c:v>3002.75</c:v>
                </c:pt>
                <c:pt idx="5401">
                  <c:v>3003.23</c:v>
                </c:pt>
                <c:pt idx="5402">
                  <c:v>3003.72</c:v>
                </c:pt>
                <c:pt idx="5403">
                  <c:v>3004.2</c:v>
                </c:pt>
                <c:pt idx="5404">
                  <c:v>3004.68</c:v>
                </c:pt>
                <c:pt idx="5405">
                  <c:v>3005.16</c:v>
                </c:pt>
                <c:pt idx="5406">
                  <c:v>3005.64</c:v>
                </c:pt>
                <c:pt idx="5407">
                  <c:v>3006.13</c:v>
                </c:pt>
                <c:pt idx="5408">
                  <c:v>3006.61</c:v>
                </c:pt>
                <c:pt idx="5409">
                  <c:v>3007.09</c:v>
                </c:pt>
                <c:pt idx="5410">
                  <c:v>3007.57</c:v>
                </c:pt>
                <c:pt idx="5411">
                  <c:v>3008.05</c:v>
                </c:pt>
                <c:pt idx="5412">
                  <c:v>3008.54</c:v>
                </c:pt>
                <c:pt idx="5413">
                  <c:v>3009.02</c:v>
                </c:pt>
                <c:pt idx="5414">
                  <c:v>3009.5</c:v>
                </c:pt>
                <c:pt idx="5415">
                  <c:v>3009.98</c:v>
                </c:pt>
                <c:pt idx="5416">
                  <c:v>3010.47</c:v>
                </c:pt>
                <c:pt idx="5417">
                  <c:v>3010.95</c:v>
                </c:pt>
                <c:pt idx="5418">
                  <c:v>3011.43</c:v>
                </c:pt>
                <c:pt idx="5419">
                  <c:v>3011.91</c:v>
                </c:pt>
                <c:pt idx="5420">
                  <c:v>3012.39</c:v>
                </c:pt>
                <c:pt idx="5421">
                  <c:v>3012.88</c:v>
                </c:pt>
                <c:pt idx="5422">
                  <c:v>3013.36</c:v>
                </c:pt>
                <c:pt idx="5423">
                  <c:v>3013.84</c:v>
                </c:pt>
                <c:pt idx="5424">
                  <c:v>3014.32</c:v>
                </c:pt>
                <c:pt idx="5425">
                  <c:v>3014.8</c:v>
                </c:pt>
                <c:pt idx="5426">
                  <c:v>3015.29</c:v>
                </c:pt>
                <c:pt idx="5427">
                  <c:v>3015.77</c:v>
                </c:pt>
                <c:pt idx="5428">
                  <c:v>3016.25</c:v>
                </c:pt>
                <c:pt idx="5429">
                  <c:v>3016.73</c:v>
                </c:pt>
                <c:pt idx="5430">
                  <c:v>3017.22</c:v>
                </c:pt>
                <c:pt idx="5431">
                  <c:v>3017.7</c:v>
                </c:pt>
                <c:pt idx="5432">
                  <c:v>3018.18</c:v>
                </c:pt>
                <c:pt idx="5433">
                  <c:v>3018.66</c:v>
                </c:pt>
                <c:pt idx="5434">
                  <c:v>3019.14</c:v>
                </c:pt>
                <c:pt idx="5435">
                  <c:v>3019.63</c:v>
                </c:pt>
                <c:pt idx="5436">
                  <c:v>3020.11</c:v>
                </c:pt>
                <c:pt idx="5437">
                  <c:v>3020.59</c:v>
                </c:pt>
                <c:pt idx="5438">
                  <c:v>3021.07</c:v>
                </c:pt>
                <c:pt idx="5439">
                  <c:v>3021.55</c:v>
                </c:pt>
                <c:pt idx="5440">
                  <c:v>3022.04</c:v>
                </c:pt>
                <c:pt idx="5441">
                  <c:v>3022.52</c:v>
                </c:pt>
                <c:pt idx="5442">
                  <c:v>3023</c:v>
                </c:pt>
                <c:pt idx="5443">
                  <c:v>3023.48</c:v>
                </c:pt>
                <c:pt idx="5444">
                  <c:v>3023.97</c:v>
                </c:pt>
                <c:pt idx="5445">
                  <c:v>3024.45</c:v>
                </c:pt>
                <c:pt idx="5446">
                  <c:v>3024.93</c:v>
                </c:pt>
                <c:pt idx="5447">
                  <c:v>3025.41</c:v>
                </c:pt>
                <c:pt idx="5448">
                  <c:v>3025.89</c:v>
                </c:pt>
                <c:pt idx="5449">
                  <c:v>3026.38</c:v>
                </c:pt>
                <c:pt idx="5450">
                  <c:v>3026.86</c:v>
                </c:pt>
                <c:pt idx="5451">
                  <c:v>3027.34</c:v>
                </c:pt>
                <c:pt idx="5452">
                  <c:v>3027.82</c:v>
                </c:pt>
                <c:pt idx="5453">
                  <c:v>3028.3</c:v>
                </c:pt>
                <c:pt idx="5454">
                  <c:v>3028.79</c:v>
                </c:pt>
                <c:pt idx="5455">
                  <c:v>3029.27</c:v>
                </c:pt>
                <c:pt idx="5456">
                  <c:v>3029.75</c:v>
                </c:pt>
                <c:pt idx="5457">
                  <c:v>3030.23</c:v>
                </c:pt>
                <c:pt idx="5458">
                  <c:v>3030.72</c:v>
                </c:pt>
                <c:pt idx="5459">
                  <c:v>3031.2</c:v>
                </c:pt>
                <c:pt idx="5460">
                  <c:v>3031.68</c:v>
                </c:pt>
                <c:pt idx="5461">
                  <c:v>3032.16</c:v>
                </c:pt>
                <c:pt idx="5462">
                  <c:v>3032.64</c:v>
                </c:pt>
                <c:pt idx="5463">
                  <c:v>3033.13</c:v>
                </c:pt>
                <c:pt idx="5464">
                  <c:v>3033.61</c:v>
                </c:pt>
                <c:pt idx="5465">
                  <c:v>3034.09</c:v>
                </c:pt>
                <c:pt idx="5466">
                  <c:v>3034.57</c:v>
                </c:pt>
                <c:pt idx="5467">
                  <c:v>3035.05</c:v>
                </c:pt>
                <c:pt idx="5468">
                  <c:v>3035.54</c:v>
                </c:pt>
                <c:pt idx="5469">
                  <c:v>3036.02</c:v>
                </c:pt>
                <c:pt idx="5470">
                  <c:v>3036.5</c:v>
                </c:pt>
                <c:pt idx="5471">
                  <c:v>3036.98</c:v>
                </c:pt>
                <c:pt idx="5472">
                  <c:v>3037.47</c:v>
                </c:pt>
                <c:pt idx="5473">
                  <c:v>3037.95</c:v>
                </c:pt>
                <c:pt idx="5474">
                  <c:v>3038.43</c:v>
                </c:pt>
                <c:pt idx="5475">
                  <c:v>3038.91</c:v>
                </c:pt>
                <c:pt idx="5476">
                  <c:v>3039.39</c:v>
                </c:pt>
                <c:pt idx="5477">
                  <c:v>3039.88</c:v>
                </c:pt>
                <c:pt idx="5478">
                  <c:v>3040.36</c:v>
                </c:pt>
                <c:pt idx="5479">
                  <c:v>3040.84</c:v>
                </c:pt>
                <c:pt idx="5480">
                  <c:v>3041.32</c:v>
                </c:pt>
                <c:pt idx="5481">
                  <c:v>3041.8</c:v>
                </c:pt>
                <c:pt idx="5482">
                  <c:v>3042.29</c:v>
                </c:pt>
                <c:pt idx="5483">
                  <c:v>3042.77</c:v>
                </c:pt>
                <c:pt idx="5484">
                  <c:v>3043.25</c:v>
                </c:pt>
                <c:pt idx="5485">
                  <c:v>3043.73</c:v>
                </c:pt>
                <c:pt idx="5486">
                  <c:v>3044.22</c:v>
                </c:pt>
                <c:pt idx="5487">
                  <c:v>3044.7</c:v>
                </c:pt>
                <c:pt idx="5488">
                  <c:v>3045.18</c:v>
                </c:pt>
                <c:pt idx="5489">
                  <c:v>3045.66</c:v>
                </c:pt>
                <c:pt idx="5490">
                  <c:v>3046.14</c:v>
                </c:pt>
                <c:pt idx="5491">
                  <c:v>3046.63</c:v>
                </c:pt>
                <c:pt idx="5492">
                  <c:v>3047.11</c:v>
                </c:pt>
                <c:pt idx="5493">
                  <c:v>3047.59</c:v>
                </c:pt>
                <c:pt idx="5494">
                  <c:v>3048.07</c:v>
                </c:pt>
                <c:pt idx="5495">
                  <c:v>3048.55</c:v>
                </c:pt>
                <c:pt idx="5496">
                  <c:v>3049.04</c:v>
                </c:pt>
                <c:pt idx="5497">
                  <c:v>3049.52</c:v>
                </c:pt>
                <c:pt idx="5498">
                  <c:v>3050</c:v>
                </c:pt>
                <c:pt idx="5499">
                  <c:v>3050.48</c:v>
                </c:pt>
                <c:pt idx="5500">
                  <c:v>3050.96</c:v>
                </c:pt>
                <c:pt idx="5501">
                  <c:v>3051.45</c:v>
                </c:pt>
                <c:pt idx="5502">
                  <c:v>3051.93</c:v>
                </c:pt>
                <c:pt idx="5503">
                  <c:v>3052.41</c:v>
                </c:pt>
                <c:pt idx="5504">
                  <c:v>3052.89</c:v>
                </c:pt>
                <c:pt idx="5505">
                  <c:v>3053.38</c:v>
                </c:pt>
                <c:pt idx="5506">
                  <c:v>3053.86</c:v>
                </c:pt>
                <c:pt idx="5507">
                  <c:v>3054.34</c:v>
                </c:pt>
                <c:pt idx="5508">
                  <c:v>3054.82</c:v>
                </c:pt>
                <c:pt idx="5509">
                  <c:v>3055.3</c:v>
                </c:pt>
                <c:pt idx="5510">
                  <c:v>3055.79</c:v>
                </c:pt>
                <c:pt idx="5511">
                  <c:v>3056.27</c:v>
                </c:pt>
                <c:pt idx="5512">
                  <c:v>3056.75</c:v>
                </c:pt>
                <c:pt idx="5513">
                  <c:v>3057.23</c:v>
                </c:pt>
                <c:pt idx="5514">
                  <c:v>3057.71</c:v>
                </c:pt>
                <c:pt idx="5515">
                  <c:v>3058.2</c:v>
                </c:pt>
                <c:pt idx="5516">
                  <c:v>3058.68</c:v>
                </c:pt>
                <c:pt idx="5517">
                  <c:v>3059.16</c:v>
                </c:pt>
                <c:pt idx="5518">
                  <c:v>3059.64</c:v>
                </c:pt>
                <c:pt idx="5519">
                  <c:v>3060.13</c:v>
                </c:pt>
                <c:pt idx="5520">
                  <c:v>3060.61</c:v>
                </c:pt>
                <c:pt idx="5521">
                  <c:v>3061.09</c:v>
                </c:pt>
                <c:pt idx="5522">
                  <c:v>3061.57</c:v>
                </c:pt>
                <c:pt idx="5523">
                  <c:v>3062.05</c:v>
                </c:pt>
                <c:pt idx="5524">
                  <c:v>3062.54</c:v>
                </c:pt>
                <c:pt idx="5525">
                  <c:v>3063.02</c:v>
                </c:pt>
                <c:pt idx="5526">
                  <c:v>3063.5</c:v>
                </c:pt>
                <c:pt idx="5527">
                  <c:v>3063.98</c:v>
                </c:pt>
                <c:pt idx="5528">
                  <c:v>3064.46</c:v>
                </c:pt>
                <c:pt idx="5529">
                  <c:v>3064.95</c:v>
                </c:pt>
                <c:pt idx="5530">
                  <c:v>3065.43</c:v>
                </c:pt>
                <c:pt idx="5531">
                  <c:v>3065.91</c:v>
                </c:pt>
                <c:pt idx="5532">
                  <c:v>3066.39</c:v>
                </c:pt>
                <c:pt idx="5533">
                  <c:v>3066.88</c:v>
                </c:pt>
                <c:pt idx="5534">
                  <c:v>3067.36</c:v>
                </c:pt>
                <c:pt idx="5535">
                  <c:v>3067.84</c:v>
                </c:pt>
                <c:pt idx="5536">
                  <c:v>3068.32</c:v>
                </c:pt>
                <c:pt idx="5537">
                  <c:v>3068.8</c:v>
                </c:pt>
                <c:pt idx="5538">
                  <c:v>3069.29</c:v>
                </c:pt>
                <c:pt idx="5539">
                  <c:v>3069.77</c:v>
                </c:pt>
                <c:pt idx="5540">
                  <c:v>3070.25</c:v>
                </c:pt>
                <c:pt idx="5541">
                  <c:v>3070.73</c:v>
                </c:pt>
                <c:pt idx="5542">
                  <c:v>3071.21</c:v>
                </c:pt>
                <c:pt idx="5543">
                  <c:v>3071.7</c:v>
                </c:pt>
                <c:pt idx="5544">
                  <c:v>3072.18</c:v>
                </c:pt>
                <c:pt idx="5545">
                  <c:v>3072.66</c:v>
                </c:pt>
                <c:pt idx="5546">
                  <c:v>3073.14</c:v>
                </c:pt>
                <c:pt idx="5547">
                  <c:v>3073.63</c:v>
                </c:pt>
                <c:pt idx="5548">
                  <c:v>3074.11</c:v>
                </c:pt>
                <c:pt idx="5549">
                  <c:v>3074.59</c:v>
                </c:pt>
                <c:pt idx="5550">
                  <c:v>3075.07</c:v>
                </c:pt>
                <c:pt idx="5551">
                  <c:v>3075.55</c:v>
                </c:pt>
                <c:pt idx="5552">
                  <c:v>3076.04</c:v>
                </c:pt>
                <c:pt idx="5553">
                  <c:v>3076.52</c:v>
                </c:pt>
                <c:pt idx="5554">
                  <c:v>3077</c:v>
                </c:pt>
                <c:pt idx="5555">
                  <c:v>3077.48</c:v>
                </c:pt>
                <c:pt idx="5556">
                  <c:v>3077.96</c:v>
                </c:pt>
                <c:pt idx="5557">
                  <c:v>3078.45</c:v>
                </c:pt>
                <c:pt idx="5558">
                  <c:v>3078.93</c:v>
                </c:pt>
                <c:pt idx="5559">
                  <c:v>3079.41</c:v>
                </c:pt>
                <c:pt idx="5560">
                  <c:v>3079.89</c:v>
                </c:pt>
                <c:pt idx="5561">
                  <c:v>3080.38</c:v>
                </c:pt>
                <c:pt idx="5562">
                  <c:v>3080.86</c:v>
                </c:pt>
                <c:pt idx="5563">
                  <c:v>3081.34</c:v>
                </c:pt>
                <c:pt idx="5564">
                  <c:v>3081.82</c:v>
                </c:pt>
                <c:pt idx="5565">
                  <c:v>3082.3</c:v>
                </c:pt>
                <c:pt idx="5566">
                  <c:v>3082.79</c:v>
                </c:pt>
                <c:pt idx="5567">
                  <c:v>3083.27</c:v>
                </c:pt>
                <c:pt idx="5568">
                  <c:v>3083.75</c:v>
                </c:pt>
                <c:pt idx="5569">
                  <c:v>3084.23</c:v>
                </c:pt>
                <c:pt idx="5570">
                  <c:v>3084.71</c:v>
                </c:pt>
                <c:pt idx="5571">
                  <c:v>3085.2</c:v>
                </c:pt>
                <c:pt idx="5572">
                  <c:v>3085.68</c:v>
                </c:pt>
                <c:pt idx="5573">
                  <c:v>3086.16</c:v>
                </c:pt>
                <c:pt idx="5574">
                  <c:v>3086.64</c:v>
                </c:pt>
                <c:pt idx="5575">
                  <c:v>3087.13</c:v>
                </c:pt>
                <c:pt idx="5576">
                  <c:v>3087.61</c:v>
                </c:pt>
                <c:pt idx="5577">
                  <c:v>3088.09</c:v>
                </c:pt>
                <c:pt idx="5578">
                  <c:v>3088.57</c:v>
                </c:pt>
                <c:pt idx="5579">
                  <c:v>3089.05</c:v>
                </c:pt>
                <c:pt idx="5580">
                  <c:v>3089.54</c:v>
                </c:pt>
                <c:pt idx="5581">
                  <c:v>3090.02</c:v>
                </c:pt>
                <c:pt idx="5582">
                  <c:v>3090.5</c:v>
                </c:pt>
                <c:pt idx="5583">
                  <c:v>3090.98</c:v>
                </c:pt>
                <c:pt idx="5584">
                  <c:v>3091.46</c:v>
                </c:pt>
                <c:pt idx="5585">
                  <c:v>3091.95</c:v>
                </c:pt>
                <c:pt idx="5586">
                  <c:v>3092.43</c:v>
                </c:pt>
                <c:pt idx="5587">
                  <c:v>3092.91</c:v>
                </c:pt>
                <c:pt idx="5588">
                  <c:v>3093.39</c:v>
                </c:pt>
                <c:pt idx="5589">
                  <c:v>3093.88</c:v>
                </c:pt>
                <c:pt idx="5590">
                  <c:v>3094.36</c:v>
                </c:pt>
                <c:pt idx="5591">
                  <c:v>3094.84</c:v>
                </c:pt>
                <c:pt idx="5592">
                  <c:v>3095.32</c:v>
                </c:pt>
                <c:pt idx="5593">
                  <c:v>3095.8</c:v>
                </c:pt>
                <c:pt idx="5594">
                  <c:v>3096.29</c:v>
                </c:pt>
                <c:pt idx="5595">
                  <c:v>3096.77</c:v>
                </c:pt>
                <c:pt idx="5596">
                  <c:v>3097.25</c:v>
                </c:pt>
                <c:pt idx="5597">
                  <c:v>3097.73</c:v>
                </c:pt>
                <c:pt idx="5598">
                  <c:v>3098.21</c:v>
                </c:pt>
                <c:pt idx="5599">
                  <c:v>3098.7</c:v>
                </c:pt>
                <c:pt idx="5600">
                  <c:v>3099.18</c:v>
                </c:pt>
                <c:pt idx="5601">
                  <c:v>3099.66</c:v>
                </c:pt>
                <c:pt idx="5602">
                  <c:v>3100.14</c:v>
                </c:pt>
                <c:pt idx="5603">
                  <c:v>3100.63</c:v>
                </c:pt>
                <c:pt idx="5604">
                  <c:v>3101.11</c:v>
                </c:pt>
                <c:pt idx="5605">
                  <c:v>3101.59</c:v>
                </c:pt>
                <c:pt idx="5606">
                  <c:v>3102.07</c:v>
                </c:pt>
                <c:pt idx="5607">
                  <c:v>3102.55</c:v>
                </c:pt>
                <c:pt idx="5608">
                  <c:v>3103.04</c:v>
                </c:pt>
                <c:pt idx="5609">
                  <c:v>3103.52</c:v>
                </c:pt>
                <c:pt idx="5610">
                  <c:v>3104</c:v>
                </c:pt>
                <c:pt idx="5611">
                  <c:v>3104.48</c:v>
                </c:pt>
                <c:pt idx="5612">
                  <c:v>3104.96</c:v>
                </c:pt>
                <c:pt idx="5613">
                  <c:v>3105.45</c:v>
                </c:pt>
                <c:pt idx="5614">
                  <c:v>3105.93</c:v>
                </c:pt>
                <c:pt idx="5615">
                  <c:v>3106.41</c:v>
                </c:pt>
                <c:pt idx="5616">
                  <c:v>3106.89</c:v>
                </c:pt>
                <c:pt idx="5617">
                  <c:v>3107.38</c:v>
                </c:pt>
                <c:pt idx="5618">
                  <c:v>3107.86</c:v>
                </c:pt>
                <c:pt idx="5619">
                  <c:v>3108.34</c:v>
                </c:pt>
                <c:pt idx="5620">
                  <c:v>3108.82</c:v>
                </c:pt>
                <c:pt idx="5621">
                  <c:v>3109.3</c:v>
                </c:pt>
                <c:pt idx="5622">
                  <c:v>3109.79</c:v>
                </c:pt>
                <c:pt idx="5623">
                  <c:v>3110.27</c:v>
                </c:pt>
                <c:pt idx="5624">
                  <c:v>3110.75</c:v>
                </c:pt>
                <c:pt idx="5625">
                  <c:v>3111.23</c:v>
                </c:pt>
                <c:pt idx="5626">
                  <c:v>3111.71</c:v>
                </c:pt>
                <c:pt idx="5627">
                  <c:v>3112.2</c:v>
                </c:pt>
                <c:pt idx="5628">
                  <c:v>3112.68</c:v>
                </c:pt>
                <c:pt idx="5629">
                  <c:v>3113.16</c:v>
                </c:pt>
                <c:pt idx="5630">
                  <c:v>3113.64</c:v>
                </c:pt>
                <c:pt idx="5631">
                  <c:v>3114.13</c:v>
                </c:pt>
                <c:pt idx="5632">
                  <c:v>3114.61</c:v>
                </c:pt>
                <c:pt idx="5633">
                  <c:v>3115.09</c:v>
                </c:pt>
                <c:pt idx="5634">
                  <c:v>3115.57</c:v>
                </c:pt>
                <c:pt idx="5635">
                  <c:v>3116.05</c:v>
                </c:pt>
                <c:pt idx="5636">
                  <c:v>3116.54</c:v>
                </c:pt>
                <c:pt idx="5637">
                  <c:v>3117.02</c:v>
                </c:pt>
                <c:pt idx="5638">
                  <c:v>3117.5</c:v>
                </c:pt>
                <c:pt idx="5639">
                  <c:v>3117.98</c:v>
                </c:pt>
                <c:pt idx="5640">
                  <c:v>3118.46</c:v>
                </c:pt>
                <c:pt idx="5641">
                  <c:v>3118.95</c:v>
                </c:pt>
                <c:pt idx="5642">
                  <c:v>3119.43</c:v>
                </c:pt>
                <c:pt idx="5643">
                  <c:v>3119.91</c:v>
                </c:pt>
                <c:pt idx="5644">
                  <c:v>3120.39</c:v>
                </c:pt>
                <c:pt idx="5645">
                  <c:v>3120.87</c:v>
                </c:pt>
                <c:pt idx="5646">
                  <c:v>3121.36</c:v>
                </c:pt>
                <c:pt idx="5647">
                  <c:v>3121.84</c:v>
                </c:pt>
                <c:pt idx="5648">
                  <c:v>3122.32</c:v>
                </c:pt>
                <c:pt idx="5649">
                  <c:v>3122.8</c:v>
                </c:pt>
                <c:pt idx="5650">
                  <c:v>3123.29</c:v>
                </c:pt>
                <c:pt idx="5651">
                  <c:v>3123.77</c:v>
                </c:pt>
                <c:pt idx="5652">
                  <c:v>3124.25</c:v>
                </c:pt>
                <c:pt idx="5653">
                  <c:v>3124.73</c:v>
                </c:pt>
                <c:pt idx="5654">
                  <c:v>3125.21</c:v>
                </c:pt>
                <c:pt idx="5655">
                  <c:v>3125.7</c:v>
                </c:pt>
                <c:pt idx="5656">
                  <c:v>3126.18</c:v>
                </c:pt>
                <c:pt idx="5657">
                  <c:v>3126.66</c:v>
                </c:pt>
                <c:pt idx="5658">
                  <c:v>3127.14</c:v>
                </c:pt>
                <c:pt idx="5659">
                  <c:v>3127.62</c:v>
                </c:pt>
                <c:pt idx="5660">
                  <c:v>3128.11</c:v>
                </c:pt>
                <c:pt idx="5661">
                  <c:v>3128.59</c:v>
                </c:pt>
                <c:pt idx="5662">
                  <c:v>3129.07</c:v>
                </c:pt>
                <c:pt idx="5663">
                  <c:v>3129.55</c:v>
                </c:pt>
                <c:pt idx="5664">
                  <c:v>3130.04</c:v>
                </c:pt>
                <c:pt idx="5665">
                  <c:v>3130.52</c:v>
                </c:pt>
                <c:pt idx="5666">
                  <c:v>3131</c:v>
                </c:pt>
                <c:pt idx="5667">
                  <c:v>3131.48</c:v>
                </c:pt>
                <c:pt idx="5668">
                  <c:v>3131.96</c:v>
                </c:pt>
                <c:pt idx="5669">
                  <c:v>3132.45</c:v>
                </c:pt>
                <c:pt idx="5670">
                  <c:v>3132.93</c:v>
                </c:pt>
                <c:pt idx="5671">
                  <c:v>3133.41</c:v>
                </c:pt>
                <c:pt idx="5672">
                  <c:v>3133.89</c:v>
                </c:pt>
                <c:pt idx="5673">
                  <c:v>3134.37</c:v>
                </c:pt>
                <c:pt idx="5674">
                  <c:v>3134.86</c:v>
                </c:pt>
                <c:pt idx="5675">
                  <c:v>3135.34</c:v>
                </c:pt>
                <c:pt idx="5676">
                  <c:v>3135.82</c:v>
                </c:pt>
                <c:pt idx="5677">
                  <c:v>3136.3</c:v>
                </c:pt>
                <c:pt idx="5678">
                  <c:v>3136.79</c:v>
                </c:pt>
                <c:pt idx="5679">
                  <c:v>3137.27</c:v>
                </c:pt>
                <c:pt idx="5680">
                  <c:v>3137.75</c:v>
                </c:pt>
                <c:pt idx="5681">
                  <c:v>3138.23</c:v>
                </c:pt>
                <c:pt idx="5682">
                  <c:v>3138.71</c:v>
                </c:pt>
                <c:pt idx="5683">
                  <c:v>3139.2</c:v>
                </c:pt>
                <c:pt idx="5684">
                  <c:v>3139.68</c:v>
                </c:pt>
                <c:pt idx="5685">
                  <c:v>3140.16</c:v>
                </c:pt>
                <c:pt idx="5686">
                  <c:v>3140.64</c:v>
                </c:pt>
                <c:pt idx="5687">
                  <c:v>3141.12</c:v>
                </c:pt>
                <c:pt idx="5688">
                  <c:v>3141.61</c:v>
                </c:pt>
                <c:pt idx="5689">
                  <c:v>3142.09</c:v>
                </c:pt>
                <c:pt idx="5690">
                  <c:v>3142.57</c:v>
                </c:pt>
                <c:pt idx="5691">
                  <c:v>3143.05</c:v>
                </c:pt>
                <c:pt idx="5692">
                  <c:v>3143.54</c:v>
                </c:pt>
                <c:pt idx="5693">
                  <c:v>3144.02</c:v>
                </c:pt>
                <c:pt idx="5694">
                  <c:v>3144.5</c:v>
                </c:pt>
                <c:pt idx="5695">
                  <c:v>3144.98</c:v>
                </c:pt>
                <c:pt idx="5696">
                  <c:v>3145.46</c:v>
                </c:pt>
                <c:pt idx="5697">
                  <c:v>3145.95</c:v>
                </c:pt>
                <c:pt idx="5698">
                  <c:v>3146.43</c:v>
                </c:pt>
                <c:pt idx="5699">
                  <c:v>3146.91</c:v>
                </c:pt>
                <c:pt idx="5700">
                  <c:v>3147.39</c:v>
                </c:pt>
                <c:pt idx="5701">
                  <c:v>3147.87</c:v>
                </c:pt>
                <c:pt idx="5702">
                  <c:v>3148.36</c:v>
                </c:pt>
                <c:pt idx="5703">
                  <c:v>3148.84</c:v>
                </c:pt>
                <c:pt idx="5704">
                  <c:v>3149.32</c:v>
                </c:pt>
                <c:pt idx="5705">
                  <c:v>3149.8</c:v>
                </c:pt>
                <c:pt idx="5706">
                  <c:v>3150.29</c:v>
                </c:pt>
                <c:pt idx="5707">
                  <c:v>3150.77</c:v>
                </c:pt>
                <c:pt idx="5708">
                  <c:v>3151.25</c:v>
                </c:pt>
                <c:pt idx="5709">
                  <c:v>3151.73</c:v>
                </c:pt>
                <c:pt idx="5710">
                  <c:v>3152.21</c:v>
                </c:pt>
                <c:pt idx="5711">
                  <c:v>3152.7</c:v>
                </c:pt>
                <c:pt idx="5712">
                  <c:v>3153.18</c:v>
                </c:pt>
                <c:pt idx="5713">
                  <c:v>3153.66</c:v>
                </c:pt>
                <c:pt idx="5714">
                  <c:v>3154.14</c:v>
                </c:pt>
                <c:pt idx="5715">
                  <c:v>3154.62</c:v>
                </c:pt>
                <c:pt idx="5716">
                  <c:v>3155.11</c:v>
                </c:pt>
                <c:pt idx="5717">
                  <c:v>3155.59</c:v>
                </c:pt>
                <c:pt idx="5718">
                  <c:v>3156.07</c:v>
                </c:pt>
                <c:pt idx="5719">
                  <c:v>3156.55</c:v>
                </c:pt>
                <c:pt idx="5720">
                  <c:v>3157.04</c:v>
                </c:pt>
                <c:pt idx="5721">
                  <c:v>3157.52</c:v>
                </c:pt>
                <c:pt idx="5722">
                  <c:v>3158</c:v>
                </c:pt>
                <c:pt idx="5723">
                  <c:v>3158.48</c:v>
                </c:pt>
                <c:pt idx="5724">
                  <c:v>3158.96</c:v>
                </c:pt>
                <c:pt idx="5725">
                  <c:v>3159.45</c:v>
                </c:pt>
                <c:pt idx="5726">
                  <c:v>3159.93</c:v>
                </c:pt>
                <c:pt idx="5727">
                  <c:v>3160.41</c:v>
                </c:pt>
                <c:pt idx="5728">
                  <c:v>3160.89</c:v>
                </c:pt>
                <c:pt idx="5729">
                  <c:v>3161.37</c:v>
                </c:pt>
                <c:pt idx="5730">
                  <c:v>3161.86</c:v>
                </c:pt>
                <c:pt idx="5731">
                  <c:v>3162.34</c:v>
                </c:pt>
                <c:pt idx="5732">
                  <c:v>3162.82</c:v>
                </c:pt>
                <c:pt idx="5733">
                  <c:v>3163.3</c:v>
                </c:pt>
                <c:pt idx="5734">
                  <c:v>3163.79</c:v>
                </c:pt>
                <c:pt idx="5735">
                  <c:v>3164.27</c:v>
                </c:pt>
                <c:pt idx="5736">
                  <c:v>3164.75</c:v>
                </c:pt>
                <c:pt idx="5737">
                  <c:v>3165.23</c:v>
                </c:pt>
                <c:pt idx="5738">
                  <c:v>3165.71</c:v>
                </c:pt>
                <c:pt idx="5739">
                  <c:v>3166.2</c:v>
                </c:pt>
                <c:pt idx="5740">
                  <c:v>3166.68</c:v>
                </c:pt>
                <c:pt idx="5741">
                  <c:v>3167.16</c:v>
                </c:pt>
                <c:pt idx="5742">
                  <c:v>3167.64</c:v>
                </c:pt>
                <c:pt idx="5743">
                  <c:v>3168.12</c:v>
                </c:pt>
                <c:pt idx="5744">
                  <c:v>3168.61</c:v>
                </c:pt>
                <c:pt idx="5745">
                  <c:v>3169.09</c:v>
                </c:pt>
                <c:pt idx="5746">
                  <c:v>3169.57</c:v>
                </c:pt>
                <c:pt idx="5747">
                  <c:v>3170.05</c:v>
                </c:pt>
                <c:pt idx="5748">
                  <c:v>3170.53</c:v>
                </c:pt>
                <c:pt idx="5749">
                  <c:v>3171.02</c:v>
                </c:pt>
                <c:pt idx="5750">
                  <c:v>3171.5</c:v>
                </c:pt>
                <c:pt idx="5751">
                  <c:v>3171.98</c:v>
                </c:pt>
                <c:pt idx="5752">
                  <c:v>3172.46</c:v>
                </c:pt>
                <c:pt idx="5753">
                  <c:v>3172.95</c:v>
                </c:pt>
                <c:pt idx="5754">
                  <c:v>3173.43</c:v>
                </c:pt>
                <c:pt idx="5755">
                  <c:v>3173.91</c:v>
                </c:pt>
                <c:pt idx="5756">
                  <c:v>3174.39</c:v>
                </c:pt>
                <c:pt idx="5757">
                  <c:v>3174.87</c:v>
                </c:pt>
                <c:pt idx="5758">
                  <c:v>3175.36</c:v>
                </c:pt>
                <c:pt idx="5759">
                  <c:v>3175.84</c:v>
                </c:pt>
                <c:pt idx="5760">
                  <c:v>3176.32</c:v>
                </c:pt>
                <c:pt idx="5761">
                  <c:v>3176.8</c:v>
                </c:pt>
                <c:pt idx="5762">
                  <c:v>3177.28</c:v>
                </c:pt>
                <c:pt idx="5763">
                  <c:v>3177.77</c:v>
                </c:pt>
                <c:pt idx="5764">
                  <c:v>3178.25</c:v>
                </c:pt>
                <c:pt idx="5765">
                  <c:v>3178.73</c:v>
                </c:pt>
                <c:pt idx="5766">
                  <c:v>3179.21</c:v>
                </c:pt>
                <c:pt idx="5767">
                  <c:v>3179.7</c:v>
                </c:pt>
                <c:pt idx="5768">
                  <c:v>3180.18</c:v>
                </c:pt>
                <c:pt idx="5769">
                  <c:v>3180.66</c:v>
                </c:pt>
                <c:pt idx="5770">
                  <c:v>3181.14</c:v>
                </c:pt>
                <c:pt idx="5771">
                  <c:v>3181.62</c:v>
                </c:pt>
                <c:pt idx="5772">
                  <c:v>3182.11</c:v>
                </c:pt>
                <c:pt idx="5773">
                  <c:v>3182.59</c:v>
                </c:pt>
                <c:pt idx="5774">
                  <c:v>3183.07</c:v>
                </c:pt>
                <c:pt idx="5775">
                  <c:v>3183.55</c:v>
                </c:pt>
                <c:pt idx="5776">
                  <c:v>3184.03</c:v>
                </c:pt>
                <c:pt idx="5777">
                  <c:v>3184.52</c:v>
                </c:pt>
                <c:pt idx="5778">
                  <c:v>3185</c:v>
                </c:pt>
                <c:pt idx="5779">
                  <c:v>3185.48</c:v>
                </c:pt>
                <c:pt idx="5780">
                  <c:v>3185.96</c:v>
                </c:pt>
                <c:pt idx="5781">
                  <c:v>3186.45</c:v>
                </c:pt>
                <c:pt idx="5782">
                  <c:v>3186.93</c:v>
                </c:pt>
                <c:pt idx="5783">
                  <c:v>3187.41</c:v>
                </c:pt>
                <c:pt idx="5784">
                  <c:v>3187.89</c:v>
                </c:pt>
                <c:pt idx="5785">
                  <c:v>3188.37</c:v>
                </c:pt>
                <c:pt idx="5786">
                  <c:v>3188.86</c:v>
                </c:pt>
                <c:pt idx="5787">
                  <c:v>3189.34</c:v>
                </c:pt>
                <c:pt idx="5788">
                  <c:v>3189.82</c:v>
                </c:pt>
                <c:pt idx="5789">
                  <c:v>3190.3</c:v>
                </c:pt>
                <c:pt idx="5790">
                  <c:v>3190.78</c:v>
                </c:pt>
                <c:pt idx="5791">
                  <c:v>3191.27</c:v>
                </c:pt>
                <c:pt idx="5792">
                  <c:v>3191.75</c:v>
                </c:pt>
                <c:pt idx="5793">
                  <c:v>3192.23</c:v>
                </c:pt>
                <c:pt idx="5794">
                  <c:v>3192.71</c:v>
                </c:pt>
                <c:pt idx="5795">
                  <c:v>3193.2</c:v>
                </c:pt>
                <c:pt idx="5796">
                  <c:v>3193.68</c:v>
                </c:pt>
                <c:pt idx="5797">
                  <c:v>3194.16</c:v>
                </c:pt>
                <c:pt idx="5798">
                  <c:v>3194.64</c:v>
                </c:pt>
                <c:pt idx="5799">
                  <c:v>3195.12</c:v>
                </c:pt>
                <c:pt idx="5800">
                  <c:v>3195.61</c:v>
                </c:pt>
                <c:pt idx="5801">
                  <c:v>3196.09</c:v>
                </c:pt>
                <c:pt idx="5802">
                  <c:v>3196.57</c:v>
                </c:pt>
                <c:pt idx="5803">
                  <c:v>3197.05</c:v>
                </c:pt>
                <c:pt idx="5804">
                  <c:v>3197.53</c:v>
                </c:pt>
                <c:pt idx="5805">
                  <c:v>3198.02</c:v>
                </c:pt>
                <c:pt idx="5806">
                  <c:v>3198.5</c:v>
                </c:pt>
                <c:pt idx="5807">
                  <c:v>3198.98</c:v>
                </c:pt>
                <c:pt idx="5808">
                  <c:v>3199.46</c:v>
                </c:pt>
                <c:pt idx="5809">
                  <c:v>3199.95</c:v>
                </c:pt>
                <c:pt idx="5810">
                  <c:v>3200.43</c:v>
                </c:pt>
                <c:pt idx="5811">
                  <c:v>3200.91</c:v>
                </c:pt>
                <c:pt idx="5812">
                  <c:v>3201.39</c:v>
                </c:pt>
                <c:pt idx="5813">
                  <c:v>3201.87</c:v>
                </c:pt>
                <c:pt idx="5814">
                  <c:v>3202.36</c:v>
                </c:pt>
                <c:pt idx="5815">
                  <c:v>3202.84</c:v>
                </c:pt>
                <c:pt idx="5816">
                  <c:v>3203.32</c:v>
                </c:pt>
                <c:pt idx="5817">
                  <c:v>3203.8</c:v>
                </c:pt>
                <c:pt idx="5818">
                  <c:v>3204.28</c:v>
                </c:pt>
                <c:pt idx="5819">
                  <c:v>3204.77</c:v>
                </c:pt>
                <c:pt idx="5820">
                  <c:v>3205.25</c:v>
                </c:pt>
                <c:pt idx="5821">
                  <c:v>3205.73</c:v>
                </c:pt>
                <c:pt idx="5822">
                  <c:v>3206.21</c:v>
                </c:pt>
                <c:pt idx="5823">
                  <c:v>3206.7</c:v>
                </c:pt>
                <c:pt idx="5824">
                  <c:v>3207.18</c:v>
                </c:pt>
                <c:pt idx="5825">
                  <c:v>3207.66</c:v>
                </c:pt>
                <c:pt idx="5826">
                  <c:v>3208.14</c:v>
                </c:pt>
                <c:pt idx="5827">
                  <c:v>3208.62</c:v>
                </c:pt>
                <c:pt idx="5828">
                  <c:v>3209.11</c:v>
                </c:pt>
                <c:pt idx="5829">
                  <c:v>3209.59</c:v>
                </c:pt>
                <c:pt idx="5830">
                  <c:v>3210.07</c:v>
                </c:pt>
                <c:pt idx="5831">
                  <c:v>3210.55</c:v>
                </c:pt>
                <c:pt idx="5832">
                  <c:v>3211.03</c:v>
                </c:pt>
                <c:pt idx="5833">
                  <c:v>3211.52</c:v>
                </c:pt>
                <c:pt idx="5834">
                  <c:v>3212</c:v>
                </c:pt>
                <c:pt idx="5835">
                  <c:v>3212.48</c:v>
                </c:pt>
                <c:pt idx="5836">
                  <c:v>3212.96</c:v>
                </c:pt>
                <c:pt idx="5837">
                  <c:v>3213.45</c:v>
                </c:pt>
                <c:pt idx="5838">
                  <c:v>3213.93</c:v>
                </c:pt>
                <c:pt idx="5839">
                  <c:v>3214.41</c:v>
                </c:pt>
                <c:pt idx="5840">
                  <c:v>3214.89</c:v>
                </c:pt>
                <c:pt idx="5841">
                  <c:v>3215.37</c:v>
                </c:pt>
                <c:pt idx="5842">
                  <c:v>3215.86</c:v>
                </c:pt>
                <c:pt idx="5843">
                  <c:v>3216.34</c:v>
                </c:pt>
                <c:pt idx="5844">
                  <c:v>3216.82</c:v>
                </c:pt>
                <c:pt idx="5845">
                  <c:v>3217.3</c:v>
                </c:pt>
                <c:pt idx="5846">
                  <c:v>3217.78</c:v>
                </c:pt>
                <c:pt idx="5847">
                  <c:v>3218.27</c:v>
                </c:pt>
                <c:pt idx="5848">
                  <c:v>3218.75</c:v>
                </c:pt>
                <c:pt idx="5849">
                  <c:v>3219.23</c:v>
                </c:pt>
                <c:pt idx="5850">
                  <c:v>3219.71</c:v>
                </c:pt>
                <c:pt idx="5851">
                  <c:v>3220.2</c:v>
                </c:pt>
                <c:pt idx="5852">
                  <c:v>3220.68</c:v>
                </c:pt>
                <c:pt idx="5853">
                  <c:v>3221.16</c:v>
                </c:pt>
                <c:pt idx="5854">
                  <c:v>3221.64</c:v>
                </c:pt>
                <c:pt idx="5855">
                  <c:v>3222.12</c:v>
                </c:pt>
                <c:pt idx="5856">
                  <c:v>3222.61</c:v>
                </c:pt>
                <c:pt idx="5857">
                  <c:v>3223.09</c:v>
                </c:pt>
                <c:pt idx="5858">
                  <c:v>3223.57</c:v>
                </c:pt>
                <c:pt idx="5859">
                  <c:v>3224.05</c:v>
                </c:pt>
                <c:pt idx="5860">
                  <c:v>3224.53</c:v>
                </c:pt>
                <c:pt idx="5861">
                  <c:v>3225.02</c:v>
                </c:pt>
                <c:pt idx="5862">
                  <c:v>3225.5</c:v>
                </c:pt>
                <c:pt idx="5863">
                  <c:v>3225.98</c:v>
                </c:pt>
                <c:pt idx="5864">
                  <c:v>3226.46</c:v>
                </c:pt>
                <c:pt idx="5865">
                  <c:v>3226.95</c:v>
                </c:pt>
                <c:pt idx="5866">
                  <c:v>3227.43</c:v>
                </c:pt>
                <c:pt idx="5867">
                  <c:v>3227.91</c:v>
                </c:pt>
                <c:pt idx="5868">
                  <c:v>3228.39</c:v>
                </c:pt>
                <c:pt idx="5869">
                  <c:v>3228.87</c:v>
                </c:pt>
                <c:pt idx="5870">
                  <c:v>3229.36</c:v>
                </c:pt>
                <c:pt idx="5871">
                  <c:v>3229.84</c:v>
                </c:pt>
                <c:pt idx="5872">
                  <c:v>3230.32</c:v>
                </c:pt>
                <c:pt idx="5873">
                  <c:v>3230.8</c:v>
                </c:pt>
                <c:pt idx="5874">
                  <c:v>3231.28</c:v>
                </c:pt>
                <c:pt idx="5875">
                  <c:v>3231.77</c:v>
                </c:pt>
                <c:pt idx="5876">
                  <c:v>3232.25</c:v>
                </c:pt>
                <c:pt idx="5877">
                  <c:v>3232.73</c:v>
                </c:pt>
                <c:pt idx="5878">
                  <c:v>3233.21</c:v>
                </c:pt>
                <c:pt idx="5879">
                  <c:v>3233.7</c:v>
                </c:pt>
                <c:pt idx="5880">
                  <c:v>3234.18</c:v>
                </c:pt>
                <c:pt idx="5881">
                  <c:v>3234.66</c:v>
                </c:pt>
                <c:pt idx="5882">
                  <c:v>3235.14</c:v>
                </c:pt>
                <c:pt idx="5883">
                  <c:v>3235.62</c:v>
                </c:pt>
                <c:pt idx="5884">
                  <c:v>3236.11</c:v>
                </c:pt>
                <c:pt idx="5885">
                  <c:v>3236.59</c:v>
                </c:pt>
                <c:pt idx="5886">
                  <c:v>3237.07</c:v>
                </c:pt>
                <c:pt idx="5887">
                  <c:v>3237.55</c:v>
                </c:pt>
                <c:pt idx="5888">
                  <c:v>3238.03</c:v>
                </c:pt>
                <c:pt idx="5889">
                  <c:v>3238.52</c:v>
                </c:pt>
                <c:pt idx="5890">
                  <c:v>3239</c:v>
                </c:pt>
                <c:pt idx="5891">
                  <c:v>3239.48</c:v>
                </c:pt>
                <c:pt idx="5892">
                  <c:v>3239.96</c:v>
                </c:pt>
                <c:pt idx="5893">
                  <c:v>3240.44</c:v>
                </c:pt>
                <c:pt idx="5894">
                  <c:v>3240.93</c:v>
                </c:pt>
                <c:pt idx="5895">
                  <c:v>3241.41</c:v>
                </c:pt>
                <c:pt idx="5896">
                  <c:v>3241.89</c:v>
                </c:pt>
                <c:pt idx="5897">
                  <c:v>3242.37</c:v>
                </c:pt>
                <c:pt idx="5898">
                  <c:v>3242.86</c:v>
                </c:pt>
                <c:pt idx="5899">
                  <c:v>3243.34</c:v>
                </c:pt>
                <c:pt idx="5900">
                  <c:v>3243.82</c:v>
                </c:pt>
                <c:pt idx="5901">
                  <c:v>3244.3</c:v>
                </c:pt>
                <c:pt idx="5902">
                  <c:v>3244.78</c:v>
                </c:pt>
                <c:pt idx="5903">
                  <c:v>3245.27</c:v>
                </c:pt>
                <c:pt idx="5904">
                  <c:v>3245.75</c:v>
                </c:pt>
                <c:pt idx="5905">
                  <c:v>3246.23</c:v>
                </c:pt>
                <c:pt idx="5906">
                  <c:v>3246.71</c:v>
                </c:pt>
                <c:pt idx="5907">
                  <c:v>3247.19</c:v>
                </c:pt>
                <c:pt idx="5908">
                  <c:v>3247.68</c:v>
                </c:pt>
                <c:pt idx="5909">
                  <c:v>3248.16</c:v>
                </c:pt>
                <c:pt idx="5910">
                  <c:v>3248.64</c:v>
                </c:pt>
                <c:pt idx="5911">
                  <c:v>3249.12</c:v>
                </c:pt>
                <c:pt idx="5912">
                  <c:v>3249.61</c:v>
                </c:pt>
                <c:pt idx="5913">
                  <c:v>3250.09</c:v>
                </c:pt>
                <c:pt idx="5914">
                  <c:v>3250.57</c:v>
                </c:pt>
                <c:pt idx="5915">
                  <c:v>3251.05</c:v>
                </c:pt>
                <c:pt idx="5916">
                  <c:v>3251.53</c:v>
                </c:pt>
                <c:pt idx="5917">
                  <c:v>3252.02</c:v>
                </c:pt>
                <c:pt idx="5918">
                  <c:v>3252.5</c:v>
                </c:pt>
                <c:pt idx="5919">
                  <c:v>3252.98</c:v>
                </c:pt>
                <c:pt idx="5920">
                  <c:v>3253.46</c:v>
                </c:pt>
                <c:pt idx="5921">
                  <c:v>3253.94</c:v>
                </c:pt>
                <c:pt idx="5922">
                  <c:v>3254.43</c:v>
                </c:pt>
                <c:pt idx="5923">
                  <c:v>3254.91</c:v>
                </c:pt>
                <c:pt idx="5924">
                  <c:v>3255.39</c:v>
                </c:pt>
                <c:pt idx="5925">
                  <c:v>3255.87</c:v>
                </c:pt>
                <c:pt idx="5926">
                  <c:v>3256.36</c:v>
                </c:pt>
                <c:pt idx="5927">
                  <c:v>3256.84</c:v>
                </c:pt>
                <c:pt idx="5928">
                  <c:v>3257.32</c:v>
                </c:pt>
                <c:pt idx="5929">
                  <c:v>3257.8</c:v>
                </c:pt>
                <c:pt idx="5930">
                  <c:v>3258.28</c:v>
                </c:pt>
                <c:pt idx="5931">
                  <c:v>3258.77</c:v>
                </c:pt>
                <c:pt idx="5932">
                  <c:v>3259.25</c:v>
                </c:pt>
                <c:pt idx="5933">
                  <c:v>3259.73</c:v>
                </c:pt>
                <c:pt idx="5934">
                  <c:v>3260.21</c:v>
                </c:pt>
                <c:pt idx="5935">
                  <c:v>3260.69</c:v>
                </c:pt>
                <c:pt idx="5936">
                  <c:v>3261.18</c:v>
                </c:pt>
                <c:pt idx="5937">
                  <c:v>3261.66</c:v>
                </c:pt>
                <c:pt idx="5938">
                  <c:v>3262.14</c:v>
                </c:pt>
                <c:pt idx="5939">
                  <c:v>3262.62</c:v>
                </c:pt>
                <c:pt idx="5940">
                  <c:v>3263.11</c:v>
                </c:pt>
                <c:pt idx="5941">
                  <c:v>3263.59</c:v>
                </c:pt>
                <c:pt idx="5942">
                  <c:v>3264.07</c:v>
                </c:pt>
                <c:pt idx="5943">
                  <c:v>3264.55</c:v>
                </c:pt>
                <c:pt idx="5944">
                  <c:v>3265.03</c:v>
                </c:pt>
                <c:pt idx="5945">
                  <c:v>3265.52</c:v>
                </c:pt>
                <c:pt idx="5946">
                  <c:v>3266</c:v>
                </c:pt>
                <c:pt idx="5947">
                  <c:v>3266.48</c:v>
                </c:pt>
                <c:pt idx="5948">
                  <c:v>3266.96</c:v>
                </c:pt>
                <c:pt idx="5949">
                  <c:v>3267.44</c:v>
                </c:pt>
                <c:pt idx="5950">
                  <c:v>3267.93</c:v>
                </c:pt>
                <c:pt idx="5951">
                  <c:v>3268.41</c:v>
                </c:pt>
                <c:pt idx="5952">
                  <c:v>3268.89</c:v>
                </c:pt>
                <c:pt idx="5953">
                  <c:v>3269.37</c:v>
                </c:pt>
                <c:pt idx="5954">
                  <c:v>3269.86</c:v>
                </c:pt>
                <c:pt idx="5955">
                  <c:v>3270.34</c:v>
                </c:pt>
                <c:pt idx="5956">
                  <c:v>3270.82</c:v>
                </c:pt>
                <c:pt idx="5957">
                  <c:v>3271.3</c:v>
                </c:pt>
                <c:pt idx="5958">
                  <c:v>3271.78</c:v>
                </c:pt>
                <c:pt idx="5959">
                  <c:v>3272.27</c:v>
                </c:pt>
                <c:pt idx="5960">
                  <c:v>3272.75</c:v>
                </c:pt>
                <c:pt idx="5961">
                  <c:v>3273.23</c:v>
                </c:pt>
                <c:pt idx="5962">
                  <c:v>3273.71</c:v>
                </c:pt>
                <c:pt idx="5963">
                  <c:v>3274.19</c:v>
                </c:pt>
                <c:pt idx="5964">
                  <c:v>3274.68</c:v>
                </c:pt>
                <c:pt idx="5965">
                  <c:v>3275.16</c:v>
                </c:pt>
                <c:pt idx="5966">
                  <c:v>3275.64</c:v>
                </c:pt>
                <c:pt idx="5967">
                  <c:v>3276.12</c:v>
                </c:pt>
                <c:pt idx="5968">
                  <c:v>3276.61</c:v>
                </c:pt>
                <c:pt idx="5969">
                  <c:v>3277.09</c:v>
                </c:pt>
                <c:pt idx="5970">
                  <c:v>3277.57</c:v>
                </c:pt>
                <c:pt idx="5971">
                  <c:v>3278.05</c:v>
                </c:pt>
                <c:pt idx="5972">
                  <c:v>3278.53</c:v>
                </c:pt>
                <c:pt idx="5973">
                  <c:v>3279.02</c:v>
                </c:pt>
                <c:pt idx="5974">
                  <c:v>3279.5</c:v>
                </c:pt>
                <c:pt idx="5975">
                  <c:v>3279.98</c:v>
                </c:pt>
                <c:pt idx="5976">
                  <c:v>3280.46</c:v>
                </c:pt>
                <c:pt idx="5977">
                  <c:v>3280.94</c:v>
                </c:pt>
                <c:pt idx="5978">
                  <c:v>3281.43</c:v>
                </c:pt>
                <c:pt idx="5979">
                  <c:v>3281.91</c:v>
                </c:pt>
                <c:pt idx="5980">
                  <c:v>3282.39</c:v>
                </c:pt>
                <c:pt idx="5981">
                  <c:v>3282.87</c:v>
                </c:pt>
                <c:pt idx="5982">
                  <c:v>3283.36</c:v>
                </c:pt>
                <c:pt idx="5983">
                  <c:v>3283.84</c:v>
                </c:pt>
                <c:pt idx="5984">
                  <c:v>3284.32</c:v>
                </c:pt>
                <c:pt idx="5985">
                  <c:v>3284.8</c:v>
                </c:pt>
                <c:pt idx="5986">
                  <c:v>3285.28</c:v>
                </c:pt>
                <c:pt idx="5987">
                  <c:v>3285.77</c:v>
                </c:pt>
                <c:pt idx="5988">
                  <c:v>3286.25</c:v>
                </c:pt>
                <c:pt idx="5989">
                  <c:v>3286.73</c:v>
                </c:pt>
                <c:pt idx="5990">
                  <c:v>3287.21</c:v>
                </c:pt>
                <c:pt idx="5991">
                  <c:v>3287.69</c:v>
                </c:pt>
                <c:pt idx="5992">
                  <c:v>3288.18</c:v>
                </c:pt>
                <c:pt idx="5993">
                  <c:v>3288.66</c:v>
                </c:pt>
                <c:pt idx="5994">
                  <c:v>3289.14</c:v>
                </c:pt>
                <c:pt idx="5995">
                  <c:v>3289.62</c:v>
                </c:pt>
                <c:pt idx="5996">
                  <c:v>3290.1</c:v>
                </c:pt>
                <c:pt idx="5997">
                  <c:v>3290.59</c:v>
                </c:pt>
                <c:pt idx="5998">
                  <c:v>3291.07</c:v>
                </c:pt>
                <c:pt idx="5999">
                  <c:v>3291.55</c:v>
                </c:pt>
                <c:pt idx="6000">
                  <c:v>3292.03</c:v>
                </c:pt>
                <c:pt idx="6001">
                  <c:v>3292.52</c:v>
                </c:pt>
                <c:pt idx="6002">
                  <c:v>3293</c:v>
                </c:pt>
                <c:pt idx="6003">
                  <c:v>3293.48</c:v>
                </c:pt>
                <c:pt idx="6004">
                  <c:v>3293.96</c:v>
                </c:pt>
                <c:pt idx="6005">
                  <c:v>3294.44</c:v>
                </c:pt>
                <c:pt idx="6006">
                  <c:v>3294.93</c:v>
                </c:pt>
                <c:pt idx="6007">
                  <c:v>3295.41</c:v>
                </c:pt>
                <c:pt idx="6008">
                  <c:v>3295.89</c:v>
                </c:pt>
                <c:pt idx="6009">
                  <c:v>3296.37</c:v>
                </c:pt>
                <c:pt idx="6010">
                  <c:v>3296.85</c:v>
                </c:pt>
                <c:pt idx="6011">
                  <c:v>3297.34</c:v>
                </c:pt>
                <c:pt idx="6012">
                  <c:v>3297.82</c:v>
                </c:pt>
                <c:pt idx="6013">
                  <c:v>3298.3</c:v>
                </c:pt>
                <c:pt idx="6014">
                  <c:v>3298.78</c:v>
                </c:pt>
                <c:pt idx="6015">
                  <c:v>3299.27</c:v>
                </c:pt>
                <c:pt idx="6016">
                  <c:v>3299.75</c:v>
                </c:pt>
                <c:pt idx="6017">
                  <c:v>3300.23</c:v>
                </c:pt>
                <c:pt idx="6018">
                  <c:v>3300.71</c:v>
                </c:pt>
                <c:pt idx="6019">
                  <c:v>3301.19</c:v>
                </c:pt>
                <c:pt idx="6020">
                  <c:v>3301.68</c:v>
                </c:pt>
                <c:pt idx="6021">
                  <c:v>3302.16</c:v>
                </c:pt>
                <c:pt idx="6022">
                  <c:v>3302.64</c:v>
                </c:pt>
                <c:pt idx="6023">
                  <c:v>3303.12</c:v>
                </c:pt>
                <c:pt idx="6024">
                  <c:v>3303.6</c:v>
                </c:pt>
                <c:pt idx="6025">
                  <c:v>3304.09</c:v>
                </c:pt>
                <c:pt idx="6026">
                  <c:v>3304.57</c:v>
                </c:pt>
                <c:pt idx="6027">
                  <c:v>3305.05</c:v>
                </c:pt>
                <c:pt idx="6028">
                  <c:v>3305.53</c:v>
                </c:pt>
                <c:pt idx="6029">
                  <c:v>3306.02</c:v>
                </c:pt>
                <c:pt idx="6030">
                  <c:v>3306.5</c:v>
                </c:pt>
                <c:pt idx="6031">
                  <c:v>3306.98</c:v>
                </c:pt>
                <c:pt idx="6032">
                  <c:v>3307.46</c:v>
                </c:pt>
                <c:pt idx="6033">
                  <c:v>3307.94</c:v>
                </c:pt>
                <c:pt idx="6034">
                  <c:v>3308.43</c:v>
                </c:pt>
                <c:pt idx="6035">
                  <c:v>3308.91</c:v>
                </c:pt>
                <c:pt idx="6036">
                  <c:v>3309.39</c:v>
                </c:pt>
                <c:pt idx="6037">
                  <c:v>3309.87</c:v>
                </c:pt>
                <c:pt idx="6038">
                  <c:v>3310.35</c:v>
                </c:pt>
                <c:pt idx="6039">
                  <c:v>3310.84</c:v>
                </c:pt>
                <c:pt idx="6040">
                  <c:v>3311.32</c:v>
                </c:pt>
                <c:pt idx="6041">
                  <c:v>3311.8</c:v>
                </c:pt>
                <c:pt idx="6042">
                  <c:v>3312.28</c:v>
                </c:pt>
                <c:pt idx="6043">
                  <c:v>3312.77</c:v>
                </c:pt>
                <c:pt idx="6044">
                  <c:v>3313.25</c:v>
                </c:pt>
                <c:pt idx="6045">
                  <c:v>3313.73</c:v>
                </c:pt>
                <c:pt idx="6046">
                  <c:v>3314.21</c:v>
                </c:pt>
                <c:pt idx="6047">
                  <c:v>3314.69</c:v>
                </c:pt>
                <c:pt idx="6048">
                  <c:v>3315.18</c:v>
                </c:pt>
                <c:pt idx="6049">
                  <c:v>3315.66</c:v>
                </c:pt>
                <c:pt idx="6050">
                  <c:v>3316.14</c:v>
                </c:pt>
                <c:pt idx="6051">
                  <c:v>3316.62</c:v>
                </c:pt>
                <c:pt idx="6052">
                  <c:v>3317.1</c:v>
                </c:pt>
                <c:pt idx="6053">
                  <c:v>3317.59</c:v>
                </c:pt>
                <c:pt idx="6054">
                  <c:v>3318.07</c:v>
                </c:pt>
                <c:pt idx="6055">
                  <c:v>3318.55</c:v>
                </c:pt>
                <c:pt idx="6056">
                  <c:v>3319.03</c:v>
                </c:pt>
                <c:pt idx="6057">
                  <c:v>3319.52</c:v>
                </c:pt>
                <c:pt idx="6058">
                  <c:v>3320</c:v>
                </c:pt>
                <c:pt idx="6059">
                  <c:v>3320.48</c:v>
                </c:pt>
                <c:pt idx="6060">
                  <c:v>3320.96</c:v>
                </c:pt>
                <c:pt idx="6061">
                  <c:v>3321.44</c:v>
                </c:pt>
                <c:pt idx="6062">
                  <c:v>3321.93</c:v>
                </c:pt>
                <c:pt idx="6063">
                  <c:v>3322.41</c:v>
                </c:pt>
                <c:pt idx="6064">
                  <c:v>3322.89</c:v>
                </c:pt>
                <c:pt idx="6065">
                  <c:v>3323.37</c:v>
                </c:pt>
                <c:pt idx="6066">
                  <c:v>3323.85</c:v>
                </c:pt>
                <c:pt idx="6067">
                  <c:v>3324.34</c:v>
                </c:pt>
                <c:pt idx="6068">
                  <c:v>3324.82</c:v>
                </c:pt>
                <c:pt idx="6069">
                  <c:v>3325.3</c:v>
                </c:pt>
                <c:pt idx="6070">
                  <c:v>3325.78</c:v>
                </c:pt>
                <c:pt idx="6071">
                  <c:v>3326.27</c:v>
                </c:pt>
                <c:pt idx="6072">
                  <c:v>3326.75</c:v>
                </c:pt>
                <c:pt idx="6073">
                  <c:v>3327.23</c:v>
                </c:pt>
                <c:pt idx="6074">
                  <c:v>3327.71</c:v>
                </c:pt>
                <c:pt idx="6075">
                  <c:v>3328.19</c:v>
                </c:pt>
                <c:pt idx="6076">
                  <c:v>3328.68</c:v>
                </c:pt>
                <c:pt idx="6077">
                  <c:v>3329.16</c:v>
                </c:pt>
                <c:pt idx="6078">
                  <c:v>3329.64</c:v>
                </c:pt>
                <c:pt idx="6079">
                  <c:v>3330.12</c:v>
                </c:pt>
                <c:pt idx="6080">
                  <c:v>3330.6</c:v>
                </c:pt>
                <c:pt idx="6081">
                  <c:v>3331.09</c:v>
                </c:pt>
                <c:pt idx="6082">
                  <c:v>3331.57</c:v>
                </c:pt>
                <c:pt idx="6083">
                  <c:v>3332.05</c:v>
                </c:pt>
                <c:pt idx="6084">
                  <c:v>3332.53</c:v>
                </c:pt>
                <c:pt idx="6085">
                  <c:v>3333.02</c:v>
                </c:pt>
                <c:pt idx="6086">
                  <c:v>3333.5</c:v>
                </c:pt>
                <c:pt idx="6087">
                  <c:v>3333.98</c:v>
                </c:pt>
                <c:pt idx="6088">
                  <c:v>3334.46</c:v>
                </c:pt>
                <c:pt idx="6089">
                  <c:v>3334.94</c:v>
                </c:pt>
                <c:pt idx="6090">
                  <c:v>3335.43</c:v>
                </c:pt>
                <c:pt idx="6091">
                  <c:v>3335.91</c:v>
                </c:pt>
                <c:pt idx="6092">
                  <c:v>3336.39</c:v>
                </c:pt>
                <c:pt idx="6093">
                  <c:v>3336.87</c:v>
                </c:pt>
                <c:pt idx="6094">
                  <c:v>3337.35</c:v>
                </c:pt>
                <c:pt idx="6095">
                  <c:v>3337.84</c:v>
                </c:pt>
                <c:pt idx="6096">
                  <c:v>3338.32</c:v>
                </c:pt>
                <c:pt idx="6097">
                  <c:v>3338.8</c:v>
                </c:pt>
                <c:pt idx="6098">
                  <c:v>3339.28</c:v>
                </c:pt>
                <c:pt idx="6099">
                  <c:v>3339.77</c:v>
                </c:pt>
                <c:pt idx="6100">
                  <c:v>3340.25</c:v>
                </c:pt>
                <c:pt idx="6101">
                  <c:v>3340.73</c:v>
                </c:pt>
                <c:pt idx="6102">
                  <c:v>3341.21</c:v>
                </c:pt>
                <c:pt idx="6103">
                  <c:v>3341.69</c:v>
                </c:pt>
                <c:pt idx="6104">
                  <c:v>3342.18</c:v>
                </c:pt>
                <c:pt idx="6105">
                  <c:v>3342.66</c:v>
                </c:pt>
                <c:pt idx="6106">
                  <c:v>3343.14</c:v>
                </c:pt>
                <c:pt idx="6107">
                  <c:v>3343.62</c:v>
                </c:pt>
                <c:pt idx="6108">
                  <c:v>3344.1</c:v>
                </c:pt>
                <c:pt idx="6109">
                  <c:v>3344.59</c:v>
                </c:pt>
                <c:pt idx="6110">
                  <c:v>3345.07</c:v>
                </c:pt>
                <c:pt idx="6111">
                  <c:v>3345.55</c:v>
                </c:pt>
                <c:pt idx="6112">
                  <c:v>3346.03</c:v>
                </c:pt>
                <c:pt idx="6113">
                  <c:v>3346.52</c:v>
                </c:pt>
                <c:pt idx="6114">
                  <c:v>3347</c:v>
                </c:pt>
                <c:pt idx="6115">
                  <c:v>3347.48</c:v>
                </c:pt>
                <c:pt idx="6116">
                  <c:v>3347.96</c:v>
                </c:pt>
                <c:pt idx="6117">
                  <c:v>3348.44</c:v>
                </c:pt>
                <c:pt idx="6118">
                  <c:v>3348.93</c:v>
                </c:pt>
                <c:pt idx="6119">
                  <c:v>3349.41</c:v>
                </c:pt>
                <c:pt idx="6120">
                  <c:v>3349.89</c:v>
                </c:pt>
                <c:pt idx="6121">
                  <c:v>3350.37</c:v>
                </c:pt>
                <c:pt idx="6122">
                  <c:v>3350.85</c:v>
                </c:pt>
                <c:pt idx="6123">
                  <c:v>3351.34</c:v>
                </c:pt>
                <c:pt idx="6124">
                  <c:v>3351.82</c:v>
                </c:pt>
                <c:pt idx="6125">
                  <c:v>3352.3</c:v>
                </c:pt>
                <c:pt idx="6126">
                  <c:v>3352.78</c:v>
                </c:pt>
                <c:pt idx="6127">
                  <c:v>3353.26</c:v>
                </c:pt>
                <c:pt idx="6128">
                  <c:v>3353.75</c:v>
                </c:pt>
                <c:pt idx="6129">
                  <c:v>3354.23</c:v>
                </c:pt>
                <c:pt idx="6130">
                  <c:v>3354.71</c:v>
                </c:pt>
                <c:pt idx="6131">
                  <c:v>3355.19</c:v>
                </c:pt>
                <c:pt idx="6132">
                  <c:v>3355.68</c:v>
                </c:pt>
                <c:pt idx="6133">
                  <c:v>3356.16</c:v>
                </c:pt>
                <c:pt idx="6134">
                  <c:v>3356.64</c:v>
                </c:pt>
                <c:pt idx="6135">
                  <c:v>3357.12</c:v>
                </c:pt>
                <c:pt idx="6136">
                  <c:v>3357.6</c:v>
                </c:pt>
                <c:pt idx="6137">
                  <c:v>3358.09</c:v>
                </c:pt>
                <c:pt idx="6138">
                  <c:v>3358.57</c:v>
                </c:pt>
                <c:pt idx="6139">
                  <c:v>3359.05</c:v>
                </c:pt>
                <c:pt idx="6140">
                  <c:v>3359.53</c:v>
                </c:pt>
                <c:pt idx="6141">
                  <c:v>3360.01</c:v>
                </c:pt>
                <c:pt idx="6142">
                  <c:v>3360.5</c:v>
                </c:pt>
                <c:pt idx="6143">
                  <c:v>3360.98</c:v>
                </c:pt>
                <c:pt idx="6144">
                  <c:v>3361.46</c:v>
                </c:pt>
                <c:pt idx="6145">
                  <c:v>3361.94</c:v>
                </c:pt>
                <c:pt idx="6146">
                  <c:v>3362.43</c:v>
                </c:pt>
                <c:pt idx="6147">
                  <c:v>3362.91</c:v>
                </c:pt>
                <c:pt idx="6148">
                  <c:v>3363.39</c:v>
                </c:pt>
                <c:pt idx="6149">
                  <c:v>3363.87</c:v>
                </c:pt>
                <c:pt idx="6150">
                  <c:v>3364.35</c:v>
                </c:pt>
                <c:pt idx="6151">
                  <c:v>3364.84</c:v>
                </c:pt>
                <c:pt idx="6152">
                  <c:v>3365.32</c:v>
                </c:pt>
                <c:pt idx="6153">
                  <c:v>3365.8</c:v>
                </c:pt>
                <c:pt idx="6154">
                  <c:v>3366.28</c:v>
                </c:pt>
                <c:pt idx="6155">
                  <c:v>3366.76</c:v>
                </c:pt>
                <c:pt idx="6156">
                  <c:v>3367.25</c:v>
                </c:pt>
                <c:pt idx="6157">
                  <c:v>3367.73</c:v>
                </c:pt>
                <c:pt idx="6158">
                  <c:v>3368.21</c:v>
                </c:pt>
                <c:pt idx="6159">
                  <c:v>3368.69</c:v>
                </c:pt>
                <c:pt idx="6160">
                  <c:v>3369.18</c:v>
                </c:pt>
                <c:pt idx="6161">
                  <c:v>3369.66</c:v>
                </c:pt>
                <c:pt idx="6162">
                  <c:v>3370.14</c:v>
                </c:pt>
                <c:pt idx="6163">
                  <c:v>3370.62</c:v>
                </c:pt>
                <c:pt idx="6164">
                  <c:v>3371.1</c:v>
                </c:pt>
                <c:pt idx="6165">
                  <c:v>3371.59</c:v>
                </c:pt>
                <c:pt idx="6166">
                  <c:v>3372.07</c:v>
                </c:pt>
                <c:pt idx="6167">
                  <c:v>3372.55</c:v>
                </c:pt>
                <c:pt idx="6168">
                  <c:v>3373.03</c:v>
                </c:pt>
                <c:pt idx="6169">
                  <c:v>3373.51</c:v>
                </c:pt>
                <c:pt idx="6170">
                  <c:v>3374</c:v>
                </c:pt>
                <c:pt idx="6171">
                  <c:v>3374.48</c:v>
                </c:pt>
                <c:pt idx="6172">
                  <c:v>3374.96</c:v>
                </c:pt>
                <c:pt idx="6173">
                  <c:v>3375.44</c:v>
                </c:pt>
                <c:pt idx="6174">
                  <c:v>3375.93</c:v>
                </c:pt>
                <c:pt idx="6175">
                  <c:v>3376.41</c:v>
                </c:pt>
                <c:pt idx="6176">
                  <c:v>3376.89</c:v>
                </c:pt>
                <c:pt idx="6177">
                  <c:v>3377.37</c:v>
                </c:pt>
                <c:pt idx="6178">
                  <c:v>3377.85</c:v>
                </c:pt>
                <c:pt idx="6179">
                  <c:v>3378.34</c:v>
                </c:pt>
                <c:pt idx="6180">
                  <c:v>3378.82</c:v>
                </c:pt>
                <c:pt idx="6181">
                  <c:v>3379.3</c:v>
                </c:pt>
                <c:pt idx="6182">
                  <c:v>3379.78</c:v>
                </c:pt>
                <c:pt idx="6183">
                  <c:v>3380.26</c:v>
                </c:pt>
                <c:pt idx="6184">
                  <c:v>3380.75</c:v>
                </c:pt>
                <c:pt idx="6185">
                  <c:v>3381.23</c:v>
                </c:pt>
                <c:pt idx="6186">
                  <c:v>3381.71</c:v>
                </c:pt>
                <c:pt idx="6187">
                  <c:v>3382.19</c:v>
                </c:pt>
                <c:pt idx="6188">
                  <c:v>3382.68</c:v>
                </c:pt>
                <c:pt idx="6189">
                  <c:v>3383.16</c:v>
                </c:pt>
                <c:pt idx="6190">
                  <c:v>3383.64</c:v>
                </c:pt>
                <c:pt idx="6191">
                  <c:v>3384.12</c:v>
                </c:pt>
                <c:pt idx="6192">
                  <c:v>3384.6</c:v>
                </c:pt>
                <c:pt idx="6193">
                  <c:v>3385.09</c:v>
                </c:pt>
                <c:pt idx="6194">
                  <c:v>3385.57</c:v>
                </c:pt>
                <c:pt idx="6195">
                  <c:v>3386.05</c:v>
                </c:pt>
                <c:pt idx="6196">
                  <c:v>3386.53</c:v>
                </c:pt>
                <c:pt idx="6197">
                  <c:v>3387.01</c:v>
                </c:pt>
                <c:pt idx="6198">
                  <c:v>3387.5</c:v>
                </c:pt>
                <c:pt idx="6199">
                  <c:v>3387.98</c:v>
                </c:pt>
                <c:pt idx="6200">
                  <c:v>3388.46</c:v>
                </c:pt>
                <c:pt idx="6201">
                  <c:v>3388.94</c:v>
                </c:pt>
                <c:pt idx="6202">
                  <c:v>3389.43</c:v>
                </c:pt>
                <c:pt idx="6203">
                  <c:v>3389.91</c:v>
                </c:pt>
                <c:pt idx="6204">
                  <c:v>3390.39</c:v>
                </c:pt>
                <c:pt idx="6205">
                  <c:v>3390.87</c:v>
                </c:pt>
                <c:pt idx="6206">
                  <c:v>3391.35</c:v>
                </c:pt>
                <c:pt idx="6207">
                  <c:v>3391.84</c:v>
                </c:pt>
                <c:pt idx="6208">
                  <c:v>3392.32</c:v>
                </c:pt>
                <c:pt idx="6209">
                  <c:v>3392.8</c:v>
                </c:pt>
                <c:pt idx="6210">
                  <c:v>3393.28</c:v>
                </c:pt>
                <c:pt idx="6211">
                  <c:v>3393.76</c:v>
                </c:pt>
                <c:pt idx="6212">
                  <c:v>3394.25</c:v>
                </c:pt>
                <c:pt idx="6213">
                  <c:v>3394.73</c:v>
                </c:pt>
                <c:pt idx="6214">
                  <c:v>3395.21</c:v>
                </c:pt>
                <c:pt idx="6215">
                  <c:v>3395.69</c:v>
                </c:pt>
                <c:pt idx="6216">
                  <c:v>3396.18</c:v>
                </c:pt>
                <c:pt idx="6217">
                  <c:v>3396.66</c:v>
                </c:pt>
                <c:pt idx="6218">
                  <c:v>3397.14</c:v>
                </c:pt>
                <c:pt idx="6219">
                  <c:v>3397.62</c:v>
                </c:pt>
                <c:pt idx="6220">
                  <c:v>3398.1</c:v>
                </c:pt>
                <c:pt idx="6221">
                  <c:v>3398.59</c:v>
                </c:pt>
                <c:pt idx="6222">
                  <c:v>3399.07</c:v>
                </c:pt>
                <c:pt idx="6223">
                  <c:v>3399.55</c:v>
                </c:pt>
                <c:pt idx="6224">
                  <c:v>3400.03</c:v>
                </c:pt>
                <c:pt idx="6225">
                  <c:v>3400.51</c:v>
                </c:pt>
                <c:pt idx="6226">
                  <c:v>3401</c:v>
                </c:pt>
                <c:pt idx="6227">
                  <c:v>3401.48</c:v>
                </c:pt>
                <c:pt idx="6228">
                  <c:v>3401.96</c:v>
                </c:pt>
                <c:pt idx="6229">
                  <c:v>3402.44</c:v>
                </c:pt>
                <c:pt idx="6230">
                  <c:v>3402.93</c:v>
                </c:pt>
                <c:pt idx="6231">
                  <c:v>3403.41</c:v>
                </c:pt>
                <c:pt idx="6232">
                  <c:v>3403.89</c:v>
                </c:pt>
                <c:pt idx="6233">
                  <c:v>3404.37</c:v>
                </c:pt>
                <c:pt idx="6234">
                  <c:v>3404.85</c:v>
                </c:pt>
                <c:pt idx="6235">
                  <c:v>3405.34</c:v>
                </c:pt>
                <c:pt idx="6236">
                  <c:v>3405.82</c:v>
                </c:pt>
                <c:pt idx="6237">
                  <c:v>3406.3</c:v>
                </c:pt>
                <c:pt idx="6238">
                  <c:v>3406.78</c:v>
                </c:pt>
                <c:pt idx="6239">
                  <c:v>3407.26</c:v>
                </c:pt>
                <c:pt idx="6240">
                  <c:v>3407.75</c:v>
                </c:pt>
                <c:pt idx="6241">
                  <c:v>3408.23</c:v>
                </c:pt>
                <c:pt idx="6242">
                  <c:v>3408.71</c:v>
                </c:pt>
                <c:pt idx="6243">
                  <c:v>3409.19</c:v>
                </c:pt>
                <c:pt idx="6244">
                  <c:v>3409.68</c:v>
                </c:pt>
                <c:pt idx="6245">
                  <c:v>3410.16</c:v>
                </c:pt>
                <c:pt idx="6246">
                  <c:v>3410.64</c:v>
                </c:pt>
                <c:pt idx="6247">
                  <c:v>3411.12</c:v>
                </c:pt>
                <c:pt idx="6248">
                  <c:v>3411.6</c:v>
                </c:pt>
                <c:pt idx="6249">
                  <c:v>3412.09</c:v>
                </c:pt>
                <c:pt idx="6250">
                  <c:v>3412.57</c:v>
                </c:pt>
                <c:pt idx="6251">
                  <c:v>3413.05</c:v>
                </c:pt>
                <c:pt idx="6252">
                  <c:v>3413.53</c:v>
                </c:pt>
                <c:pt idx="6253">
                  <c:v>3414.01</c:v>
                </c:pt>
                <c:pt idx="6254">
                  <c:v>3414.5</c:v>
                </c:pt>
                <c:pt idx="6255">
                  <c:v>3414.98</c:v>
                </c:pt>
                <c:pt idx="6256">
                  <c:v>3415.46</c:v>
                </c:pt>
                <c:pt idx="6257">
                  <c:v>3415.94</c:v>
                </c:pt>
                <c:pt idx="6258">
                  <c:v>3416.43</c:v>
                </c:pt>
                <c:pt idx="6259">
                  <c:v>3416.91</c:v>
                </c:pt>
                <c:pt idx="6260">
                  <c:v>3417.39</c:v>
                </c:pt>
                <c:pt idx="6261">
                  <c:v>3417.87</c:v>
                </c:pt>
                <c:pt idx="6262">
                  <c:v>3418.35</c:v>
                </c:pt>
                <c:pt idx="6263">
                  <c:v>3418.84</c:v>
                </c:pt>
                <c:pt idx="6264">
                  <c:v>3419.32</c:v>
                </c:pt>
                <c:pt idx="6265">
                  <c:v>3419.8</c:v>
                </c:pt>
                <c:pt idx="6266">
                  <c:v>3420.28</c:v>
                </c:pt>
                <c:pt idx="6267">
                  <c:v>3420.76</c:v>
                </c:pt>
                <c:pt idx="6268">
                  <c:v>3421.25</c:v>
                </c:pt>
                <c:pt idx="6269">
                  <c:v>3421.73</c:v>
                </c:pt>
                <c:pt idx="6270">
                  <c:v>3422.21</c:v>
                </c:pt>
                <c:pt idx="6271">
                  <c:v>3422.69</c:v>
                </c:pt>
                <c:pt idx="6272">
                  <c:v>3423.17</c:v>
                </c:pt>
                <c:pt idx="6273">
                  <c:v>3423.66</c:v>
                </c:pt>
                <c:pt idx="6274">
                  <c:v>3424.14</c:v>
                </c:pt>
                <c:pt idx="6275">
                  <c:v>3424.62</c:v>
                </c:pt>
                <c:pt idx="6276">
                  <c:v>3425.1</c:v>
                </c:pt>
                <c:pt idx="6277">
                  <c:v>3425.59</c:v>
                </c:pt>
                <c:pt idx="6278">
                  <c:v>3426.07</c:v>
                </c:pt>
                <c:pt idx="6279">
                  <c:v>3426.55</c:v>
                </c:pt>
                <c:pt idx="6280">
                  <c:v>3427.03</c:v>
                </c:pt>
                <c:pt idx="6281">
                  <c:v>3427.51</c:v>
                </c:pt>
                <c:pt idx="6282">
                  <c:v>3428</c:v>
                </c:pt>
                <c:pt idx="6283">
                  <c:v>3428.48</c:v>
                </c:pt>
                <c:pt idx="6284">
                  <c:v>3428.96</c:v>
                </c:pt>
                <c:pt idx="6285">
                  <c:v>3429.44</c:v>
                </c:pt>
                <c:pt idx="6286">
                  <c:v>3429.92</c:v>
                </c:pt>
                <c:pt idx="6287">
                  <c:v>3430.41</c:v>
                </c:pt>
                <c:pt idx="6288">
                  <c:v>3430.89</c:v>
                </c:pt>
                <c:pt idx="6289">
                  <c:v>3431.37</c:v>
                </c:pt>
                <c:pt idx="6290">
                  <c:v>3431.85</c:v>
                </c:pt>
                <c:pt idx="6291">
                  <c:v>3432.34</c:v>
                </c:pt>
                <c:pt idx="6292">
                  <c:v>3432.82</c:v>
                </c:pt>
                <c:pt idx="6293">
                  <c:v>3433.3</c:v>
                </c:pt>
                <c:pt idx="6294">
                  <c:v>3433.78</c:v>
                </c:pt>
                <c:pt idx="6295">
                  <c:v>3434.26</c:v>
                </c:pt>
                <c:pt idx="6296">
                  <c:v>3434.75</c:v>
                </c:pt>
                <c:pt idx="6297">
                  <c:v>3435.23</c:v>
                </c:pt>
                <c:pt idx="6298">
                  <c:v>3435.71</c:v>
                </c:pt>
                <c:pt idx="6299">
                  <c:v>3436.19</c:v>
                </c:pt>
                <c:pt idx="6300">
                  <c:v>3436.67</c:v>
                </c:pt>
                <c:pt idx="6301">
                  <c:v>3437.16</c:v>
                </c:pt>
                <c:pt idx="6302">
                  <c:v>3437.64</c:v>
                </c:pt>
                <c:pt idx="6303">
                  <c:v>3438.12</c:v>
                </c:pt>
                <c:pt idx="6304">
                  <c:v>3438.6</c:v>
                </c:pt>
                <c:pt idx="6305">
                  <c:v>3439.09</c:v>
                </c:pt>
                <c:pt idx="6306">
                  <c:v>3439.57</c:v>
                </c:pt>
                <c:pt idx="6307">
                  <c:v>3440.05</c:v>
                </c:pt>
                <c:pt idx="6308">
                  <c:v>3440.53</c:v>
                </c:pt>
                <c:pt idx="6309">
                  <c:v>3441.01</c:v>
                </c:pt>
                <c:pt idx="6310">
                  <c:v>3441.5</c:v>
                </c:pt>
                <c:pt idx="6311">
                  <c:v>3441.98</c:v>
                </c:pt>
                <c:pt idx="6312">
                  <c:v>3442.46</c:v>
                </c:pt>
                <c:pt idx="6313">
                  <c:v>3442.94</c:v>
                </c:pt>
                <c:pt idx="6314">
                  <c:v>3443.42</c:v>
                </c:pt>
                <c:pt idx="6315">
                  <c:v>3443.91</c:v>
                </c:pt>
                <c:pt idx="6316">
                  <c:v>3444.39</c:v>
                </c:pt>
                <c:pt idx="6317">
                  <c:v>3444.87</c:v>
                </c:pt>
                <c:pt idx="6318">
                  <c:v>3445.35</c:v>
                </c:pt>
                <c:pt idx="6319">
                  <c:v>3445.84</c:v>
                </c:pt>
                <c:pt idx="6320">
                  <c:v>3446.32</c:v>
                </c:pt>
                <c:pt idx="6321">
                  <c:v>3446.8</c:v>
                </c:pt>
                <c:pt idx="6322">
                  <c:v>3447.28</c:v>
                </c:pt>
                <c:pt idx="6323">
                  <c:v>3447.76</c:v>
                </c:pt>
                <c:pt idx="6324">
                  <c:v>3448.25</c:v>
                </c:pt>
                <c:pt idx="6325">
                  <c:v>3448.73</c:v>
                </c:pt>
                <c:pt idx="6326">
                  <c:v>3449.21</c:v>
                </c:pt>
                <c:pt idx="6327">
                  <c:v>3449.69</c:v>
                </c:pt>
                <c:pt idx="6328">
                  <c:v>3450.17</c:v>
                </c:pt>
                <c:pt idx="6329">
                  <c:v>3450.66</c:v>
                </c:pt>
                <c:pt idx="6330">
                  <c:v>3451.14</c:v>
                </c:pt>
                <c:pt idx="6331">
                  <c:v>3451.62</c:v>
                </c:pt>
                <c:pt idx="6332">
                  <c:v>3452.1</c:v>
                </c:pt>
                <c:pt idx="6333">
                  <c:v>3452.59</c:v>
                </c:pt>
                <c:pt idx="6334">
                  <c:v>3453.07</c:v>
                </c:pt>
                <c:pt idx="6335">
                  <c:v>3453.55</c:v>
                </c:pt>
                <c:pt idx="6336">
                  <c:v>3454.03</c:v>
                </c:pt>
                <c:pt idx="6337">
                  <c:v>3454.51</c:v>
                </c:pt>
                <c:pt idx="6338">
                  <c:v>3455</c:v>
                </c:pt>
                <c:pt idx="6339">
                  <c:v>3455.48</c:v>
                </c:pt>
                <c:pt idx="6340">
                  <c:v>3455.96</c:v>
                </c:pt>
                <c:pt idx="6341">
                  <c:v>3456.44</c:v>
                </c:pt>
                <c:pt idx="6342">
                  <c:v>3456.92</c:v>
                </c:pt>
                <c:pt idx="6343">
                  <c:v>3457.41</c:v>
                </c:pt>
                <c:pt idx="6344">
                  <c:v>3457.89</c:v>
                </c:pt>
                <c:pt idx="6345">
                  <c:v>3458.37</c:v>
                </c:pt>
                <c:pt idx="6346">
                  <c:v>3458.85</c:v>
                </c:pt>
                <c:pt idx="6347">
                  <c:v>3459.34</c:v>
                </c:pt>
                <c:pt idx="6348">
                  <c:v>3459.82</c:v>
                </c:pt>
                <c:pt idx="6349">
                  <c:v>3460.3</c:v>
                </c:pt>
                <c:pt idx="6350">
                  <c:v>3460.78</c:v>
                </c:pt>
                <c:pt idx="6351">
                  <c:v>3461.26</c:v>
                </c:pt>
                <c:pt idx="6352">
                  <c:v>3461.75</c:v>
                </c:pt>
                <c:pt idx="6353">
                  <c:v>3462.23</c:v>
                </c:pt>
                <c:pt idx="6354">
                  <c:v>3462.71</c:v>
                </c:pt>
                <c:pt idx="6355">
                  <c:v>3463.19</c:v>
                </c:pt>
                <c:pt idx="6356">
                  <c:v>3463.67</c:v>
                </c:pt>
                <c:pt idx="6357">
                  <c:v>3464.16</c:v>
                </c:pt>
                <c:pt idx="6358">
                  <c:v>3464.64</c:v>
                </c:pt>
                <c:pt idx="6359">
                  <c:v>3465.12</c:v>
                </c:pt>
                <c:pt idx="6360">
                  <c:v>3465.6</c:v>
                </c:pt>
                <c:pt idx="6361">
                  <c:v>3466.09</c:v>
                </c:pt>
                <c:pt idx="6362">
                  <c:v>3466.57</c:v>
                </c:pt>
                <c:pt idx="6363">
                  <c:v>3467.05</c:v>
                </c:pt>
                <c:pt idx="6364">
                  <c:v>3467.53</c:v>
                </c:pt>
                <c:pt idx="6365">
                  <c:v>3468.01</c:v>
                </c:pt>
                <c:pt idx="6366">
                  <c:v>3468.5</c:v>
                </c:pt>
                <c:pt idx="6367">
                  <c:v>3468.98</c:v>
                </c:pt>
                <c:pt idx="6368">
                  <c:v>3469.46</c:v>
                </c:pt>
                <c:pt idx="6369">
                  <c:v>3469.94</c:v>
                </c:pt>
                <c:pt idx="6370">
                  <c:v>3470.42</c:v>
                </c:pt>
                <c:pt idx="6371">
                  <c:v>3470.91</c:v>
                </c:pt>
                <c:pt idx="6372">
                  <c:v>3471.39</c:v>
                </c:pt>
                <c:pt idx="6373">
                  <c:v>3471.87</c:v>
                </c:pt>
                <c:pt idx="6374">
                  <c:v>3472.35</c:v>
                </c:pt>
                <c:pt idx="6375">
                  <c:v>3472.83</c:v>
                </c:pt>
                <c:pt idx="6376">
                  <c:v>3473.32</c:v>
                </c:pt>
                <c:pt idx="6377">
                  <c:v>3473.8</c:v>
                </c:pt>
                <c:pt idx="6378">
                  <c:v>3474.28</c:v>
                </c:pt>
                <c:pt idx="6379">
                  <c:v>3474.76</c:v>
                </c:pt>
                <c:pt idx="6380">
                  <c:v>3475.25</c:v>
                </c:pt>
                <c:pt idx="6381">
                  <c:v>3475.73</c:v>
                </c:pt>
                <c:pt idx="6382">
                  <c:v>3476.21</c:v>
                </c:pt>
                <c:pt idx="6383">
                  <c:v>3476.69</c:v>
                </c:pt>
                <c:pt idx="6384">
                  <c:v>3477.17</c:v>
                </c:pt>
                <c:pt idx="6385">
                  <c:v>3477.66</c:v>
                </c:pt>
                <c:pt idx="6386">
                  <c:v>3478.14</c:v>
                </c:pt>
                <c:pt idx="6387">
                  <c:v>3478.62</c:v>
                </c:pt>
                <c:pt idx="6388">
                  <c:v>3479.1</c:v>
                </c:pt>
                <c:pt idx="6389">
                  <c:v>3479.58</c:v>
                </c:pt>
                <c:pt idx="6390">
                  <c:v>3480.07</c:v>
                </c:pt>
                <c:pt idx="6391">
                  <c:v>3480.55</c:v>
                </c:pt>
                <c:pt idx="6392">
                  <c:v>3481.03</c:v>
                </c:pt>
                <c:pt idx="6393">
                  <c:v>3481.51</c:v>
                </c:pt>
                <c:pt idx="6394">
                  <c:v>3482</c:v>
                </c:pt>
                <c:pt idx="6395">
                  <c:v>3482.48</c:v>
                </c:pt>
                <c:pt idx="6396">
                  <c:v>3482.96</c:v>
                </c:pt>
                <c:pt idx="6397">
                  <c:v>3483.44</c:v>
                </c:pt>
                <c:pt idx="6398">
                  <c:v>3483.92</c:v>
                </c:pt>
                <c:pt idx="6399">
                  <c:v>3484.41</c:v>
                </c:pt>
                <c:pt idx="6400">
                  <c:v>3484.89</c:v>
                </c:pt>
                <c:pt idx="6401">
                  <c:v>3485.37</c:v>
                </c:pt>
                <c:pt idx="6402">
                  <c:v>3485.85</c:v>
                </c:pt>
                <c:pt idx="6403">
                  <c:v>3486.33</c:v>
                </c:pt>
                <c:pt idx="6404">
                  <c:v>3486.82</c:v>
                </c:pt>
                <c:pt idx="6405">
                  <c:v>3487.3</c:v>
                </c:pt>
                <c:pt idx="6406">
                  <c:v>3487.78</c:v>
                </c:pt>
                <c:pt idx="6407">
                  <c:v>3488.26</c:v>
                </c:pt>
                <c:pt idx="6408">
                  <c:v>3488.75</c:v>
                </c:pt>
                <c:pt idx="6409">
                  <c:v>3489.23</c:v>
                </c:pt>
                <c:pt idx="6410">
                  <c:v>3489.71</c:v>
                </c:pt>
                <c:pt idx="6411">
                  <c:v>3490.19</c:v>
                </c:pt>
                <c:pt idx="6412">
                  <c:v>3490.67</c:v>
                </c:pt>
                <c:pt idx="6413">
                  <c:v>3491.16</c:v>
                </c:pt>
                <c:pt idx="6414">
                  <c:v>3491.64</c:v>
                </c:pt>
                <c:pt idx="6415">
                  <c:v>3492.12</c:v>
                </c:pt>
                <c:pt idx="6416">
                  <c:v>3492.6</c:v>
                </c:pt>
                <c:pt idx="6417">
                  <c:v>3493.08</c:v>
                </c:pt>
                <c:pt idx="6418">
                  <c:v>3493.57</c:v>
                </c:pt>
                <c:pt idx="6419">
                  <c:v>3494.05</c:v>
                </c:pt>
                <c:pt idx="6420">
                  <c:v>3494.53</c:v>
                </c:pt>
                <c:pt idx="6421">
                  <c:v>3495.01</c:v>
                </c:pt>
                <c:pt idx="6422">
                  <c:v>3495.5</c:v>
                </c:pt>
                <c:pt idx="6423">
                  <c:v>3495.98</c:v>
                </c:pt>
                <c:pt idx="6424">
                  <c:v>3496.46</c:v>
                </c:pt>
                <c:pt idx="6425">
                  <c:v>3496.94</c:v>
                </c:pt>
                <c:pt idx="6426">
                  <c:v>3497.42</c:v>
                </c:pt>
                <c:pt idx="6427">
                  <c:v>3497.91</c:v>
                </c:pt>
                <c:pt idx="6428">
                  <c:v>3498.39</c:v>
                </c:pt>
                <c:pt idx="6429">
                  <c:v>3498.87</c:v>
                </c:pt>
                <c:pt idx="6430">
                  <c:v>3499.35</c:v>
                </c:pt>
                <c:pt idx="6431">
                  <c:v>3499.83</c:v>
                </c:pt>
                <c:pt idx="6432">
                  <c:v>3500.32</c:v>
                </c:pt>
                <c:pt idx="6433">
                  <c:v>3500.8</c:v>
                </c:pt>
                <c:pt idx="6434">
                  <c:v>3501.28</c:v>
                </c:pt>
                <c:pt idx="6435">
                  <c:v>3501.76</c:v>
                </c:pt>
                <c:pt idx="6436">
                  <c:v>3502.25</c:v>
                </c:pt>
                <c:pt idx="6437">
                  <c:v>3502.73</c:v>
                </c:pt>
                <c:pt idx="6438">
                  <c:v>3503.21</c:v>
                </c:pt>
                <c:pt idx="6439">
                  <c:v>3503.69</c:v>
                </c:pt>
                <c:pt idx="6440">
                  <c:v>3504.17</c:v>
                </c:pt>
                <c:pt idx="6441">
                  <c:v>3504.66</c:v>
                </c:pt>
                <c:pt idx="6442">
                  <c:v>3505.14</c:v>
                </c:pt>
                <c:pt idx="6443">
                  <c:v>3505.62</c:v>
                </c:pt>
                <c:pt idx="6444">
                  <c:v>3506.1</c:v>
                </c:pt>
                <c:pt idx="6445">
                  <c:v>3506.58</c:v>
                </c:pt>
                <c:pt idx="6446">
                  <c:v>3507.07</c:v>
                </c:pt>
                <c:pt idx="6447">
                  <c:v>3507.55</c:v>
                </c:pt>
                <c:pt idx="6448">
                  <c:v>3508.03</c:v>
                </c:pt>
                <c:pt idx="6449">
                  <c:v>3508.51</c:v>
                </c:pt>
                <c:pt idx="6450">
                  <c:v>3509</c:v>
                </c:pt>
                <c:pt idx="6451">
                  <c:v>3509.48</c:v>
                </c:pt>
                <c:pt idx="6452">
                  <c:v>3509.96</c:v>
                </c:pt>
                <c:pt idx="6453">
                  <c:v>3510.44</c:v>
                </c:pt>
                <c:pt idx="6454">
                  <c:v>3510.92</c:v>
                </c:pt>
                <c:pt idx="6455">
                  <c:v>3511.41</c:v>
                </c:pt>
                <c:pt idx="6456">
                  <c:v>3511.89</c:v>
                </c:pt>
                <c:pt idx="6457">
                  <c:v>3512.37</c:v>
                </c:pt>
                <c:pt idx="6458">
                  <c:v>3512.85</c:v>
                </c:pt>
                <c:pt idx="6459">
                  <c:v>3513.33</c:v>
                </c:pt>
                <c:pt idx="6460">
                  <c:v>3513.82</c:v>
                </c:pt>
                <c:pt idx="6461">
                  <c:v>3514.3</c:v>
                </c:pt>
                <c:pt idx="6462">
                  <c:v>3514.78</c:v>
                </c:pt>
                <c:pt idx="6463">
                  <c:v>3515.26</c:v>
                </c:pt>
                <c:pt idx="6464">
                  <c:v>3515.75</c:v>
                </c:pt>
                <c:pt idx="6465">
                  <c:v>3516.23</c:v>
                </c:pt>
                <c:pt idx="6466">
                  <c:v>3516.71</c:v>
                </c:pt>
                <c:pt idx="6467">
                  <c:v>3517.19</c:v>
                </c:pt>
                <c:pt idx="6468">
                  <c:v>3517.67</c:v>
                </c:pt>
                <c:pt idx="6469">
                  <c:v>3518.16</c:v>
                </c:pt>
                <c:pt idx="6470">
                  <c:v>3518.64</c:v>
                </c:pt>
                <c:pt idx="6471">
                  <c:v>3519.12</c:v>
                </c:pt>
                <c:pt idx="6472">
                  <c:v>3519.6</c:v>
                </c:pt>
                <c:pt idx="6473">
                  <c:v>3520.08</c:v>
                </c:pt>
                <c:pt idx="6474">
                  <c:v>3520.57</c:v>
                </c:pt>
                <c:pt idx="6475">
                  <c:v>3521.05</c:v>
                </c:pt>
                <c:pt idx="6476">
                  <c:v>3521.53</c:v>
                </c:pt>
                <c:pt idx="6477">
                  <c:v>3522.01</c:v>
                </c:pt>
                <c:pt idx="6478">
                  <c:v>3522.5</c:v>
                </c:pt>
                <c:pt idx="6479">
                  <c:v>3522.98</c:v>
                </c:pt>
                <c:pt idx="6480">
                  <c:v>3523.46</c:v>
                </c:pt>
                <c:pt idx="6481">
                  <c:v>3523.94</c:v>
                </c:pt>
                <c:pt idx="6482">
                  <c:v>3524.42</c:v>
                </c:pt>
                <c:pt idx="6483">
                  <c:v>3524.91</c:v>
                </c:pt>
                <c:pt idx="6484">
                  <c:v>3525.39</c:v>
                </c:pt>
                <c:pt idx="6485">
                  <c:v>3525.87</c:v>
                </c:pt>
                <c:pt idx="6486">
                  <c:v>3526.35</c:v>
                </c:pt>
                <c:pt idx="6487">
                  <c:v>3526.83</c:v>
                </c:pt>
                <c:pt idx="6488">
                  <c:v>3527.32</c:v>
                </c:pt>
                <c:pt idx="6489">
                  <c:v>3527.8</c:v>
                </c:pt>
                <c:pt idx="6490">
                  <c:v>3528.28</c:v>
                </c:pt>
                <c:pt idx="6491">
                  <c:v>3528.76</c:v>
                </c:pt>
                <c:pt idx="6492">
                  <c:v>3529.25</c:v>
                </c:pt>
                <c:pt idx="6493">
                  <c:v>3529.73</c:v>
                </c:pt>
                <c:pt idx="6494">
                  <c:v>3530.21</c:v>
                </c:pt>
                <c:pt idx="6495">
                  <c:v>3530.69</c:v>
                </c:pt>
                <c:pt idx="6496">
                  <c:v>3531.17</c:v>
                </c:pt>
                <c:pt idx="6497">
                  <c:v>3531.66</c:v>
                </c:pt>
                <c:pt idx="6498">
                  <c:v>3532.14</c:v>
                </c:pt>
                <c:pt idx="6499">
                  <c:v>3532.62</c:v>
                </c:pt>
                <c:pt idx="6500">
                  <c:v>3533.1</c:v>
                </c:pt>
                <c:pt idx="6501">
                  <c:v>3533.58</c:v>
                </c:pt>
                <c:pt idx="6502">
                  <c:v>3534.07</c:v>
                </c:pt>
                <c:pt idx="6503">
                  <c:v>3534.55</c:v>
                </c:pt>
                <c:pt idx="6504">
                  <c:v>3535.03</c:v>
                </c:pt>
                <c:pt idx="6505">
                  <c:v>3535.51</c:v>
                </c:pt>
                <c:pt idx="6506">
                  <c:v>3536</c:v>
                </c:pt>
                <c:pt idx="6507">
                  <c:v>3536.48</c:v>
                </c:pt>
                <c:pt idx="6508">
                  <c:v>3536.96</c:v>
                </c:pt>
                <c:pt idx="6509">
                  <c:v>3537.44</c:v>
                </c:pt>
                <c:pt idx="6510">
                  <c:v>3537.92</c:v>
                </c:pt>
                <c:pt idx="6511">
                  <c:v>3538.41</c:v>
                </c:pt>
                <c:pt idx="6512">
                  <c:v>3538.89</c:v>
                </c:pt>
                <c:pt idx="6513">
                  <c:v>3539.37</c:v>
                </c:pt>
                <c:pt idx="6514">
                  <c:v>3539.85</c:v>
                </c:pt>
                <c:pt idx="6515">
                  <c:v>3540.33</c:v>
                </c:pt>
                <c:pt idx="6516">
                  <c:v>3540.82</c:v>
                </c:pt>
                <c:pt idx="6517">
                  <c:v>3541.3</c:v>
                </c:pt>
                <c:pt idx="6518">
                  <c:v>3541.78</c:v>
                </c:pt>
                <c:pt idx="6519">
                  <c:v>3542.26</c:v>
                </c:pt>
                <c:pt idx="6520">
                  <c:v>3542.74</c:v>
                </c:pt>
                <c:pt idx="6521">
                  <c:v>3543.23</c:v>
                </c:pt>
                <c:pt idx="6522">
                  <c:v>3543.71</c:v>
                </c:pt>
                <c:pt idx="6523">
                  <c:v>3544.19</c:v>
                </c:pt>
                <c:pt idx="6524">
                  <c:v>3544.67</c:v>
                </c:pt>
                <c:pt idx="6525">
                  <c:v>3545.16</c:v>
                </c:pt>
                <c:pt idx="6526">
                  <c:v>3545.64</c:v>
                </c:pt>
                <c:pt idx="6527">
                  <c:v>3546.12</c:v>
                </c:pt>
                <c:pt idx="6528">
                  <c:v>3546.6</c:v>
                </c:pt>
                <c:pt idx="6529">
                  <c:v>3547.08</c:v>
                </c:pt>
                <c:pt idx="6530">
                  <c:v>3547.57</c:v>
                </c:pt>
                <c:pt idx="6531">
                  <c:v>3548.05</c:v>
                </c:pt>
                <c:pt idx="6532">
                  <c:v>3548.53</c:v>
                </c:pt>
                <c:pt idx="6533">
                  <c:v>3549.01</c:v>
                </c:pt>
                <c:pt idx="6534">
                  <c:v>3549.49</c:v>
                </c:pt>
                <c:pt idx="6535">
                  <c:v>3549.98</c:v>
                </c:pt>
                <c:pt idx="6536">
                  <c:v>3550.46</c:v>
                </c:pt>
                <c:pt idx="6537">
                  <c:v>3550.94</c:v>
                </c:pt>
                <c:pt idx="6538">
                  <c:v>3551.42</c:v>
                </c:pt>
                <c:pt idx="6539">
                  <c:v>3551.91</c:v>
                </c:pt>
                <c:pt idx="6540">
                  <c:v>3552.39</c:v>
                </c:pt>
                <c:pt idx="6541">
                  <c:v>3552.87</c:v>
                </c:pt>
                <c:pt idx="6542">
                  <c:v>3553.35</c:v>
                </c:pt>
                <c:pt idx="6543">
                  <c:v>3553.83</c:v>
                </c:pt>
                <c:pt idx="6544">
                  <c:v>3554.32</c:v>
                </c:pt>
                <c:pt idx="6545">
                  <c:v>3554.8</c:v>
                </c:pt>
                <c:pt idx="6546">
                  <c:v>3555.28</c:v>
                </c:pt>
                <c:pt idx="6547">
                  <c:v>3555.76</c:v>
                </c:pt>
                <c:pt idx="6548">
                  <c:v>3556.24</c:v>
                </c:pt>
                <c:pt idx="6549">
                  <c:v>3556.73</c:v>
                </c:pt>
                <c:pt idx="6550">
                  <c:v>3557.21</c:v>
                </c:pt>
                <c:pt idx="6551">
                  <c:v>3557.69</c:v>
                </c:pt>
                <c:pt idx="6552">
                  <c:v>3558.17</c:v>
                </c:pt>
                <c:pt idx="6553">
                  <c:v>3558.66</c:v>
                </c:pt>
                <c:pt idx="6554">
                  <c:v>3559.14</c:v>
                </c:pt>
                <c:pt idx="6555">
                  <c:v>3559.62</c:v>
                </c:pt>
                <c:pt idx="6556">
                  <c:v>3560.1</c:v>
                </c:pt>
                <c:pt idx="6557">
                  <c:v>3560.58</c:v>
                </c:pt>
                <c:pt idx="6558">
                  <c:v>3561.07</c:v>
                </c:pt>
                <c:pt idx="6559">
                  <c:v>3561.55</c:v>
                </c:pt>
                <c:pt idx="6560">
                  <c:v>3562.03</c:v>
                </c:pt>
                <c:pt idx="6561">
                  <c:v>3562.51</c:v>
                </c:pt>
                <c:pt idx="6562">
                  <c:v>3562.99</c:v>
                </c:pt>
                <c:pt idx="6563">
                  <c:v>3563.48</c:v>
                </c:pt>
                <c:pt idx="6564">
                  <c:v>3563.96</c:v>
                </c:pt>
                <c:pt idx="6565">
                  <c:v>3564.44</c:v>
                </c:pt>
                <c:pt idx="6566">
                  <c:v>3564.92</c:v>
                </c:pt>
                <c:pt idx="6567">
                  <c:v>3565.41</c:v>
                </c:pt>
                <c:pt idx="6568">
                  <c:v>3565.89</c:v>
                </c:pt>
                <c:pt idx="6569">
                  <c:v>3566.37</c:v>
                </c:pt>
                <c:pt idx="6570">
                  <c:v>3566.85</c:v>
                </c:pt>
                <c:pt idx="6571">
                  <c:v>3567.33</c:v>
                </c:pt>
                <c:pt idx="6572">
                  <c:v>3567.82</c:v>
                </c:pt>
                <c:pt idx="6573">
                  <c:v>3568.3</c:v>
                </c:pt>
                <c:pt idx="6574">
                  <c:v>3568.78</c:v>
                </c:pt>
                <c:pt idx="6575">
                  <c:v>3569.26</c:v>
                </c:pt>
                <c:pt idx="6576">
                  <c:v>3569.74</c:v>
                </c:pt>
                <c:pt idx="6577">
                  <c:v>3570.23</c:v>
                </c:pt>
                <c:pt idx="6578">
                  <c:v>3570.71</c:v>
                </c:pt>
                <c:pt idx="6579">
                  <c:v>3571.19</c:v>
                </c:pt>
                <c:pt idx="6580">
                  <c:v>3571.67</c:v>
                </c:pt>
                <c:pt idx="6581">
                  <c:v>3572.16</c:v>
                </c:pt>
                <c:pt idx="6582">
                  <c:v>3572.64</c:v>
                </c:pt>
                <c:pt idx="6583">
                  <c:v>3573.12</c:v>
                </c:pt>
                <c:pt idx="6584">
                  <c:v>3573.6</c:v>
                </c:pt>
                <c:pt idx="6585">
                  <c:v>3574.08</c:v>
                </c:pt>
                <c:pt idx="6586">
                  <c:v>3574.57</c:v>
                </c:pt>
                <c:pt idx="6587">
                  <c:v>3575.05</c:v>
                </c:pt>
                <c:pt idx="6588">
                  <c:v>3575.53</c:v>
                </c:pt>
                <c:pt idx="6589">
                  <c:v>3576.01</c:v>
                </c:pt>
                <c:pt idx="6590">
                  <c:v>3576.49</c:v>
                </c:pt>
                <c:pt idx="6591">
                  <c:v>3576.98</c:v>
                </c:pt>
                <c:pt idx="6592">
                  <c:v>3577.46</c:v>
                </c:pt>
                <c:pt idx="6593">
                  <c:v>3577.94</c:v>
                </c:pt>
                <c:pt idx="6594">
                  <c:v>3578.42</c:v>
                </c:pt>
                <c:pt idx="6595">
                  <c:v>3578.91</c:v>
                </c:pt>
                <c:pt idx="6596">
                  <c:v>3579.39</c:v>
                </c:pt>
                <c:pt idx="6597">
                  <c:v>3579.87</c:v>
                </c:pt>
                <c:pt idx="6598">
                  <c:v>3580.35</c:v>
                </c:pt>
                <c:pt idx="6599">
                  <c:v>3580.83</c:v>
                </c:pt>
                <c:pt idx="6600">
                  <c:v>3581.32</c:v>
                </c:pt>
                <c:pt idx="6601">
                  <c:v>3581.8</c:v>
                </c:pt>
                <c:pt idx="6602">
                  <c:v>3582.28</c:v>
                </c:pt>
                <c:pt idx="6603">
                  <c:v>3582.76</c:v>
                </c:pt>
                <c:pt idx="6604">
                  <c:v>3583.24</c:v>
                </c:pt>
                <c:pt idx="6605">
                  <c:v>3583.73</c:v>
                </c:pt>
                <c:pt idx="6606">
                  <c:v>3584.21</c:v>
                </c:pt>
                <c:pt idx="6607">
                  <c:v>3584.69</c:v>
                </c:pt>
                <c:pt idx="6608">
                  <c:v>3585.17</c:v>
                </c:pt>
                <c:pt idx="6609">
                  <c:v>3585.66</c:v>
                </c:pt>
                <c:pt idx="6610">
                  <c:v>3586.14</c:v>
                </c:pt>
                <c:pt idx="6611">
                  <c:v>3586.62</c:v>
                </c:pt>
                <c:pt idx="6612">
                  <c:v>3587.1</c:v>
                </c:pt>
                <c:pt idx="6613">
                  <c:v>3587.58</c:v>
                </c:pt>
                <c:pt idx="6614">
                  <c:v>3588.07</c:v>
                </c:pt>
                <c:pt idx="6615">
                  <c:v>3588.55</c:v>
                </c:pt>
                <c:pt idx="6616">
                  <c:v>3589.03</c:v>
                </c:pt>
                <c:pt idx="6617">
                  <c:v>3589.51</c:v>
                </c:pt>
                <c:pt idx="6618">
                  <c:v>3589.99</c:v>
                </c:pt>
                <c:pt idx="6619">
                  <c:v>3590.48</c:v>
                </c:pt>
                <c:pt idx="6620">
                  <c:v>3590.96</c:v>
                </c:pt>
                <c:pt idx="6621">
                  <c:v>3591.44</c:v>
                </c:pt>
                <c:pt idx="6622">
                  <c:v>3591.92</c:v>
                </c:pt>
                <c:pt idx="6623">
                  <c:v>3592.41</c:v>
                </c:pt>
                <c:pt idx="6624">
                  <c:v>3592.89</c:v>
                </c:pt>
                <c:pt idx="6625">
                  <c:v>3593.37</c:v>
                </c:pt>
                <c:pt idx="6626">
                  <c:v>3593.85</c:v>
                </c:pt>
                <c:pt idx="6627">
                  <c:v>3594.33</c:v>
                </c:pt>
                <c:pt idx="6628">
                  <c:v>3594.82</c:v>
                </c:pt>
                <c:pt idx="6629">
                  <c:v>3595.3</c:v>
                </c:pt>
                <c:pt idx="6630">
                  <c:v>3595.78</c:v>
                </c:pt>
                <c:pt idx="6631">
                  <c:v>3596.26</c:v>
                </c:pt>
                <c:pt idx="6632">
                  <c:v>3596.74</c:v>
                </c:pt>
                <c:pt idx="6633">
                  <c:v>3597.23</c:v>
                </c:pt>
                <c:pt idx="6634">
                  <c:v>3597.71</c:v>
                </c:pt>
                <c:pt idx="6635">
                  <c:v>3598.19</c:v>
                </c:pt>
                <c:pt idx="6636">
                  <c:v>3598.67</c:v>
                </c:pt>
                <c:pt idx="6637">
                  <c:v>3599.16</c:v>
                </c:pt>
                <c:pt idx="6638">
                  <c:v>3599.64</c:v>
                </c:pt>
                <c:pt idx="6639">
                  <c:v>3600.12</c:v>
                </c:pt>
                <c:pt idx="6640">
                  <c:v>3600.6</c:v>
                </c:pt>
                <c:pt idx="6641">
                  <c:v>3601.08</c:v>
                </c:pt>
                <c:pt idx="6642">
                  <c:v>3601.57</c:v>
                </c:pt>
                <c:pt idx="6643">
                  <c:v>3602.05</c:v>
                </c:pt>
                <c:pt idx="6644">
                  <c:v>3602.53</c:v>
                </c:pt>
                <c:pt idx="6645">
                  <c:v>3603.01</c:v>
                </c:pt>
                <c:pt idx="6646">
                  <c:v>3603.49</c:v>
                </c:pt>
                <c:pt idx="6647">
                  <c:v>3603.98</c:v>
                </c:pt>
                <c:pt idx="6648">
                  <c:v>3604.46</c:v>
                </c:pt>
                <c:pt idx="6649">
                  <c:v>3604.94</c:v>
                </c:pt>
                <c:pt idx="6650">
                  <c:v>3605.42</c:v>
                </c:pt>
                <c:pt idx="6651">
                  <c:v>3605.91</c:v>
                </c:pt>
                <c:pt idx="6652">
                  <c:v>3606.39</c:v>
                </c:pt>
                <c:pt idx="6653">
                  <c:v>3606.87</c:v>
                </c:pt>
                <c:pt idx="6654">
                  <c:v>3607.35</c:v>
                </c:pt>
                <c:pt idx="6655">
                  <c:v>3607.83</c:v>
                </c:pt>
                <c:pt idx="6656">
                  <c:v>3608.32</c:v>
                </c:pt>
                <c:pt idx="6657">
                  <c:v>3608.8</c:v>
                </c:pt>
                <c:pt idx="6658">
                  <c:v>3609.28</c:v>
                </c:pt>
                <c:pt idx="6659">
                  <c:v>3609.76</c:v>
                </c:pt>
                <c:pt idx="6660">
                  <c:v>3610.24</c:v>
                </c:pt>
                <c:pt idx="6661">
                  <c:v>3610.73</c:v>
                </c:pt>
                <c:pt idx="6662">
                  <c:v>3611.21</c:v>
                </c:pt>
                <c:pt idx="6663">
                  <c:v>3611.69</c:v>
                </c:pt>
                <c:pt idx="6664">
                  <c:v>3612.17</c:v>
                </c:pt>
                <c:pt idx="6665">
                  <c:v>3612.65</c:v>
                </c:pt>
                <c:pt idx="6666">
                  <c:v>3613.14</c:v>
                </c:pt>
                <c:pt idx="6667">
                  <c:v>3613.62</c:v>
                </c:pt>
                <c:pt idx="6668">
                  <c:v>3614.1</c:v>
                </c:pt>
                <c:pt idx="6669">
                  <c:v>3614.58</c:v>
                </c:pt>
                <c:pt idx="6670">
                  <c:v>3615.07</c:v>
                </c:pt>
                <c:pt idx="6671">
                  <c:v>3615.55</c:v>
                </c:pt>
                <c:pt idx="6672">
                  <c:v>3616.03</c:v>
                </c:pt>
                <c:pt idx="6673">
                  <c:v>3616.51</c:v>
                </c:pt>
                <c:pt idx="6674">
                  <c:v>3616.99</c:v>
                </c:pt>
                <c:pt idx="6675">
                  <c:v>3617.48</c:v>
                </c:pt>
                <c:pt idx="6676">
                  <c:v>3617.96</c:v>
                </c:pt>
                <c:pt idx="6677">
                  <c:v>3618.44</c:v>
                </c:pt>
                <c:pt idx="6678">
                  <c:v>3618.92</c:v>
                </c:pt>
                <c:pt idx="6679">
                  <c:v>3619.4</c:v>
                </c:pt>
                <c:pt idx="6680">
                  <c:v>3619.89</c:v>
                </c:pt>
                <c:pt idx="6681">
                  <c:v>3620.37</c:v>
                </c:pt>
                <c:pt idx="6682">
                  <c:v>3620.85</c:v>
                </c:pt>
                <c:pt idx="6683">
                  <c:v>3621.33</c:v>
                </c:pt>
                <c:pt idx="6684">
                  <c:v>3621.82</c:v>
                </c:pt>
                <c:pt idx="6685">
                  <c:v>3622.3</c:v>
                </c:pt>
                <c:pt idx="6686">
                  <c:v>3622.78</c:v>
                </c:pt>
                <c:pt idx="6687">
                  <c:v>3623.26</c:v>
                </c:pt>
                <c:pt idx="6688">
                  <c:v>3623.74</c:v>
                </c:pt>
                <c:pt idx="6689">
                  <c:v>3624.23</c:v>
                </c:pt>
                <c:pt idx="6690">
                  <c:v>3624.71</c:v>
                </c:pt>
                <c:pt idx="6691">
                  <c:v>3625.19</c:v>
                </c:pt>
                <c:pt idx="6692">
                  <c:v>3625.67</c:v>
                </c:pt>
                <c:pt idx="6693">
                  <c:v>3626.15</c:v>
                </c:pt>
                <c:pt idx="6694">
                  <c:v>3626.64</c:v>
                </c:pt>
                <c:pt idx="6695">
                  <c:v>3627.12</c:v>
                </c:pt>
                <c:pt idx="6696">
                  <c:v>3627.6</c:v>
                </c:pt>
                <c:pt idx="6697">
                  <c:v>3628.08</c:v>
                </c:pt>
                <c:pt idx="6698">
                  <c:v>3628.57</c:v>
                </c:pt>
                <c:pt idx="6699">
                  <c:v>3629.05</c:v>
                </c:pt>
                <c:pt idx="6700">
                  <c:v>3629.53</c:v>
                </c:pt>
                <c:pt idx="6701">
                  <c:v>3630.01</c:v>
                </c:pt>
                <c:pt idx="6702">
                  <c:v>3630.49</c:v>
                </c:pt>
                <c:pt idx="6703">
                  <c:v>3630.98</c:v>
                </c:pt>
                <c:pt idx="6704">
                  <c:v>3631.46</c:v>
                </c:pt>
                <c:pt idx="6705">
                  <c:v>3631.94</c:v>
                </c:pt>
                <c:pt idx="6706">
                  <c:v>3632.42</c:v>
                </c:pt>
                <c:pt idx="6707">
                  <c:v>3632.9</c:v>
                </c:pt>
                <c:pt idx="6708">
                  <c:v>3633.39</c:v>
                </c:pt>
                <c:pt idx="6709">
                  <c:v>3633.87</c:v>
                </c:pt>
                <c:pt idx="6710">
                  <c:v>3634.35</c:v>
                </c:pt>
                <c:pt idx="6711">
                  <c:v>3634.83</c:v>
                </c:pt>
                <c:pt idx="6712">
                  <c:v>3635.32</c:v>
                </c:pt>
                <c:pt idx="6713">
                  <c:v>3635.8</c:v>
                </c:pt>
                <c:pt idx="6714">
                  <c:v>3636.28</c:v>
                </c:pt>
                <c:pt idx="6715">
                  <c:v>3636.76</c:v>
                </c:pt>
                <c:pt idx="6716">
                  <c:v>3637.24</c:v>
                </c:pt>
                <c:pt idx="6717">
                  <c:v>3637.73</c:v>
                </c:pt>
                <c:pt idx="6718">
                  <c:v>3638.21</c:v>
                </c:pt>
                <c:pt idx="6719">
                  <c:v>3638.69</c:v>
                </c:pt>
                <c:pt idx="6720">
                  <c:v>3639.17</c:v>
                </c:pt>
                <c:pt idx="6721">
                  <c:v>3639.65</c:v>
                </c:pt>
                <c:pt idx="6722">
                  <c:v>3640.14</c:v>
                </c:pt>
                <c:pt idx="6723">
                  <c:v>3640.62</c:v>
                </c:pt>
                <c:pt idx="6724">
                  <c:v>3641.1</c:v>
                </c:pt>
                <c:pt idx="6725">
                  <c:v>3641.58</c:v>
                </c:pt>
                <c:pt idx="6726">
                  <c:v>3642.07</c:v>
                </c:pt>
                <c:pt idx="6727">
                  <c:v>3642.55</c:v>
                </c:pt>
                <c:pt idx="6728">
                  <c:v>3643.03</c:v>
                </c:pt>
                <c:pt idx="6729">
                  <c:v>3643.51</c:v>
                </c:pt>
                <c:pt idx="6730">
                  <c:v>3643.99</c:v>
                </c:pt>
                <c:pt idx="6731">
                  <c:v>3644.48</c:v>
                </c:pt>
                <c:pt idx="6732">
                  <c:v>3644.96</c:v>
                </c:pt>
                <c:pt idx="6733">
                  <c:v>3645.44</c:v>
                </c:pt>
                <c:pt idx="6734">
                  <c:v>3645.92</c:v>
                </c:pt>
                <c:pt idx="6735">
                  <c:v>3646.4</c:v>
                </c:pt>
                <c:pt idx="6736">
                  <c:v>3646.89</c:v>
                </c:pt>
                <c:pt idx="6737">
                  <c:v>3647.37</c:v>
                </c:pt>
                <c:pt idx="6738">
                  <c:v>3647.85</c:v>
                </c:pt>
                <c:pt idx="6739">
                  <c:v>3648.33</c:v>
                </c:pt>
                <c:pt idx="6740">
                  <c:v>3648.82</c:v>
                </c:pt>
                <c:pt idx="6741">
                  <c:v>3649.3</c:v>
                </c:pt>
                <c:pt idx="6742">
                  <c:v>3649.78</c:v>
                </c:pt>
                <c:pt idx="6743">
                  <c:v>3650.26</c:v>
                </c:pt>
                <c:pt idx="6744">
                  <c:v>3650.74</c:v>
                </c:pt>
                <c:pt idx="6745">
                  <c:v>3651.23</c:v>
                </c:pt>
                <c:pt idx="6746">
                  <c:v>3651.71</c:v>
                </c:pt>
                <c:pt idx="6747">
                  <c:v>3652.19</c:v>
                </c:pt>
                <c:pt idx="6748">
                  <c:v>3652.67</c:v>
                </c:pt>
                <c:pt idx="6749">
                  <c:v>3653.15</c:v>
                </c:pt>
                <c:pt idx="6750">
                  <c:v>3653.64</c:v>
                </c:pt>
                <c:pt idx="6751">
                  <c:v>3654.12</c:v>
                </c:pt>
                <c:pt idx="6752">
                  <c:v>3654.6</c:v>
                </c:pt>
                <c:pt idx="6753">
                  <c:v>3655.08</c:v>
                </c:pt>
                <c:pt idx="6754">
                  <c:v>3655.57</c:v>
                </c:pt>
                <c:pt idx="6755">
                  <c:v>3656.05</c:v>
                </c:pt>
                <c:pt idx="6756">
                  <c:v>3656.53</c:v>
                </c:pt>
                <c:pt idx="6757">
                  <c:v>3657.01</c:v>
                </c:pt>
                <c:pt idx="6758">
                  <c:v>3657.49</c:v>
                </c:pt>
                <c:pt idx="6759">
                  <c:v>3657.98</c:v>
                </c:pt>
                <c:pt idx="6760">
                  <c:v>3658.46</c:v>
                </c:pt>
                <c:pt idx="6761">
                  <c:v>3658.94</c:v>
                </c:pt>
                <c:pt idx="6762">
                  <c:v>3659.42</c:v>
                </c:pt>
                <c:pt idx="6763">
                  <c:v>3659.9</c:v>
                </c:pt>
                <c:pt idx="6764">
                  <c:v>3660.39</c:v>
                </c:pt>
                <c:pt idx="6765">
                  <c:v>3660.87</c:v>
                </c:pt>
                <c:pt idx="6766">
                  <c:v>3661.35</c:v>
                </c:pt>
                <c:pt idx="6767">
                  <c:v>3661.83</c:v>
                </c:pt>
                <c:pt idx="6768">
                  <c:v>3662.31</c:v>
                </c:pt>
                <c:pt idx="6769">
                  <c:v>3662.8</c:v>
                </c:pt>
                <c:pt idx="6770">
                  <c:v>3663.28</c:v>
                </c:pt>
                <c:pt idx="6771">
                  <c:v>3663.76</c:v>
                </c:pt>
                <c:pt idx="6772">
                  <c:v>3664.24</c:v>
                </c:pt>
                <c:pt idx="6773">
                  <c:v>3664.73</c:v>
                </c:pt>
                <c:pt idx="6774">
                  <c:v>3665.21</c:v>
                </c:pt>
                <c:pt idx="6775">
                  <c:v>3665.69</c:v>
                </c:pt>
                <c:pt idx="6776">
                  <c:v>3666.17</c:v>
                </c:pt>
                <c:pt idx="6777">
                  <c:v>3666.65</c:v>
                </c:pt>
                <c:pt idx="6778">
                  <c:v>3667.14</c:v>
                </c:pt>
                <c:pt idx="6779">
                  <c:v>3667.62</c:v>
                </c:pt>
                <c:pt idx="6780">
                  <c:v>3668.1</c:v>
                </c:pt>
                <c:pt idx="6781">
                  <c:v>3668.58</c:v>
                </c:pt>
                <c:pt idx="6782">
                  <c:v>3669.06</c:v>
                </c:pt>
                <c:pt idx="6783">
                  <c:v>3669.55</c:v>
                </c:pt>
                <c:pt idx="6784">
                  <c:v>3670.03</c:v>
                </c:pt>
                <c:pt idx="6785">
                  <c:v>3670.51</c:v>
                </c:pt>
                <c:pt idx="6786">
                  <c:v>3670.99</c:v>
                </c:pt>
                <c:pt idx="6787">
                  <c:v>3671.48</c:v>
                </c:pt>
                <c:pt idx="6788">
                  <c:v>3671.96</c:v>
                </c:pt>
                <c:pt idx="6789">
                  <c:v>3672.44</c:v>
                </c:pt>
                <c:pt idx="6790">
                  <c:v>3672.92</c:v>
                </c:pt>
                <c:pt idx="6791">
                  <c:v>3673.4</c:v>
                </c:pt>
                <c:pt idx="6792">
                  <c:v>3673.89</c:v>
                </c:pt>
                <c:pt idx="6793">
                  <c:v>3674.37</c:v>
                </c:pt>
                <c:pt idx="6794">
                  <c:v>3674.85</c:v>
                </c:pt>
                <c:pt idx="6795">
                  <c:v>3675.33</c:v>
                </c:pt>
                <c:pt idx="6796">
                  <c:v>3675.81</c:v>
                </c:pt>
                <c:pt idx="6797">
                  <c:v>3676.3</c:v>
                </c:pt>
                <c:pt idx="6798">
                  <c:v>3676.78</c:v>
                </c:pt>
                <c:pt idx="6799">
                  <c:v>3677.26</c:v>
                </c:pt>
                <c:pt idx="6800">
                  <c:v>3677.74</c:v>
                </c:pt>
                <c:pt idx="6801">
                  <c:v>3678.23</c:v>
                </c:pt>
                <c:pt idx="6802">
                  <c:v>3678.71</c:v>
                </c:pt>
                <c:pt idx="6803">
                  <c:v>3679.19</c:v>
                </c:pt>
                <c:pt idx="6804">
                  <c:v>3679.67</c:v>
                </c:pt>
                <c:pt idx="6805">
                  <c:v>3680.15</c:v>
                </c:pt>
                <c:pt idx="6806">
                  <c:v>3680.64</c:v>
                </c:pt>
                <c:pt idx="6807">
                  <c:v>3681.12</c:v>
                </c:pt>
                <c:pt idx="6808">
                  <c:v>3681.6</c:v>
                </c:pt>
                <c:pt idx="6809">
                  <c:v>3682.08</c:v>
                </c:pt>
                <c:pt idx="6810">
                  <c:v>3682.56</c:v>
                </c:pt>
                <c:pt idx="6811">
                  <c:v>3683.05</c:v>
                </c:pt>
                <c:pt idx="6812">
                  <c:v>3683.53</c:v>
                </c:pt>
                <c:pt idx="6813">
                  <c:v>3684.01</c:v>
                </c:pt>
                <c:pt idx="6814">
                  <c:v>3684.49</c:v>
                </c:pt>
                <c:pt idx="6815">
                  <c:v>3684.98</c:v>
                </c:pt>
                <c:pt idx="6816">
                  <c:v>3685.46</c:v>
                </c:pt>
                <c:pt idx="6817">
                  <c:v>3685.94</c:v>
                </c:pt>
                <c:pt idx="6818">
                  <c:v>3686.42</c:v>
                </c:pt>
                <c:pt idx="6819">
                  <c:v>3686.9</c:v>
                </c:pt>
                <c:pt idx="6820">
                  <c:v>3687.39</c:v>
                </c:pt>
                <c:pt idx="6821">
                  <c:v>3687.87</c:v>
                </c:pt>
                <c:pt idx="6822">
                  <c:v>3688.35</c:v>
                </c:pt>
                <c:pt idx="6823">
                  <c:v>3688.83</c:v>
                </c:pt>
                <c:pt idx="6824">
                  <c:v>3689.31</c:v>
                </c:pt>
                <c:pt idx="6825">
                  <c:v>3689.8</c:v>
                </c:pt>
                <c:pt idx="6826">
                  <c:v>3690.28</c:v>
                </c:pt>
                <c:pt idx="6827">
                  <c:v>3690.76</c:v>
                </c:pt>
                <c:pt idx="6828">
                  <c:v>3691.24</c:v>
                </c:pt>
                <c:pt idx="6829">
                  <c:v>3691.73</c:v>
                </c:pt>
                <c:pt idx="6830">
                  <c:v>3692.21</c:v>
                </c:pt>
                <c:pt idx="6831">
                  <c:v>3692.69</c:v>
                </c:pt>
                <c:pt idx="6832">
                  <c:v>3693.17</c:v>
                </c:pt>
                <c:pt idx="6833">
                  <c:v>3693.65</c:v>
                </c:pt>
                <c:pt idx="6834">
                  <c:v>3694.14</c:v>
                </c:pt>
                <c:pt idx="6835">
                  <c:v>3694.62</c:v>
                </c:pt>
                <c:pt idx="6836">
                  <c:v>3695.1</c:v>
                </c:pt>
                <c:pt idx="6837">
                  <c:v>3695.58</c:v>
                </c:pt>
                <c:pt idx="6838">
                  <c:v>3696.06</c:v>
                </c:pt>
                <c:pt idx="6839">
                  <c:v>3696.55</c:v>
                </c:pt>
                <c:pt idx="6840">
                  <c:v>3697.03</c:v>
                </c:pt>
                <c:pt idx="6841">
                  <c:v>3697.51</c:v>
                </c:pt>
                <c:pt idx="6842">
                  <c:v>3697.99</c:v>
                </c:pt>
                <c:pt idx="6843">
                  <c:v>3698.48</c:v>
                </c:pt>
                <c:pt idx="6844">
                  <c:v>3698.96</c:v>
                </c:pt>
                <c:pt idx="6845">
                  <c:v>3699.44</c:v>
                </c:pt>
                <c:pt idx="6846">
                  <c:v>3699.92</c:v>
                </c:pt>
                <c:pt idx="6847">
                  <c:v>3700.4</c:v>
                </c:pt>
                <c:pt idx="6848">
                  <c:v>3700.89</c:v>
                </c:pt>
                <c:pt idx="6849">
                  <c:v>3701.37</c:v>
                </c:pt>
                <c:pt idx="6850">
                  <c:v>3701.85</c:v>
                </c:pt>
                <c:pt idx="6851">
                  <c:v>3702.33</c:v>
                </c:pt>
                <c:pt idx="6852">
                  <c:v>3702.81</c:v>
                </c:pt>
                <c:pt idx="6853">
                  <c:v>3703.3</c:v>
                </c:pt>
                <c:pt idx="6854">
                  <c:v>3703.78</c:v>
                </c:pt>
                <c:pt idx="6855">
                  <c:v>3704.26</c:v>
                </c:pt>
                <c:pt idx="6856">
                  <c:v>3704.74</c:v>
                </c:pt>
                <c:pt idx="6857">
                  <c:v>3705.23</c:v>
                </c:pt>
                <c:pt idx="6858">
                  <c:v>3705.71</c:v>
                </c:pt>
                <c:pt idx="6859">
                  <c:v>3706.19</c:v>
                </c:pt>
                <c:pt idx="6860">
                  <c:v>3706.67</c:v>
                </c:pt>
                <c:pt idx="6861">
                  <c:v>3707.15</c:v>
                </c:pt>
                <c:pt idx="6862">
                  <c:v>3707.64</c:v>
                </c:pt>
                <c:pt idx="6863">
                  <c:v>3708.12</c:v>
                </c:pt>
                <c:pt idx="6864">
                  <c:v>3708.6</c:v>
                </c:pt>
                <c:pt idx="6865">
                  <c:v>3709.08</c:v>
                </c:pt>
                <c:pt idx="6866">
                  <c:v>3709.56</c:v>
                </c:pt>
                <c:pt idx="6867">
                  <c:v>3710.05</c:v>
                </c:pt>
                <c:pt idx="6868">
                  <c:v>3710.53</c:v>
                </c:pt>
                <c:pt idx="6869">
                  <c:v>3711.01</c:v>
                </c:pt>
                <c:pt idx="6870">
                  <c:v>3711.49</c:v>
                </c:pt>
                <c:pt idx="6871">
                  <c:v>3711.98</c:v>
                </c:pt>
                <c:pt idx="6872">
                  <c:v>3712.46</c:v>
                </c:pt>
                <c:pt idx="6873">
                  <c:v>3712.94</c:v>
                </c:pt>
                <c:pt idx="6874">
                  <c:v>3713.42</c:v>
                </c:pt>
                <c:pt idx="6875">
                  <c:v>3713.9</c:v>
                </c:pt>
                <c:pt idx="6876">
                  <c:v>3714.39</c:v>
                </c:pt>
                <c:pt idx="6877">
                  <c:v>3714.87</c:v>
                </c:pt>
                <c:pt idx="6878">
                  <c:v>3715.35</c:v>
                </c:pt>
                <c:pt idx="6879">
                  <c:v>3715.83</c:v>
                </c:pt>
                <c:pt idx="6880">
                  <c:v>3716.31</c:v>
                </c:pt>
                <c:pt idx="6881">
                  <c:v>3716.8</c:v>
                </c:pt>
                <c:pt idx="6882">
                  <c:v>3717.28</c:v>
                </c:pt>
                <c:pt idx="6883">
                  <c:v>3717.76</c:v>
                </c:pt>
                <c:pt idx="6884">
                  <c:v>3718.24</c:v>
                </c:pt>
                <c:pt idx="6885">
                  <c:v>3718.73</c:v>
                </c:pt>
                <c:pt idx="6886">
                  <c:v>3719.21</c:v>
                </c:pt>
                <c:pt idx="6887">
                  <c:v>3719.69</c:v>
                </c:pt>
                <c:pt idx="6888">
                  <c:v>3720.17</c:v>
                </c:pt>
                <c:pt idx="6889">
                  <c:v>3720.65</c:v>
                </c:pt>
                <c:pt idx="6890">
                  <c:v>3721.14</c:v>
                </c:pt>
                <c:pt idx="6891">
                  <c:v>3721.62</c:v>
                </c:pt>
                <c:pt idx="6892">
                  <c:v>3722.1</c:v>
                </c:pt>
                <c:pt idx="6893">
                  <c:v>3722.58</c:v>
                </c:pt>
                <c:pt idx="6894">
                  <c:v>3723.06</c:v>
                </c:pt>
                <c:pt idx="6895">
                  <c:v>3723.55</c:v>
                </c:pt>
                <c:pt idx="6896">
                  <c:v>3724.03</c:v>
                </c:pt>
                <c:pt idx="6897">
                  <c:v>3724.51</c:v>
                </c:pt>
                <c:pt idx="6898">
                  <c:v>3724.99</c:v>
                </c:pt>
                <c:pt idx="6899">
                  <c:v>3725.48</c:v>
                </c:pt>
                <c:pt idx="6900">
                  <c:v>3725.96</c:v>
                </c:pt>
                <c:pt idx="6901">
                  <c:v>3726.44</c:v>
                </c:pt>
                <c:pt idx="6902">
                  <c:v>3726.92</c:v>
                </c:pt>
                <c:pt idx="6903">
                  <c:v>3727.4</c:v>
                </c:pt>
                <c:pt idx="6904">
                  <c:v>3727.89</c:v>
                </c:pt>
                <c:pt idx="6905">
                  <c:v>3728.37</c:v>
                </c:pt>
                <c:pt idx="6906">
                  <c:v>3728.85</c:v>
                </c:pt>
                <c:pt idx="6907">
                  <c:v>3729.33</c:v>
                </c:pt>
                <c:pt idx="6908">
                  <c:v>3729.81</c:v>
                </c:pt>
                <c:pt idx="6909">
                  <c:v>3730.3</c:v>
                </c:pt>
                <c:pt idx="6910">
                  <c:v>3730.78</c:v>
                </c:pt>
                <c:pt idx="6911">
                  <c:v>3731.26</c:v>
                </c:pt>
                <c:pt idx="6912">
                  <c:v>3731.74</c:v>
                </c:pt>
                <c:pt idx="6913">
                  <c:v>3732.22</c:v>
                </c:pt>
                <c:pt idx="6914">
                  <c:v>3732.71</c:v>
                </c:pt>
                <c:pt idx="6915">
                  <c:v>3733.19</c:v>
                </c:pt>
                <c:pt idx="6916">
                  <c:v>3733.67</c:v>
                </c:pt>
                <c:pt idx="6917">
                  <c:v>3734.15</c:v>
                </c:pt>
                <c:pt idx="6918">
                  <c:v>3734.64</c:v>
                </c:pt>
                <c:pt idx="6919">
                  <c:v>3735.12</c:v>
                </c:pt>
                <c:pt idx="6920">
                  <c:v>3735.6</c:v>
                </c:pt>
                <c:pt idx="6921">
                  <c:v>3736.08</c:v>
                </c:pt>
                <c:pt idx="6922">
                  <c:v>3736.56</c:v>
                </c:pt>
                <c:pt idx="6923">
                  <c:v>3737.05</c:v>
                </c:pt>
                <c:pt idx="6924">
                  <c:v>3737.53</c:v>
                </c:pt>
                <c:pt idx="6925">
                  <c:v>3738.01</c:v>
                </c:pt>
                <c:pt idx="6926">
                  <c:v>3738.49</c:v>
                </c:pt>
                <c:pt idx="6927">
                  <c:v>3738.97</c:v>
                </c:pt>
                <c:pt idx="6928">
                  <c:v>3739.46</c:v>
                </c:pt>
                <c:pt idx="6929">
                  <c:v>3739.94</c:v>
                </c:pt>
                <c:pt idx="6930">
                  <c:v>3740.42</c:v>
                </c:pt>
                <c:pt idx="6931">
                  <c:v>3740.9</c:v>
                </c:pt>
                <c:pt idx="6932">
                  <c:v>3741.39</c:v>
                </c:pt>
                <c:pt idx="6933">
                  <c:v>3741.87</c:v>
                </c:pt>
                <c:pt idx="6934">
                  <c:v>3742.35</c:v>
                </c:pt>
                <c:pt idx="6935">
                  <c:v>3742.83</c:v>
                </c:pt>
                <c:pt idx="6936">
                  <c:v>3743.31</c:v>
                </c:pt>
                <c:pt idx="6937">
                  <c:v>3743.8</c:v>
                </c:pt>
                <c:pt idx="6938">
                  <c:v>3744.28</c:v>
                </c:pt>
                <c:pt idx="6939">
                  <c:v>3744.76</c:v>
                </c:pt>
                <c:pt idx="6940">
                  <c:v>3745.24</c:v>
                </c:pt>
                <c:pt idx="6941">
                  <c:v>3745.72</c:v>
                </c:pt>
                <c:pt idx="6942">
                  <c:v>3746.21</c:v>
                </c:pt>
                <c:pt idx="6943">
                  <c:v>3746.69</c:v>
                </c:pt>
                <c:pt idx="6944">
                  <c:v>3747.17</c:v>
                </c:pt>
                <c:pt idx="6945">
                  <c:v>3747.65</c:v>
                </c:pt>
                <c:pt idx="6946">
                  <c:v>3748.14</c:v>
                </c:pt>
                <c:pt idx="6947">
                  <c:v>3748.62</c:v>
                </c:pt>
                <c:pt idx="6948">
                  <c:v>3749.1</c:v>
                </c:pt>
                <c:pt idx="6949">
                  <c:v>3749.58</c:v>
                </c:pt>
                <c:pt idx="6950">
                  <c:v>3750.06</c:v>
                </c:pt>
                <c:pt idx="6951">
                  <c:v>3750.55</c:v>
                </c:pt>
                <c:pt idx="6952">
                  <c:v>3751.03</c:v>
                </c:pt>
                <c:pt idx="6953">
                  <c:v>3751.51</c:v>
                </c:pt>
                <c:pt idx="6954">
                  <c:v>3751.99</c:v>
                </c:pt>
                <c:pt idx="6955">
                  <c:v>3752.47</c:v>
                </c:pt>
                <c:pt idx="6956">
                  <c:v>3752.96</c:v>
                </c:pt>
                <c:pt idx="6957">
                  <c:v>3753.44</c:v>
                </c:pt>
                <c:pt idx="6958">
                  <c:v>3753.92</c:v>
                </c:pt>
                <c:pt idx="6959">
                  <c:v>3754.4</c:v>
                </c:pt>
                <c:pt idx="6960">
                  <c:v>3754.89</c:v>
                </c:pt>
                <c:pt idx="6961">
                  <c:v>3755.37</c:v>
                </c:pt>
                <c:pt idx="6962">
                  <c:v>3755.85</c:v>
                </c:pt>
                <c:pt idx="6963">
                  <c:v>3756.33</c:v>
                </c:pt>
                <c:pt idx="6964">
                  <c:v>3756.81</c:v>
                </c:pt>
                <c:pt idx="6965">
                  <c:v>3757.3</c:v>
                </c:pt>
                <c:pt idx="6966">
                  <c:v>3757.78</c:v>
                </c:pt>
                <c:pt idx="6967">
                  <c:v>3758.26</c:v>
                </c:pt>
                <c:pt idx="6968">
                  <c:v>3758.74</c:v>
                </c:pt>
                <c:pt idx="6969">
                  <c:v>3759.22</c:v>
                </c:pt>
                <c:pt idx="6970">
                  <c:v>3759.71</c:v>
                </c:pt>
                <c:pt idx="6971">
                  <c:v>3760.19</c:v>
                </c:pt>
                <c:pt idx="6972">
                  <c:v>3760.67</c:v>
                </c:pt>
                <c:pt idx="6973">
                  <c:v>3761.15</c:v>
                </c:pt>
                <c:pt idx="6974">
                  <c:v>3761.64</c:v>
                </c:pt>
                <c:pt idx="6975">
                  <c:v>3762.12</c:v>
                </c:pt>
                <c:pt idx="6976">
                  <c:v>3762.6</c:v>
                </c:pt>
                <c:pt idx="6977">
                  <c:v>3763.08</c:v>
                </c:pt>
                <c:pt idx="6978">
                  <c:v>3763.56</c:v>
                </c:pt>
                <c:pt idx="6979">
                  <c:v>3764.05</c:v>
                </c:pt>
                <c:pt idx="6980">
                  <c:v>3764.53</c:v>
                </c:pt>
                <c:pt idx="6981">
                  <c:v>3765.01</c:v>
                </c:pt>
                <c:pt idx="6982">
                  <c:v>3765.49</c:v>
                </c:pt>
                <c:pt idx="6983">
                  <c:v>3765.97</c:v>
                </c:pt>
                <c:pt idx="6984">
                  <c:v>3766.46</c:v>
                </c:pt>
                <c:pt idx="6985">
                  <c:v>3766.94</c:v>
                </c:pt>
                <c:pt idx="6986">
                  <c:v>3767.42</c:v>
                </c:pt>
                <c:pt idx="6987">
                  <c:v>3767.9</c:v>
                </c:pt>
                <c:pt idx="6988">
                  <c:v>3768.39</c:v>
                </c:pt>
                <c:pt idx="6989">
                  <c:v>3768.87</c:v>
                </c:pt>
                <c:pt idx="6990">
                  <c:v>3769.35</c:v>
                </c:pt>
                <c:pt idx="6991">
                  <c:v>3769.83</c:v>
                </c:pt>
                <c:pt idx="6992">
                  <c:v>3770.31</c:v>
                </c:pt>
                <c:pt idx="6993">
                  <c:v>3770.8</c:v>
                </c:pt>
                <c:pt idx="6994">
                  <c:v>3771.28</c:v>
                </c:pt>
                <c:pt idx="6995">
                  <c:v>3771.76</c:v>
                </c:pt>
                <c:pt idx="6996">
                  <c:v>3772.24</c:v>
                </c:pt>
                <c:pt idx="6997">
                  <c:v>3772.72</c:v>
                </c:pt>
                <c:pt idx="6998">
                  <c:v>3773.21</c:v>
                </c:pt>
                <c:pt idx="6999">
                  <c:v>3773.69</c:v>
                </c:pt>
                <c:pt idx="7000">
                  <c:v>3774.17</c:v>
                </c:pt>
                <c:pt idx="7001">
                  <c:v>3774.65</c:v>
                </c:pt>
                <c:pt idx="7002">
                  <c:v>3775.14</c:v>
                </c:pt>
                <c:pt idx="7003">
                  <c:v>3775.62</c:v>
                </c:pt>
                <c:pt idx="7004">
                  <c:v>3776.1</c:v>
                </c:pt>
                <c:pt idx="7005">
                  <c:v>3776.58</c:v>
                </c:pt>
                <c:pt idx="7006">
                  <c:v>3777.06</c:v>
                </c:pt>
                <c:pt idx="7007">
                  <c:v>3777.55</c:v>
                </c:pt>
                <c:pt idx="7008">
                  <c:v>3778.03</c:v>
                </c:pt>
                <c:pt idx="7009">
                  <c:v>3778.51</c:v>
                </c:pt>
                <c:pt idx="7010">
                  <c:v>3778.99</c:v>
                </c:pt>
                <c:pt idx="7011">
                  <c:v>3779.47</c:v>
                </c:pt>
                <c:pt idx="7012">
                  <c:v>3779.96</c:v>
                </c:pt>
                <c:pt idx="7013">
                  <c:v>3780.44</c:v>
                </c:pt>
                <c:pt idx="7014">
                  <c:v>3780.92</c:v>
                </c:pt>
                <c:pt idx="7015">
                  <c:v>3781.4</c:v>
                </c:pt>
                <c:pt idx="7016">
                  <c:v>3781.89</c:v>
                </c:pt>
                <c:pt idx="7017">
                  <c:v>3782.37</c:v>
                </c:pt>
                <c:pt idx="7018">
                  <c:v>3782.85</c:v>
                </c:pt>
                <c:pt idx="7019">
                  <c:v>3783.33</c:v>
                </c:pt>
                <c:pt idx="7020">
                  <c:v>3783.81</c:v>
                </c:pt>
                <c:pt idx="7021">
                  <c:v>3784.3</c:v>
                </c:pt>
                <c:pt idx="7022">
                  <c:v>3784.78</c:v>
                </c:pt>
                <c:pt idx="7023">
                  <c:v>3785.26</c:v>
                </c:pt>
                <c:pt idx="7024">
                  <c:v>3785.74</c:v>
                </c:pt>
                <c:pt idx="7025">
                  <c:v>3786.22</c:v>
                </c:pt>
                <c:pt idx="7026">
                  <c:v>3786.71</c:v>
                </c:pt>
                <c:pt idx="7027">
                  <c:v>3787.19</c:v>
                </c:pt>
                <c:pt idx="7028">
                  <c:v>3787.67</c:v>
                </c:pt>
                <c:pt idx="7029">
                  <c:v>3788.15</c:v>
                </c:pt>
                <c:pt idx="7030">
                  <c:v>3788.64</c:v>
                </c:pt>
                <c:pt idx="7031">
                  <c:v>3789.12</c:v>
                </c:pt>
                <c:pt idx="7032">
                  <c:v>3789.6</c:v>
                </c:pt>
                <c:pt idx="7033">
                  <c:v>3790.08</c:v>
                </c:pt>
                <c:pt idx="7034">
                  <c:v>3790.56</c:v>
                </c:pt>
                <c:pt idx="7035">
                  <c:v>3791.05</c:v>
                </c:pt>
                <c:pt idx="7036">
                  <c:v>3791.53</c:v>
                </c:pt>
                <c:pt idx="7037">
                  <c:v>3792.01</c:v>
                </c:pt>
                <c:pt idx="7038">
                  <c:v>3792.49</c:v>
                </c:pt>
                <c:pt idx="7039">
                  <c:v>3792.97</c:v>
                </c:pt>
                <c:pt idx="7040">
                  <c:v>3793.46</c:v>
                </c:pt>
                <c:pt idx="7041">
                  <c:v>3793.94</c:v>
                </c:pt>
                <c:pt idx="7042">
                  <c:v>3794.42</c:v>
                </c:pt>
                <c:pt idx="7043">
                  <c:v>3794.9</c:v>
                </c:pt>
                <c:pt idx="7044">
                  <c:v>3795.38</c:v>
                </c:pt>
                <c:pt idx="7045">
                  <c:v>3795.87</c:v>
                </c:pt>
                <c:pt idx="7046">
                  <c:v>3796.35</c:v>
                </c:pt>
                <c:pt idx="7047">
                  <c:v>3796.83</c:v>
                </c:pt>
                <c:pt idx="7048">
                  <c:v>3797.31</c:v>
                </c:pt>
                <c:pt idx="7049">
                  <c:v>3797.8</c:v>
                </c:pt>
                <c:pt idx="7050">
                  <c:v>3798.28</c:v>
                </c:pt>
                <c:pt idx="7051">
                  <c:v>3798.76</c:v>
                </c:pt>
                <c:pt idx="7052">
                  <c:v>3799.24</c:v>
                </c:pt>
                <c:pt idx="7053">
                  <c:v>3799.72</c:v>
                </c:pt>
                <c:pt idx="7054">
                  <c:v>3800.21</c:v>
                </c:pt>
                <c:pt idx="7055">
                  <c:v>3800.69</c:v>
                </c:pt>
                <c:pt idx="7056">
                  <c:v>3801.17</c:v>
                </c:pt>
                <c:pt idx="7057">
                  <c:v>3801.65</c:v>
                </c:pt>
                <c:pt idx="7058">
                  <c:v>3802.13</c:v>
                </c:pt>
                <c:pt idx="7059">
                  <c:v>3802.62</c:v>
                </c:pt>
                <c:pt idx="7060">
                  <c:v>3803.1</c:v>
                </c:pt>
                <c:pt idx="7061">
                  <c:v>3803.58</c:v>
                </c:pt>
                <c:pt idx="7062">
                  <c:v>3804.06</c:v>
                </c:pt>
                <c:pt idx="7063">
                  <c:v>3804.55</c:v>
                </c:pt>
                <c:pt idx="7064">
                  <c:v>3805.03</c:v>
                </c:pt>
                <c:pt idx="7065">
                  <c:v>3805.51</c:v>
                </c:pt>
                <c:pt idx="7066">
                  <c:v>3805.99</c:v>
                </c:pt>
                <c:pt idx="7067">
                  <c:v>3806.47</c:v>
                </c:pt>
                <c:pt idx="7068">
                  <c:v>3806.96</c:v>
                </c:pt>
                <c:pt idx="7069">
                  <c:v>3807.44</c:v>
                </c:pt>
                <c:pt idx="7070">
                  <c:v>3807.92</c:v>
                </c:pt>
                <c:pt idx="7071">
                  <c:v>3808.4</c:v>
                </c:pt>
                <c:pt idx="7072">
                  <c:v>3808.88</c:v>
                </c:pt>
                <c:pt idx="7073">
                  <c:v>3809.37</c:v>
                </c:pt>
                <c:pt idx="7074">
                  <c:v>3809.85</c:v>
                </c:pt>
                <c:pt idx="7075">
                  <c:v>3810.33</c:v>
                </c:pt>
                <c:pt idx="7076">
                  <c:v>3810.81</c:v>
                </c:pt>
                <c:pt idx="7077">
                  <c:v>3811.3</c:v>
                </c:pt>
                <c:pt idx="7078">
                  <c:v>3811.78</c:v>
                </c:pt>
                <c:pt idx="7079">
                  <c:v>3812.26</c:v>
                </c:pt>
                <c:pt idx="7080">
                  <c:v>3812.74</c:v>
                </c:pt>
                <c:pt idx="7081">
                  <c:v>3813.22</c:v>
                </c:pt>
                <c:pt idx="7082">
                  <c:v>3813.71</c:v>
                </c:pt>
                <c:pt idx="7083">
                  <c:v>3814.19</c:v>
                </c:pt>
                <c:pt idx="7084">
                  <c:v>3814.67</c:v>
                </c:pt>
                <c:pt idx="7085">
                  <c:v>3815.15</c:v>
                </c:pt>
                <c:pt idx="7086">
                  <c:v>3815.63</c:v>
                </c:pt>
                <c:pt idx="7087">
                  <c:v>3816.12</c:v>
                </c:pt>
                <c:pt idx="7088">
                  <c:v>3816.6</c:v>
                </c:pt>
                <c:pt idx="7089">
                  <c:v>3817.08</c:v>
                </c:pt>
                <c:pt idx="7090">
                  <c:v>3817.56</c:v>
                </c:pt>
                <c:pt idx="7091">
                  <c:v>3818.05</c:v>
                </c:pt>
                <c:pt idx="7092">
                  <c:v>3818.53</c:v>
                </c:pt>
                <c:pt idx="7093">
                  <c:v>3819.01</c:v>
                </c:pt>
                <c:pt idx="7094">
                  <c:v>3819.49</c:v>
                </c:pt>
                <c:pt idx="7095">
                  <c:v>3819.97</c:v>
                </c:pt>
                <c:pt idx="7096">
                  <c:v>3820.46</c:v>
                </c:pt>
                <c:pt idx="7097">
                  <c:v>3820.94</c:v>
                </c:pt>
                <c:pt idx="7098">
                  <c:v>3821.42</c:v>
                </c:pt>
                <c:pt idx="7099">
                  <c:v>3821.9</c:v>
                </c:pt>
                <c:pt idx="7100">
                  <c:v>3822.38</c:v>
                </c:pt>
                <c:pt idx="7101">
                  <c:v>3822.87</c:v>
                </c:pt>
                <c:pt idx="7102">
                  <c:v>3823.35</c:v>
                </c:pt>
                <c:pt idx="7103">
                  <c:v>3823.83</c:v>
                </c:pt>
                <c:pt idx="7104">
                  <c:v>3824.31</c:v>
                </c:pt>
                <c:pt idx="7105">
                  <c:v>3824.8</c:v>
                </c:pt>
                <c:pt idx="7106">
                  <c:v>3825.28</c:v>
                </c:pt>
                <c:pt idx="7107">
                  <c:v>3825.76</c:v>
                </c:pt>
                <c:pt idx="7108">
                  <c:v>3826.24</c:v>
                </c:pt>
                <c:pt idx="7109">
                  <c:v>3826.72</c:v>
                </c:pt>
                <c:pt idx="7110">
                  <c:v>3827.21</c:v>
                </c:pt>
                <c:pt idx="7111">
                  <c:v>3827.69</c:v>
                </c:pt>
                <c:pt idx="7112">
                  <c:v>3828.17</c:v>
                </c:pt>
                <c:pt idx="7113">
                  <c:v>3828.65</c:v>
                </c:pt>
                <c:pt idx="7114">
                  <c:v>3829.13</c:v>
                </c:pt>
                <c:pt idx="7115">
                  <c:v>3829.62</c:v>
                </c:pt>
                <c:pt idx="7116">
                  <c:v>3830.1</c:v>
                </c:pt>
                <c:pt idx="7117">
                  <c:v>3830.58</c:v>
                </c:pt>
                <c:pt idx="7118">
                  <c:v>3831.06</c:v>
                </c:pt>
                <c:pt idx="7119">
                  <c:v>3831.55</c:v>
                </c:pt>
                <c:pt idx="7120">
                  <c:v>3832.03</c:v>
                </c:pt>
                <c:pt idx="7121">
                  <c:v>3832.51</c:v>
                </c:pt>
                <c:pt idx="7122">
                  <c:v>3832.99</c:v>
                </c:pt>
                <c:pt idx="7123">
                  <c:v>3833.47</c:v>
                </c:pt>
                <c:pt idx="7124">
                  <c:v>3833.96</c:v>
                </c:pt>
                <c:pt idx="7125">
                  <c:v>3834.44</c:v>
                </c:pt>
                <c:pt idx="7126">
                  <c:v>3834.92</c:v>
                </c:pt>
                <c:pt idx="7127">
                  <c:v>3835.4</c:v>
                </c:pt>
                <c:pt idx="7128">
                  <c:v>3835.88</c:v>
                </c:pt>
                <c:pt idx="7129">
                  <c:v>3836.37</c:v>
                </c:pt>
                <c:pt idx="7130">
                  <c:v>3836.85</c:v>
                </c:pt>
                <c:pt idx="7131">
                  <c:v>3837.33</c:v>
                </c:pt>
                <c:pt idx="7132">
                  <c:v>3837.81</c:v>
                </c:pt>
                <c:pt idx="7133">
                  <c:v>3838.3</c:v>
                </c:pt>
                <c:pt idx="7134">
                  <c:v>3838.78</c:v>
                </c:pt>
                <c:pt idx="7135">
                  <c:v>3839.26</c:v>
                </c:pt>
                <c:pt idx="7136">
                  <c:v>3839.74</c:v>
                </c:pt>
                <c:pt idx="7137">
                  <c:v>3840.22</c:v>
                </c:pt>
                <c:pt idx="7138">
                  <c:v>3840.71</c:v>
                </c:pt>
                <c:pt idx="7139">
                  <c:v>3841.19</c:v>
                </c:pt>
                <c:pt idx="7140">
                  <c:v>3841.67</c:v>
                </c:pt>
                <c:pt idx="7141">
                  <c:v>3842.15</c:v>
                </c:pt>
                <c:pt idx="7142">
                  <c:v>3842.63</c:v>
                </c:pt>
                <c:pt idx="7143">
                  <c:v>3843.12</c:v>
                </c:pt>
                <c:pt idx="7144">
                  <c:v>3843.6</c:v>
                </c:pt>
                <c:pt idx="7145">
                  <c:v>3844.08</c:v>
                </c:pt>
                <c:pt idx="7146">
                  <c:v>3844.56</c:v>
                </c:pt>
                <c:pt idx="7147">
                  <c:v>3845.04</c:v>
                </c:pt>
                <c:pt idx="7148">
                  <c:v>3845.53</c:v>
                </c:pt>
                <c:pt idx="7149">
                  <c:v>3846.01</c:v>
                </c:pt>
                <c:pt idx="7150">
                  <c:v>3846.49</c:v>
                </c:pt>
                <c:pt idx="7151">
                  <c:v>3846.97</c:v>
                </c:pt>
                <c:pt idx="7152">
                  <c:v>3847.46</c:v>
                </c:pt>
                <c:pt idx="7153">
                  <c:v>3847.94</c:v>
                </c:pt>
                <c:pt idx="7154">
                  <c:v>3848.42</c:v>
                </c:pt>
                <c:pt idx="7155">
                  <c:v>3848.9</c:v>
                </c:pt>
                <c:pt idx="7156">
                  <c:v>3849.38</c:v>
                </c:pt>
                <c:pt idx="7157">
                  <c:v>3849.87</c:v>
                </c:pt>
                <c:pt idx="7158">
                  <c:v>3850.35</c:v>
                </c:pt>
                <c:pt idx="7159">
                  <c:v>3850.83</c:v>
                </c:pt>
                <c:pt idx="7160">
                  <c:v>3851.31</c:v>
                </c:pt>
                <c:pt idx="7161">
                  <c:v>3851.79</c:v>
                </c:pt>
                <c:pt idx="7162">
                  <c:v>3852.28</c:v>
                </c:pt>
                <c:pt idx="7163">
                  <c:v>3852.76</c:v>
                </c:pt>
                <c:pt idx="7164">
                  <c:v>3853.24</c:v>
                </c:pt>
                <c:pt idx="7165">
                  <c:v>3853.72</c:v>
                </c:pt>
                <c:pt idx="7166">
                  <c:v>3854.21</c:v>
                </c:pt>
                <c:pt idx="7167">
                  <c:v>3854.69</c:v>
                </c:pt>
                <c:pt idx="7168">
                  <c:v>3855.17</c:v>
                </c:pt>
                <c:pt idx="7169">
                  <c:v>3855.65</c:v>
                </c:pt>
                <c:pt idx="7170">
                  <c:v>3856.13</c:v>
                </c:pt>
                <c:pt idx="7171">
                  <c:v>3856.62</c:v>
                </c:pt>
                <c:pt idx="7172">
                  <c:v>3857.1</c:v>
                </c:pt>
                <c:pt idx="7173">
                  <c:v>3857.58</c:v>
                </c:pt>
                <c:pt idx="7174">
                  <c:v>3858.06</c:v>
                </c:pt>
                <c:pt idx="7175">
                  <c:v>3858.54</c:v>
                </c:pt>
                <c:pt idx="7176">
                  <c:v>3859.03</c:v>
                </c:pt>
                <c:pt idx="7177">
                  <c:v>3859.51</c:v>
                </c:pt>
                <c:pt idx="7178">
                  <c:v>3859.99</c:v>
                </c:pt>
                <c:pt idx="7179">
                  <c:v>3860.47</c:v>
                </c:pt>
                <c:pt idx="7180">
                  <c:v>3860.96</c:v>
                </c:pt>
                <c:pt idx="7181">
                  <c:v>3861.44</c:v>
                </c:pt>
                <c:pt idx="7182">
                  <c:v>3861.92</c:v>
                </c:pt>
                <c:pt idx="7183">
                  <c:v>3862.4</c:v>
                </c:pt>
                <c:pt idx="7184">
                  <c:v>3862.88</c:v>
                </c:pt>
                <c:pt idx="7185">
                  <c:v>3863.37</c:v>
                </c:pt>
                <c:pt idx="7186">
                  <c:v>3863.85</c:v>
                </c:pt>
                <c:pt idx="7187">
                  <c:v>3864.33</c:v>
                </c:pt>
                <c:pt idx="7188">
                  <c:v>3864.81</c:v>
                </c:pt>
                <c:pt idx="7189">
                  <c:v>3865.29</c:v>
                </c:pt>
                <c:pt idx="7190">
                  <c:v>3865.78</c:v>
                </c:pt>
                <c:pt idx="7191">
                  <c:v>3866.26</c:v>
                </c:pt>
                <c:pt idx="7192">
                  <c:v>3866.74</c:v>
                </c:pt>
                <c:pt idx="7193">
                  <c:v>3867.22</c:v>
                </c:pt>
                <c:pt idx="7194">
                  <c:v>3867.71</c:v>
                </c:pt>
                <c:pt idx="7195">
                  <c:v>3868.19</c:v>
                </c:pt>
                <c:pt idx="7196">
                  <c:v>3868.67</c:v>
                </c:pt>
                <c:pt idx="7197">
                  <c:v>3869.15</c:v>
                </c:pt>
                <c:pt idx="7198">
                  <c:v>3869.63</c:v>
                </c:pt>
                <c:pt idx="7199">
                  <c:v>3870.12</c:v>
                </c:pt>
                <c:pt idx="7200">
                  <c:v>3870.6</c:v>
                </c:pt>
                <c:pt idx="7201">
                  <c:v>3871.08</c:v>
                </c:pt>
                <c:pt idx="7202">
                  <c:v>3871.56</c:v>
                </c:pt>
                <c:pt idx="7203">
                  <c:v>3872.04</c:v>
                </c:pt>
                <c:pt idx="7204">
                  <c:v>3872.53</c:v>
                </c:pt>
                <c:pt idx="7205">
                  <c:v>3873.01</c:v>
                </c:pt>
                <c:pt idx="7206">
                  <c:v>3873.49</c:v>
                </c:pt>
                <c:pt idx="7207">
                  <c:v>3873.97</c:v>
                </c:pt>
                <c:pt idx="7208">
                  <c:v>3874.46</c:v>
                </c:pt>
                <c:pt idx="7209">
                  <c:v>3874.94</c:v>
                </c:pt>
                <c:pt idx="7210">
                  <c:v>3875.42</c:v>
                </c:pt>
                <c:pt idx="7211">
                  <c:v>3875.9</c:v>
                </c:pt>
                <c:pt idx="7212">
                  <c:v>3876.38</c:v>
                </c:pt>
                <c:pt idx="7213">
                  <c:v>3876.87</c:v>
                </c:pt>
                <c:pt idx="7214">
                  <c:v>3877.35</c:v>
                </c:pt>
                <c:pt idx="7215">
                  <c:v>3877.83</c:v>
                </c:pt>
                <c:pt idx="7216">
                  <c:v>3878.31</c:v>
                </c:pt>
                <c:pt idx="7217">
                  <c:v>3878.79</c:v>
                </c:pt>
                <c:pt idx="7218">
                  <c:v>3879.28</c:v>
                </c:pt>
                <c:pt idx="7219">
                  <c:v>3879.76</c:v>
                </c:pt>
                <c:pt idx="7220">
                  <c:v>3880.24</c:v>
                </c:pt>
                <c:pt idx="7221">
                  <c:v>3880.72</c:v>
                </c:pt>
                <c:pt idx="7222">
                  <c:v>3881.21</c:v>
                </c:pt>
                <c:pt idx="7223">
                  <c:v>3881.69</c:v>
                </c:pt>
                <c:pt idx="7224">
                  <c:v>3882.17</c:v>
                </c:pt>
                <c:pt idx="7225">
                  <c:v>3882.65</c:v>
                </c:pt>
                <c:pt idx="7226">
                  <c:v>3883.13</c:v>
                </c:pt>
                <c:pt idx="7227">
                  <c:v>3883.62</c:v>
                </c:pt>
                <c:pt idx="7228">
                  <c:v>3884.1</c:v>
                </c:pt>
                <c:pt idx="7229">
                  <c:v>3884.58</c:v>
                </c:pt>
                <c:pt idx="7230">
                  <c:v>3885.06</c:v>
                </c:pt>
                <c:pt idx="7231">
                  <c:v>3885.54</c:v>
                </c:pt>
                <c:pt idx="7232">
                  <c:v>3886.03</c:v>
                </c:pt>
                <c:pt idx="7233">
                  <c:v>3886.51</c:v>
                </c:pt>
                <c:pt idx="7234">
                  <c:v>3886.99</c:v>
                </c:pt>
                <c:pt idx="7235">
                  <c:v>3887.47</c:v>
                </c:pt>
                <c:pt idx="7236">
                  <c:v>3887.96</c:v>
                </c:pt>
                <c:pt idx="7237">
                  <c:v>3888.44</c:v>
                </c:pt>
                <c:pt idx="7238">
                  <c:v>3888.92</c:v>
                </c:pt>
                <c:pt idx="7239">
                  <c:v>3889.4</c:v>
                </c:pt>
                <c:pt idx="7240">
                  <c:v>3889.88</c:v>
                </c:pt>
                <c:pt idx="7241">
                  <c:v>3890.37</c:v>
                </c:pt>
                <c:pt idx="7242">
                  <c:v>3890.85</c:v>
                </c:pt>
                <c:pt idx="7243">
                  <c:v>3891.33</c:v>
                </c:pt>
                <c:pt idx="7244">
                  <c:v>3891.81</c:v>
                </c:pt>
                <c:pt idx="7245">
                  <c:v>3892.29</c:v>
                </c:pt>
                <c:pt idx="7246">
                  <c:v>3892.78</c:v>
                </c:pt>
                <c:pt idx="7247">
                  <c:v>3893.26</c:v>
                </c:pt>
                <c:pt idx="7248">
                  <c:v>3893.74</c:v>
                </c:pt>
                <c:pt idx="7249">
                  <c:v>3894.22</c:v>
                </c:pt>
                <c:pt idx="7250">
                  <c:v>3894.71</c:v>
                </c:pt>
                <c:pt idx="7251">
                  <c:v>3895.19</c:v>
                </c:pt>
                <c:pt idx="7252">
                  <c:v>3895.67</c:v>
                </c:pt>
                <c:pt idx="7253">
                  <c:v>3896.15</c:v>
                </c:pt>
                <c:pt idx="7254">
                  <c:v>3896.63</c:v>
                </c:pt>
                <c:pt idx="7255">
                  <c:v>3897.12</c:v>
                </c:pt>
                <c:pt idx="7256">
                  <c:v>3897.6</c:v>
                </c:pt>
                <c:pt idx="7257">
                  <c:v>3898.08</c:v>
                </c:pt>
                <c:pt idx="7258">
                  <c:v>3898.56</c:v>
                </c:pt>
                <c:pt idx="7259">
                  <c:v>3899.04</c:v>
                </c:pt>
                <c:pt idx="7260">
                  <c:v>3899.53</c:v>
                </c:pt>
                <c:pt idx="7261">
                  <c:v>3900.01</c:v>
                </c:pt>
                <c:pt idx="7262">
                  <c:v>3900.49</c:v>
                </c:pt>
                <c:pt idx="7263">
                  <c:v>3900.97</c:v>
                </c:pt>
                <c:pt idx="7264">
                  <c:v>3901.46</c:v>
                </c:pt>
                <c:pt idx="7265">
                  <c:v>3901.94</c:v>
                </c:pt>
                <c:pt idx="7266">
                  <c:v>3902.42</c:v>
                </c:pt>
                <c:pt idx="7267">
                  <c:v>3902.9</c:v>
                </c:pt>
                <c:pt idx="7268">
                  <c:v>3903.38</c:v>
                </c:pt>
                <c:pt idx="7269">
                  <c:v>3903.87</c:v>
                </c:pt>
                <c:pt idx="7270">
                  <c:v>3904.35</c:v>
                </c:pt>
                <c:pt idx="7271">
                  <c:v>3904.83</c:v>
                </c:pt>
                <c:pt idx="7272">
                  <c:v>3905.31</c:v>
                </c:pt>
                <c:pt idx="7273">
                  <c:v>3905.79</c:v>
                </c:pt>
                <c:pt idx="7274">
                  <c:v>3906.28</c:v>
                </c:pt>
                <c:pt idx="7275">
                  <c:v>3906.76</c:v>
                </c:pt>
                <c:pt idx="7276">
                  <c:v>3907.24</c:v>
                </c:pt>
                <c:pt idx="7277">
                  <c:v>3907.72</c:v>
                </c:pt>
                <c:pt idx="7278">
                  <c:v>3908.21</c:v>
                </c:pt>
                <c:pt idx="7279">
                  <c:v>3908.69</c:v>
                </c:pt>
                <c:pt idx="7280">
                  <c:v>3909.17</c:v>
                </c:pt>
                <c:pt idx="7281">
                  <c:v>3909.65</c:v>
                </c:pt>
                <c:pt idx="7282">
                  <c:v>3910.13</c:v>
                </c:pt>
                <c:pt idx="7283">
                  <c:v>3910.62</c:v>
                </c:pt>
                <c:pt idx="7284">
                  <c:v>3911.1</c:v>
                </c:pt>
                <c:pt idx="7285">
                  <c:v>3911.58</c:v>
                </c:pt>
                <c:pt idx="7286">
                  <c:v>3912.06</c:v>
                </c:pt>
                <c:pt idx="7287">
                  <c:v>3912.54</c:v>
                </c:pt>
                <c:pt idx="7288">
                  <c:v>3913.03</c:v>
                </c:pt>
                <c:pt idx="7289">
                  <c:v>3913.51</c:v>
                </c:pt>
                <c:pt idx="7290">
                  <c:v>3913.99</c:v>
                </c:pt>
                <c:pt idx="7291">
                  <c:v>3914.47</c:v>
                </c:pt>
                <c:pt idx="7292">
                  <c:v>3914.95</c:v>
                </c:pt>
                <c:pt idx="7293">
                  <c:v>3915.44</c:v>
                </c:pt>
                <c:pt idx="7294">
                  <c:v>3915.92</c:v>
                </c:pt>
                <c:pt idx="7295">
                  <c:v>3916.4</c:v>
                </c:pt>
                <c:pt idx="7296">
                  <c:v>3916.88</c:v>
                </c:pt>
                <c:pt idx="7297">
                  <c:v>3917.37</c:v>
                </c:pt>
                <c:pt idx="7298">
                  <c:v>3917.85</c:v>
                </c:pt>
                <c:pt idx="7299">
                  <c:v>3918.33</c:v>
                </c:pt>
                <c:pt idx="7300">
                  <c:v>3918.81</c:v>
                </c:pt>
                <c:pt idx="7301">
                  <c:v>3919.29</c:v>
                </c:pt>
                <c:pt idx="7302">
                  <c:v>3919.78</c:v>
                </c:pt>
                <c:pt idx="7303">
                  <c:v>3920.26</c:v>
                </c:pt>
                <c:pt idx="7304">
                  <c:v>3920.74</c:v>
                </c:pt>
                <c:pt idx="7305">
                  <c:v>3921.22</c:v>
                </c:pt>
                <c:pt idx="7306">
                  <c:v>3921.7</c:v>
                </c:pt>
                <c:pt idx="7307">
                  <c:v>3922.19</c:v>
                </c:pt>
                <c:pt idx="7308">
                  <c:v>3922.67</c:v>
                </c:pt>
                <c:pt idx="7309">
                  <c:v>3923.15</c:v>
                </c:pt>
                <c:pt idx="7310">
                  <c:v>3923.63</c:v>
                </c:pt>
                <c:pt idx="7311">
                  <c:v>3924.12</c:v>
                </c:pt>
                <c:pt idx="7312">
                  <c:v>3924.6</c:v>
                </c:pt>
                <c:pt idx="7313">
                  <c:v>3925.08</c:v>
                </c:pt>
                <c:pt idx="7314">
                  <c:v>3925.56</c:v>
                </c:pt>
                <c:pt idx="7315">
                  <c:v>3926.04</c:v>
                </c:pt>
                <c:pt idx="7316">
                  <c:v>3926.53</c:v>
                </c:pt>
                <c:pt idx="7317">
                  <c:v>3927.01</c:v>
                </c:pt>
                <c:pt idx="7318">
                  <c:v>3927.49</c:v>
                </c:pt>
                <c:pt idx="7319">
                  <c:v>3927.97</c:v>
                </c:pt>
                <c:pt idx="7320">
                  <c:v>3928.45</c:v>
                </c:pt>
                <c:pt idx="7321">
                  <c:v>3928.94</c:v>
                </c:pt>
                <c:pt idx="7322">
                  <c:v>3929.42</c:v>
                </c:pt>
                <c:pt idx="7323">
                  <c:v>3929.9</c:v>
                </c:pt>
                <c:pt idx="7324">
                  <c:v>3930.38</c:v>
                </c:pt>
                <c:pt idx="7325">
                  <c:v>3930.87</c:v>
                </c:pt>
                <c:pt idx="7326">
                  <c:v>3931.35</c:v>
                </c:pt>
                <c:pt idx="7327">
                  <c:v>3931.83</c:v>
                </c:pt>
                <c:pt idx="7328">
                  <c:v>3932.31</c:v>
                </c:pt>
                <c:pt idx="7329">
                  <c:v>3932.79</c:v>
                </c:pt>
                <c:pt idx="7330">
                  <c:v>3933.28</c:v>
                </c:pt>
                <c:pt idx="7331">
                  <c:v>3933.76</c:v>
                </c:pt>
                <c:pt idx="7332">
                  <c:v>3934.24</c:v>
                </c:pt>
                <c:pt idx="7333">
                  <c:v>3934.72</c:v>
                </c:pt>
                <c:pt idx="7334">
                  <c:v>3935.2</c:v>
                </c:pt>
                <c:pt idx="7335">
                  <c:v>3935.69</c:v>
                </c:pt>
                <c:pt idx="7336">
                  <c:v>3936.17</c:v>
                </c:pt>
                <c:pt idx="7337">
                  <c:v>3936.65</c:v>
                </c:pt>
                <c:pt idx="7338">
                  <c:v>3937.13</c:v>
                </c:pt>
                <c:pt idx="7339">
                  <c:v>3937.62</c:v>
                </c:pt>
                <c:pt idx="7340">
                  <c:v>3938.1</c:v>
                </c:pt>
                <c:pt idx="7341">
                  <c:v>3938.58</c:v>
                </c:pt>
                <c:pt idx="7342">
                  <c:v>3939.06</c:v>
                </c:pt>
                <c:pt idx="7343">
                  <c:v>3939.54</c:v>
                </c:pt>
                <c:pt idx="7344">
                  <c:v>3940.03</c:v>
                </c:pt>
                <c:pt idx="7345">
                  <c:v>3940.51</c:v>
                </c:pt>
                <c:pt idx="7346">
                  <c:v>3940.99</c:v>
                </c:pt>
                <c:pt idx="7347">
                  <c:v>3941.47</c:v>
                </c:pt>
                <c:pt idx="7348">
                  <c:v>3941.95</c:v>
                </c:pt>
                <c:pt idx="7349">
                  <c:v>3942.44</c:v>
                </c:pt>
                <c:pt idx="7350">
                  <c:v>3942.92</c:v>
                </c:pt>
                <c:pt idx="7351">
                  <c:v>3943.4</c:v>
                </c:pt>
                <c:pt idx="7352">
                  <c:v>3943.88</c:v>
                </c:pt>
                <c:pt idx="7353">
                  <c:v>3944.37</c:v>
                </c:pt>
                <c:pt idx="7354">
                  <c:v>3944.85</c:v>
                </c:pt>
                <c:pt idx="7355">
                  <c:v>3945.33</c:v>
                </c:pt>
                <c:pt idx="7356">
                  <c:v>3945.81</c:v>
                </c:pt>
                <c:pt idx="7357">
                  <c:v>3946.29</c:v>
                </c:pt>
                <c:pt idx="7358">
                  <c:v>3946.78</c:v>
                </c:pt>
                <c:pt idx="7359">
                  <c:v>3947.26</c:v>
                </c:pt>
                <c:pt idx="7360">
                  <c:v>3947.74</c:v>
                </c:pt>
                <c:pt idx="7361">
                  <c:v>3948.22</c:v>
                </c:pt>
                <c:pt idx="7362">
                  <c:v>3948.7</c:v>
                </c:pt>
                <c:pt idx="7363">
                  <c:v>3949.19</c:v>
                </c:pt>
                <c:pt idx="7364">
                  <c:v>3949.67</c:v>
                </c:pt>
                <c:pt idx="7365">
                  <c:v>3950.15</c:v>
                </c:pt>
                <c:pt idx="7366">
                  <c:v>3950.63</c:v>
                </c:pt>
                <c:pt idx="7367">
                  <c:v>3951.12</c:v>
                </c:pt>
                <c:pt idx="7368">
                  <c:v>3951.6</c:v>
                </c:pt>
                <c:pt idx="7369">
                  <c:v>3952.08</c:v>
                </c:pt>
                <c:pt idx="7370">
                  <c:v>3952.56</c:v>
                </c:pt>
                <c:pt idx="7371">
                  <c:v>3953.04</c:v>
                </c:pt>
                <c:pt idx="7372">
                  <c:v>3953.53</c:v>
                </c:pt>
                <c:pt idx="7373">
                  <c:v>3954.01</c:v>
                </c:pt>
                <c:pt idx="7374">
                  <c:v>3954.49</c:v>
                </c:pt>
                <c:pt idx="7375">
                  <c:v>3954.97</c:v>
                </c:pt>
                <c:pt idx="7376">
                  <c:v>3955.45</c:v>
                </c:pt>
                <c:pt idx="7377">
                  <c:v>3955.94</c:v>
                </c:pt>
                <c:pt idx="7378">
                  <c:v>3956.42</c:v>
                </c:pt>
                <c:pt idx="7379">
                  <c:v>3956.9</c:v>
                </c:pt>
                <c:pt idx="7380">
                  <c:v>3957.38</c:v>
                </c:pt>
                <c:pt idx="7381">
                  <c:v>3957.87</c:v>
                </c:pt>
                <c:pt idx="7382">
                  <c:v>3958.35</c:v>
                </c:pt>
                <c:pt idx="7383">
                  <c:v>3958.83</c:v>
                </c:pt>
                <c:pt idx="7384">
                  <c:v>3959.31</c:v>
                </c:pt>
                <c:pt idx="7385">
                  <c:v>3959.79</c:v>
                </c:pt>
                <c:pt idx="7386">
                  <c:v>3960.28</c:v>
                </c:pt>
                <c:pt idx="7387">
                  <c:v>3960.76</c:v>
                </c:pt>
                <c:pt idx="7388">
                  <c:v>3961.24</c:v>
                </c:pt>
                <c:pt idx="7389">
                  <c:v>3961.72</c:v>
                </c:pt>
                <c:pt idx="7390">
                  <c:v>3962.2</c:v>
                </c:pt>
                <c:pt idx="7391">
                  <c:v>3962.69</c:v>
                </c:pt>
                <c:pt idx="7392">
                  <c:v>3963.17</c:v>
                </c:pt>
                <c:pt idx="7393">
                  <c:v>3963.65</c:v>
                </c:pt>
                <c:pt idx="7394">
                  <c:v>3964.13</c:v>
                </c:pt>
                <c:pt idx="7395">
                  <c:v>3964.62</c:v>
                </c:pt>
                <c:pt idx="7396">
                  <c:v>3965.1</c:v>
                </c:pt>
                <c:pt idx="7397">
                  <c:v>3965.58</c:v>
                </c:pt>
                <c:pt idx="7398">
                  <c:v>3966.06</c:v>
                </c:pt>
                <c:pt idx="7399">
                  <c:v>3966.54</c:v>
                </c:pt>
                <c:pt idx="7400">
                  <c:v>3967.03</c:v>
                </c:pt>
                <c:pt idx="7401">
                  <c:v>3967.51</c:v>
                </c:pt>
                <c:pt idx="7402">
                  <c:v>3967.99</c:v>
                </c:pt>
                <c:pt idx="7403">
                  <c:v>3968.47</c:v>
                </c:pt>
                <c:pt idx="7404">
                  <c:v>3968.95</c:v>
                </c:pt>
                <c:pt idx="7405">
                  <c:v>3969.44</c:v>
                </c:pt>
                <c:pt idx="7406">
                  <c:v>3969.92</c:v>
                </c:pt>
                <c:pt idx="7407">
                  <c:v>3970.4</c:v>
                </c:pt>
                <c:pt idx="7408">
                  <c:v>3970.88</c:v>
                </c:pt>
                <c:pt idx="7409">
                  <c:v>3971.37</c:v>
                </c:pt>
                <c:pt idx="7410">
                  <c:v>3971.85</c:v>
                </c:pt>
                <c:pt idx="7411">
                  <c:v>3972.33</c:v>
                </c:pt>
                <c:pt idx="7412">
                  <c:v>3972.81</c:v>
                </c:pt>
                <c:pt idx="7413">
                  <c:v>3973.29</c:v>
                </c:pt>
                <c:pt idx="7414">
                  <c:v>3973.78</c:v>
                </c:pt>
                <c:pt idx="7415">
                  <c:v>3974.26</c:v>
                </c:pt>
                <c:pt idx="7416">
                  <c:v>3974.74</c:v>
                </c:pt>
                <c:pt idx="7417">
                  <c:v>3975.22</c:v>
                </c:pt>
                <c:pt idx="7418">
                  <c:v>3975.7</c:v>
                </c:pt>
                <c:pt idx="7419">
                  <c:v>3976.19</c:v>
                </c:pt>
                <c:pt idx="7420">
                  <c:v>3976.67</c:v>
                </c:pt>
                <c:pt idx="7421">
                  <c:v>3977.15</c:v>
                </c:pt>
                <c:pt idx="7422">
                  <c:v>3977.63</c:v>
                </c:pt>
                <c:pt idx="7423">
                  <c:v>3978.12</c:v>
                </c:pt>
                <c:pt idx="7424">
                  <c:v>3978.6</c:v>
                </c:pt>
                <c:pt idx="7425">
                  <c:v>3979.08</c:v>
                </c:pt>
                <c:pt idx="7426">
                  <c:v>3979.56</c:v>
                </c:pt>
                <c:pt idx="7427">
                  <c:v>3980.04</c:v>
                </c:pt>
                <c:pt idx="7428">
                  <c:v>3980.53</c:v>
                </c:pt>
                <c:pt idx="7429">
                  <c:v>3981.01</c:v>
                </c:pt>
                <c:pt idx="7430">
                  <c:v>3981.49</c:v>
                </c:pt>
                <c:pt idx="7431">
                  <c:v>3981.97</c:v>
                </c:pt>
                <c:pt idx="7432">
                  <c:v>3982.45</c:v>
                </c:pt>
                <c:pt idx="7433">
                  <c:v>3982.94</c:v>
                </c:pt>
                <c:pt idx="7434">
                  <c:v>3983.42</c:v>
                </c:pt>
                <c:pt idx="7435">
                  <c:v>3983.9</c:v>
                </c:pt>
                <c:pt idx="7436">
                  <c:v>3984.38</c:v>
                </c:pt>
                <c:pt idx="7437">
                  <c:v>3984.86</c:v>
                </c:pt>
                <c:pt idx="7438">
                  <c:v>3985.35</c:v>
                </c:pt>
                <c:pt idx="7439">
                  <c:v>3985.83</c:v>
                </c:pt>
                <c:pt idx="7440">
                  <c:v>3986.31</c:v>
                </c:pt>
                <c:pt idx="7441">
                  <c:v>3986.79</c:v>
                </c:pt>
                <c:pt idx="7442">
                  <c:v>3987.28</c:v>
                </c:pt>
                <c:pt idx="7443">
                  <c:v>3987.76</c:v>
                </c:pt>
                <c:pt idx="7444">
                  <c:v>3988.24</c:v>
                </c:pt>
                <c:pt idx="7445">
                  <c:v>3988.72</c:v>
                </c:pt>
                <c:pt idx="7446">
                  <c:v>3989.2</c:v>
                </c:pt>
                <c:pt idx="7447">
                  <c:v>3989.69</c:v>
                </c:pt>
                <c:pt idx="7448">
                  <c:v>3990.17</c:v>
                </c:pt>
                <c:pt idx="7449">
                  <c:v>3990.65</c:v>
                </c:pt>
                <c:pt idx="7450">
                  <c:v>3991.13</c:v>
                </c:pt>
                <c:pt idx="7451">
                  <c:v>3991.61</c:v>
                </c:pt>
                <c:pt idx="7452">
                  <c:v>3992.1</c:v>
                </c:pt>
                <c:pt idx="7453">
                  <c:v>3992.58</c:v>
                </c:pt>
                <c:pt idx="7454">
                  <c:v>3993.06</c:v>
                </c:pt>
                <c:pt idx="7455">
                  <c:v>3993.54</c:v>
                </c:pt>
                <c:pt idx="7456">
                  <c:v>3994.03</c:v>
                </c:pt>
                <c:pt idx="7457">
                  <c:v>3994.51</c:v>
                </c:pt>
                <c:pt idx="7458">
                  <c:v>3994.99</c:v>
                </c:pt>
                <c:pt idx="7459">
                  <c:v>3995.47</c:v>
                </c:pt>
                <c:pt idx="7460">
                  <c:v>3995.95</c:v>
                </c:pt>
                <c:pt idx="7461">
                  <c:v>3996.44</c:v>
                </c:pt>
                <c:pt idx="7462">
                  <c:v>3996.92</c:v>
                </c:pt>
                <c:pt idx="7463">
                  <c:v>3997.4</c:v>
                </c:pt>
                <c:pt idx="7464">
                  <c:v>3997.88</c:v>
                </c:pt>
                <c:pt idx="7465">
                  <c:v>3998.36</c:v>
                </c:pt>
                <c:pt idx="7466">
                  <c:v>3998.85</c:v>
                </c:pt>
                <c:pt idx="7467">
                  <c:v>3999.33</c:v>
                </c:pt>
                <c:pt idx="7468">
                  <c:v>3999.81</c:v>
                </c:pt>
                <c:pt idx="7469">
                  <c:v>4000.29</c:v>
                </c:pt>
              </c:strCache>
            </c:strRef>
          </c:xVal>
          <c:yVal>
            <c:numRef>
              <c:f>'[HC_IR Data 4-6-18.xlsm]CD-Asp'!$C:$C</c:f>
              <c:numCache>
                <c:formatCode>General</c:formatCode>
                <c:ptCount val="1048576"/>
                <c:pt idx="1">
                  <c:v>-60</c:v>
                </c:pt>
                <c:pt idx="2">
                  <c:v>-60</c:v>
                </c:pt>
                <c:pt idx="3">
                  <c:v>-60</c:v>
                </c:pt>
                <c:pt idx="4">
                  <c:v>-60</c:v>
                </c:pt>
                <c:pt idx="5">
                  <c:v>-60</c:v>
                </c:pt>
                <c:pt idx="6">
                  <c:v>-60</c:v>
                </c:pt>
                <c:pt idx="7">
                  <c:v>-60</c:v>
                </c:pt>
                <c:pt idx="8">
                  <c:v>-60</c:v>
                </c:pt>
                <c:pt idx="9">
                  <c:v>-60</c:v>
                </c:pt>
                <c:pt idx="10">
                  <c:v>-60</c:v>
                </c:pt>
                <c:pt idx="11">
                  <c:v>-60</c:v>
                </c:pt>
                <c:pt idx="12">
                  <c:v>-60</c:v>
                </c:pt>
                <c:pt idx="13">
                  <c:v>-60</c:v>
                </c:pt>
                <c:pt idx="14">
                  <c:v>-60</c:v>
                </c:pt>
                <c:pt idx="15">
                  <c:v>-60</c:v>
                </c:pt>
                <c:pt idx="16">
                  <c:v>-60</c:v>
                </c:pt>
                <c:pt idx="17">
                  <c:v>-60</c:v>
                </c:pt>
                <c:pt idx="18">
                  <c:v>-60</c:v>
                </c:pt>
                <c:pt idx="19">
                  <c:v>-60</c:v>
                </c:pt>
                <c:pt idx="20">
                  <c:v>-60</c:v>
                </c:pt>
                <c:pt idx="21">
                  <c:v>-60</c:v>
                </c:pt>
                <c:pt idx="22">
                  <c:v>-60</c:v>
                </c:pt>
                <c:pt idx="23">
                  <c:v>-60</c:v>
                </c:pt>
                <c:pt idx="24">
                  <c:v>-60</c:v>
                </c:pt>
                <c:pt idx="25">
                  <c:v>-60</c:v>
                </c:pt>
                <c:pt idx="26">
                  <c:v>-60</c:v>
                </c:pt>
                <c:pt idx="27">
                  <c:v>-60</c:v>
                </c:pt>
                <c:pt idx="28">
                  <c:v>-60</c:v>
                </c:pt>
                <c:pt idx="29">
                  <c:v>-60</c:v>
                </c:pt>
                <c:pt idx="30">
                  <c:v>-60</c:v>
                </c:pt>
                <c:pt idx="31">
                  <c:v>-60</c:v>
                </c:pt>
                <c:pt idx="32">
                  <c:v>-60</c:v>
                </c:pt>
                <c:pt idx="33">
                  <c:v>-60</c:v>
                </c:pt>
                <c:pt idx="34">
                  <c:v>-60</c:v>
                </c:pt>
                <c:pt idx="35">
                  <c:v>-60</c:v>
                </c:pt>
                <c:pt idx="36">
                  <c:v>-60</c:v>
                </c:pt>
                <c:pt idx="37">
                  <c:v>-60</c:v>
                </c:pt>
                <c:pt idx="38">
                  <c:v>-60</c:v>
                </c:pt>
                <c:pt idx="39">
                  <c:v>-60</c:v>
                </c:pt>
                <c:pt idx="40">
                  <c:v>-60</c:v>
                </c:pt>
                <c:pt idx="41">
                  <c:v>-60</c:v>
                </c:pt>
                <c:pt idx="42">
                  <c:v>-60</c:v>
                </c:pt>
                <c:pt idx="43">
                  <c:v>-60</c:v>
                </c:pt>
                <c:pt idx="44">
                  <c:v>-60</c:v>
                </c:pt>
                <c:pt idx="45">
                  <c:v>-60</c:v>
                </c:pt>
                <c:pt idx="46">
                  <c:v>-60</c:v>
                </c:pt>
                <c:pt idx="47">
                  <c:v>-60</c:v>
                </c:pt>
                <c:pt idx="48">
                  <c:v>-60</c:v>
                </c:pt>
                <c:pt idx="49">
                  <c:v>-60</c:v>
                </c:pt>
                <c:pt idx="50">
                  <c:v>-60</c:v>
                </c:pt>
                <c:pt idx="51">
                  <c:v>-60</c:v>
                </c:pt>
                <c:pt idx="52">
                  <c:v>-60</c:v>
                </c:pt>
                <c:pt idx="53">
                  <c:v>-60</c:v>
                </c:pt>
                <c:pt idx="54">
                  <c:v>-60</c:v>
                </c:pt>
                <c:pt idx="55">
                  <c:v>-60</c:v>
                </c:pt>
                <c:pt idx="56">
                  <c:v>-60</c:v>
                </c:pt>
                <c:pt idx="57">
                  <c:v>-60</c:v>
                </c:pt>
                <c:pt idx="58">
                  <c:v>-60</c:v>
                </c:pt>
                <c:pt idx="59">
                  <c:v>-60</c:v>
                </c:pt>
                <c:pt idx="60">
                  <c:v>-60</c:v>
                </c:pt>
                <c:pt idx="61">
                  <c:v>-60</c:v>
                </c:pt>
                <c:pt idx="62">
                  <c:v>-60</c:v>
                </c:pt>
                <c:pt idx="63">
                  <c:v>-60</c:v>
                </c:pt>
                <c:pt idx="64">
                  <c:v>-60</c:v>
                </c:pt>
                <c:pt idx="65">
                  <c:v>-60</c:v>
                </c:pt>
                <c:pt idx="66">
                  <c:v>-60</c:v>
                </c:pt>
                <c:pt idx="67">
                  <c:v>-60</c:v>
                </c:pt>
                <c:pt idx="68">
                  <c:v>-60</c:v>
                </c:pt>
                <c:pt idx="69">
                  <c:v>-60</c:v>
                </c:pt>
                <c:pt idx="70">
                  <c:v>-60</c:v>
                </c:pt>
                <c:pt idx="71">
                  <c:v>-60</c:v>
                </c:pt>
                <c:pt idx="72">
                  <c:v>-60</c:v>
                </c:pt>
                <c:pt idx="73">
                  <c:v>-60</c:v>
                </c:pt>
                <c:pt idx="74">
                  <c:v>-60</c:v>
                </c:pt>
                <c:pt idx="75">
                  <c:v>-60</c:v>
                </c:pt>
                <c:pt idx="76">
                  <c:v>-60</c:v>
                </c:pt>
                <c:pt idx="77">
                  <c:v>-60</c:v>
                </c:pt>
                <c:pt idx="78">
                  <c:v>-60</c:v>
                </c:pt>
                <c:pt idx="79">
                  <c:v>-60</c:v>
                </c:pt>
                <c:pt idx="80">
                  <c:v>-60</c:v>
                </c:pt>
                <c:pt idx="81">
                  <c:v>-60</c:v>
                </c:pt>
                <c:pt idx="82">
                  <c:v>-60</c:v>
                </c:pt>
                <c:pt idx="83">
                  <c:v>-60</c:v>
                </c:pt>
                <c:pt idx="84">
                  <c:v>-60</c:v>
                </c:pt>
                <c:pt idx="85">
                  <c:v>-60</c:v>
                </c:pt>
                <c:pt idx="86">
                  <c:v>-60</c:v>
                </c:pt>
                <c:pt idx="87">
                  <c:v>-60</c:v>
                </c:pt>
                <c:pt idx="88">
                  <c:v>-60</c:v>
                </c:pt>
                <c:pt idx="89">
                  <c:v>-60</c:v>
                </c:pt>
                <c:pt idx="90">
                  <c:v>-60</c:v>
                </c:pt>
                <c:pt idx="91">
                  <c:v>-60</c:v>
                </c:pt>
                <c:pt idx="92">
                  <c:v>-60</c:v>
                </c:pt>
                <c:pt idx="93">
                  <c:v>-60</c:v>
                </c:pt>
                <c:pt idx="94">
                  <c:v>-60</c:v>
                </c:pt>
                <c:pt idx="95">
                  <c:v>-60</c:v>
                </c:pt>
                <c:pt idx="96">
                  <c:v>-60</c:v>
                </c:pt>
                <c:pt idx="97">
                  <c:v>-60</c:v>
                </c:pt>
                <c:pt idx="98">
                  <c:v>-60</c:v>
                </c:pt>
                <c:pt idx="99">
                  <c:v>-60</c:v>
                </c:pt>
                <c:pt idx="100">
                  <c:v>-60</c:v>
                </c:pt>
                <c:pt idx="101">
                  <c:v>-60</c:v>
                </c:pt>
                <c:pt idx="102">
                  <c:v>-60</c:v>
                </c:pt>
                <c:pt idx="103">
                  <c:v>-60</c:v>
                </c:pt>
                <c:pt idx="104">
                  <c:v>-60</c:v>
                </c:pt>
                <c:pt idx="105">
                  <c:v>-60</c:v>
                </c:pt>
                <c:pt idx="106">
                  <c:v>-60</c:v>
                </c:pt>
                <c:pt idx="107">
                  <c:v>-60</c:v>
                </c:pt>
                <c:pt idx="108">
                  <c:v>-60</c:v>
                </c:pt>
                <c:pt idx="109">
                  <c:v>-60</c:v>
                </c:pt>
                <c:pt idx="110">
                  <c:v>-60</c:v>
                </c:pt>
                <c:pt idx="111">
                  <c:v>-60</c:v>
                </c:pt>
                <c:pt idx="112">
                  <c:v>-60</c:v>
                </c:pt>
                <c:pt idx="113">
                  <c:v>-60</c:v>
                </c:pt>
                <c:pt idx="114">
                  <c:v>-60</c:v>
                </c:pt>
                <c:pt idx="115">
                  <c:v>-60</c:v>
                </c:pt>
                <c:pt idx="116">
                  <c:v>-60</c:v>
                </c:pt>
                <c:pt idx="117">
                  <c:v>-60</c:v>
                </c:pt>
                <c:pt idx="118">
                  <c:v>-60</c:v>
                </c:pt>
                <c:pt idx="119">
                  <c:v>-60</c:v>
                </c:pt>
                <c:pt idx="120">
                  <c:v>-60</c:v>
                </c:pt>
                <c:pt idx="121">
                  <c:v>-60</c:v>
                </c:pt>
                <c:pt idx="122">
                  <c:v>-60</c:v>
                </c:pt>
                <c:pt idx="123">
                  <c:v>-60</c:v>
                </c:pt>
                <c:pt idx="124">
                  <c:v>-60</c:v>
                </c:pt>
                <c:pt idx="125">
                  <c:v>-60</c:v>
                </c:pt>
                <c:pt idx="126">
                  <c:v>-60</c:v>
                </c:pt>
                <c:pt idx="127">
                  <c:v>-60</c:v>
                </c:pt>
                <c:pt idx="128">
                  <c:v>-60</c:v>
                </c:pt>
                <c:pt idx="129">
                  <c:v>-60</c:v>
                </c:pt>
                <c:pt idx="130">
                  <c:v>-60</c:v>
                </c:pt>
                <c:pt idx="131">
                  <c:v>-60</c:v>
                </c:pt>
                <c:pt idx="132">
                  <c:v>-60</c:v>
                </c:pt>
                <c:pt idx="133">
                  <c:v>-60</c:v>
                </c:pt>
                <c:pt idx="134">
                  <c:v>-60</c:v>
                </c:pt>
                <c:pt idx="135">
                  <c:v>-60</c:v>
                </c:pt>
                <c:pt idx="136">
                  <c:v>-60</c:v>
                </c:pt>
                <c:pt idx="137">
                  <c:v>-60</c:v>
                </c:pt>
                <c:pt idx="138">
                  <c:v>-60</c:v>
                </c:pt>
                <c:pt idx="139">
                  <c:v>-60</c:v>
                </c:pt>
                <c:pt idx="140">
                  <c:v>-60</c:v>
                </c:pt>
                <c:pt idx="141">
                  <c:v>-60</c:v>
                </c:pt>
                <c:pt idx="142">
                  <c:v>-60</c:v>
                </c:pt>
                <c:pt idx="143">
                  <c:v>-60</c:v>
                </c:pt>
                <c:pt idx="144">
                  <c:v>-60</c:v>
                </c:pt>
                <c:pt idx="145">
                  <c:v>-60</c:v>
                </c:pt>
                <c:pt idx="146">
                  <c:v>-60</c:v>
                </c:pt>
                <c:pt idx="147">
                  <c:v>-60</c:v>
                </c:pt>
                <c:pt idx="148">
                  <c:v>-60</c:v>
                </c:pt>
                <c:pt idx="149">
                  <c:v>-60</c:v>
                </c:pt>
                <c:pt idx="150">
                  <c:v>-60</c:v>
                </c:pt>
                <c:pt idx="151">
                  <c:v>-60</c:v>
                </c:pt>
                <c:pt idx="152">
                  <c:v>-60</c:v>
                </c:pt>
                <c:pt idx="153">
                  <c:v>-60</c:v>
                </c:pt>
                <c:pt idx="154">
                  <c:v>-60</c:v>
                </c:pt>
                <c:pt idx="155">
                  <c:v>-60</c:v>
                </c:pt>
                <c:pt idx="156">
                  <c:v>-60</c:v>
                </c:pt>
                <c:pt idx="157">
                  <c:v>-60</c:v>
                </c:pt>
                <c:pt idx="158">
                  <c:v>-60</c:v>
                </c:pt>
                <c:pt idx="159">
                  <c:v>-60</c:v>
                </c:pt>
                <c:pt idx="160">
                  <c:v>-60</c:v>
                </c:pt>
                <c:pt idx="161">
                  <c:v>-60</c:v>
                </c:pt>
                <c:pt idx="162">
                  <c:v>-60</c:v>
                </c:pt>
                <c:pt idx="163">
                  <c:v>-60</c:v>
                </c:pt>
                <c:pt idx="164">
                  <c:v>-60</c:v>
                </c:pt>
                <c:pt idx="165">
                  <c:v>-60</c:v>
                </c:pt>
                <c:pt idx="166">
                  <c:v>-60</c:v>
                </c:pt>
                <c:pt idx="167">
                  <c:v>-60</c:v>
                </c:pt>
                <c:pt idx="168">
                  <c:v>-60</c:v>
                </c:pt>
                <c:pt idx="169">
                  <c:v>-60</c:v>
                </c:pt>
                <c:pt idx="170">
                  <c:v>-60</c:v>
                </c:pt>
                <c:pt idx="171">
                  <c:v>-60</c:v>
                </c:pt>
                <c:pt idx="172">
                  <c:v>-60</c:v>
                </c:pt>
                <c:pt idx="173">
                  <c:v>-60</c:v>
                </c:pt>
                <c:pt idx="174">
                  <c:v>-60</c:v>
                </c:pt>
                <c:pt idx="175">
                  <c:v>-60</c:v>
                </c:pt>
                <c:pt idx="176">
                  <c:v>-60</c:v>
                </c:pt>
                <c:pt idx="177">
                  <c:v>-60</c:v>
                </c:pt>
                <c:pt idx="178">
                  <c:v>-60</c:v>
                </c:pt>
                <c:pt idx="179">
                  <c:v>-60</c:v>
                </c:pt>
                <c:pt idx="180">
                  <c:v>-60</c:v>
                </c:pt>
                <c:pt idx="181">
                  <c:v>-60</c:v>
                </c:pt>
                <c:pt idx="182">
                  <c:v>-60</c:v>
                </c:pt>
                <c:pt idx="183">
                  <c:v>-60</c:v>
                </c:pt>
                <c:pt idx="184">
                  <c:v>-60</c:v>
                </c:pt>
                <c:pt idx="185">
                  <c:v>-60</c:v>
                </c:pt>
                <c:pt idx="186">
                  <c:v>-60</c:v>
                </c:pt>
                <c:pt idx="187">
                  <c:v>-60</c:v>
                </c:pt>
                <c:pt idx="188">
                  <c:v>-60</c:v>
                </c:pt>
                <c:pt idx="189">
                  <c:v>-60</c:v>
                </c:pt>
                <c:pt idx="190">
                  <c:v>-60</c:v>
                </c:pt>
                <c:pt idx="191">
                  <c:v>-60</c:v>
                </c:pt>
                <c:pt idx="192">
                  <c:v>-60</c:v>
                </c:pt>
                <c:pt idx="193">
                  <c:v>-60</c:v>
                </c:pt>
                <c:pt idx="194">
                  <c:v>-60</c:v>
                </c:pt>
                <c:pt idx="195">
                  <c:v>-60</c:v>
                </c:pt>
                <c:pt idx="196">
                  <c:v>-60</c:v>
                </c:pt>
                <c:pt idx="197">
                  <c:v>-60</c:v>
                </c:pt>
                <c:pt idx="198">
                  <c:v>-60</c:v>
                </c:pt>
                <c:pt idx="199">
                  <c:v>-60</c:v>
                </c:pt>
                <c:pt idx="200">
                  <c:v>-60</c:v>
                </c:pt>
                <c:pt idx="201">
                  <c:v>-60</c:v>
                </c:pt>
                <c:pt idx="202">
                  <c:v>-60</c:v>
                </c:pt>
                <c:pt idx="203">
                  <c:v>-60</c:v>
                </c:pt>
                <c:pt idx="204">
                  <c:v>-60</c:v>
                </c:pt>
                <c:pt idx="205">
                  <c:v>-60</c:v>
                </c:pt>
                <c:pt idx="206">
                  <c:v>-60</c:v>
                </c:pt>
                <c:pt idx="207">
                  <c:v>-60</c:v>
                </c:pt>
                <c:pt idx="208">
                  <c:v>-60</c:v>
                </c:pt>
                <c:pt idx="209">
                  <c:v>-60</c:v>
                </c:pt>
                <c:pt idx="210">
                  <c:v>-60</c:v>
                </c:pt>
                <c:pt idx="211">
                  <c:v>-60</c:v>
                </c:pt>
                <c:pt idx="212">
                  <c:v>-60</c:v>
                </c:pt>
                <c:pt idx="213">
                  <c:v>-60</c:v>
                </c:pt>
                <c:pt idx="214">
                  <c:v>-60</c:v>
                </c:pt>
                <c:pt idx="215">
                  <c:v>-60</c:v>
                </c:pt>
                <c:pt idx="216">
                  <c:v>-60</c:v>
                </c:pt>
                <c:pt idx="217">
                  <c:v>-60</c:v>
                </c:pt>
                <c:pt idx="218">
                  <c:v>-60</c:v>
                </c:pt>
                <c:pt idx="219">
                  <c:v>-60</c:v>
                </c:pt>
                <c:pt idx="220">
                  <c:v>-60</c:v>
                </c:pt>
                <c:pt idx="221">
                  <c:v>-60</c:v>
                </c:pt>
                <c:pt idx="222">
                  <c:v>-60</c:v>
                </c:pt>
                <c:pt idx="223">
                  <c:v>-60</c:v>
                </c:pt>
                <c:pt idx="224">
                  <c:v>-60</c:v>
                </c:pt>
                <c:pt idx="225">
                  <c:v>-60</c:v>
                </c:pt>
                <c:pt idx="226">
                  <c:v>-60</c:v>
                </c:pt>
                <c:pt idx="227">
                  <c:v>-60</c:v>
                </c:pt>
                <c:pt idx="228">
                  <c:v>-60</c:v>
                </c:pt>
                <c:pt idx="229">
                  <c:v>-60</c:v>
                </c:pt>
                <c:pt idx="230">
                  <c:v>-60</c:v>
                </c:pt>
                <c:pt idx="231">
                  <c:v>-60</c:v>
                </c:pt>
                <c:pt idx="232">
                  <c:v>-60</c:v>
                </c:pt>
                <c:pt idx="233">
                  <c:v>-60</c:v>
                </c:pt>
                <c:pt idx="234">
                  <c:v>-60</c:v>
                </c:pt>
                <c:pt idx="235">
                  <c:v>-60</c:v>
                </c:pt>
                <c:pt idx="236">
                  <c:v>-60</c:v>
                </c:pt>
                <c:pt idx="237">
                  <c:v>-60</c:v>
                </c:pt>
                <c:pt idx="238">
                  <c:v>-60</c:v>
                </c:pt>
                <c:pt idx="239">
                  <c:v>-60</c:v>
                </c:pt>
                <c:pt idx="240">
                  <c:v>-60</c:v>
                </c:pt>
                <c:pt idx="241">
                  <c:v>-60</c:v>
                </c:pt>
                <c:pt idx="242">
                  <c:v>-60</c:v>
                </c:pt>
                <c:pt idx="243">
                  <c:v>-60</c:v>
                </c:pt>
                <c:pt idx="244">
                  <c:v>-60</c:v>
                </c:pt>
                <c:pt idx="245">
                  <c:v>-60</c:v>
                </c:pt>
                <c:pt idx="246">
                  <c:v>-60</c:v>
                </c:pt>
                <c:pt idx="247">
                  <c:v>-60</c:v>
                </c:pt>
                <c:pt idx="248">
                  <c:v>-60</c:v>
                </c:pt>
                <c:pt idx="249">
                  <c:v>-60</c:v>
                </c:pt>
                <c:pt idx="250">
                  <c:v>-60</c:v>
                </c:pt>
                <c:pt idx="251">
                  <c:v>-60</c:v>
                </c:pt>
                <c:pt idx="252">
                  <c:v>-60</c:v>
                </c:pt>
                <c:pt idx="253">
                  <c:v>-60</c:v>
                </c:pt>
                <c:pt idx="254">
                  <c:v>-60</c:v>
                </c:pt>
                <c:pt idx="255">
                  <c:v>-60</c:v>
                </c:pt>
                <c:pt idx="256">
                  <c:v>-60</c:v>
                </c:pt>
                <c:pt idx="257">
                  <c:v>-60</c:v>
                </c:pt>
                <c:pt idx="258">
                  <c:v>-60</c:v>
                </c:pt>
                <c:pt idx="259">
                  <c:v>-60</c:v>
                </c:pt>
                <c:pt idx="260">
                  <c:v>-60</c:v>
                </c:pt>
                <c:pt idx="261">
                  <c:v>-60</c:v>
                </c:pt>
                <c:pt idx="262">
                  <c:v>-60</c:v>
                </c:pt>
                <c:pt idx="263">
                  <c:v>-60</c:v>
                </c:pt>
                <c:pt idx="264">
                  <c:v>-60</c:v>
                </c:pt>
                <c:pt idx="265">
                  <c:v>-60</c:v>
                </c:pt>
                <c:pt idx="266">
                  <c:v>-60</c:v>
                </c:pt>
                <c:pt idx="267">
                  <c:v>-60</c:v>
                </c:pt>
                <c:pt idx="268">
                  <c:v>-60</c:v>
                </c:pt>
                <c:pt idx="269">
                  <c:v>-60</c:v>
                </c:pt>
                <c:pt idx="270">
                  <c:v>-60</c:v>
                </c:pt>
                <c:pt idx="271">
                  <c:v>-60</c:v>
                </c:pt>
                <c:pt idx="272">
                  <c:v>-60</c:v>
                </c:pt>
                <c:pt idx="273">
                  <c:v>-60</c:v>
                </c:pt>
                <c:pt idx="274">
                  <c:v>-60</c:v>
                </c:pt>
                <c:pt idx="275">
                  <c:v>-60</c:v>
                </c:pt>
                <c:pt idx="276">
                  <c:v>-60</c:v>
                </c:pt>
                <c:pt idx="277">
                  <c:v>-60</c:v>
                </c:pt>
                <c:pt idx="278">
                  <c:v>-60</c:v>
                </c:pt>
                <c:pt idx="279">
                  <c:v>-60</c:v>
                </c:pt>
                <c:pt idx="280">
                  <c:v>-60</c:v>
                </c:pt>
                <c:pt idx="281">
                  <c:v>-60</c:v>
                </c:pt>
                <c:pt idx="282">
                  <c:v>-60</c:v>
                </c:pt>
                <c:pt idx="283">
                  <c:v>-60</c:v>
                </c:pt>
                <c:pt idx="284">
                  <c:v>-60</c:v>
                </c:pt>
                <c:pt idx="285">
                  <c:v>-60</c:v>
                </c:pt>
                <c:pt idx="286">
                  <c:v>-60</c:v>
                </c:pt>
                <c:pt idx="287">
                  <c:v>-60</c:v>
                </c:pt>
                <c:pt idx="288">
                  <c:v>-60</c:v>
                </c:pt>
                <c:pt idx="289">
                  <c:v>-60</c:v>
                </c:pt>
                <c:pt idx="290">
                  <c:v>-60</c:v>
                </c:pt>
                <c:pt idx="291">
                  <c:v>-60</c:v>
                </c:pt>
                <c:pt idx="292">
                  <c:v>-60</c:v>
                </c:pt>
                <c:pt idx="293">
                  <c:v>-60</c:v>
                </c:pt>
                <c:pt idx="294">
                  <c:v>-60</c:v>
                </c:pt>
                <c:pt idx="295">
                  <c:v>-60</c:v>
                </c:pt>
                <c:pt idx="296">
                  <c:v>-60</c:v>
                </c:pt>
                <c:pt idx="297">
                  <c:v>-60</c:v>
                </c:pt>
                <c:pt idx="298">
                  <c:v>-60</c:v>
                </c:pt>
                <c:pt idx="299">
                  <c:v>-60</c:v>
                </c:pt>
                <c:pt idx="300">
                  <c:v>-60</c:v>
                </c:pt>
                <c:pt idx="301">
                  <c:v>-60</c:v>
                </c:pt>
                <c:pt idx="302">
                  <c:v>-60</c:v>
                </c:pt>
                <c:pt idx="303">
                  <c:v>-60</c:v>
                </c:pt>
                <c:pt idx="304">
                  <c:v>-60</c:v>
                </c:pt>
                <c:pt idx="305">
                  <c:v>-60</c:v>
                </c:pt>
                <c:pt idx="306">
                  <c:v>-60</c:v>
                </c:pt>
                <c:pt idx="307">
                  <c:v>-60</c:v>
                </c:pt>
                <c:pt idx="308">
                  <c:v>-60</c:v>
                </c:pt>
                <c:pt idx="309">
                  <c:v>-60</c:v>
                </c:pt>
                <c:pt idx="310">
                  <c:v>-60</c:v>
                </c:pt>
                <c:pt idx="311">
                  <c:v>-60</c:v>
                </c:pt>
                <c:pt idx="312">
                  <c:v>-60</c:v>
                </c:pt>
                <c:pt idx="313">
                  <c:v>-60</c:v>
                </c:pt>
                <c:pt idx="314">
                  <c:v>-60</c:v>
                </c:pt>
                <c:pt idx="315">
                  <c:v>-60</c:v>
                </c:pt>
                <c:pt idx="316">
                  <c:v>-60</c:v>
                </c:pt>
                <c:pt idx="317">
                  <c:v>-60</c:v>
                </c:pt>
                <c:pt idx="318">
                  <c:v>-60</c:v>
                </c:pt>
                <c:pt idx="319">
                  <c:v>-60</c:v>
                </c:pt>
                <c:pt idx="320">
                  <c:v>-60</c:v>
                </c:pt>
                <c:pt idx="321">
                  <c:v>-60</c:v>
                </c:pt>
                <c:pt idx="322">
                  <c:v>-60</c:v>
                </c:pt>
                <c:pt idx="323">
                  <c:v>-60</c:v>
                </c:pt>
                <c:pt idx="324">
                  <c:v>-60</c:v>
                </c:pt>
                <c:pt idx="325">
                  <c:v>-60</c:v>
                </c:pt>
                <c:pt idx="326">
                  <c:v>-60</c:v>
                </c:pt>
                <c:pt idx="327">
                  <c:v>-60</c:v>
                </c:pt>
                <c:pt idx="328">
                  <c:v>-60</c:v>
                </c:pt>
                <c:pt idx="329">
                  <c:v>-60</c:v>
                </c:pt>
                <c:pt idx="330">
                  <c:v>-60</c:v>
                </c:pt>
                <c:pt idx="331">
                  <c:v>-60</c:v>
                </c:pt>
                <c:pt idx="332">
                  <c:v>-60</c:v>
                </c:pt>
                <c:pt idx="333">
                  <c:v>-60</c:v>
                </c:pt>
                <c:pt idx="334">
                  <c:v>-60</c:v>
                </c:pt>
                <c:pt idx="335">
                  <c:v>-60</c:v>
                </c:pt>
                <c:pt idx="336">
                  <c:v>-60</c:v>
                </c:pt>
                <c:pt idx="337">
                  <c:v>-60</c:v>
                </c:pt>
                <c:pt idx="338">
                  <c:v>-60</c:v>
                </c:pt>
                <c:pt idx="339">
                  <c:v>-60</c:v>
                </c:pt>
                <c:pt idx="340">
                  <c:v>-60</c:v>
                </c:pt>
                <c:pt idx="341">
                  <c:v>-60</c:v>
                </c:pt>
                <c:pt idx="342">
                  <c:v>-60</c:v>
                </c:pt>
                <c:pt idx="343">
                  <c:v>-60</c:v>
                </c:pt>
                <c:pt idx="344">
                  <c:v>-60</c:v>
                </c:pt>
                <c:pt idx="345">
                  <c:v>-60</c:v>
                </c:pt>
                <c:pt idx="346">
                  <c:v>-60</c:v>
                </c:pt>
                <c:pt idx="347">
                  <c:v>-60</c:v>
                </c:pt>
                <c:pt idx="348">
                  <c:v>-60</c:v>
                </c:pt>
                <c:pt idx="349">
                  <c:v>-60</c:v>
                </c:pt>
                <c:pt idx="350">
                  <c:v>-60</c:v>
                </c:pt>
                <c:pt idx="351">
                  <c:v>-60</c:v>
                </c:pt>
                <c:pt idx="352">
                  <c:v>-60</c:v>
                </c:pt>
                <c:pt idx="353">
                  <c:v>-60</c:v>
                </c:pt>
                <c:pt idx="354">
                  <c:v>-60</c:v>
                </c:pt>
                <c:pt idx="355">
                  <c:v>-60</c:v>
                </c:pt>
                <c:pt idx="356">
                  <c:v>-60</c:v>
                </c:pt>
                <c:pt idx="357">
                  <c:v>-60</c:v>
                </c:pt>
                <c:pt idx="358">
                  <c:v>-60</c:v>
                </c:pt>
                <c:pt idx="359">
                  <c:v>-60</c:v>
                </c:pt>
                <c:pt idx="360">
                  <c:v>-60</c:v>
                </c:pt>
                <c:pt idx="361">
                  <c:v>-60</c:v>
                </c:pt>
                <c:pt idx="362">
                  <c:v>-60</c:v>
                </c:pt>
                <c:pt idx="363">
                  <c:v>-60</c:v>
                </c:pt>
                <c:pt idx="364">
                  <c:v>-60</c:v>
                </c:pt>
                <c:pt idx="365">
                  <c:v>-60</c:v>
                </c:pt>
                <c:pt idx="366">
                  <c:v>-60</c:v>
                </c:pt>
                <c:pt idx="367">
                  <c:v>-60</c:v>
                </c:pt>
                <c:pt idx="368">
                  <c:v>-60</c:v>
                </c:pt>
                <c:pt idx="369">
                  <c:v>-60</c:v>
                </c:pt>
                <c:pt idx="370">
                  <c:v>-60</c:v>
                </c:pt>
                <c:pt idx="371">
                  <c:v>-60</c:v>
                </c:pt>
                <c:pt idx="372">
                  <c:v>-60</c:v>
                </c:pt>
                <c:pt idx="373">
                  <c:v>-60</c:v>
                </c:pt>
                <c:pt idx="374">
                  <c:v>-60</c:v>
                </c:pt>
                <c:pt idx="375">
                  <c:v>-60</c:v>
                </c:pt>
                <c:pt idx="376">
                  <c:v>-60</c:v>
                </c:pt>
                <c:pt idx="377">
                  <c:v>-60</c:v>
                </c:pt>
                <c:pt idx="378">
                  <c:v>-60</c:v>
                </c:pt>
                <c:pt idx="379">
                  <c:v>-60</c:v>
                </c:pt>
                <c:pt idx="380">
                  <c:v>-60</c:v>
                </c:pt>
                <c:pt idx="381">
                  <c:v>-60</c:v>
                </c:pt>
                <c:pt idx="382">
                  <c:v>-60</c:v>
                </c:pt>
                <c:pt idx="383">
                  <c:v>-60</c:v>
                </c:pt>
                <c:pt idx="384">
                  <c:v>-60</c:v>
                </c:pt>
                <c:pt idx="385">
                  <c:v>-60</c:v>
                </c:pt>
                <c:pt idx="386">
                  <c:v>-60</c:v>
                </c:pt>
                <c:pt idx="387">
                  <c:v>-60</c:v>
                </c:pt>
                <c:pt idx="388">
                  <c:v>-60</c:v>
                </c:pt>
                <c:pt idx="389">
                  <c:v>-60</c:v>
                </c:pt>
                <c:pt idx="390">
                  <c:v>-60</c:v>
                </c:pt>
                <c:pt idx="391">
                  <c:v>-60</c:v>
                </c:pt>
                <c:pt idx="392">
                  <c:v>-60</c:v>
                </c:pt>
                <c:pt idx="393">
                  <c:v>-60</c:v>
                </c:pt>
                <c:pt idx="394">
                  <c:v>-60</c:v>
                </c:pt>
                <c:pt idx="395">
                  <c:v>-60</c:v>
                </c:pt>
                <c:pt idx="396">
                  <c:v>-60</c:v>
                </c:pt>
                <c:pt idx="397">
                  <c:v>-60</c:v>
                </c:pt>
                <c:pt idx="398">
                  <c:v>-60</c:v>
                </c:pt>
                <c:pt idx="399">
                  <c:v>-60</c:v>
                </c:pt>
                <c:pt idx="400">
                  <c:v>-60</c:v>
                </c:pt>
                <c:pt idx="401">
                  <c:v>-60</c:v>
                </c:pt>
                <c:pt idx="402">
                  <c:v>-60</c:v>
                </c:pt>
                <c:pt idx="403">
                  <c:v>-60</c:v>
                </c:pt>
                <c:pt idx="404">
                  <c:v>-60</c:v>
                </c:pt>
                <c:pt idx="405">
                  <c:v>-60</c:v>
                </c:pt>
                <c:pt idx="406">
                  <c:v>-60</c:v>
                </c:pt>
                <c:pt idx="407">
                  <c:v>-60</c:v>
                </c:pt>
                <c:pt idx="408">
                  <c:v>-60</c:v>
                </c:pt>
                <c:pt idx="409">
                  <c:v>-60</c:v>
                </c:pt>
                <c:pt idx="410">
                  <c:v>-60</c:v>
                </c:pt>
                <c:pt idx="411">
                  <c:v>-60</c:v>
                </c:pt>
                <c:pt idx="412">
                  <c:v>-60</c:v>
                </c:pt>
                <c:pt idx="413">
                  <c:v>-60</c:v>
                </c:pt>
                <c:pt idx="414">
                  <c:v>-60</c:v>
                </c:pt>
                <c:pt idx="415">
                  <c:v>-60</c:v>
                </c:pt>
                <c:pt idx="416">
                  <c:v>-60</c:v>
                </c:pt>
                <c:pt idx="417">
                  <c:v>-60</c:v>
                </c:pt>
                <c:pt idx="418">
                  <c:v>-60</c:v>
                </c:pt>
                <c:pt idx="419">
                  <c:v>-60</c:v>
                </c:pt>
                <c:pt idx="420">
                  <c:v>-60</c:v>
                </c:pt>
                <c:pt idx="421">
                  <c:v>-60</c:v>
                </c:pt>
                <c:pt idx="422">
                  <c:v>-60</c:v>
                </c:pt>
                <c:pt idx="423">
                  <c:v>-60</c:v>
                </c:pt>
                <c:pt idx="424">
                  <c:v>-60</c:v>
                </c:pt>
                <c:pt idx="425">
                  <c:v>-60</c:v>
                </c:pt>
                <c:pt idx="426">
                  <c:v>-60</c:v>
                </c:pt>
                <c:pt idx="427">
                  <c:v>-60</c:v>
                </c:pt>
                <c:pt idx="428">
                  <c:v>-60</c:v>
                </c:pt>
                <c:pt idx="429">
                  <c:v>-60</c:v>
                </c:pt>
                <c:pt idx="430">
                  <c:v>-60</c:v>
                </c:pt>
                <c:pt idx="431">
                  <c:v>-60</c:v>
                </c:pt>
                <c:pt idx="432">
                  <c:v>-60</c:v>
                </c:pt>
                <c:pt idx="433">
                  <c:v>-60</c:v>
                </c:pt>
                <c:pt idx="434">
                  <c:v>-60</c:v>
                </c:pt>
                <c:pt idx="435">
                  <c:v>-60</c:v>
                </c:pt>
                <c:pt idx="436">
                  <c:v>-60</c:v>
                </c:pt>
                <c:pt idx="437">
                  <c:v>-60</c:v>
                </c:pt>
                <c:pt idx="438">
                  <c:v>-60</c:v>
                </c:pt>
                <c:pt idx="439">
                  <c:v>-60</c:v>
                </c:pt>
                <c:pt idx="440">
                  <c:v>-60</c:v>
                </c:pt>
                <c:pt idx="441">
                  <c:v>-60</c:v>
                </c:pt>
                <c:pt idx="442">
                  <c:v>-60</c:v>
                </c:pt>
                <c:pt idx="443">
                  <c:v>-60</c:v>
                </c:pt>
                <c:pt idx="444">
                  <c:v>-60</c:v>
                </c:pt>
                <c:pt idx="445">
                  <c:v>-60</c:v>
                </c:pt>
                <c:pt idx="446">
                  <c:v>-60</c:v>
                </c:pt>
                <c:pt idx="447">
                  <c:v>-60</c:v>
                </c:pt>
                <c:pt idx="448">
                  <c:v>-60</c:v>
                </c:pt>
                <c:pt idx="449">
                  <c:v>-60</c:v>
                </c:pt>
                <c:pt idx="450">
                  <c:v>-60</c:v>
                </c:pt>
                <c:pt idx="451">
                  <c:v>-60</c:v>
                </c:pt>
                <c:pt idx="452">
                  <c:v>-60</c:v>
                </c:pt>
                <c:pt idx="453">
                  <c:v>-60</c:v>
                </c:pt>
                <c:pt idx="454">
                  <c:v>-60</c:v>
                </c:pt>
                <c:pt idx="455">
                  <c:v>-60</c:v>
                </c:pt>
                <c:pt idx="456">
                  <c:v>-60</c:v>
                </c:pt>
                <c:pt idx="457">
                  <c:v>-60</c:v>
                </c:pt>
                <c:pt idx="458">
                  <c:v>-60</c:v>
                </c:pt>
                <c:pt idx="459">
                  <c:v>-60</c:v>
                </c:pt>
                <c:pt idx="460">
                  <c:v>-60</c:v>
                </c:pt>
                <c:pt idx="461">
                  <c:v>-60</c:v>
                </c:pt>
                <c:pt idx="462">
                  <c:v>-60</c:v>
                </c:pt>
                <c:pt idx="463">
                  <c:v>-60</c:v>
                </c:pt>
                <c:pt idx="464">
                  <c:v>-60</c:v>
                </c:pt>
                <c:pt idx="465">
                  <c:v>-60</c:v>
                </c:pt>
                <c:pt idx="466">
                  <c:v>-60</c:v>
                </c:pt>
                <c:pt idx="467">
                  <c:v>-60</c:v>
                </c:pt>
                <c:pt idx="468">
                  <c:v>-60</c:v>
                </c:pt>
                <c:pt idx="469">
                  <c:v>-60</c:v>
                </c:pt>
                <c:pt idx="470">
                  <c:v>-60</c:v>
                </c:pt>
                <c:pt idx="471">
                  <c:v>-60</c:v>
                </c:pt>
                <c:pt idx="472">
                  <c:v>-60</c:v>
                </c:pt>
                <c:pt idx="473">
                  <c:v>-60</c:v>
                </c:pt>
                <c:pt idx="474">
                  <c:v>-60</c:v>
                </c:pt>
                <c:pt idx="475">
                  <c:v>-60</c:v>
                </c:pt>
                <c:pt idx="476">
                  <c:v>-60</c:v>
                </c:pt>
                <c:pt idx="477">
                  <c:v>-60</c:v>
                </c:pt>
                <c:pt idx="478">
                  <c:v>-60</c:v>
                </c:pt>
                <c:pt idx="479">
                  <c:v>-60</c:v>
                </c:pt>
                <c:pt idx="480">
                  <c:v>-60</c:v>
                </c:pt>
                <c:pt idx="481">
                  <c:v>-60</c:v>
                </c:pt>
                <c:pt idx="482">
                  <c:v>-60</c:v>
                </c:pt>
                <c:pt idx="483">
                  <c:v>-60</c:v>
                </c:pt>
                <c:pt idx="484">
                  <c:v>-60</c:v>
                </c:pt>
                <c:pt idx="485">
                  <c:v>-60</c:v>
                </c:pt>
                <c:pt idx="486">
                  <c:v>-60</c:v>
                </c:pt>
                <c:pt idx="487">
                  <c:v>-60</c:v>
                </c:pt>
                <c:pt idx="488">
                  <c:v>-60</c:v>
                </c:pt>
                <c:pt idx="489">
                  <c:v>-60</c:v>
                </c:pt>
                <c:pt idx="490">
                  <c:v>-60</c:v>
                </c:pt>
                <c:pt idx="491">
                  <c:v>-60</c:v>
                </c:pt>
                <c:pt idx="492">
                  <c:v>-60</c:v>
                </c:pt>
                <c:pt idx="493">
                  <c:v>-60</c:v>
                </c:pt>
                <c:pt idx="494">
                  <c:v>-60</c:v>
                </c:pt>
                <c:pt idx="495">
                  <c:v>-60</c:v>
                </c:pt>
                <c:pt idx="496">
                  <c:v>-60</c:v>
                </c:pt>
                <c:pt idx="497">
                  <c:v>-60</c:v>
                </c:pt>
                <c:pt idx="498">
                  <c:v>-60</c:v>
                </c:pt>
                <c:pt idx="499">
                  <c:v>-60</c:v>
                </c:pt>
                <c:pt idx="500">
                  <c:v>-60</c:v>
                </c:pt>
                <c:pt idx="501">
                  <c:v>-60</c:v>
                </c:pt>
                <c:pt idx="502">
                  <c:v>-60</c:v>
                </c:pt>
                <c:pt idx="503">
                  <c:v>-60</c:v>
                </c:pt>
                <c:pt idx="504">
                  <c:v>-60</c:v>
                </c:pt>
                <c:pt idx="505">
                  <c:v>-60</c:v>
                </c:pt>
                <c:pt idx="506">
                  <c:v>-60</c:v>
                </c:pt>
                <c:pt idx="507">
                  <c:v>-60</c:v>
                </c:pt>
                <c:pt idx="508">
                  <c:v>-60</c:v>
                </c:pt>
                <c:pt idx="509">
                  <c:v>-60</c:v>
                </c:pt>
                <c:pt idx="510">
                  <c:v>-60</c:v>
                </c:pt>
                <c:pt idx="511">
                  <c:v>-60</c:v>
                </c:pt>
                <c:pt idx="512">
                  <c:v>-60</c:v>
                </c:pt>
                <c:pt idx="513">
                  <c:v>-60</c:v>
                </c:pt>
                <c:pt idx="514">
                  <c:v>-60</c:v>
                </c:pt>
                <c:pt idx="515">
                  <c:v>-60</c:v>
                </c:pt>
                <c:pt idx="516">
                  <c:v>-60</c:v>
                </c:pt>
                <c:pt idx="517">
                  <c:v>-60</c:v>
                </c:pt>
                <c:pt idx="518">
                  <c:v>-60</c:v>
                </c:pt>
                <c:pt idx="519">
                  <c:v>-60</c:v>
                </c:pt>
                <c:pt idx="520">
                  <c:v>-60</c:v>
                </c:pt>
                <c:pt idx="521">
                  <c:v>-60</c:v>
                </c:pt>
                <c:pt idx="522">
                  <c:v>-60</c:v>
                </c:pt>
                <c:pt idx="523">
                  <c:v>-60</c:v>
                </c:pt>
                <c:pt idx="524">
                  <c:v>-60</c:v>
                </c:pt>
                <c:pt idx="525">
                  <c:v>-60</c:v>
                </c:pt>
                <c:pt idx="526">
                  <c:v>-60</c:v>
                </c:pt>
                <c:pt idx="527">
                  <c:v>-60</c:v>
                </c:pt>
                <c:pt idx="528">
                  <c:v>-60</c:v>
                </c:pt>
                <c:pt idx="529">
                  <c:v>-60</c:v>
                </c:pt>
                <c:pt idx="530">
                  <c:v>-60</c:v>
                </c:pt>
                <c:pt idx="531">
                  <c:v>-60</c:v>
                </c:pt>
                <c:pt idx="532">
                  <c:v>-60</c:v>
                </c:pt>
                <c:pt idx="533">
                  <c:v>-60</c:v>
                </c:pt>
                <c:pt idx="534">
                  <c:v>-60</c:v>
                </c:pt>
                <c:pt idx="535">
                  <c:v>-60</c:v>
                </c:pt>
                <c:pt idx="536">
                  <c:v>-60</c:v>
                </c:pt>
                <c:pt idx="537">
                  <c:v>-60</c:v>
                </c:pt>
                <c:pt idx="538">
                  <c:v>-60</c:v>
                </c:pt>
                <c:pt idx="539">
                  <c:v>-60</c:v>
                </c:pt>
                <c:pt idx="540">
                  <c:v>-60</c:v>
                </c:pt>
                <c:pt idx="541">
                  <c:v>-60</c:v>
                </c:pt>
                <c:pt idx="542">
                  <c:v>-60</c:v>
                </c:pt>
                <c:pt idx="543">
                  <c:v>-60</c:v>
                </c:pt>
                <c:pt idx="544">
                  <c:v>-60</c:v>
                </c:pt>
                <c:pt idx="545">
                  <c:v>-60</c:v>
                </c:pt>
                <c:pt idx="546">
                  <c:v>-60</c:v>
                </c:pt>
                <c:pt idx="547">
                  <c:v>-60</c:v>
                </c:pt>
                <c:pt idx="548">
                  <c:v>-60</c:v>
                </c:pt>
                <c:pt idx="549">
                  <c:v>-60</c:v>
                </c:pt>
                <c:pt idx="550">
                  <c:v>-60</c:v>
                </c:pt>
                <c:pt idx="551">
                  <c:v>-60</c:v>
                </c:pt>
                <c:pt idx="552">
                  <c:v>-60</c:v>
                </c:pt>
                <c:pt idx="553">
                  <c:v>-60</c:v>
                </c:pt>
                <c:pt idx="554">
                  <c:v>-60</c:v>
                </c:pt>
                <c:pt idx="555">
                  <c:v>-60</c:v>
                </c:pt>
                <c:pt idx="556">
                  <c:v>-60</c:v>
                </c:pt>
                <c:pt idx="557">
                  <c:v>-60</c:v>
                </c:pt>
                <c:pt idx="558">
                  <c:v>-60</c:v>
                </c:pt>
                <c:pt idx="559">
                  <c:v>-60</c:v>
                </c:pt>
                <c:pt idx="560">
                  <c:v>-60</c:v>
                </c:pt>
                <c:pt idx="561">
                  <c:v>-60</c:v>
                </c:pt>
                <c:pt idx="562">
                  <c:v>-60</c:v>
                </c:pt>
                <c:pt idx="563">
                  <c:v>-60</c:v>
                </c:pt>
                <c:pt idx="564">
                  <c:v>-60</c:v>
                </c:pt>
                <c:pt idx="565">
                  <c:v>-60</c:v>
                </c:pt>
                <c:pt idx="566">
                  <c:v>-60</c:v>
                </c:pt>
                <c:pt idx="567">
                  <c:v>-60</c:v>
                </c:pt>
                <c:pt idx="568">
                  <c:v>-60</c:v>
                </c:pt>
                <c:pt idx="569">
                  <c:v>-60</c:v>
                </c:pt>
                <c:pt idx="570">
                  <c:v>-60</c:v>
                </c:pt>
                <c:pt idx="571">
                  <c:v>-60</c:v>
                </c:pt>
                <c:pt idx="572">
                  <c:v>-60</c:v>
                </c:pt>
                <c:pt idx="573">
                  <c:v>-60</c:v>
                </c:pt>
                <c:pt idx="574">
                  <c:v>-60</c:v>
                </c:pt>
                <c:pt idx="575">
                  <c:v>-60</c:v>
                </c:pt>
                <c:pt idx="576">
                  <c:v>-60</c:v>
                </c:pt>
                <c:pt idx="577">
                  <c:v>-60</c:v>
                </c:pt>
                <c:pt idx="578">
                  <c:v>-60</c:v>
                </c:pt>
                <c:pt idx="579">
                  <c:v>-60</c:v>
                </c:pt>
                <c:pt idx="580">
                  <c:v>-60</c:v>
                </c:pt>
                <c:pt idx="581">
                  <c:v>-60</c:v>
                </c:pt>
                <c:pt idx="582">
                  <c:v>-60</c:v>
                </c:pt>
                <c:pt idx="583">
                  <c:v>-60</c:v>
                </c:pt>
                <c:pt idx="584">
                  <c:v>-60</c:v>
                </c:pt>
                <c:pt idx="585">
                  <c:v>-60</c:v>
                </c:pt>
                <c:pt idx="586">
                  <c:v>-60</c:v>
                </c:pt>
                <c:pt idx="587">
                  <c:v>-60</c:v>
                </c:pt>
                <c:pt idx="588">
                  <c:v>-60</c:v>
                </c:pt>
                <c:pt idx="589">
                  <c:v>-60</c:v>
                </c:pt>
                <c:pt idx="590">
                  <c:v>-60</c:v>
                </c:pt>
                <c:pt idx="591">
                  <c:v>-60</c:v>
                </c:pt>
                <c:pt idx="592">
                  <c:v>-60</c:v>
                </c:pt>
                <c:pt idx="593">
                  <c:v>-60</c:v>
                </c:pt>
                <c:pt idx="594">
                  <c:v>-60</c:v>
                </c:pt>
                <c:pt idx="595">
                  <c:v>-60</c:v>
                </c:pt>
                <c:pt idx="596">
                  <c:v>-60</c:v>
                </c:pt>
                <c:pt idx="597">
                  <c:v>-60</c:v>
                </c:pt>
                <c:pt idx="598">
                  <c:v>-60</c:v>
                </c:pt>
                <c:pt idx="599">
                  <c:v>-60</c:v>
                </c:pt>
                <c:pt idx="600">
                  <c:v>-60</c:v>
                </c:pt>
                <c:pt idx="601">
                  <c:v>-60</c:v>
                </c:pt>
                <c:pt idx="602">
                  <c:v>-60</c:v>
                </c:pt>
                <c:pt idx="603">
                  <c:v>-60</c:v>
                </c:pt>
                <c:pt idx="604">
                  <c:v>-60</c:v>
                </c:pt>
                <c:pt idx="605">
                  <c:v>-60</c:v>
                </c:pt>
                <c:pt idx="606">
                  <c:v>-60</c:v>
                </c:pt>
                <c:pt idx="607">
                  <c:v>-60</c:v>
                </c:pt>
                <c:pt idx="608">
                  <c:v>-60</c:v>
                </c:pt>
                <c:pt idx="609">
                  <c:v>-60</c:v>
                </c:pt>
                <c:pt idx="610">
                  <c:v>-60</c:v>
                </c:pt>
                <c:pt idx="611">
                  <c:v>-60</c:v>
                </c:pt>
                <c:pt idx="612">
                  <c:v>-60</c:v>
                </c:pt>
                <c:pt idx="613">
                  <c:v>-60</c:v>
                </c:pt>
                <c:pt idx="614">
                  <c:v>-60</c:v>
                </c:pt>
                <c:pt idx="615">
                  <c:v>-60</c:v>
                </c:pt>
                <c:pt idx="616">
                  <c:v>-60</c:v>
                </c:pt>
                <c:pt idx="617">
                  <c:v>-60</c:v>
                </c:pt>
                <c:pt idx="618">
                  <c:v>-60</c:v>
                </c:pt>
                <c:pt idx="619">
                  <c:v>-60</c:v>
                </c:pt>
                <c:pt idx="620">
                  <c:v>-60</c:v>
                </c:pt>
                <c:pt idx="621">
                  <c:v>-60</c:v>
                </c:pt>
                <c:pt idx="622">
                  <c:v>-60</c:v>
                </c:pt>
                <c:pt idx="623">
                  <c:v>-60</c:v>
                </c:pt>
                <c:pt idx="624">
                  <c:v>-60</c:v>
                </c:pt>
                <c:pt idx="625">
                  <c:v>-60</c:v>
                </c:pt>
                <c:pt idx="626">
                  <c:v>-60</c:v>
                </c:pt>
                <c:pt idx="627">
                  <c:v>-60</c:v>
                </c:pt>
                <c:pt idx="628">
                  <c:v>-60</c:v>
                </c:pt>
                <c:pt idx="629">
                  <c:v>-60</c:v>
                </c:pt>
                <c:pt idx="630">
                  <c:v>-60</c:v>
                </c:pt>
                <c:pt idx="631">
                  <c:v>-60</c:v>
                </c:pt>
                <c:pt idx="632">
                  <c:v>-60</c:v>
                </c:pt>
                <c:pt idx="633">
                  <c:v>-60</c:v>
                </c:pt>
                <c:pt idx="634">
                  <c:v>-60</c:v>
                </c:pt>
                <c:pt idx="635">
                  <c:v>-60</c:v>
                </c:pt>
                <c:pt idx="636">
                  <c:v>-60</c:v>
                </c:pt>
                <c:pt idx="637">
                  <c:v>-60</c:v>
                </c:pt>
                <c:pt idx="638">
                  <c:v>-60</c:v>
                </c:pt>
                <c:pt idx="639">
                  <c:v>-60</c:v>
                </c:pt>
                <c:pt idx="640">
                  <c:v>-60</c:v>
                </c:pt>
                <c:pt idx="641">
                  <c:v>-60</c:v>
                </c:pt>
                <c:pt idx="642">
                  <c:v>-60</c:v>
                </c:pt>
                <c:pt idx="643">
                  <c:v>-60</c:v>
                </c:pt>
                <c:pt idx="644">
                  <c:v>-60</c:v>
                </c:pt>
                <c:pt idx="645">
                  <c:v>-60</c:v>
                </c:pt>
                <c:pt idx="646">
                  <c:v>-60</c:v>
                </c:pt>
                <c:pt idx="647">
                  <c:v>-60</c:v>
                </c:pt>
                <c:pt idx="648">
                  <c:v>-60</c:v>
                </c:pt>
                <c:pt idx="649">
                  <c:v>-60</c:v>
                </c:pt>
                <c:pt idx="650">
                  <c:v>-60</c:v>
                </c:pt>
                <c:pt idx="651">
                  <c:v>-60</c:v>
                </c:pt>
                <c:pt idx="652">
                  <c:v>-60</c:v>
                </c:pt>
                <c:pt idx="653">
                  <c:v>-60</c:v>
                </c:pt>
                <c:pt idx="654">
                  <c:v>-60</c:v>
                </c:pt>
                <c:pt idx="655">
                  <c:v>-60</c:v>
                </c:pt>
                <c:pt idx="656">
                  <c:v>-60</c:v>
                </c:pt>
                <c:pt idx="657">
                  <c:v>-60</c:v>
                </c:pt>
                <c:pt idx="658">
                  <c:v>-60</c:v>
                </c:pt>
                <c:pt idx="659">
                  <c:v>-60</c:v>
                </c:pt>
                <c:pt idx="660">
                  <c:v>-60</c:v>
                </c:pt>
                <c:pt idx="661">
                  <c:v>-60</c:v>
                </c:pt>
                <c:pt idx="662">
                  <c:v>-60</c:v>
                </c:pt>
                <c:pt idx="663">
                  <c:v>-60</c:v>
                </c:pt>
                <c:pt idx="664">
                  <c:v>-60</c:v>
                </c:pt>
                <c:pt idx="665">
                  <c:v>-60</c:v>
                </c:pt>
                <c:pt idx="666">
                  <c:v>-60</c:v>
                </c:pt>
                <c:pt idx="667">
                  <c:v>-60</c:v>
                </c:pt>
                <c:pt idx="668">
                  <c:v>-60</c:v>
                </c:pt>
                <c:pt idx="669">
                  <c:v>-60</c:v>
                </c:pt>
                <c:pt idx="670">
                  <c:v>-60</c:v>
                </c:pt>
                <c:pt idx="671">
                  <c:v>-60</c:v>
                </c:pt>
                <c:pt idx="672">
                  <c:v>-60</c:v>
                </c:pt>
                <c:pt idx="673">
                  <c:v>-60</c:v>
                </c:pt>
                <c:pt idx="674">
                  <c:v>-60</c:v>
                </c:pt>
                <c:pt idx="675">
                  <c:v>-60</c:v>
                </c:pt>
                <c:pt idx="676">
                  <c:v>-60</c:v>
                </c:pt>
                <c:pt idx="677">
                  <c:v>-60</c:v>
                </c:pt>
                <c:pt idx="678">
                  <c:v>-60</c:v>
                </c:pt>
                <c:pt idx="679">
                  <c:v>-60</c:v>
                </c:pt>
                <c:pt idx="680">
                  <c:v>-60</c:v>
                </c:pt>
                <c:pt idx="681">
                  <c:v>-60</c:v>
                </c:pt>
                <c:pt idx="682">
                  <c:v>-60</c:v>
                </c:pt>
                <c:pt idx="683">
                  <c:v>-60</c:v>
                </c:pt>
                <c:pt idx="684">
                  <c:v>-60</c:v>
                </c:pt>
                <c:pt idx="685">
                  <c:v>-60</c:v>
                </c:pt>
                <c:pt idx="686">
                  <c:v>-60</c:v>
                </c:pt>
                <c:pt idx="687">
                  <c:v>-60</c:v>
                </c:pt>
                <c:pt idx="688">
                  <c:v>-60</c:v>
                </c:pt>
                <c:pt idx="689">
                  <c:v>-60</c:v>
                </c:pt>
                <c:pt idx="690">
                  <c:v>-60</c:v>
                </c:pt>
                <c:pt idx="691">
                  <c:v>-60</c:v>
                </c:pt>
                <c:pt idx="692">
                  <c:v>-60</c:v>
                </c:pt>
                <c:pt idx="693">
                  <c:v>-60</c:v>
                </c:pt>
                <c:pt idx="694">
                  <c:v>-60</c:v>
                </c:pt>
                <c:pt idx="695">
                  <c:v>-60</c:v>
                </c:pt>
                <c:pt idx="696">
                  <c:v>-60</c:v>
                </c:pt>
                <c:pt idx="697">
                  <c:v>-60</c:v>
                </c:pt>
                <c:pt idx="698">
                  <c:v>-60</c:v>
                </c:pt>
                <c:pt idx="699">
                  <c:v>-60</c:v>
                </c:pt>
                <c:pt idx="700">
                  <c:v>-60</c:v>
                </c:pt>
                <c:pt idx="701">
                  <c:v>-60</c:v>
                </c:pt>
                <c:pt idx="702">
                  <c:v>-60</c:v>
                </c:pt>
                <c:pt idx="703">
                  <c:v>-60</c:v>
                </c:pt>
                <c:pt idx="704">
                  <c:v>-60</c:v>
                </c:pt>
                <c:pt idx="705">
                  <c:v>-60</c:v>
                </c:pt>
                <c:pt idx="706">
                  <c:v>-60</c:v>
                </c:pt>
                <c:pt idx="707">
                  <c:v>-60</c:v>
                </c:pt>
                <c:pt idx="708">
                  <c:v>-60</c:v>
                </c:pt>
                <c:pt idx="709">
                  <c:v>-60</c:v>
                </c:pt>
                <c:pt idx="710">
                  <c:v>-60</c:v>
                </c:pt>
                <c:pt idx="711">
                  <c:v>-60</c:v>
                </c:pt>
                <c:pt idx="712">
                  <c:v>-60</c:v>
                </c:pt>
                <c:pt idx="713">
                  <c:v>-60</c:v>
                </c:pt>
                <c:pt idx="714">
                  <c:v>-60</c:v>
                </c:pt>
                <c:pt idx="715">
                  <c:v>-60</c:v>
                </c:pt>
                <c:pt idx="716">
                  <c:v>-60</c:v>
                </c:pt>
                <c:pt idx="717">
                  <c:v>-60</c:v>
                </c:pt>
                <c:pt idx="718">
                  <c:v>-60</c:v>
                </c:pt>
                <c:pt idx="719">
                  <c:v>-60</c:v>
                </c:pt>
                <c:pt idx="720">
                  <c:v>-60</c:v>
                </c:pt>
                <c:pt idx="721">
                  <c:v>-60</c:v>
                </c:pt>
                <c:pt idx="722">
                  <c:v>-60</c:v>
                </c:pt>
                <c:pt idx="723">
                  <c:v>-60</c:v>
                </c:pt>
                <c:pt idx="724">
                  <c:v>-60</c:v>
                </c:pt>
                <c:pt idx="725">
                  <c:v>-60</c:v>
                </c:pt>
                <c:pt idx="726">
                  <c:v>-60</c:v>
                </c:pt>
                <c:pt idx="727">
                  <c:v>-60</c:v>
                </c:pt>
                <c:pt idx="728">
                  <c:v>-60</c:v>
                </c:pt>
                <c:pt idx="729">
                  <c:v>-60</c:v>
                </c:pt>
                <c:pt idx="730">
                  <c:v>-60</c:v>
                </c:pt>
                <c:pt idx="731">
                  <c:v>-60</c:v>
                </c:pt>
                <c:pt idx="732">
                  <c:v>-60</c:v>
                </c:pt>
                <c:pt idx="733">
                  <c:v>-60</c:v>
                </c:pt>
                <c:pt idx="734">
                  <c:v>-60</c:v>
                </c:pt>
                <c:pt idx="735">
                  <c:v>-60</c:v>
                </c:pt>
                <c:pt idx="736">
                  <c:v>-60</c:v>
                </c:pt>
                <c:pt idx="737">
                  <c:v>-60</c:v>
                </c:pt>
                <c:pt idx="738">
                  <c:v>-60</c:v>
                </c:pt>
                <c:pt idx="739">
                  <c:v>-60</c:v>
                </c:pt>
                <c:pt idx="740">
                  <c:v>-60</c:v>
                </c:pt>
                <c:pt idx="741">
                  <c:v>-60</c:v>
                </c:pt>
                <c:pt idx="742">
                  <c:v>-60</c:v>
                </c:pt>
                <c:pt idx="743">
                  <c:v>-60</c:v>
                </c:pt>
                <c:pt idx="744">
                  <c:v>-60</c:v>
                </c:pt>
                <c:pt idx="745">
                  <c:v>-60</c:v>
                </c:pt>
                <c:pt idx="746">
                  <c:v>-60</c:v>
                </c:pt>
                <c:pt idx="747">
                  <c:v>-60</c:v>
                </c:pt>
                <c:pt idx="748">
                  <c:v>-60</c:v>
                </c:pt>
                <c:pt idx="749">
                  <c:v>-60</c:v>
                </c:pt>
                <c:pt idx="750">
                  <c:v>-60</c:v>
                </c:pt>
                <c:pt idx="751">
                  <c:v>-60</c:v>
                </c:pt>
                <c:pt idx="752">
                  <c:v>-60</c:v>
                </c:pt>
                <c:pt idx="753">
                  <c:v>-60</c:v>
                </c:pt>
                <c:pt idx="754">
                  <c:v>-60</c:v>
                </c:pt>
                <c:pt idx="755">
                  <c:v>-60</c:v>
                </c:pt>
                <c:pt idx="756">
                  <c:v>-60</c:v>
                </c:pt>
                <c:pt idx="757">
                  <c:v>-60</c:v>
                </c:pt>
                <c:pt idx="758">
                  <c:v>-60</c:v>
                </c:pt>
                <c:pt idx="759">
                  <c:v>-60</c:v>
                </c:pt>
                <c:pt idx="760">
                  <c:v>-60</c:v>
                </c:pt>
                <c:pt idx="761">
                  <c:v>-60</c:v>
                </c:pt>
                <c:pt idx="762">
                  <c:v>-60</c:v>
                </c:pt>
                <c:pt idx="763">
                  <c:v>-60</c:v>
                </c:pt>
                <c:pt idx="764">
                  <c:v>-60</c:v>
                </c:pt>
                <c:pt idx="765">
                  <c:v>-60</c:v>
                </c:pt>
                <c:pt idx="766">
                  <c:v>-60</c:v>
                </c:pt>
                <c:pt idx="767">
                  <c:v>-60</c:v>
                </c:pt>
                <c:pt idx="768">
                  <c:v>-60</c:v>
                </c:pt>
                <c:pt idx="769">
                  <c:v>-60</c:v>
                </c:pt>
                <c:pt idx="770">
                  <c:v>-60</c:v>
                </c:pt>
                <c:pt idx="771">
                  <c:v>-60</c:v>
                </c:pt>
                <c:pt idx="772">
                  <c:v>-60</c:v>
                </c:pt>
                <c:pt idx="773">
                  <c:v>-60</c:v>
                </c:pt>
                <c:pt idx="774">
                  <c:v>-60</c:v>
                </c:pt>
                <c:pt idx="775">
                  <c:v>-60</c:v>
                </c:pt>
                <c:pt idx="776">
                  <c:v>-60</c:v>
                </c:pt>
                <c:pt idx="777">
                  <c:v>-60</c:v>
                </c:pt>
                <c:pt idx="778">
                  <c:v>-60</c:v>
                </c:pt>
                <c:pt idx="779">
                  <c:v>-60</c:v>
                </c:pt>
                <c:pt idx="780">
                  <c:v>-60</c:v>
                </c:pt>
                <c:pt idx="781">
                  <c:v>-60</c:v>
                </c:pt>
                <c:pt idx="782">
                  <c:v>-60</c:v>
                </c:pt>
                <c:pt idx="783">
                  <c:v>-60</c:v>
                </c:pt>
                <c:pt idx="784">
                  <c:v>-60</c:v>
                </c:pt>
                <c:pt idx="785">
                  <c:v>-60</c:v>
                </c:pt>
                <c:pt idx="786">
                  <c:v>-60</c:v>
                </c:pt>
                <c:pt idx="787">
                  <c:v>-60</c:v>
                </c:pt>
                <c:pt idx="788">
                  <c:v>-60</c:v>
                </c:pt>
                <c:pt idx="789">
                  <c:v>-60</c:v>
                </c:pt>
                <c:pt idx="790">
                  <c:v>-60</c:v>
                </c:pt>
                <c:pt idx="791">
                  <c:v>-60</c:v>
                </c:pt>
                <c:pt idx="792">
                  <c:v>-60</c:v>
                </c:pt>
                <c:pt idx="793">
                  <c:v>-60</c:v>
                </c:pt>
                <c:pt idx="794">
                  <c:v>-60</c:v>
                </c:pt>
                <c:pt idx="795">
                  <c:v>-60</c:v>
                </c:pt>
                <c:pt idx="796">
                  <c:v>-60</c:v>
                </c:pt>
                <c:pt idx="797">
                  <c:v>-60</c:v>
                </c:pt>
                <c:pt idx="798">
                  <c:v>-60</c:v>
                </c:pt>
                <c:pt idx="799">
                  <c:v>-60</c:v>
                </c:pt>
                <c:pt idx="800">
                  <c:v>-60</c:v>
                </c:pt>
                <c:pt idx="801">
                  <c:v>-60</c:v>
                </c:pt>
                <c:pt idx="802">
                  <c:v>-60</c:v>
                </c:pt>
                <c:pt idx="803">
                  <c:v>-60</c:v>
                </c:pt>
                <c:pt idx="804">
                  <c:v>-60</c:v>
                </c:pt>
                <c:pt idx="805">
                  <c:v>-60</c:v>
                </c:pt>
                <c:pt idx="806">
                  <c:v>-60</c:v>
                </c:pt>
                <c:pt idx="807">
                  <c:v>-60</c:v>
                </c:pt>
                <c:pt idx="808">
                  <c:v>-60</c:v>
                </c:pt>
                <c:pt idx="809">
                  <c:v>-60</c:v>
                </c:pt>
                <c:pt idx="810">
                  <c:v>-60</c:v>
                </c:pt>
                <c:pt idx="811">
                  <c:v>-60</c:v>
                </c:pt>
                <c:pt idx="812">
                  <c:v>-60</c:v>
                </c:pt>
                <c:pt idx="813">
                  <c:v>-60</c:v>
                </c:pt>
                <c:pt idx="814">
                  <c:v>-60</c:v>
                </c:pt>
                <c:pt idx="815">
                  <c:v>-60</c:v>
                </c:pt>
                <c:pt idx="816">
                  <c:v>-60</c:v>
                </c:pt>
                <c:pt idx="817">
                  <c:v>-60</c:v>
                </c:pt>
                <c:pt idx="818">
                  <c:v>-60</c:v>
                </c:pt>
                <c:pt idx="819">
                  <c:v>-60</c:v>
                </c:pt>
                <c:pt idx="820">
                  <c:v>-60</c:v>
                </c:pt>
                <c:pt idx="821">
                  <c:v>-60</c:v>
                </c:pt>
                <c:pt idx="822">
                  <c:v>-60</c:v>
                </c:pt>
                <c:pt idx="823">
                  <c:v>-60</c:v>
                </c:pt>
                <c:pt idx="824">
                  <c:v>-60</c:v>
                </c:pt>
                <c:pt idx="825">
                  <c:v>-60</c:v>
                </c:pt>
                <c:pt idx="826">
                  <c:v>-60</c:v>
                </c:pt>
                <c:pt idx="827">
                  <c:v>-60</c:v>
                </c:pt>
                <c:pt idx="828">
                  <c:v>-60</c:v>
                </c:pt>
                <c:pt idx="829">
                  <c:v>-60</c:v>
                </c:pt>
                <c:pt idx="830">
                  <c:v>-60</c:v>
                </c:pt>
                <c:pt idx="831">
                  <c:v>21.439999999999998</c:v>
                </c:pt>
                <c:pt idx="832">
                  <c:v>21.260000000000005</c:v>
                </c:pt>
                <c:pt idx="833">
                  <c:v>21.099999999999994</c:v>
                </c:pt>
                <c:pt idx="834">
                  <c:v>20.959999999999994</c:v>
                </c:pt>
                <c:pt idx="835">
                  <c:v>20.83</c:v>
                </c:pt>
                <c:pt idx="836">
                  <c:v>20.730000000000004</c:v>
                </c:pt>
                <c:pt idx="837">
                  <c:v>20.650000000000006</c:v>
                </c:pt>
                <c:pt idx="838">
                  <c:v>20.590000000000003</c:v>
                </c:pt>
                <c:pt idx="839">
                  <c:v>20.560000000000002</c:v>
                </c:pt>
                <c:pt idx="840">
                  <c:v>20.560000000000002</c:v>
                </c:pt>
                <c:pt idx="841">
                  <c:v>20.590000000000003</c:v>
                </c:pt>
                <c:pt idx="842">
                  <c:v>20.650000000000006</c:v>
                </c:pt>
                <c:pt idx="843">
                  <c:v>20.739999999999995</c:v>
                </c:pt>
                <c:pt idx="844">
                  <c:v>20.849999999999994</c:v>
                </c:pt>
                <c:pt idx="845">
                  <c:v>20.980000000000004</c:v>
                </c:pt>
                <c:pt idx="846">
                  <c:v>21.14</c:v>
                </c:pt>
                <c:pt idx="847">
                  <c:v>21.319999999999993</c:v>
                </c:pt>
                <c:pt idx="848">
                  <c:v>21.53</c:v>
                </c:pt>
                <c:pt idx="849">
                  <c:v>21.75</c:v>
                </c:pt>
                <c:pt idx="850">
                  <c:v>21.989999999999995</c:v>
                </c:pt>
                <c:pt idx="851">
                  <c:v>22.239999999999995</c:v>
                </c:pt>
                <c:pt idx="852">
                  <c:v>22.489999999999995</c:v>
                </c:pt>
                <c:pt idx="853">
                  <c:v>22.75</c:v>
                </c:pt>
                <c:pt idx="854">
                  <c:v>23.010000000000005</c:v>
                </c:pt>
                <c:pt idx="855">
                  <c:v>23.260000000000005</c:v>
                </c:pt>
                <c:pt idx="856">
                  <c:v>23.519999999999996</c:v>
                </c:pt>
                <c:pt idx="857">
                  <c:v>23.769999999999996</c:v>
                </c:pt>
                <c:pt idx="858">
                  <c:v>24.019999999999996</c:v>
                </c:pt>
                <c:pt idx="859">
                  <c:v>24.25</c:v>
                </c:pt>
                <c:pt idx="860">
                  <c:v>24.47</c:v>
                </c:pt>
                <c:pt idx="861">
                  <c:v>24.680000000000007</c:v>
                </c:pt>
                <c:pt idx="862">
                  <c:v>24.870000000000005</c:v>
                </c:pt>
                <c:pt idx="863">
                  <c:v>25.060000000000002</c:v>
                </c:pt>
                <c:pt idx="864">
                  <c:v>25.230000000000004</c:v>
                </c:pt>
                <c:pt idx="865">
                  <c:v>25.400000000000006</c:v>
                </c:pt>
                <c:pt idx="866">
                  <c:v>25.549999999999997</c:v>
                </c:pt>
                <c:pt idx="867">
                  <c:v>25.709999999999994</c:v>
                </c:pt>
                <c:pt idx="868">
                  <c:v>25.86</c:v>
                </c:pt>
                <c:pt idx="869">
                  <c:v>26.010000000000005</c:v>
                </c:pt>
                <c:pt idx="870">
                  <c:v>26.17</c:v>
                </c:pt>
                <c:pt idx="871">
                  <c:v>26.340000000000003</c:v>
                </c:pt>
                <c:pt idx="872">
                  <c:v>26.540000000000006</c:v>
                </c:pt>
                <c:pt idx="873">
                  <c:v>26.760000000000005</c:v>
                </c:pt>
                <c:pt idx="874">
                  <c:v>27</c:v>
                </c:pt>
                <c:pt idx="875">
                  <c:v>27.269999999999996</c:v>
                </c:pt>
                <c:pt idx="876">
                  <c:v>27.569999999999993</c:v>
                </c:pt>
                <c:pt idx="877">
                  <c:v>27.89</c:v>
                </c:pt>
                <c:pt idx="878">
                  <c:v>28.230000000000004</c:v>
                </c:pt>
                <c:pt idx="879">
                  <c:v>28.58</c:v>
                </c:pt>
                <c:pt idx="880">
                  <c:v>28.939999999999998</c:v>
                </c:pt>
                <c:pt idx="881">
                  <c:v>29.310000000000002</c:v>
                </c:pt>
                <c:pt idx="882">
                  <c:v>29.680000000000007</c:v>
                </c:pt>
                <c:pt idx="883">
                  <c:v>30.03</c:v>
                </c:pt>
                <c:pt idx="884">
                  <c:v>30.370000000000005</c:v>
                </c:pt>
                <c:pt idx="885">
                  <c:v>30.700000000000003</c:v>
                </c:pt>
                <c:pt idx="886">
                  <c:v>31.010000000000005</c:v>
                </c:pt>
                <c:pt idx="887">
                  <c:v>31.310000000000002</c:v>
                </c:pt>
                <c:pt idx="888">
                  <c:v>31.58</c:v>
                </c:pt>
                <c:pt idx="889">
                  <c:v>31.840000000000003</c:v>
                </c:pt>
                <c:pt idx="890">
                  <c:v>32.069999999999993</c:v>
                </c:pt>
                <c:pt idx="891">
                  <c:v>32.290000000000006</c:v>
                </c:pt>
                <c:pt idx="892">
                  <c:v>32.489999999999995</c:v>
                </c:pt>
                <c:pt idx="893">
                  <c:v>32.67</c:v>
                </c:pt>
                <c:pt idx="894">
                  <c:v>32.840000000000003</c:v>
                </c:pt>
                <c:pt idx="895">
                  <c:v>33</c:v>
                </c:pt>
                <c:pt idx="896">
                  <c:v>33.14</c:v>
                </c:pt>
                <c:pt idx="897">
                  <c:v>33.269999999999996</c:v>
                </c:pt>
                <c:pt idx="898">
                  <c:v>33.39</c:v>
                </c:pt>
                <c:pt idx="899">
                  <c:v>33.489999999999995</c:v>
                </c:pt>
                <c:pt idx="900">
                  <c:v>33.590000000000003</c:v>
                </c:pt>
                <c:pt idx="901">
                  <c:v>33.67</c:v>
                </c:pt>
                <c:pt idx="902">
                  <c:v>33.739999999999995</c:v>
                </c:pt>
                <c:pt idx="903">
                  <c:v>33.81</c:v>
                </c:pt>
                <c:pt idx="904">
                  <c:v>33.870000000000005</c:v>
                </c:pt>
                <c:pt idx="905">
                  <c:v>33.92</c:v>
                </c:pt>
                <c:pt idx="906">
                  <c:v>33.97</c:v>
                </c:pt>
                <c:pt idx="907">
                  <c:v>34.010000000000005</c:v>
                </c:pt>
                <c:pt idx="908">
                  <c:v>34.049999999999997</c:v>
                </c:pt>
                <c:pt idx="909">
                  <c:v>34.08</c:v>
                </c:pt>
                <c:pt idx="910">
                  <c:v>34.11</c:v>
                </c:pt>
                <c:pt idx="911">
                  <c:v>34.129999999999995</c:v>
                </c:pt>
                <c:pt idx="912">
                  <c:v>34.150000000000006</c:v>
                </c:pt>
                <c:pt idx="913">
                  <c:v>34.159999999999997</c:v>
                </c:pt>
                <c:pt idx="914">
                  <c:v>34.17</c:v>
                </c:pt>
                <c:pt idx="915">
                  <c:v>34.180000000000007</c:v>
                </c:pt>
                <c:pt idx="916">
                  <c:v>34.180000000000007</c:v>
                </c:pt>
                <c:pt idx="917">
                  <c:v>34.180000000000007</c:v>
                </c:pt>
                <c:pt idx="918">
                  <c:v>34.180000000000007</c:v>
                </c:pt>
                <c:pt idx="919">
                  <c:v>34.180000000000007</c:v>
                </c:pt>
                <c:pt idx="920">
                  <c:v>34.180000000000007</c:v>
                </c:pt>
                <c:pt idx="921">
                  <c:v>34.180000000000007</c:v>
                </c:pt>
                <c:pt idx="922">
                  <c:v>34.180000000000007</c:v>
                </c:pt>
                <c:pt idx="923">
                  <c:v>34.180000000000007</c:v>
                </c:pt>
                <c:pt idx="924">
                  <c:v>34.180000000000007</c:v>
                </c:pt>
                <c:pt idx="925">
                  <c:v>34.180000000000007</c:v>
                </c:pt>
                <c:pt idx="926">
                  <c:v>34.180000000000007</c:v>
                </c:pt>
                <c:pt idx="927">
                  <c:v>34.180000000000007</c:v>
                </c:pt>
                <c:pt idx="928">
                  <c:v>34.19</c:v>
                </c:pt>
                <c:pt idx="929">
                  <c:v>34.200000000000003</c:v>
                </c:pt>
                <c:pt idx="930">
                  <c:v>34.209999999999994</c:v>
                </c:pt>
                <c:pt idx="931">
                  <c:v>34.22</c:v>
                </c:pt>
                <c:pt idx="932">
                  <c:v>34.230000000000004</c:v>
                </c:pt>
                <c:pt idx="933">
                  <c:v>34.230000000000004</c:v>
                </c:pt>
                <c:pt idx="934">
                  <c:v>34.239999999999995</c:v>
                </c:pt>
                <c:pt idx="935">
                  <c:v>34.239999999999995</c:v>
                </c:pt>
                <c:pt idx="936">
                  <c:v>34.239999999999995</c:v>
                </c:pt>
                <c:pt idx="937">
                  <c:v>34.230000000000004</c:v>
                </c:pt>
                <c:pt idx="938">
                  <c:v>34.22</c:v>
                </c:pt>
                <c:pt idx="939">
                  <c:v>34.209999999999994</c:v>
                </c:pt>
                <c:pt idx="940">
                  <c:v>34.200000000000003</c:v>
                </c:pt>
                <c:pt idx="941">
                  <c:v>34.180000000000007</c:v>
                </c:pt>
                <c:pt idx="942">
                  <c:v>34.159999999999997</c:v>
                </c:pt>
                <c:pt idx="943">
                  <c:v>34.129999999999995</c:v>
                </c:pt>
                <c:pt idx="944">
                  <c:v>34.099999999999994</c:v>
                </c:pt>
                <c:pt idx="945">
                  <c:v>34.069999999999993</c:v>
                </c:pt>
                <c:pt idx="946">
                  <c:v>34.040000000000006</c:v>
                </c:pt>
                <c:pt idx="947">
                  <c:v>34</c:v>
                </c:pt>
                <c:pt idx="948">
                  <c:v>33.959999999999994</c:v>
                </c:pt>
                <c:pt idx="949">
                  <c:v>33.92</c:v>
                </c:pt>
                <c:pt idx="950">
                  <c:v>33.879999999999995</c:v>
                </c:pt>
                <c:pt idx="951">
                  <c:v>33.83</c:v>
                </c:pt>
                <c:pt idx="952">
                  <c:v>33.78</c:v>
                </c:pt>
                <c:pt idx="953">
                  <c:v>33.730000000000004</c:v>
                </c:pt>
                <c:pt idx="954">
                  <c:v>33.69</c:v>
                </c:pt>
                <c:pt idx="955">
                  <c:v>33.650000000000006</c:v>
                </c:pt>
                <c:pt idx="956">
                  <c:v>33.61</c:v>
                </c:pt>
                <c:pt idx="957">
                  <c:v>33.58</c:v>
                </c:pt>
                <c:pt idx="958">
                  <c:v>33.549999999999997</c:v>
                </c:pt>
                <c:pt idx="959">
                  <c:v>33.519999999999996</c:v>
                </c:pt>
                <c:pt idx="960">
                  <c:v>33.489999999999995</c:v>
                </c:pt>
                <c:pt idx="961">
                  <c:v>33.47</c:v>
                </c:pt>
                <c:pt idx="962">
                  <c:v>33.450000000000003</c:v>
                </c:pt>
                <c:pt idx="963">
                  <c:v>33.430000000000007</c:v>
                </c:pt>
                <c:pt idx="964">
                  <c:v>33.409999999999997</c:v>
                </c:pt>
                <c:pt idx="965">
                  <c:v>33.39</c:v>
                </c:pt>
                <c:pt idx="966">
                  <c:v>33.36</c:v>
                </c:pt>
                <c:pt idx="967">
                  <c:v>33.33</c:v>
                </c:pt>
                <c:pt idx="968">
                  <c:v>33.290000000000006</c:v>
                </c:pt>
                <c:pt idx="969">
                  <c:v>33.239999999999995</c:v>
                </c:pt>
                <c:pt idx="970">
                  <c:v>33.17</c:v>
                </c:pt>
                <c:pt idx="971">
                  <c:v>33.099999999999994</c:v>
                </c:pt>
                <c:pt idx="972">
                  <c:v>33</c:v>
                </c:pt>
                <c:pt idx="973">
                  <c:v>32.89</c:v>
                </c:pt>
                <c:pt idx="974">
                  <c:v>32.75</c:v>
                </c:pt>
                <c:pt idx="975">
                  <c:v>32.590000000000003</c:v>
                </c:pt>
                <c:pt idx="976">
                  <c:v>32.400000000000006</c:v>
                </c:pt>
                <c:pt idx="977">
                  <c:v>32.180000000000007</c:v>
                </c:pt>
                <c:pt idx="978">
                  <c:v>31.939999999999998</c:v>
                </c:pt>
                <c:pt idx="979">
                  <c:v>31.680000000000007</c:v>
                </c:pt>
                <c:pt idx="980">
                  <c:v>31.430000000000007</c:v>
                </c:pt>
                <c:pt idx="981">
                  <c:v>31.189999999999998</c:v>
                </c:pt>
                <c:pt idx="982">
                  <c:v>30.989999999999995</c:v>
                </c:pt>
                <c:pt idx="983">
                  <c:v>30.849999999999994</c:v>
                </c:pt>
                <c:pt idx="984">
                  <c:v>30.790000000000006</c:v>
                </c:pt>
                <c:pt idx="985">
                  <c:v>30.819999999999993</c:v>
                </c:pt>
                <c:pt idx="986">
                  <c:v>30.939999999999998</c:v>
                </c:pt>
                <c:pt idx="987">
                  <c:v>31.159999999999997</c:v>
                </c:pt>
                <c:pt idx="988">
                  <c:v>31.450000000000003</c:v>
                </c:pt>
                <c:pt idx="989">
                  <c:v>31.790000000000006</c:v>
                </c:pt>
                <c:pt idx="990">
                  <c:v>32.17</c:v>
                </c:pt>
                <c:pt idx="991">
                  <c:v>32.549999999999997</c:v>
                </c:pt>
                <c:pt idx="992">
                  <c:v>32.92</c:v>
                </c:pt>
                <c:pt idx="993">
                  <c:v>33.269999999999996</c:v>
                </c:pt>
                <c:pt idx="994">
                  <c:v>33.58</c:v>
                </c:pt>
                <c:pt idx="995">
                  <c:v>33.849999999999994</c:v>
                </c:pt>
                <c:pt idx="996">
                  <c:v>34.090000000000003</c:v>
                </c:pt>
                <c:pt idx="997">
                  <c:v>34.299999999999997</c:v>
                </c:pt>
                <c:pt idx="998">
                  <c:v>34.47</c:v>
                </c:pt>
                <c:pt idx="999">
                  <c:v>34.620000000000005</c:v>
                </c:pt>
                <c:pt idx="1000">
                  <c:v>34.75</c:v>
                </c:pt>
                <c:pt idx="1001">
                  <c:v>34.86</c:v>
                </c:pt>
                <c:pt idx="1002">
                  <c:v>34.959999999999994</c:v>
                </c:pt>
                <c:pt idx="1003">
                  <c:v>35.040000000000006</c:v>
                </c:pt>
                <c:pt idx="1004">
                  <c:v>35.11</c:v>
                </c:pt>
                <c:pt idx="1005">
                  <c:v>35.180000000000007</c:v>
                </c:pt>
                <c:pt idx="1006">
                  <c:v>35.239999999999995</c:v>
                </c:pt>
                <c:pt idx="1007">
                  <c:v>35.290000000000006</c:v>
                </c:pt>
                <c:pt idx="1008">
                  <c:v>35.33</c:v>
                </c:pt>
                <c:pt idx="1009">
                  <c:v>35.36</c:v>
                </c:pt>
                <c:pt idx="1010">
                  <c:v>35.39</c:v>
                </c:pt>
                <c:pt idx="1011">
                  <c:v>35.42</c:v>
                </c:pt>
                <c:pt idx="1012">
                  <c:v>35.44</c:v>
                </c:pt>
                <c:pt idx="1013">
                  <c:v>35.450000000000003</c:v>
                </c:pt>
                <c:pt idx="1014">
                  <c:v>35.47</c:v>
                </c:pt>
                <c:pt idx="1015">
                  <c:v>35.480000000000004</c:v>
                </c:pt>
                <c:pt idx="1016">
                  <c:v>35.489999999999995</c:v>
                </c:pt>
                <c:pt idx="1017">
                  <c:v>35.5</c:v>
                </c:pt>
                <c:pt idx="1018">
                  <c:v>35.5</c:v>
                </c:pt>
                <c:pt idx="1019">
                  <c:v>35.5</c:v>
                </c:pt>
                <c:pt idx="1020">
                  <c:v>35.5</c:v>
                </c:pt>
                <c:pt idx="1021">
                  <c:v>35.5</c:v>
                </c:pt>
                <c:pt idx="1022">
                  <c:v>35.5</c:v>
                </c:pt>
                <c:pt idx="1023">
                  <c:v>35.5</c:v>
                </c:pt>
                <c:pt idx="1024">
                  <c:v>35.5</c:v>
                </c:pt>
                <c:pt idx="1025">
                  <c:v>35.510000000000005</c:v>
                </c:pt>
                <c:pt idx="1026">
                  <c:v>35.519999999999996</c:v>
                </c:pt>
                <c:pt idx="1027">
                  <c:v>35.53</c:v>
                </c:pt>
                <c:pt idx="1028">
                  <c:v>35.549999999999997</c:v>
                </c:pt>
                <c:pt idx="1029">
                  <c:v>35.569999999999993</c:v>
                </c:pt>
                <c:pt idx="1030">
                  <c:v>35.590000000000003</c:v>
                </c:pt>
                <c:pt idx="1031">
                  <c:v>35.620000000000005</c:v>
                </c:pt>
                <c:pt idx="1032">
                  <c:v>35.64</c:v>
                </c:pt>
                <c:pt idx="1033">
                  <c:v>35.659999999999997</c:v>
                </c:pt>
                <c:pt idx="1034">
                  <c:v>35.67</c:v>
                </c:pt>
                <c:pt idx="1035">
                  <c:v>35.69</c:v>
                </c:pt>
                <c:pt idx="1036">
                  <c:v>35.700000000000003</c:v>
                </c:pt>
                <c:pt idx="1037">
                  <c:v>35.709999999999994</c:v>
                </c:pt>
                <c:pt idx="1038">
                  <c:v>35.72</c:v>
                </c:pt>
                <c:pt idx="1039">
                  <c:v>35.730000000000004</c:v>
                </c:pt>
                <c:pt idx="1040">
                  <c:v>35.730000000000004</c:v>
                </c:pt>
                <c:pt idx="1041">
                  <c:v>35.730000000000004</c:v>
                </c:pt>
                <c:pt idx="1042">
                  <c:v>35.730000000000004</c:v>
                </c:pt>
                <c:pt idx="1043">
                  <c:v>35.730000000000004</c:v>
                </c:pt>
                <c:pt idx="1044">
                  <c:v>35.730000000000004</c:v>
                </c:pt>
                <c:pt idx="1045">
                  <c:v>35.72</c:v>
                </c:pt>
                <c:pt idx="1046">
                  <c:v>35.709999999999994</c:v>
                </c:pt>
                <c:pt idx="1047">
                  <c:v>35.700000000000003</c:v>
                </c:pt>
                <c:pt idx="1048">
                  <c:v>35.700000000000003</c:v>
                </c:pt>
                <c:pt idx="1049">
                  <c:v>35.69</c:v>
                </c:pt>
                <c:pt idx="1050">
                  <c:v>35.680000000000007</c:v>
                </c:pt>
                <c:pt idx="1051">
                  <c:v>35.680000000000007</c:v>
                </c:pt>
                <c:pt idx="1052">
                  <c:v>35.67</c:v>
                </c:pt>
                <c:pt idx="1053">
                  <c:v>35.67</c:v>
                </c:pt>
                <c:pt idx="1054">
                  <c:v>35.67</c:v>
                </c:pt>
                <c:pt idx="1055">
                  <c:v>35.67</c:v>
                </c:pt>
                <c:pt idx="1056">
                  <c:v>35.67</c:v>
                </c:pt>
                <c:pt idx="1057">
                  <c:v>35.67</c:v>
                </c:pt>
                <c:pt idx="1058">
                  <c:v>35.680000000000007</c:v>
                </c:pt>
                <c:pt idx="1059">
                  <c:v>35.69</c:v>
                </c:pt>
                <c:pt idx="1060">
                  <c:v>35.709999999999994</c:v>
                </c:pt>
                <c:pt idx="1061">
                  <c:v>35.730000000000004</c:v>
                </c:pt>
                <c:pt idx="1062">
                  <c:v>35.75</c:v>
                </c:pt>
                <c:pt idx="1063">
                  <c:v>35.769999999999996</c:v>
                </c:pt>
                <c:pt idx="1064">
                  <c:v>35.790000000000006</c:v>
                </c:pt>
                <c:pt idx="1065">
                  <c:v>35.799999999999997</c:v>
                </c:pt>
                <c:pt idx="1066">
                  <c:v>35.81</c:v>
                </c:pt>
                <c:pt idx="1067">
                  <c:v>35.819999999999993</c:v>
                </c:pt>
                <c:pt idx="1068">
                  <c:v>35.81</c:v>
                </c:pt>
                <c:pt idx="1069">
                  <c:v>35.81</c:v>
                </c:pt>
                <c:pt idx="1070">
                  <c:v>35.790000000000006</c:v>
                </c:pt>
                <c:pt idx="1071">
                  <c:v>35.769999999999996</c:v>
                </c:pt>
                <c:pt idx="1072">
                  <c:v>35.739999999999995</c:v>
                </c:pt>
                <c:pt idx="1073">
                  <c:v>35.709999999999994</c:v>
                </c:pt>
                <c:pt idx="1074">
                  <c:v>35.680000000000007</c:v>
                </c:pt>
                <c:pt idx="1075">
                  <c:v>35.650000000000006</c:v>
                </c:pt>
                <c:pt idx="1076">
                  <c:v>35.61</c:v>
                </c:pt>
                <c:pt idx="1077">
                  <c:v>35.58</c:v>
                </c:pt>
                <c:pt idx="1078">
                  <c:v>35.549999999999997</c:v>
                </c:pt>
                <c:pt idx="1079">
                  <c:v>35.519999999999996</c:v>
                </c:pt>
                <c:pt idx="1080">
                  <c:v>35.489999999999995</c:v>
                </c:pt>
                <c:pt idx="1081">
                  <c:v>35.47</c:v>
                </c:pt>
                <c:pt idx="1082">
                  <c:v>35.450000000000003</c:v>
                </c:pt>
                <c:pt idx="1083">
                  <c:v>35.430000000000007</c:v>
                </c:pt>
                <c:pt idx="1084">
                  <c:v>35.430000000000007</c:v>
                </c:pt>
                <c:pt idx="1085">
                  <c:v>35.42</c:v>
                </c:pt>
                <c:pt idx="1086">
                  <c:v>35.42</c:v>
                </c:pt>
                <c:pt idx="1087">
                  <c:v>35.430000000000007</c:v>
                </c:pt>
                <c:pt idx="1088">
                  <c:v>35.44</c:v>
                </c:pt>
                <c:pt idx="1089">
                  <c:v>35.450000000000003</c:v>
                </c:pt>
                <c:pt idx="1090">
                  <c:v>35.450000000000003</c:v>
                </c:pt>
                <c:pt idx="1091">
                  <c:v>35.459999999999994</c:v>
                </c:pt>
                <c:pt idx="1092">
                  <c:v>35.47</c:v>
                </c:pt>
                <c:pt idx="1093">
                  <c:v>35.47</c:v>
                </c:pt>
                <c:pt idx="1094">
                  <c:v>35.47</c:v>
                </c:pt>
                <c:pt idx="1095">
                  <c:v>35.459999999999994</c:v>
                </c:pt>
                <c:pt idx="1096">
                  <c:v>35.459999999999994</c:v>
                </c:pt>
                <c:pt idx="1097">
                  <c:v>35.450000000000003</c:v>
                </c:pt>
                <c:pt idx="1098">
                  <c:v>35.44</c:v>
                </c:pt>
                <c:pt idx="1099">
                  <c:v>35.430000000000007</c:v>
                </c:pt>
                <c:pt idx="1100">
                  <c:v>35.42</c:v>
                </c:pt>
                <c:pt idx="1101">
                  <c:v>35.42</c:v>
                </c:pt>
                <c:pt idx="1102">
                  <c:v>35.409999999999997</c:v>
                </c:pt>
                <c:pt idx="1103">
                  <c:v>35.400000000000006</c:v>
                </c:pt>
                <c:pt idx="1104">
                  <c:v>35.379999999999995</c:v>
                </c:pt>
                <c:pt idx="1105">
                  <c:v>35.370000000000005</c:v>
                </c:pt>
                <c:pt idx="1106">
                  <c:v>35.349999999999994</c:v>
                </c:pt>
                <c:pt idx="1107">
                  <c:v>35.340000000000003</c:v>
                </c:pt>
                <c:pt idx="1108">
                  <c:v>35.319999999999993</c:v>
                </c:pt>
                <c:pt idx="1109">
                  <c:v>35.299999999999997</c:v>
                </c:pt>
                <c:pt idx="1110">
                  <c:v>35.28</c:v>
                </c:pt>
                <c:pt idx="1111">
                  <c:v>35.260000000000005</c:v>
                </c:pt>
                <c:pt idx="1112">
                  <c:v>35.239999999999995</c:v>
                </c:pt>
                <c:pt idx="1113">
                  <c:v>35.22</c:v>
                </c:pt>
                <c:pt idx="1114">
                  <c:v>35.19</c:v>
                </c:pt>
                <c:pt idx="1115">
                  <c:v>35.17</c:v>
                </c:pt>
                <c:pt idx="1116">
                  <c:v>35.14</c:v>
                </c:pt>
                <c:pt idx="1117">
                  <c:v>35.120000000000005</c:v>
                </c:pt>
                <c:pt idx="1118">
                  <c:v>35.099999999999994</c:v>
                </c:pt>
                <c:pt idx="1119">
                  <c:v>35.069999999999993</c:v>
                </c:pt>
                <c:pt idx="1120">
                  <c:v>35.049999999999997</c:v>
                </c:pt>
                <c:pt idx="1121">
                  <c:v>35.03</c:v>
                </c:pt>
                <c:pt idx="1122">
                  <c:v>35</c:v>
                </c:pt>
                <c:pt idx="1123">
                  <c:v>34.97</c:v>
                </c:pt>
                <c:pt idx="1124">
                  <c:v>34.94</c:v>
                </c:pt>
                <c:pt idx="1125">
                  <c:v>34.909999999999997</c:v>
                </c:pt>
                <c:pt idx="1126">
                  <c:v>34.879999999999995</c:v>
                </c:pt>
                <c:pt idx="1127">
                  <c:v>34.840000000000003</c:v>
                </c:pt>
                <c:pt idx="1128">
                  <c:v>34.799999999999997</c:v>
                </c:pt>
                <c:pt idx="1129">
                  <c:v>34.760000000000005</c:v>
                </c:pt>
                <c:pt idx="1130">
                  <c:v>34.72</c:v>
                </c:pt>
                <c:pt idx="1131">
                  <c:v>34.680000000000007</c:v>
                </c:pt>
                <c:pt idx="1132">
                  <c:v>34.64</c:v>
                </c:pt>
                <c:pt idx="1133">
                  <c:v>34.599999999999994</c:v>
                </c:pt>
                <c:pt idx="1134">
                  <c:v>34.569999999999993</c:v>
                </c:pt>
                <c:pt idx="1135">
                  <c:v>34.53</c:v>
                </c:pt>
                <c:pt idx="1136">
                  <c:v>34.5</c:v>
                </c:pt>
                <c:pt idx="1137">
                  <c:v>34.47</c:v>
                </c:pt>
                <c:pt idx="1138">
                  <c:v>34.450000000000003</c:v>
                </c:pt>
                <c:pt idx="1139">
                  <c:v>34.42</c:v>
                </c:pt>
                <c:pt idx="1140">
                  <c:v>34.400000000000006</c:v>
                </c:pt>
                <c:pt idx="1141">
                  <c:v>34.370000000000005</c:v>
                </c:pt>
                <c:pt idx="1142">
                  <c:v>34.349999999999994</c:v>
                </c:pt>
                <c:pt idx="1143">
                  <c:v>34.33</c:v>
                </c:pt>
                <c:pt idx="1144">
                  <c:v>34.299999999999997</c:v>
                </c:pt>
                <c:pt idx="1145">
                  <c:v>34.269999999999996</c:v>
                </c:pt>
                <c:pt idx="1146">
                  <c:v>34.25</c:v>
                </c:pt>
                <c:pt idx="1147">
                  <c:v>34.22</c:v>
                </c:pt>
                <c:pt idx="1148">
                  <c:v>34.19</c:v>
                </c:pt>
                <c:pt idx="1149">
                  <c:v>34.159999999999997</c:v>
                </c:pt>
                <c:pt idx="1150">
                  <c:v>34.129999999999995</c:v>
                </c:pt>
                <c:pt idx="1151">
                  <c:v>34.099999999999994</c:v>
                </c:pt>
                <c:pt idx="1152">
                  <c:v>34.06</c:v>
                </c:pt>
                <c:pt idx="1153">
                  <c:v>34.019999999999996</c:v>
                </c:pt>
                <c:pt idx="1154">
                  <c:v>33.980000000000004</c:v>
                </c:pt>
                <c:pt idx="1155">
                  <c:v>33.930000000000007</c:v>
                </c:pt>
                <c:pt idx="1156">
                  <c:v>33.879999999999995</c:v>
                </c:pt>
                <c:pt idx="1157">
                  <c:v>33.83</c:v>
                </c:pt>
                <c:pt idx="1158">
                  <c:v>33.78</c:v>
                </c:pt>
                <c:pt idx="1159">
                  <c:v>33.739999999999995</c:v>
                </c:pt>
                <c:pt idx="1160">
                  <c:v>33.700000000000003</c:v>
                </c:pt>
                <c:pt idx="1161">
                  <c:v>33.67</c:v>
                </c:pt>
                <c:pt idx="1162">
                  <c:v>33.64</c:v>
                </c:pt>
                <c:pt idx="1163">
                  <c:v>33.629999999999995</c:v>
                </c:pt>
                <c:pt idx="1164">
                  <c:v>33.629999999999995</c:v>
                </c:pt>
                <c:pt idx="1165">
                  <c:v>33.629999999999995</c:v>
                </c:pt>
                <c:pt idx="1166">
                  <c:v>33.650000000000006</c:v>
                </c:pt>
                <c:pt idx="1167">
                  <c:v>33.680000000000007</c:v>
                </c:pt>
                <c:pt idx="1168">
                  <c:v>33.709999999999994</c:v>
                </c:pt>
                <c:pt idx="1169">
                  <c:v>33.760000000000005</c:v>
                </c:pt>
                <c:pt idx="1170">
                  <c:v>33.81</c:v>
                </c:pt>
                <c:pt idx="1171">
                  <c:v>33.870000000000005</c:v>
                </c:pt>
                <c:pt idx="1172">
                  <c:v>33.930000000000007</c:v>
                </c:pt>
                <c:pt idx="1173">
                  <c:v>33.989999999999995</c:v>
                </c:pt>
                <c:pt idx="1174">
                  <c:v>34.049999999999997</c:v>
                </c:pt>
                <c:pt idx="1175">
                  <c:v>34.11</c:v>
                </c:pt>
                <c:pt idx="1176">
                  <c:v>34.159999999999997</c:v>
                </c:pt>
                <c:pt idx="1177">
                  <c:v>34.209999999999994</c:v>
                </c:pt>
                <c:pt idx="1178">
                  <c:v>34.25</c:v>
                </c:pt>
                <c:pt idx="1179">
                  <c:v>34.28</c:v>
                </c:pt>
                <c:pt idx="1180">
                  <c:v>34.31</c:v>
                </c:pt>
                <c:pt idx="1181">
                  <c:v>34.33</c:v>
                </c:pt>
                <c:pt idx="1182">
                  <c:v>34.349999999999994</c:v>
                </c:pt>
                <c:pt idx="1183">
                  <c:v>34.349999999999994</c:v>
                </c:pt>
                <c:pt idx="1184">
                  <c:v>34.349999999999994</c:v>
                </c:pt>
                <c:pt idx="1185">
                  <c:v>34.349999999999994</c:v>
                </c:pt>
                <c:pt idx="1186">
                  <c:v>34.340000000000003</c:v>
                </c:pt>
                <c:pt idx="1187">
                  <c:v>34.33</c:v>
                </c:pt>
                <c:pt idx="1188">
                  <c:v>34.31</c:v>
                </c:pt>
                <c:pt idx="1189">
                  <c:v>34.290000000000006</c:v>
                </c:pt>
                <c:pt idx="1190">
                  <c:v>34.269999999999996</c:v>
                </c:pt>
                <c:pt idx="1191">
                  <c:v>34.25</c:v>
                </c:pt>
                <c:pt idx="1192">
                  <c:v>34.22</c:v>
                </c:pt>
                <c:pt idx="1193">
                  <c:v>34.19</c:v>
                </c:pt>
                <c:pt idx="1194">
                  <c:v>34.17</c:v>
                </c:pt>
                <c:pt idx="1195">
                  <c:v>34.14</c:v>
                </c:pt>
                <c:pt idx="1196">
                  <c:v>34.11</c:v>
                </c:pt>
                <c:pt idx="1197">
                  <c:v>34.090000000000003</c:v>
                </c:pt>
                <c:pt idx="1198">
                  <c:v>34.06</c:v>
                </c:pt>
                <c:pt idx="1199">
                  <c:v>34.040000000000006</c:v>
                </c:pt>
                <c:pt idx="1200">
                  <c:v>34.019999999999996</c:v>
                </c:pt>
                <c:pt idx="1201">
                  <c:v>34</c:v>
                </c:pt>
                <c:pt idx="1202">
                  <c:v>33.989999999999995</c:v>
                </c:pt>
                <c:pt idx="1203">
                  <c:v>33.97</c:v>
                </c:pt>
                <c:pt idx="1204">
                  <c:v>33.959999999999994</c:v>
                </c:pt>
                <c:pt idx="1205">
                  <c:v>33.950000000000003</c:v>
                </c:pt>
                <c:pt idx="1206">
                  <c:v>33.94</c:v>
                </c:pt>
                <c:pt idx="1207">
                  <c:v>33.94</c:v>
                </c:pt>
                <c:pt idx="1208">
                  <c:v>33.94</c:v>
                </c:pt>
                <c:pt idx="1209">
                  <c:v>33.94</c:v>
                </c:pt>
                <c:pt idx="1210">
                  <c:v>33.94</c:v>
                </c:pt>
                <c:pt idx="1211">
                  <c:v>33.950000000000003</c:v>
                </c:pt>
                <c:pt idx="1212">
                  <c:v>33.959999999999994</c:v>
                </c:pt>
                <c:pt idx="1213">
                  <c:v>33.959999999999994</c:v>
                </c:pt>
                <c:pt idx="1214">
                  <c:v>33.97</c:v>
                </c:pt>
                <c:pt idx="1215">
                  <c:v>33.97</c:v>
                </c:pt>
                <c:pt idx="1216">
                  <c:v>33.97</c:v>
                </c:pt>
                <c:pt idx="1217">
                  <c:v>33.959999999999994</c:v>
                </c:pt>
                <c:pt idx="1218">
                  <c:v>33.950000000000003</c:v>
                </c:pt>
                <c:pt idx="1219">
                  <c:v>33.930000000000007</c:v>
                </c:pt>
                <c:pt idx="1220">
                  <c:v>33.909999999999997</c:v>
                </c:pt>
                <c:pt idx="1221">
                  <c:v>33.879999999999995</c:v>
                </c:pt>
                <c:pt idx="1222">
                  <c:v>33.840000000000003</c:v>
                </c:pt>
                <c:pt idx="1223">
                  <c:v>33.799999999999997</c:v>
                </c:pt>
                <c:pt idx="1224">
                  <c:v>33.75</c:v>
                </c:pt>
                <c:pt idx="1225">
                  <c:v>33.69</c:v>
                </c:pt>
                <c:pt idx="1226">
                  <c:v>33.629999999999995</c:v>
                </c:pt>
                <c:pt idx="1227">
                  <c:v>33.56</c:v>
                </c:pt>
                <c:pt idx="1228">
                  <c:v>33.489999999999995</c:v>
                </c:pt>
                <c:pt idx="1229">
                  <c:v>33.42</c:v>
                </c:pt>
                <c:pt idx="1230">
                  <c:v>33.349999999999994</c:v>
                </c:pt>
                <c:pt idx="1231">
                  <c:v>33.269999999999996</c:v>
                </c:pt>
                <c:pt idx="1232">
                  <c:v>33.200000000000003</c:v>
                </c:pt>
                <c:pt idx="1233">
                  <c:v>33.120000000000005</c:v>
                </c:pt>
                <c:pt idx="1234">
                  <c:v>33.040000000000006</c:v>
                </c:pt>
                <c:pt idx="1235">
                  <c:v>32.959999999999994</c:v>
                </c:pt>
                <c:pt idx="1236">
                  <c:v>32.879999999999995</c:v>
                </c:pt>
                <c:pt idx="1237">
                  <c:v>32.799999999999997</c:v>
                </c:pt>
                <c:pt idx="1238">
                  <c:v>32.72</c:v>
                </c:pt>
                <c:pt idx="1239">
                  <c:v>32.64</c:v>
                </c:pt>
                <c:pt idx="1240">
                  <c:v>32.549999999999997</c:v>
                </c:pt>
                <c:pt idx="1241">
                  <c:v>32.459999999999994</c:v>
                </c:pt>
                <c:pt idx="1242">
                  <c:v>32.370000000000005</c:v>
                </c:pt>
                <c:pt idx="1243">
                  <c:v>32.269999999999996</c:v>
                </c:pt>
                <c:pt idx="1244">
                  <c:v>32.17</c:v>
                </c:pt>
                <c:pt idx="1245">
                  <c:v>32.06</c:v>
                </c:pt>
                <c:pt idx="1246">
                  <c:v>31.939999999999998</c:v>
                </c:pt>
                <c:pt idx="1247">
                  <c:v>31.810000000000002</c:v>
                </c:pt>
                <c:pt idx="1248">
                  <c:v>31.680000000000007</c:v>
                </c:pt>
                <c:pt idx="1249">
                  <c:v>31.53</c:v>
                </c:pt>
                <c:pt idx="1250">
                  <c:v>31.370000000000005</c:v>
                </c:pt>
                <c:pt idx="1251">
                  <c:v>31.200000000000003</c:v>
                </c:pt>
                <c:pt idx="1252">
                  <c:v>31.019999999999996</c:v>
                </c:pt>
                <c:pt idx="1253">
                  <c:v>30.83</c:v>
                </c:pt>
                <c:pt idx="1254">
                  <c:v>30.629999999999995</c:v>
                </c:pt>
                <c:pt idx="1255">
                  <c:v>30.42</c:v>
                </c:pt>
                <c:pt idx="1256">
                  <c:v>30.200000000000003</c:v>
                </c:pt>
                <c:pt idx="1257">
                  <c:v>29.980000000000004</c:v>
                </c:pt>
                <c:pt idx="1258">
                  <c:v>29.739999999999995</c:v>
                </c:pt>
                <c:pt idx="1259">
                  <c:v>29.489999999999995</c:v>
                </c:pt>
                <c:pt idx="1260">
                  <c:v>29.230000000000004</c:v>
                </c:pt>
                <c:pt idx="1261">
                  <c:v>28.959999999999994</c:v>
                </c:pt>
                <c:pt idx="1262">
                  <c:v>28.689999999999998</c:v>
                </c:pt>
                <c:pt idx="1263">
                  <c:v>28.400000000000006</c:v>
                </c:pt>
                <c:pt idx="1264">
                  <c:v>28.099999999999994</c:v>
                </c:pt>
                <c:pt idx="1265">
                  <c:v>27.790000000000006</c:v>
                </c:pt>
                <c:pt idx="1266">
                  <c:v>27.47</c:v>
                </c:pt>
                <c:pt idx="1267">
                  <c:v>27.129999999999995</c:v>
                </c:pt>
                <c:pt idx="1268">
                  <c:v>26.78</c:v>
                </c:pt>
                <c:pt idx="1269">
                  <c:v>26.430000000000007</c:v>
                </c:pt>
                <c:pt idx="1270">
                  <c:v>26.069999999999993</c:v>
                </c:pt>
                <c:pt idx="1271">
                  <c:v>25.709999999999994</c:v>
                </c:pt>
                <c:pt idx="1272">
                  <c:v>25.349999999999994</c:v>
                </c:pt>
                <c:pt idx="1273">
                  <c:v>24.980000000000004</c:v>
                </c:pt>
                <c:pt idx="1274">
                  <c:v>24.58</c:v>
                </c:pt>
                <c:pt idx="1275">
                  <c:v>24.14</c:v>
                </c:pt>
                <c:pt idx="1276">
                  <c:v>23.64</c:v>
                </c:pt>
                <c:pt idx="1277">
                  <c:v>23.049999999999997</c:v>
                </c:pt>
                <c:pt idx="1278">
                  <c:v>22.340000000000003</c:v>
                </c:pt>
                <c:pt idx="1279">
                  <c:v>21.5</c:v>
                </c:pt>
                <c:pt idx="1280">
                  <c:v>20.540000000000006</c:v>
                </c:pt>
                <c:pt idx="1281">
                  <c:v>19.480000000000004</c:v>
                </c:pt>
                <c:pt idx="1282">
                  <c:v>18.39</c:v>
                </c:pt>
                <c:pt idx="1283">
                  <c:v>17.36</c:v>
                </c:pt>
                <c:pt idx="1284">
                  <c:v>16.489999999999995</c:v>
                </c:pt>
                <c:pt idx="1285">
                  <c:v>15.900000000000006</c:v>
                </c:pt>
                <c:pt idx="1286">
                  <c:v>15.659999999999997</c:v>
                </c:pt>
                <c:pt idx="1287">
                  <c:v>15.799999999999997</c:v>
                </c:pt>
                <c:pt idx="1288">
                  <c:v>16.319999999999993</c:v>
                </c:pt>
                <c:pt idx="1289">
                  <c:v>17.14</c:v>
                </c:pt>
                <c:pt idx="1290">
                  <c:v>18.159999999999997</c:v>
                </c:pt>
                <c:pt idx="1291">
                  <c:v>19.269999999999996</c:v>
                </c:pt>
                <c:pt idx="1292">
                  <c:v>20.349999999999994</c:v>
                </c:pt>
                <c:pt idx="1293">
                  <c:v>21.33</c:v>
                </c:pt>
                <c:pt idx="1294">
                  <c:v>22.159999999999997</c:v>
                </c:pt>
                <c:pt idx="1295">
                  <c:v>22.83</c:v>
                </c:pt>
                <c:pt idx="1296">
                  <c:v>23.340000000000003</c:v>
                </c:pt>
                <c:pt idx="1297">
                  <c:v>23.730000000000004</c:v>
                </c:pt>
                <c:pt idx="1298">
                  <c:v>24.019999999999996</c:v>
                </c:pt>
                <c:pt idx="1299">
                  <c:v>24.239999999999995</c:v>
                </c:pt>
                <c:pt idx="1300">
                  <c:v>24.42</c:v>
                </c:pt>
                <c:pt idx="1301">
                  <c:v>24.569999999999993</c:v>
                </c:pt>
                <c:pt idx="1302">
                  <c:v>24.700000000000003</c:v>
                </c:pt>
                <c:pt idx="1303">
                  <c:v>24.810000000000002</c:v>
                </c:pt>
                <c:pt idx="1304">
                  <c:v>24.930000000000007</c:v>
                </c:pt>
                <c:pt idx="1305">
                  <c:v>25.03</c:v>
                </c:pt>
                <c:pt idx="1306">
                  <c:v>25.14</c:v>
                </c:pt>
                <c:pt idx="1307">
                  <c:v>25.239999999999995</c:v>
                </c:pt>
                <c:pt idx="1308">
                  <c:v>25.33</c:v>
                </c:pt>
                <c:pt idx="1309">
                  <c:v>25.42</c:v>
                </c:pt>
                <c:pt idx="1310">
                  <c:v>25.510000000000005</c:v>
                </c:pt>
                <c:pt idx="1311">
                  <c:v>25.599999999999994</c:v>
                </c:pt>
                <c:pt idx="1312">
                  <c:v>25.689999999999998</c:v>
                </c:pt>
                <c:pt idx="1313">
                  <c:v>25.78</c:v>
                </c:pt>
                <c:pt idx="1314">
                  <c:v>25.870000000000005</c:v>
                </c:pt>
                <c:pt idx="1315">
                  <c:v>25.950000000000003</c:v>
                </c:pt>
                <c:pt idx="1316">
                  <c:v>26.03</c:v>
                </c:pt>
                <c:pt idx="1317">
                  <c:v>26.11</c:v>
                </c:pt>
                <c:pt idx="1318">
                  <c:v>26.180000000000007</c:v>
                </c:pt>
                <c:pt idx="1319">
                  <c:v>26.25</c:v>
                </c:pt>
                <c:pt idx="1320">
                  <c:v>26.319999999999993</c:v>
                </c:pt>
                <c:pt idx="1321">
                  <c:v>26.39</c:v>
                </c:pt>
                <c:pt idx="1322">
                  <c:v>26.459999999999994</c:v>
                </c:pt>
                <c:pt idx="1323">
                  <c:v>26.53</c:v>
                </c:pt>
                <c:pt idx="1324">
                  <c:v>26.599999999999994</c:v>
                </c:pt>
                <c:pt idx="1325">
                  <c:v>26.659999999999997</c:v>
                </c:pt>
                <c:pt idx="1326">
                  <c:v>26.72</c:v>
                </c:pt>
                <c:pt idx="1327">
                  <c:v>26.78</c:v>
                </c:pt>
                <c:pt idx="1328">
                  <c:v>26.840000000000003</c:v>
                </c:pt>
                <c:pt idx="1329">
                  <c:v>26.900000000000006</c:v>
                </c:pt>
                <c:pt idx="1330">
                  <c:v>26.959999999999994</c:v>
                </c:pt>
                <c:pt idx="1331">
                  <c:v>27.019999999999996</c:v>
                </c:pt>
                <c:pt idx="1332">
                  <c:v>27.08</c:v>
                </c:pt>
                <c:pt idx="1333">
                  <c:v>27.129999999999995</c:v>
                </c:pt>
                <c:pt idx="1334">
                  <c:v>27.180000000000007</c:v>
                </c:pt>
                <c:pt idx="1335">
                  <c:v>27.22</c:v>
                </c:pt>
                <c:pt idx="1336">
                  <c:v>27.269999999999996</c:v>
                </c:pt>
                <c:pt idx="1337">
                  <c:v>27.319999999999993</c:v>
                </c:pt>
                <c:pt idx="1338">
                  <c:v>27.36</c:v>
                </c:pt>
                <c:pt idx="1339">
                  <c:v>27.409999999999997</c:v>
                </c:pt>
                <c:pt idx="1340">
                  <c:v>27.450000000000003</c:v>
                </c:pt>
                <c:pt idx="1341">
                  <c:v>27.489999999999995</c:v>
                </c:pt>
                <c:pt idx="1342">
                  <c:v>27.53</c:v>
                </c:pt>
                <c:pt idx="1343">
                  <c:v>27.569999999999993</c:v>
                </c:pt>
                <c:pt idx="1344">
                  <c:v>27.599999999999994</c:v>
                </c:pt>
                <c:pt idx="1345">
                  <c:v>27.64</c:v>
                </c:pt>
                <c:pt idx="1346">
                  <c:v>27.680000000000007</c:v>
                </c:pt>
                <c:pt idx="1347">
                  <c:v>27.709999999999994</c:v>
                </c:pt>
                <c:pt idx="1348">
                  <c:v>27.75</c:v>
                </c:pt>
                <c:pt idx="1349">
                  <c:v>27.78</c:v>
                </c:pt>
                <c:pt idx="1350">
                  <c:v>27.810000000000002</c:v>
                </c:pt>
                <c:pt idx="1351">
                  <c:v>27.840000000000003</c:v>
                </c:pt>
                <c:pt idx="1352">
                  <c:v>27.870000000000005</c:v>
                </c:pt>
                <c:pt idx="1353">
                  <c:v>27.89</c:v>
                </c:pt>
                <c:pt idx="1354">
                  <c:v>27.92</c:v>
                </c:pt>
                <c:pt idx="1355">
                  <c:v>27.950000000000003</c:v>
                </c:pt>
                <c:pt idx="1356">
                  <c:v>27.97</c:v>
                </c:pt>
                <c:pt idx="1357">
                  <c:v>27.980000000000004</c:v>
                </c:pt>
                <c:pt idx="1358">
                  <c:v>28</c:v>
                </c:pt>
                <c:pt idx="1359">
                  <c:v>28.010000000000005</c:v>
                </c:pt>
                <c:pt idx="1360">
                  <c:v>28.019999999999996</c:v>
                </c:pt>
                <c:pt idx="1361">
                  <c:v>28.040000000000006</c:v>
                </c:pt>
                <c:pt idx="1362">
                  <c:v>28.049999999999997</c:v>
                </c:pt>
                <c:pt idx="1363">
                  <c:v>28.049999999999997</c:v>
                </c:pt>
                <c:pt idx="1364">
                  <c:v>28.049999999999997</c:v>
                </c:pt>
                <c:pt idx="1365">
                  <c:v>28.049999999999997</c:v>
                </c:pt>
                <c:pt idx="1366">
                  <c:v>28.049999999999997</c:v>
                </c:pt>
                <c:pt idx="1367">
                  <c:v>28.040000000000006</c:v>
                </c:pt>
                <c:pt idx="1368">
                  <c:v>28.03</c:v>
                </c:pt>
                <c:pt idx="1369">
                  <c:v>28.019999999999996</c:v>
                </c:pt>
                <c:pt idx="1370">
                  <c:v>28.010000000000005</c:v>
                </c:pt>
                <c:pt idx="1371">
                  <c:v>27.989999999999995</c:v>
                </c:pt>
                <c:pt idx="1372">
                  <c:v>27.97</c:v>
                </c:pt>
                <c:pt idx="1373">
                  <c:v>27.950000000000003</c:v>
                </c:pt>
                <c:pt idx="1374">
                  <c:v>27.930000000000007</c:v>
                </c:pt>
                <c:pt idx="1375">
                  <c:v>27.900000000000006</c:v>
                </c:pt>
                <c:pt idx="1376">
                  <c:v>27.879999999999995</c:v>
                </c:pt>
                <c:pt idx="1377">
                  <c:v>27.849999999999994</c:v>
                </c:pt>
                <c:pt idx="1378">
                  <c:v>27.810000000000002</c:v>
                </c:pt>
                <c:pt idx="1379">
                  <c:v>27.78</c:v>
                </c:pt>
                <c:pt idx="1380">
                  <c:v>27.739999999999995</c:v>
                </c:pt>
                <c:pt idx="1381">
                  <c:v>27.689999999999998</c:v>
                </c:pt>
                <c:pt idx="1382">
                  <c:v>27.64</c:v>
                </c:pt>
                <c:pt idx="1383">
                  <c:v>27.590000000000003</c:v>
                </c:pt>
                <c:pt idx="1384">
                  <c:v>27.540000000000006</c:v>
                </c:pt>
                <c:pt idx="1385">
                  <c:v>27.480000000000004</c:v>
                </c:pt>
                <c:pt idx="1386">
                  <c:v>27.42</c:v>
                </c:pt>
                <c:pt idx="1387">
                  <c:v>27.36</c:v>
                </c:pt>
                <c:pt idx="1388">
                  <c:v>27.299999999999997</c:v>
                </c:pt>
                <c:pt idx="1389">
                  <c:v>27.230000000000004</c:v>
                </c:pt>
                <c:pt idx="1390">
                  <c:v>27.159999999999997</c:v>
                </c:pt>
                <c:pt idx="1391">
                  <c:v>27.090000000000003</c:v>
                </c:pt>
                <c:pt idx="1392">
                  <c:v>27.010000000000005</c:v>
                </c:pt>
                <c:pt idx="1393">
                  <c:v>26.930000000000007</c:v>
                </c:pt>
                <c:pt idx="1394">
                  <c:v>26.849999999999994</c:v>
                </c:pt>
                <c:pt idx="1395">
                  <c:v>26.760000000000005</c:v>
                </c:pt>
                <c:pt idx="1396">
                  <c:v>26.659999999999997</c:v>
                </c:pt>
                <c:pt idx="1397">
                  <c:v>26.560000000000002</c:v>
                </c:pt>
                <c:pt idx="1398">
                  <c:v>26.459999999999994</c:v>
                </c:pt>
                <c:pt idx="1399">
                  <c:v>26.349999999999994</c:v>
                </c:pt>
                <c:pt idx="1400">
                  <c:v>26.230000000000004</c:v>
                </c:pt>
                <c:pt idx="1401">
                  <c:v>26.120000000000005</c:v>
                </c:pt>
                <c:pt idx="1402">
                  <c:v>25.989999999999995</c:v>
                </c:pt>
                <c:pt idx="1403">
                  <c:v>25.870000000000005</c:v>
                </c:pt>
                <c:pt idx="1404">
                  <c:v>25.730000000000004</c:v>
                </c:pt>
                <c:pt idx="1405">
                  <c:v>25.58</c:v>
                </c:pt>
                <c:pt idx="1406">
                  <c:v>25.430000000000007</c:v>
                </c:pt>
                <c:pt idx="1407">
                  <c:v>25.260000000000005</c:v>
                </c:pt>
                <c:pt idx="1408">
                  <c:v>25.090000000000003</c:v>
                </c:pt>
                <c:pt idx="1409">
                  <c:v>24.909999999999997</c:v>
                </c:pt>
                <c:pt idx="1410">
                  <c:v>24.730000000000004</c:v>
                </c:pt>
                <c:pt idx="1411">
                  <c:v>24.53</c:v>
                </c:pt>
                <c:pt idx="1412">
                  <c:v>24.340000000000003</c:v>
                </c:pt>
                <c:pt idx="1413">
                  <c:v>24.14</c:v>
                </c:pt>
                <c:pt idx="1414">
                  <c:v>23.939999999999998</c:v>
                </c:pt>
                <c:pt idx="1415">
                  <c:v>23.75</c:v>
                </c:pt>
                <c:pt idx="1416">
                  <c:v>23.58</c:v>
                </c:pt>
                <c:pt idx="1417">
                  <c:v>23.409999999999997</c:v>
                </c:pt>
                <c:pt idx="1418">
                  <c:v>23.260000000000005</c:v>
                </c:pt>
                <c:pt idx="1419">
                  <c:v>23.129999999999995</c:v>
                </c:pt>
                <c:pt idx="1420">
                  <c:v>23.010000000000005</c:v>
                </c:pt>
                <c:pt idx="1421">
                  <c:v>22.909999999999997</c:v>
                </c:pt>
                <c:pt idx="1422">
                  <c:v>22.810000000000002</c:v>
                </c:pt>
                <c:pt idx="1423">
                  <c:v>22.72</c:v>
                </c:pt>
                <c:pt idx="1424">
                  <c:v>22.64</c:v>
                </c:pt>
                <c:pt idx="1425">
                  <c:v>22.549999999999997</c:v>
                </c:pt>
                <c:pt idx="1426">
                  <c:v>22.459999999999994</c:v>
                </c:pt>
                <c:pt idx="1427">
                  <c:v>22.36</c:v>
                </c:pt>
                <c:pt idx="1428">
                  <c:v>22.25</c:v>
                </c:pt>
                <c:pt idx="1429">
                  <c:v>22.11</c:v>
                </c:pt>
                <c:pt idx="1430">
                  <c:v>21.950000000000003</c:v>
                </c:pt>
                <c:pt idx="1431">
                  <c:v>21.78</c:v>
                </c:pt>
                <c:pt idx="1432">
                  <c:v>21.569999999999993</c:v>
                </c:pt>
                <c:pt idx="1433">
                  <c:v>21.340000000000003</c:v>
                </c:pt>
                <c:pt idx="1434">
                  <c:v>21.069999999999993</c:v>
                </c:pt>
                <c:pt idx="1435">
                  <c:v>20.760000000000005</c:v>
                </c:pt>
                <c:pt idx="1436">
                  <c:v>20.409999999999997</c:v>
                </c:pt>
                <c:pt idx="1437">
                  <c:v>20.019999999999996</c:v>
                </c:pt>
                <c:pt idx="1438">
                  <c:v>19.579999999999998</c:v>
                </c:pt>
                <c:pt idx="1439">
                  <c:v>19.090000000000003</c:v>
                </c:pt>
                <c:pt idx="1440">
                  <c:v>18.549999999999997</c:v>
                </c:pt>
                <c:pt idx="1441">
                  <c:v>17.959999999999994</c:v>
                </c:pt>
                <c:pt idx="1442">
                  <c:v>17.319999999999993</c:v>
                </c:pt>
                <c:pt idx="1443">
                  <c:v>16.629999999999995</c:v>
                </c:pt>
                <c:pt idx="1444">
                  <c:v>15.879999999999995</c:v>
                </c:pt>
                <c:pt idx="1445">
                  <c:v>15.099999999999994</c:v>
                </c:pt>
                <c:pt idx="1446">
                  <c:v>14.290000000000006</c:v>
                </c:pt>
                <c:pt idx="1447">
                  <c:v>13.459999999999994</c:v>
                </c:pt>
                <c:pt idx="1448">
                  <c:v>12.650000000000006</c:v>
                </c:pt>
                <c:pt idx="1449">
                  <c:v>11.870000000000005</c:v>
                </c:pt>
                <c:pt idx="1450">
                  <c:v>11.150000000000006</c:v>
                </c:pt>
                <c:pt idx="1451">
                  <c:v>10.519999999999996</c:v>
                </c:pt>
                <c:pt idx="1452">
                  <c:v>10</c:v>
                </c:pt>
                <c:pt idx="1453">
                  <c:v>9.6299999999999955</c:v>
                </c:pt>
                <c:pt idx="1454">
                  <c:v>9.4200000000000017</c:v>
                </c:pt>
                <c:pt idx="1455">
                  <c:v>9.39</c:v>
                </c:pt>
                <c:pt idx="1456">
                  <c:v>9.5499999999999972</c:v>
                </c:pt>
                <c:pt idx="1457">
                  <c:v>9.8799999999999955</c:v>
                </c:pt>
                <c:pt idx="1458">
                  <c:v>10.370000000000005</c:v>
                </c:pt>
                <c:pt idx="1459">
                  <c:v>10.989999999999995</c:v>
                </c:pt>
                <c:pt idx="1460">
                  <c:v>11.700000000000003</c:v>
                </c:pt>
                <c:pt idx="1461">
                  <c:v>12.450000000000003</c:v>
                </c:pt>
                <c:pt idx="1462">
                  <c:v>13.219999999999999</c:v>
                </c:pt>
                <c:pt idx="1463">
                  <c:v>13.969999999999999</c:v>
                </c:pt>
                <c:pt idx="1464">
                  <c:v>14.650000000000006</c:v>
                </c:pt>
                <c:pt idx="1465">
                  <c:v>15.260000000000005</c:v>
                </c:pt>
                <c:pt idx="1466">
                  <c:v>15.760000000000005</c:v>
                </c:pt>
                <c:pt idx="1467">
                  <c:v>16.150000000000006</c:v>
                </c:pt>
                <c:pt idx="1468">
                  <c:v>16.430000000000007</c:v>
                </c:pt>
                <c:pt idx="1469">
                  <c:v>16.620000000000005</c:v>
                </c:pt>
                <c:pt idx="1470">
                  <c:v>16.709999999999994</c:v>
                </c:pt>
                <c:pt idx="1471">
                  <c:v>16.730000000000004</c:v>
                </c:pt>
                <c:pt idx="1472">
                  <c:v>16.689999999999998</c:v>
                </c:pt>
                <c:pt idx="1473">
                  <c:v>16.590000000000003</c:v>
                </c:pt>
                <c:pt idx="1474">
                  <c:v>16.459999999999994</c:v>
                </c:pt>
                <c:pt idx="1475">
                  <c:v>16.28</c:v>
                </c:pt>
                <c:pt idx="1476">
                  <c:v>16.079999999999998</c:v>
                </c:pt>
                <c:pt idx="1477">
                  <c:v>15.849999999999994</c:v>
                </c:pt>
                <c:pt idx="1478">
                  <c:v>15.620000000000005</c:v>
                </c:pt>
                <c:pt idx="1479">
                  <c:v>15.379999999999995</c:v>
                </c:pt>
                <c:pt idx="1480">
                  <c:v>15.159999999999997</c:v>
                </c:pt>
                <c:pt idx="1481">
                  <c:v>14.959999999999994</c:v>
                </c:pt>
                <c:pt idx="1482">
                  <c:v>14.799999999999997</c:v>
                </c:pt>
                <c:pt idx="1483">
                  <c:v>14.689999999999998</c:v>
                </c:pt>
                <c:pt idx="1484">
                  <c:v>14.64</c:v>
                </c:pt>
                <c:pt idx="1485">
                  <c:v>14.659999999999997</c:v>
                </c:pt>
                <c:pt idx="1486">
                  <c:v>14.769999999999996</c:v>
                </c:pt>
                <c:pt idx="1487">
                  <c:v>14.980000000000004</c:v>
                </c:pt>
                <c:pt idx="1488">
                  <c:v>15.280000000000001</c:v>
                </c:pt>
                <c:pt idx="1489">
                  <c:v>15.670000000000002</c:v>
                </c:pt>
                <c:pt idx="1490">
                  <c:v>16.159999999999997</c:v>
                </c:pt>
                <c:pt idx="1491">
                  <c:v>16.72</c:v>
                </c:pt>
                <c:pt idx="1492">
                  <c:v>17.36</c:v>
                </c:pt>
                <c:pt idx="1493">
                  <c:v>18.049999999999997</c:v>
                </c:pt>
                <c:pt idx="1494">
                  <c:v>18.78</c:v>
                </c:pt>
                <c:pt idx="1495">
                  <c:v>19.549999999999997</c:v>
                </c:pt>
                <c:pt idx="1496">
                  <c:v>20.340000000000003</c:v>
                </c:pt>
                <c:pt idx="1497">
                  <c:v>21.14</c:v>
                </c:pt>
                <c:pt idx="1498">
                  <c:v>21.930000000000007</c:v>
                </c:pt>
                <c:pt idx="1499">
                  <c:v>22.709999999999994</c:v>
                </c:pt>
                <c:pt idx="1500">
                  <c:v>23.459999999999994</c:v>
                </c:pt>
                <c:pt idx="1501">
                  <c:v>24.180000000000007</c:v>
                </c:pt>
                <c:pt idx="1502">
                  <c:v>24.870000000000005</c:v>
                </c:pt>
                <c:pt idx="1503">
                  <c:v>25.510000000000005</c:v>
                </c:pt>
                <c:pt idx="1504">
                  <c:v>26.11</c:v>
                </c:pt>
                <c:pt idx="1505">
                  <c:v>26.67</c:v>
                </c:pt>
                <c:pt idx="1506">
                  <c:v>27.189999999999998</c:v>
                </c:pt>
                <c:pt idx="1507">
                  <c:v>27.67</c:v>
                </c:pt>
                <c:pt idx="1508">
                  <c:v>28.120000000000005</c:v>
                </c:pt>
                <c:pt idx="1509">
                  <c:v>28.519999999999996</c:v>
                </c:pt>
                <c:pt idx="1510">
                  <c:v>28.900000000000006</c:v>
                </c:pt>
                <c:pt idx="1511">
                  <c:v>29.25</c:v>
                </c:pt>
                <c:pt idx="1512">
                  <c:v>29.560000000000002</c:v>
                </c:pt>
                <c:pt idx="1513">
                  <c:v>29.86</c:v>
                </c:pt>
                <c:pt idx="1514">
                  <c:v>30.129999999999995</c:v>
                </c:pt>
                <c:pt idx="1515">
                  <c:v>30.379999999999995</c:v>
                </c:pt>
                <c:pt idx="1516">
                  <c:v>30.599999999999994</c:v>
                </c:pt>
                <c:pt idx="1517">
                  <c:v>30.810000000000002</c:v>
                </c:pt>
                <c:pt idx="1518">
                  <c:v>31.010000000000005</c:v>
                </c:pt>
                <c:pt idx="1519">
                  <c:v>31.180000000000007</c:v>
                </c:pt>
                <c:pt idx="1520">
                  <c:v>31.349999999999994</c:v>
                </c:pt>
                <c:pt idx="1521">
                  <c:v>31.5</c:v>
                </c:pt>
                <c:pt idx="1522">
                  <c:v>31.64</c:v>
                </c:pt>
                <c:pt idx="1523">
                  <c:v>31.769999999999996</c:v>
                </c:pt>
                <c:pt idx="1524">
                  <c:v>31.89</c:v>
                </c:pt>
                <c:pt idx="1525">
                  <c:v>32</c:v>
                </c:pt>
                <c:pt idx="1526">
                  <c:v>32.11</c:v>
                </c:pt>
                <c:pt idx="1527">
                  <c:v>32.200000000000003</c:v>
                </c:pt>
                <c:pt idx="1528">
                  <c:v>32.299999999999997</c:v>
                </c:pt>
                <c:pt idx="1529">
                  <c:v>32.379999999999995</c:v>
                </c:pt>
                <c:pt idx="1530">
                  <c:v>32.459999999999994</c:v>
                </c:pt>
                <c:pt idx="1531">
                  <c:v>32.540000000000006</c:v>
                </c:pt>
                <c:pt idx="1532">
                  <c:v>32.599999999999994</c:v>
                </c:pt>
                <c:pt idx="1533">
                  <c:v>32.659999999999997</c:v>
                </c:pt>
                <c:pt idx="1534">
                  <c:v>32.72</c:v>
                </c:pt>
                <c:pt idx="1535">
                  <c:v>32.760000000000005</c:v>
                </c:pt>
                <c:pt idx="1536">
                  <c:v>32.799999999999997</c:v>
                </c:pt>
                <c:pt idx="1537">
                  <c:v>32.840000000000003</c:v>
                </c:pt>
                <c:pt idx="1538">
                  <c:v>32.86</c:v>
                </c:pt>
                <c:pt idx="1539">
                  <c:v>32.879999999999995</c:v>
                </c:pt>
                <c:pt idx="1540">
                  <c:v>32.900000000000006</c:v>
                </c:pt>
                <c:pt idx="1541">
                  <c:v>32.909999999999997</c:v>
                </c:pt>
                <c:pt idx="1542">
                  <c:v>32.92</c:v>
                </c:pt>
                <c:pt idx="1543">
                  <c:v>32.92</c:v>
                </c:pt>
                <c:pt idx="1544">
                  <c:v>32.92</c:v>
                </c:pt>
                <c:pt idx="1545">
                  <c:v>32.909999999999997</c:v>
                </c:pt>
                <c:pt idx="1546">
                  <c:v>32.909999999999997</c:v>
                </c:pt>
                <c:pt idx="1547">
                  <c:v>32.900000000000006</c:v>
                </c:pt>
                <c:pt idx="1548">
                  <c:v>32.89</c:v>
                </c:pt>
                <c:pt idx="1549">
                  <c:v>32.879999999999995</c:v>
                </c:pt>
                <c:pt idx="1550">
                  <c:v>32.879999999999995</c:v>
                </c:pt>
                <c:pt idx="1551">
                  <c:v>32.870000000000005</c:v>
                </c:pt>
                <c:pt idx="1552">
                  <c:v>32.870000000000005</c:v>
                </c:pt>
                <c:pt idx="1553">
                  <c:v>32.86</c:v>
                </c:pt>
                <c:pt idx="1554">
                  <c:v>32.86</c:v>
                </c:pt>
                <c:pt idx="1555">
                  <c:v>32.86</c:v>
                </c:pt>
                <c:pt idx="1556">
                  <c:v>32.86</c:v>
                </c:pt>
                <c:pt idx="1557">
                  <c:v>32.86</c:v>
                </c:pt>
                <c:pt idx="1558">
                  <c:v>32.86</c:v>
                </c:pt>
                <c:pt idx="1559">
                  <c:v>32.86</c:v>
                </c:pt>
                <c:pt idx="1560">
                  <c:v>32.870000000000005</c:v>
                </c:pt>
                <c:pt idx="1561">
                  <c:v>32.870000000000005</c:v>
                </c:pt>
                <c:pt idx="1562">
                  <c:v>32.879999999999995</c:v>
                </c:pt>
                <c:pt idx="1563">
                  <c:v>32.89</c:v>
                </c:pt>
                <c:pt idx="1564">
                  <c:v>32.900000000000006</c:v>
                </c:pt>
                <c:pt idx="1565">
                  <c:v>32.909999999999997</c:v>
                </c:pt>
                <c:pt idx="1566">
                  <c:v>32.92</c:v>
                </c:pt>
                <c:pt idx="1567">
                  <c:v>32.94</c:v>
                </c:pt>
                <c:pt idx="1568">
                  <c:v>32.950000000000003</c:v>
                </c:pt>
                <c:pt idx="1569">
                  <c:v>32.97</c:v>
                </c:pt>
                <c:pt idx="1570">
                  <c:v>33</c:v>
                </c:pt>
                <c:pt idx="1571">
                  <c:v>33.019999999999996</c:v>
                </c:pt>
                <c:pt idx="1572">
                  <c:v>33.06</c:v>
                </c:pt>
                <c:pt idx="1573">
                  <c:v>33.090000000000003</c:v>
                </c:pt>
                <c:pt idx="1574">
                  <c:v>33.129999999999995</c:v>
                </c:pt>
                <c:pt idx="1575">
                  <c:v>33.180000000000007</c:v>
                </c:pt>
                <c:pt idx="1576">
                  <c:v>33.22</c:v>
                </c:pt>
                <c:pt idx="1577">
                  <c:v>33.260000000000005</c:v>
                </c:pt>
                <c:pt idx="1578">
                  <c:v>33.31</c:v>
                </c:pt>
                <c:pt idx="1579">
                  <c:v>33.349999999999994</c:v>
                </c:pt>
                <c:pt idx="1580">
                  <c:v>33.400000000000006</c:v>
                </c:pt>
                <c:pt idx="1581">
                  <c:v>33.44</c:v>
                </c:pt>
                <c:pt idx="1582">
                  <c:v>33.480000000000004</c:v>
                </c:pt>
                <c:pt idx="1583">
                  <c:v>33.53</c:v>
                </c:pt>
                <c:pt idx="1584">
                  <c:v>33.569999999999993</c:v>
                </c:pt>
                <c:pt idx="1585">
                  <c:v>33.61</c:v>
                </c:pt>
                <c:pt idx="1586">
                  <c:v>33.64</c:v>
                </c:pt>
                <c:pt idx="1587">
                  <c:v>33.67</c:v>
                </c:pt>
                <c:pt idx="1588">
                  <c:v>33.700000000000003</c:v>
                </c:pt>
                <c:pt idx="1589">
                  <c:v>33.709999999999994</c:v>
                </c:pt>
                <c:pt idx="1590">
                  <c:v>33.72</c:v>
                </c:pt>
                <c:pt idx="1591">
                  <c:v>33.730000000000004</c:v>
                </c:pt>
                <c:pt idx="1592">
                  <c:v>33.72</c:v>
                </c:pt>
                <c:pt idx="1593">
                  <c:v>33.709999999999994</c:v>
                </c:pt>
                <c:pt idx="1594">
                  <c:v>33.69</c:v>
                </c:pt>
                <c:pt idx="1595">
                  <c:v>33.67</c:v>
                </c:pt>
                <c:pt idx="1596">
                  <c:v>33.64</c:v>
                </c:pt>
                <c:pt idx="1597">
                  <c:v>33.61</c:v>
                </c:pt>
                <c:pt idx="1598">
                  <c:v>33.58</c:v>
                </c:pt>
                <c:pt idx="1599">
                  <c:v>33.56</c:v>
                </c:pt>
                <c:pt idx="1600">
                  <c:v>33.549999999999997</c:v>
                </c:pt>
                <c:pt idx="1601">
                  <c:v>33.56</c:v>
                </c:pt>
                <c:pt idx="1602">
                  <c:v>33.58</c:v>
                </c:pt>
                <c:pt idx="1603">
                  <c:v>33.620000000000005</c:v>
                </c:pt>
                <c:pt idx="1604">
                  <c:v>33.680000000000007</c:v>
                </c:pt>
                <c:pt idx="1605">
                  <c:v>33.760000000000005</c:v>
                </c:pt>
                <c:pt idx="1606">
                  <c:v>33.840000000000003</c:v>
                </c:pt>
                <c:pt idx="1607">
                  <c:v>33.930000000000007</c:v>
                </c:pt>
                <c:pt idx="1608">
                  <c:v>34.03</c:v>
                </c:pt>
                <c:pt idx="1609">
                  <c:v>34.129999999999995</c:v>
                </c:pt>
                <c:pt idx="1610">
                  <c:v>34.22</c:v>
                </c:pt>
                <c:pt idx="1611">
                  <c:v>34.319999999999993</c:v>
                </c:pt>
                <c:pt idx="1612">
                  <c:v>34.400000000000006</c:v>
                </c:pt>
                <c:pt idx="1613">
                  <c:v>34.489999999999995</c:v>
                </c:pt>
                <c:pt idx="1614">
                  <c:v>34.56</c:v>
                </c:pt>
                <c:pt idx="1615">
                  <c:v>34.629999999999995</c:v>
                </c:pt>
                <c:pt idx="1616">
                  <c:v>34.69</c:v>
                </c:pt>
                <c:pt idx="1617">
                  <c:v>34.739999999999995</c:v>
                </c:pt>
                <c:pt idx="1618">
                  <c:v>34.799999999999997</c:v>
                </c:pt>
                <c:pt idx="1619">
                  <c:v>34.840000000000003</c:v>
                </c:pt>
                <c:pt idx="1620">
                  <c:v>34.89</c:v>
                </c:pt>
                <c:pt idx="1621">
                  <c:v>34.930000000000007</c:v>
                </c:pt>
                <c:pt idx="1622">
                  <c:v>34.97</c:v>
                </c:pt>
                <c:pt idx="1623">
                  <c:v>35.010000000000005</c:v>
                </c:pt>
                <c:pt idx="1624">
                  <c:v>35.040000000000006</c:v>
                </c:pt>
                <c:pt idx="1625">
                  <c:v>35.069999999999993</c:v>
                </c:pt>
                <c:pt idx="1626">
                  <c:v>35.099999999999994</c:v>
                </c:pt>
                <c:pt idx="1627">
                  <c:v>35.129999999999995</c:v>
                </c:pt>
                <c:pt idx="1628">
                  <c:v>35.150000000000006</c:v>
                </c:pt>
                <c:pt idx="1629">
                  <c:v>35.180000000000007</c:v>
                </c:pt>
                <c:pt idx="1630">
                  <c:v>35.19</c:v>
                </c:pt>
                <c:pt idx="1631">
                  <c:v>35.209999999999994</c:v>
                </c:pt>
                <c:pt idx="1632">
                  <c:v>35.230000000000004</c:v>
                </c:pt>
                <c:pt idx="1633">
                  <c:v>35.239999999999995</c:v>
                </c:pt>
                <c:pt idx="1634">
                  <c:v>35.25</c:v>
                </c:pt>
                <c:pt idx="1635">
                  <c:v>35.260000000000005</c:v>
                </c:pt>
                <c:pt idx="1636">
                  <c:v>35.28</c:v>
                </c:pt>
                <c:pt idx="1637">
                  <c:v>35.290000000000006</c:v>
                </c:pt>
                <c:pt idx="1638">
                  <c:v>35.290000000000006</c:v>
                </c:pt>
                <c:pt idx="1639">
                  <c:v>35.299999999999997</c:v>
                </c:pt>
                <c:pt idx="1640">
                  <c:v>35.31</c:v>
                </c:pt>
                <c:pt idx="1641">
                  <c:v>35.31</c:v>
                </c:pt>
                <c:pt idx="1642">
                  <c:v>35.319999999999993</c:v>
                </c:pt>
                <c:pt idx="1643">
                  <c:v>35.319999999999993</c:v>
                </c:pt>
                <c:pt idx="1644">
                  <c:v>35.33</c:v>
                </c:pt>
                <c:pt idx="1645">
                  <c:v>35.340000000000003</c:v>
                </c:pt>
                <c:pt idx="1646">
                  <c:v>35.349999999999994</c:v>
                </c:pt>
                <c:pt idx="1647">
                  <c:v>35.349999999999994</c:v>
                </c:pt>
                <c:pt idx="1648">
                  <c:v>35.36</c:v>
                </c:pt>
                <c:pt idx="1649">
                  <c:v>35.36</c:v>
                </c:pt>
                <c:pt idx="1650">
                  <c:v>35.36</c:v>
                </c:pt>
                <c:pt idx="1651">
                  <c:v>35.36</c:v>
                </c:pt>
                <c:pt idx="1652">
                  <c:v>35.349999999999994</c:v>
                </c:pt>
                <c:pt idx="1653">
                  <c:v>35.349999999999994</c:v>
                </c:pt>
                <c:pt idx="1654">
                  <c:v>35.33</c:v>
                </c:pt>
                <c:pt idx="1655">
                  <c:v>35.319999999999993</c:v>
                </c:pt>
                <c:pt idx="1656">
                  <c:v>35.31</c:v>
                </c:pt>
                <c:pt idx="1657">
                  <c:v>35.290000000000006</c:v>
                </c:pt>
                <c:pt idx="1658">
                  <c:v>35.269999999999996</c:v>
                </c:pt>
                <c:pt idx="1659">
                  <c:v>35.260000000000005</c:v>
                </c:pt>
                <c:pt idx="1660">
                  <c:v>35.239999999999995</c:v>
                </c:pt>
                <c:pt idx="1661">
                  <c:v>35.22</c:v>
                </c:pt>
                <c:pt idx="1662">
                  <c:v>35.209999999999994</c:v>
                </c:pt>
                <c:pt idx="1663">
                  <c:v>35.19</c:v>
                </c:pt>
                <c:pt idx="1664">
                  <c:v>35.180000000000007</c:v>
                </c:pt>
                <c:pt idx="1665">
                  <c:v>35.159999999999997</c:v>
                </c:pt>
                <c:pt idx="1666">
                  <c:v>35.150000000000006</c:v>
                </c:pt>
                <c:pt idx="1667">
                  <c:v>35.129999999999995</c:v>
                </c:pt>
                <c:pt idx="1668">
                  <c:v>35.120000000000005</c:v>
                </c:pt>
                <c:pt idx="1669">
                  <c:v>35.11</c:v>
                </c:pt>
                <c:pt idx="1670">
                  <c:v>35.090000000000003</c:v>
                </c:pt>
                <c:pt idx="1671">
                  <c:v>35.08</c:v>
                </c:pt>
                <c:pt idx="1672">
                  <c:v>35.06</c:v>
                </c:pt>
                <c:pt idx="1673">
                  <c:v>35.049999999999997</c:v>
                </c:pt>
                <c:pt idx="1674">
                  <c:v>35.03</c:v>
                </c:pt>
                <c:pt idx="1675">
                  <c:v>35.019999999999996</c:v>
                </c:pt>
                <c:pt idx="1676">
                  <c:v>35.010000000000005</c:v>
                </c:pt>
                <c:pt idx="1677">
                  <c:v>34.989999999999995</c:v>
                </c:pt>
                <c:pt idx="1678">
                  <c:v>34.980000000000004</c:v>
                </c:pt>
                <c:pt idx="1679">
                  <c:v>34.97</c:v>
                </c:pt>
                <c:pt idx="1680">
                  <c:v>34.950000000000003</c:v>
                </c:pt>
                <c:pt idx="1681">
                  <c:v>34.930000000000007</c:v>
                </c:pt>
                <c:pt idx="1682">
                  <c:v>34.909999999999997</c:v>
                </c:pt>
                <c:pt idx="1683">
                  <c:v>34.89</c:v>
                </c:pt>
                <c:pt idx="1684">
                  <c:v>34.86</c:v>
                </c:pt>
                <c:pt idx="1685">
                  <c:v>34.840000000000003</c:v>
                </c:pt>
                <c:pt idx="1686">
                  <c:v>34.81</c:v>
                </c:pt>
                <c:pt idx="1687">
                  <c:v>34.78</c:v>
                </c:pt>
                <c:pt idx="1688">
                  <c:v>34.75</c:v>
                </c:pt>
                <c:pt idx="1689">
                  <c:v>34.72</c:v>
                </c:pt>
                <c:pt idx="1690">
                  <c:v>34.69</c:v>
                </c:pt>
                <c:pt idx="1691">
                  <c:v>34.650000000000006</c:v>
                </c:pt>
                <c:pt idx="1692">
                  <c:v>34.620000000000005</c:v>
                </c:pt>
                <c:pt idx="1693">
                  <c:v>34.590000000000003</c:v>
                </c:pt>
                <c:pt idx="1694">
                  <c:v>34.56</c:v>
                </c:pt>
                <c:pt idx="1695">
                  <c:v>34.540000000000006</c:v>
                </c:pt>
                <c:pt idx="1696">
                  <c:v>34.510000000000005</c:v>
                </c:pt>
                <c:pt idx="1697">
                  <c:v>34.489999999999995</c:v>
                </c:pt>
                <c:pt idx="1698">
                  <c:v>34.47</c:v>
                </c:pt>
                <c:pt idx="1699">
                  <c:v>34.450000000000003</c:v>
                </c:pt>
                <c:pt idx="1700">
                  <c:v>34.44</c:v>
                </c:pt>
                <c:pt idx="1701">
                  <c:v>34.42</c:v>
                </c:pt>
                <c:pt idx="1702">
                  <c:v>34.400000000000006</c:v>
                </c:pt>
                <c:pt idx="1703">
                  <c:v>34.379999999999995</c:v>
                </c:pt>
                <c:pt idx="1704">
                  <c:v>34.349999999999994</c:v>
                </c:pt>
                <c:pt idx="1705">
                  <c:v>34.319999999999993</c:v>
                </c:pt>
                <c:pt idx="1706">
                  <c:v>34.290000000000006</c:v>
                </c:pt>
                <c:pt idx="1707">
                  <c:v>34.239999999999995</c:v>
                </c:pt>
                <c:pt idx="1708">
                  <c:v>34.19</c:v>
                </c:pt>
                <c:pt idx="1709">
                  <c:v>34.14</c:v>
                </c:pt>
                <c:pt idx="1710">
                  <c:v>34.069999999999993</c:v>
                </c:pt>
                <c:pt idx="1711">
                  <c:v>34</c:v>
                </c:pt>
                <c:pt idx="1712">
                  <c:v>33.92</c:v>
                </c:pt>
                <c:pt idx="1713">
                  <c:v>33.83</c:v>
                </c:pt>
                <c:pt idx="1714">
                  <c:v>33.739999999999995</c:v>
                </c:pt>
                <c:pt idx="1715">
                  <c:v>33.64</c:v>
                </c:pt>
                <c:pt idx="1716">
                  <c:v>33.519999999999996</c:v>
                </c:pt>
                <c:pt idx="1717">
                  <c:v>33.400000000000006</c:v>
                </c:pt>
                <c:pt idx="1718">
                  <c:v>33.260000000000005</c:v>
                </c:pt>
                <c:pt idx="1719">
                  <c:v>33.120000000000005</c:v>
                </c:pt>
                <c:pt idx="1720">
                  <c:v>32.959999999999994</c:v>
                </c:pt>
                <c:pt idx="1721">
                  <c:v>32.790000000000006</c:v>
                </c:pt>
                <c:pt idx="1722">
                  <c:v>32.61</c:v>
                </c:pt>
                <c:pt idx="1723">
                  <c:v>32.409999999999997</c:v>
                </c:pt>
                <c:pt idx="1724">
                  <c:v>32.200000000000003</c:v>
                </c:pt>
                <c:pt idx="1725">
                  <c:v>31.980000000000004</c:v>
                </c:pt>
                <c:pt idx="1726">
                  <c:v>31.739999999999995</c:v>
                </c:pt>
                <c:pt idx="1727">
                  <c:v>31.489999999999995</c:v>
                </c:pt>
                <c:pt idx="1728">
                  <c:v>31.22</c:v>
                </c:pt>
                <c:pt idx="1729">
                  <c:v>30.930000000000007</c:v>
                </c:pt>
                <c:pt idx="1730">
                  <c:v>30.629999999999995</c:v>
                </c:pt>
                <c:pt idx="1731">
                  <c:v>30.299999999999997</c:v>
                </c:pt>
                <c:pt idx="1732">
                  <c:v>29.959999999999994</c:v>
                </c:pt>
                <c:pt idx="1733">
                  <c:v>29.590000000000003</c:v>
                </c:pt>
                <c:pt idx="1734">
                  <c:v>29.200000000000003</c:v>
                </c:pt>
                <c:pt idx="1735">
                  <c:v>28.78</c:v>
                </c:pt>
                <c:pt idx="1736">
                  <c:v>28.33</c:v>
                </c:pt>
                <c:pt idx="1737">
                  <c:v>27.849999999999994</c:v>
                </c:pt>
                <c:pt idx="1738">
                  <c:v>27.340000000000003</c:v>
                </c:pt>
                <c:pt idx="1739">
                  <c:v>26.799999999999997</c:v>
                </c:pt>
                <c:pt idx="1740">
                  <c:v>26.22</c:v>
                </c:pt>
                <c:pt idx="1741">
                  <c:v>25.599999999999994</c:v>
                </c:pt>
                <c:pt idx="1742">
                  <c:v>24.939999999999998</c:v>
                </c:pt>
                <c:pt idx="1743">
                  <c:v>24.25</c:v>
                </c:pt>
                <c:pt idx="1744">
                  <c:v>23.519999999999996</c:v>
                </c:pt>
                <c:pt idx="1745">
                  <c:v>22.769999999999996</c:v>
                </c:pt>
                <c:pt idx="1746">
                  <c:v>21.980000000000004</c:v>
                </c:pt>
                <c:pt idx="1747">
                  <c:v>21.180000000000007</c:v>
                </c:pt>
                <c:pt idx="1748">
                  <c:v>20.370000000000005</c:v>
                </c:pt>
                <c:pt idx="1749">
                  <c:v>19.560000000000002</c:v>
                </c:pt>
                <c:pt idx="1750">
                  <c:v>18.75</c:v>
                </c:pt>
                <c:pt idx="1751">
                  <c:v>17.980000000000004</c:v>
                </c:pt>
                <c:pt idx="1752">
                  <c:v>17.25</c:v>
                </c:pt>
                <c:pt idx="1753">
                  <c:v>16.579999999999998</c:v>
                </c:pt>
                <c:pt idx="1754">
                  <c:v>15.989999999999995</c:v>
                </c:pt>
                <c:pt idx="1755">
                  <c:v>15.480000000000004</c:v>
                </c:pt>
                <c:pt idx="1756">
                  <c:v>15.069999999999993</c:v>
                </c:pt>
                <c:pt idx="1757">
                  <c:v>14.769999999999996</c:v>
                </c:pt>
                <c:pt idx="1758">
                  <c:v>14.569999999999993</c:v>
                </c:pt>
                <c:pt idx="1759">
                  <c:v>14.489999999999995</c:v>
                </c:pt>
                <c:pt idx="1760">
                  <c:v>14.519999999999996</c:v>
                </c:pt>
                <c:pt idx="1761">
                  <c:v>14.64</c:v>
                </c:pt>
                <c:pt idx="1762">
                  <c:v>14.849999999999994</c:v>
                </c:pt>
                <c:pt idx="1763">
                  <c:v>15.099999999999994</c:v>
                </c:pt>
                <c:pt idx="1764">
                  <c:v>15.400000000000006</c:v>
                </c:pt>
                <c:pt idx="1765">
                  <c:v>15.709999999999994</c:v>
                </c:pt>
                <c:pt idx="1766">
                  <c:v>16.010000000000005</c:v>
                </c:pt>
                <c:pt idx="1767">
                  <c:v>16.28</c:v>
                </c:pt>
                <c:pt idx="1768">
                  <c:v>16.5</c:v>
                </c:pt>
                <c:pt idx="1769">
                  <c:v>16.650000000000006</c:v>
                </c:pt>
                <c:pt idx="1770">
                  <c:v>16.709999999999994</c:v>
                </c:pt>
                <c:pt idx="1771">
                  <c:v>16.659999999999997</c:v>
                </c:pt>
                <c:pt idx="1772">
                  <c:v>16.5</c:v>
                </c:pt>
                <c:pt idx="1773">
                  <c:v>16.22</c:v>
                </c:pt>
                <c:pt idx="1774">
                  <c:v>15.819999999999993</c:v>
                </c:pt>
                <c:pt idx="1775">
                  <c:v>15.310000000000002</c:v>
                </c:pt>
                <c:pt idx="1776">
                  <c:v>14.700000000000003</c:v>
                </c:pt>
                <c:pt idx="1777">
                  <c:v>14</c:v>
                </c:pt>
                <c:pt idx="1778">
                  <c:v>13.230000000000004</c:v>
                </c:pt>
                <c:pt idx="1779">
                  <c:v>12.379999999999995</c:v>
                </c:pt>
                <c:pt idx="1780">
                  <c:v>11.5</c:v>
                </c:pt>
                <c:pt idx="1781">
                  <c:v>10.579999999999998</c:v>
                </c:pt>
                <c:pt idx="1782">
                  <c:v>9.6500000000000057</c:v>
                </c:pt>
                <c:pt idx="1783">
                  <c:v>8.730000000000004</c:v>
                </c:pt>
                <c:pt idx="1784">
                  <c:v>7.8400000000000034</c:v>
                </c:pt>
                <c:pt idx="1785">
                  <c:v>6.9899999999999949</c:v>
                </c:pt>
                <c:pt idx="1786">
                  <c:v>6.1899999999999977</c:v>
                </c:pt>
                <c:pt idx="1787">
                  <c:v>5.4399999999999977</c:v>
                </c:pt>
                <c:pt idx="1788">
                  <c:v>4.7600000000000051</c:v>
                </c:pt>
                <c:pt idx="1789">
                  <c:v>4.1400000000000006</c:v>
                </c:pt>
                <c:pt idx="1790">
                  <c:v>3.5799999999999983</c:v>
                </c:pt>
                <c:pt idx="1791">
                  <c:v>3.1099999999999994</c:v>
                </c:pt>
                <c:pt idx="1792">
                  <c:v>2.7199999999999989</c:v>
                </c:pt>
                <c:pt idx="1793">
                  <c:v>2.4099999999999966</c:v>
                </c:pt>
                <c:pt idx="1794">
                  <c:v>2.1899999999999977</c:v>
                </c:pt>
                <c:pt idx="1795">
                  <c:v>2.0700000000000003</c:v>
                </c:pt>
                <c:pt idx="1796">
                  <c:v>2.0499999999999972</c:v>
                </c:pt>
                <c:pt idx="1797">
                  <c:v>2.1400000000000006</c:v>
                </c:pt>
                <c:pt idx="1798">
                  <c:v>2.3500000000000014</c:v>
                </c:pt>
                <c:pt idx="1799">
                  <c:v>2.6799999999999997</c:v>
                </c:pt>
                <c:pt idx="1800">
                  <c:v>3.1199999999999974</c:v>
                </c:pt>
                <c:pt idx="1801">
                  <c:v>3.6599999999999966</c:v>
                </c:pt>
                <c:pt idx="1802">
                  <c:v>4.2900000000000063</c:v>
                </c:pt>
                <c:pt idx="1803">
                  <c:v>5</c:v>
                </c:pt>
                <c:pt idx="1804">
                  <c:v>5.7600000000000051</c:v>
                </c:pt>
                <c:pt idx="1805">
                  <c:v>6.5799999999999983</c:v>
                </c:pt>
                <c:pt idx="1806">
                  <c:v>7.4300000000000068</c:v>
                </c:pt>
                <c:pt idx="1807">
                  <c:v>8.3199999999999932</c:v>
                </c:pt>
                <c:pt idx="1808">
                  <c:v>9.2199999999999989</c:v>
                </c:pt>
                <c:pt idx="1809">
                  <c:v>10.120000000000005</c:v>
                </c:pt>
                <c:pt idx="1810">
                  <c:v>11.010000000000005</c:v>
                </c:pt>
                <c:pt idx="1811">
                  <c:v>11.89</c:v>
                </c:pt>
                <c:pt idx="1812">
                  <c:v>12.75</c:v>
                </c:pt>
                <c:pt idx="1813">
                  <c:v>13.579999999999998</c:v>
                </c:pt>
                <c:pt idx="1814">
                  <c:v>14.39</c:v>
                </c:pt>
                <c:pt idx="1815">
                  <c:v>15.180000000000007</c:v>
                </c:pt>
                <c:pt idx="1816">
                  <c:v>15.950000000000003</c:v>
                </c:pt>
                <c:pt idx="1817">
                  <c:v>16.700000000000003</c:v>
                </c:pt>
                <c:pt idx="1818">
                  <c:v>17.420000000000002</c:v>
                </c:pt>
                <c:pt idx="1819">
                  <c:v>18.129999999999995</c:v>
                </c:pt>
                <c:pt idx="1820">
                  <c:v>18.810000000000002</c:v>
                </c:pt>
                <c:pt idx="1821">
                  <c:v>19.480000000000004</c:v>
                </c:pt>
                <c:pt idx="1822">
                  <c:v>20.129999999999995</c:v>
                </c:pt>
                <c:pt idx="1823">
                  <c:v>20.760000000000005</c:v>
                </c:pt>
                <c:pt idx="1824">
                  <c:v>21.379999999999995</c:v>
                </c:pt>
                <c:pt idx="1825">
                  <c:v>21.980000000000004</c:v>
                </c:pt>
                <c:pt idx="1826">
                  <c:v>22.569999999999993</c:v>
                </c:pt>
                <c:pt idx="1827">
                  <c:v>23.129999999999995</c:v>
                </c:pt>
                <c:pt idx="1828">
                  <c:v>23.680000000000007</c:v>
                </c:pt>
                <c:pt idx="1829">
                  <c:v>24.209999999999994</c:v>
                </c:pt>
                <c:pt idx="1830">
                  <c:v>24.72</c:v>
                </c:pt>
                <c:pt idx="1831">
                  <c:v>25.209999999999994</c:v>
                </c:pt>
                <c:pt idx="1832">
                  <c:v>25.680000000000007</c:v>
                </c:pt>
                <c:pt idx="1833">
                  <c:v>26.14</c:v>
                </c:pt>
                <c:pt idx="1834">
                  <c:v>26.58</c:v>
                </c:pt>
                <c:pt idx="1835">
                  <c:v>27</c:v>
                </c:pt>
                <c:pt idx="1836">
                  <c:v>27.400000000000006</c:v>
                </c:pt>
                <c:pt idx="1837">
                  <c:v>27.790000000000006</c:v>
                </c:pt>
                <c:pt idx="1838">
                  <c:v>28.150000000000006</c:v>
                </c:pt>
                <c:pt idx="1839">
                  <c:v>28.5</c:v>
                </c:pt>
                <c:pt idx="1840">
                  <c:v>28.840000000000003</c:v>
                </c:pt>
                <c:pt idx="1841">
                  <c:v>29.159999999999997</c:v>
                </c:pt>
                <c:pt idx="1842">
                  <c:v>29.459999999999994</c:v>
                </c:pt>
                <c:pt idx="1843">
                  <c:v>29.75</c:v>
                </c:pt>
                <c:pt idx="1844">
                  <c:v>30.03</c:v>
                </c:pt>
                <c:pt idx="1845">
                  <c:v>30.290000000000006</c:v>
                </c:pt>
                <c:pt idx="1846">
                  <c:v>30.53</c:v>
                </c:pt>
                <c:pt idx="1847">
                  <c:v>30.769999999999996</c:v>
                </c:pt>
                <c:pt idx="1848">
                  <c:v>30.980000000000004</c:v>
                </c:pt>
                <c:pt idx="1849">
                  <c:v>31.189999999999998</c:v>
                </c:pt>
                <c:pt idx="1850">
                  <c:v>31.379999999999995</c:v>
                </c:pt>
                <c:pt idx="1851">
                  <c:v>31.560000000000002</c:v>
                </c:pt>
                <c:pt idx="1852">
                  <c:v>31.730000000000004</c:v>
                </c:pt>
                <c:pt idx="1853">
                  <c:v>31.89</c:v>
                </c:pt>
                <c:pt idx="1854">
                  <c:v>32.040000000000006</c:v>
                </c:pt>
                <c:pt idx="1855">
                  <c:v>32.17</c:v>
                </c:pt>
                <c:pt idx="1856">
                  <c:v>32.31</c:v>
                </c:pt>
                <c:pt idx="1857">
                  <c:v>32.430000000000007</c:v>
                </c:pt>
                <c:pt idx="1858">
                  <c:v>32.549999999999997</c:v>
                </c:pt>
                <c:pt idx="1859">
                  <c:v>32.659999999999997</c:v>
                </c:pt>
                <c:pt idx="1860">
                  <c:v>32.760000000000005</c:v>
                </c:pt>
                <c:pt idx="1861">
                  <c:v>32.849999999999994</c:v>
                </c:pt>
                <c:pt idx="1862">
                  <c:v>32.930000000000007</c:v>
                </c:pt>
                <c:pt idx="1863">
                  <c:v>33.010000000000005</c:v>
                </c:pt>
                <c:pt idx="1864">
                  <c:v>33.069999999999993</c:v>
                </c:pt>
                <c:pt idx="1865">
                  <c:v>33.120000000000005</c:v>
                </c:pt>
                <c:pt idx="1866">
                  <c:v>33.159999999999997</c:v>
                </c:pt>
                <c:pt idx="1867">
                  <c:v>33.19</c:v>
                </c:pt>
                <c:pt idx="1868">
                  <c:v>33.200000000000003</c:v>
                </c:pt>
                <c:pt idx="1869">
                  <c:v>33.209999999999994</c:v>
                </c:pt>
                <c:pt idx="1870">
                  <c:v>33.200000000000003</c:v>
                </c:pt>
                <c:pt idx="1871">
                  <c:v>33.180000000000007</c:v>
                </c:pt>
                <c:pt idx="1872">
                  <c:v>33.17</c:v>
                </c:pt>
                <c:pt idx="1873">
                  <c:v>33.159999999999997</c:v>
                </c:pt>
                <c:pt idx="1874">
                  <c:v>33.17</c:v>
                </c:pt>
                <c:pt idx="1875">
                  <c:v>33.19</c:v>
                </c:pt>
                <c:pt idx="1876">
                  <c:v>33.230000000000004</c:v>
                </c:pt>
                <c:pt idx="1877">
                  <c:v>33.290000000000006</c:v>
                </c:pt>
                <c:pt idx="1878">
                  <c:v>33.36</c:v>
                </c:pt>
                <c:pt idx="1879">
                  <c:v>33.44</c:v>
                </c:pt>
                <c:pt idx="1880">
                  <c:v>33.53</c:v>
                </c:pt>
                <c:pt idx="1881">
                  <c:v>33.61</c:v>
                </c:pt>
                <c:pt idx="1882">
                  <c:v>33.69</c:v>
                </c:pt>
                <c:pt idx="1883">
                  <c:v>33.769999999999996</c:v>
                </c:pt>
                <c:pt idx="1884">
                  <c:v>33.83</c:v>
                </c:pt>
                <c:pt idx="1885">
                  <c:v>33.89</c:v>
                </c:pt>
                <c:pt idx="1886">
                  <c:v>33.94</c:v>
                </c:pt>
                <c:pt idx="1887">
                  <c:v>33.989999999999995</c:v>
                </c:pt>
                <c:pt idx="1888">
                  <c:v>34.03</c:v>
                </c:pt>
                <c:pt idx="1889">
                  <c:v>34.06</c:v>
                </c:pt>
                <c:pt idx="1890">
                  <c:v>34.090000000000003</c:v>
                </c:pt>
                <c:pt idx="1891">
                  <c:v>34.120000000000005</c:v>
                </c:pt>
                <c:pt idx="1892">
                  <c:v>34.14</c:v>
                </c:pt>
                <c:pt idx="1893">
                  <c:v>34.17</c:v>
                </c:pt>
                <c:pt idx="1894">
                  <c:v>34.19</c:v>
                </c:pt>
                <c:pt idx="1895">
                  <c:v>34.22</c:v>
                </c:pt>
                <c:pt idx="1896">
                  <c:v>34.239999999999995</c:v>
                </c:pt>
                <c:pt idx="1897">
                  <c:v>34.269999999999996</c:v>
                </c:pt>
                <c:pt idx="1898">
                  <c:v>34.299999999999997</c:v>
                </c:pt>
                <c:pt idx="1899">
                  <c:v>34.33</c:v>
                </c:pt>
                <c:pt idx="1900">
                  <c:v>34.370000000000005</c:v>
                </c:pt>
                <c:pt idx="1901">
                  <c:v>34.400000000000006</c:v>
                </c:pt>
                <c:pt idx="1902">
                  <c:v>34.44</c:v>
                </c:pt>
                <c:pt idx="1903">
                  <c:v>34.480000000000004</c:v>
                </c:pt>
                <c:pt idx="1904">
                  <c:v>34.53</c:v>
                </c:pt>
                <c:pt idx="1905">
                  <c:v>34.58</c:v>
                </c:pt>
                <c:pt idx="1906">
                  <c:v>34.629999999999995</c:v>
                </c:pt>
                <c:pt idx="1907">
                  <c:v>34.69</c:v>
                </c:pt>
                <c:pt idx="1908">
                  <c:v>34.75</c:v>
                </c:pt>
                <c:pt idx="1909">
                  <c:v>34.81</c:v>
                </c:pt>
                <c:pt idx="1910">
                  <c:v>34.879999999999995</c:v>
                </c:pt>
                <c:pt idx="1911">
                  <c:v>34.94</c:v>
                </c:pt>
                <c:pt idx="1912">
                  <c:v>35</c:v>
                </c:pt>
                <c:pt idx="1913">
                  <c:v>35.06</c:v>
                </c:pt>
                <c:pt idx="1914">
                  <c:v>35.120000000000005</c:v>
                </c:pt>
                <c:pt idx="1915">
                  <c:v>35.17</c:v>
                </c:pt>
                <c:pt idx="1916">
                  <c:v>35.230000000000004</c:v>
                </c:pt>
                <c:pt idx="1917">
                  <c:v>35.28</c:v>
                </c:pt>
                <c:pt idx="1918">
                  <c:v>35.33</c:v>
                </c:pt>
                <c:pt idx="1919">
                  <c:v>35.370000000000005</c:v>
                </c:pt>
                <c:pt idx="1920">
                  <c:v>35.409999999999997</c:v>
                </c:pt>
                <c:pt idx="1921">
                  <c:v>35.450000000000003</c:v>
                </c:pt>
                <c:pt idx="1922">
                  <c:v>35.480000000000004</c:v>
                </c:pt>
                <c:pt idx="1923">
                  <c:v>35.510000000000005</c:v>
                </c:pt>
                <c:pt idx="1924">
                  <c:v>35.540000000000006</c:v>
                </c:pt>
                <c:pt idx="1925">
                  <c:v>35.56</c:v>
                </c:pt>
                <c:pt idx="1926">
                  <c:v>35.569999999999993</c:v>
                </c:pt>
                <c:pt idx="1927">
                  <c:v>35.590000000000003</c:v>
                </c:pt>
                <c:pt idx="1928">
                  <c:v>35.590000000000003</c:v>
                </c:pt>
                <c:pt idx="1929">
                  <c:v>35.590000000000003</c:v>
                </c:pt>
                <c:pt idx="1930">
                  <c:v>35.590000000000003</c:v>
                </c:pt>
                <c:pt idx="1931">
                  <c:v>35.590000000000003</c:v>
                </c:pt>
                <c:pt idx="1932">
                  <c:v>35.58</c:v>
                </c:pt>
                <c:pt idx="1933">
                  <c:v>35.56</c:v>
                </c:pt>
                <c:pt idx="1934">
                  <c:v>35.540000000000006</c:v>
                </c:pt>
                <c:pt idx="1935">
                  <c:v>35.510000000000005</c:v>
                </c:pt>
                <c:pt idx="1936">
                  <c:v>35.480000000000004</c:v>
                </c:pt>
                <c:pt idx="1937">
                  <c:v>35.44</c:v>
                </c:pt>
                <c:pt idx="1938">
                  <c:v>35.400000000000006</c:v>
                </c:pt>
                <c:pt idx="1939">
                  <c:v>35.36</c:v>
                </c:pt>
                <c:pt idx="1940">
                  <c:v>35.33</c:v>
                </c:pt>
                <c:pt idx="1941">
                  <c:v>35.290000000000006</c:v>
                </c:pt>
                <c:pt idx="1942">
                  <c:v>35.25</c:v>
                </c:pt>
                <c:pt idx="1943">
                  <c:v>35.209999999999994</c:v>
                </c:pt>
                <c:pt idx="1944">
                  <c:v>35.17</c:v>
                </c:pt>
                <c:pt idx="1945">
                  <c:v>35.129999999999995</c:v>
                </c:pt>
                <c:pt idx="1946">
                  <c:v>35.099999999999994</c:v>
                </c:pt>
                <c:pt idx="1947">
                  <c:v>35.069999999999993</c:v>
                </c:pt>
                <c:pt idx="1948">
                  <c:v>35.049999999999997</c:v>
                </c:pt>
                <c:pt idx="1949">
                  <c:v>35.03</c:v>
                </c:pt>
                <c:pt idx="1950">
                  <c:v>35.019999999999996</c:v>
                </c:pt>
                <c:pt idx="1951">
                  <c:v>35.010000000000005</c:v>
                </c:pt>
                <c:pt idx="1952">
                  <c:v>35</c:v>
                </c:pt>
                <c:pt idx="1953">
                  <c:v>35</c:v>
                </c:pt>
                <c:pt idx="1954">
                  <c:v>35.010000000000005</c:v>
                </c:pt>
                <c:pt idx="1955">
                  <c:v>35.019999999999996</c:v>
                </c:pt>
                <c:pt idx="1956">
                  <c:v>35.03</c:v>
                </c:pt>
                <c:pt idx="1957">
                  <c:v>35.040000000000006</c:v>
                </c:pt>
                <c:pt idx="1958">
                  <c:v>35.06</c:v>
                </c:pt>
                <c:pt idx="1959">
                  <c:v>35.069999999999993</c:v>
                </c:pt>
                <c:pt idx="1960">
                  <c:v>35.090000000000003</c:v>
                </c:pt>
                <c:pt idx="1961">
                  <c:v>35.099999999999994</c:v>
                </c:pt>
                <c:pt idx="1962">
                  <c:v>35.11</c:v>
                </c:pt>
                <c:pt idx="1963">
                  <c:v>35.11</c:v>
                </c:pt>
                <c:pt idx="1964">
                  <c:v>35.120000000000005</c:v>
                </c:pt>
                <c:pt idx="1965">
                  <c:v>35.120000000000005</c:v>
                </c:pt>
                <c:pt idx="1966">
                  <c:v>35.11</c:v>
                </c:pt>
                <c:pt idx="1967">
                  <c:v>35.099999999999994</c:v>
                </c:pt>
                <c:pt idx="1968">
                  <c:v>35.08</c:v>
                </c:pt>
                <c:pt idx="1969">
                  <c:v>35.06</c:v>
                </c:pt>
                <c:pt idx="1970">
                  <c:v>35.03</c:v>
                </c:pt>
                <c:pt idx="1971">
                  <c:v>35</c:v>
                </c:pt>
                <c:pt idx="1972">
                  <c:v>34.97</c:v>
                </c:pt>
                <c:pt idx="1973">
                  <c:v>34.94</c:v>
                </c:pt>
                <c:pt idx="1974">
                  <c:v>34.909999999999997</c:v>
                </c:pt>
                <c:pt idx="1975">
                  <c:v>34.870000000000005</c:v>
                </c:pt>
                <c:pt idx="1976">
                  <c:v>34.83</c:v>
                </c:pt>
                <c:pt idx="1977">
                  <c:v>34.78</c:v>
                </c:pt>
                <c:pt idx="1978">
                  <c:v>34.739999999999995</c:v>
                </c:pt>
                <c:pt idx="1979">
                  <c:v>34.69</c:v>
                </c:pt>
                <c:pt idx="1980">
                  <c:v>34.64</c:v>
                </c:pt>
                <c:pt idx="1981">
                  <c:v>34.590000000000003</c:v>
                </c:pt>
                <c:pt idx="1982">
                  <c:v>34.53</c:v>
                </c:pt>
                <c:pt idx="1983">
                  <c:v>34.47</c:v>
                </c:pt>
                <c:pt idx="1984">
                  <c:v>34.409999999999997</c:v>
                </c:pt>
                <c:pt idx="1985">
                  <c:v>34.349999999999994</c:v>
                </c:pt>
                <c:pt idx="1986">
                  <c:v>34.28</c:v>
                </c:pt>
                <c:pt idx="1987">
                  <c:v>34.209999999999994</c:v>
                </c:pt>
                <c:pt idx="1988">
                  <c:v>34.129999999999995</c:v>
                </c:pt>
                <c:pt idx="1989">
                  <c:v>34.049999999999997</c:v>
                </c:pt>
                <c:pt idx="1990">
                  <c:v>33.959999999999994</c:v>
                </c:pt>
                <c:pt idx="1991">
                  <c:v>33.86</c:v>
                </c:pt>
                <c:pt idx="1992">
                  <c:v>33.75</c:v>
                </c:pt>
                <c:pt idx="1993">
                  <c:v>33.620000000000005</c:v>
                </c:pt>
                <c:pt idx="1994">
                  <c:v>33.480000000000004</c:v>
                </c:pt>
                <c:pt idx="1995">
                  <c:v>33.319999999999993</c:v>
                </c:pt>
                <c:pt idx="1996">
                  <c:v>33.129999999999995</c:v>
                </c:pt>
                <c:pt idx="1997">
                  <c:v>32.930000000000007</c:v>
                </c:pt>
                <c:pt idx="1998">
                  <c:v>32.72</c:v>
                </c:pt>
                <c:pt idx="1999">
                  <c:v>32.5</c:v>
                </c:pt>
                <c:pt idx="2000">
                  <c:v>32.290000000000006</c:v>
                </c:pt>
                <c:pt idx="2001">
                  <c:v>32.099999999999994</c:v>
                </c:pt>
                <c:pt idx="2002">
                  <c:v>31.930000000000007</c:v>
                </c:pt>
                <c:pt idx="2003">
                  <c:v>31.799999999999997</c:v>
                </c:pt>
                <c:pt idx="2004">
                  <c:v>31.689999999999998</c:v>
                </c:pt>
                <c:pt idx="2005">
                  <c:v>31.599999999999994</c:v>
                </c:pt>
                <c:pt idx="2006">
                  <c:v>31.540000000000006</c:v>
                </c:pt>
                <c:pt idx="2007">
                  <c:v>31.480000000000004</c:v>
                </c:pt>
                <c:pt idx="2008">
                  <c:v>31.42</c:v>
                </c:pt>
                <c:pt idx="2009">
                  <c:v>31.349999999999994</c:v>
                </c:pt>
                <c:pt idx="2010">
                  <c:v>31.260000000000005</c:v>
                </c:pt>
                <c:pt idx="2011">
                  <c:v>31.129999999999995</c:v>
                </c:pt>
                <c:pt idx="2012">
                  <c:v>30.959999999999994</c:v>
                </c:pt>
                <c:pt idx="2013">
                  <c:v>30.75</c:v>
                </c:pt>
                <c:pt idx="2014">
                  <c:v>30.489999999999995</c:v>
                </c:pt>
                <c:pt idx="2015">
                  <c:v>30.200000000000003</c:v>
                </c:pt>
                <c:pt idx="2016">
                  <c:v>29.86</c:v>
                </c:pt>
                <c:pt idx="2017">
                  <c:v>29.480000000000004</c:v>
                </c:pt>
                <c:pt idx="2018">
                  <c:v>29.060000000000002</c:v>
                </c:pt>
                <c:pt idx="2019">
                  <c:v>28.620000000000005</c:v>
                </c:pt>
                <c:pt idx="2020">
                  <c:v>28.159999999999997</c:v>
                </c:pt>
                <c:pt idx="2021">
                  <c:v>27.689999999999998</c:v>
                </c:pt>
                <c:pt idx="2022">
                  <c:v>27.230000000000004</c:v>
                </c:pt>
                <c:pt idx="2023">
                  <c:v>26.810000000000002</c:v>
                </c:pt>
                <c:pt idx="2024">
                  <c:v>26.459999999999994</c:v>
                </c:pt>
                <c:pt idx="2025">
                  <c:v>26.17</c:v>
                </c:pt>
                <c:pt idx="2026">
                  <c:v>25.959999999999994</c:v>
                </c:pt>
                <c:pt idx="2027">
                  <c:v>25.83</c:v>
                </c:pt>
                <c:pt idx="2028">
                  <c:v>25.78</c:v>
                </c:pt>
                <c:pt idx="2029">
                  <c:v>25.810000000000002</c:v>
                </c:pt>
                <c:pt idx="2030">
                  <c:v>25.92</c:v>
                </c:pt>
                <c:pt idx="2031">
                  <c:v>26.099999999999994</c:v>
                </c:pt>
                <c:pt idx="2032">
                  <c:v>26.340000000000003</c:v>
                </c:pt>
                <c:pt idx="2033">
                  <c:v>26.64</c:v>
                </c:pt>
                <c:pt idx="2034">
                  <c:v>26.97</c:v>
                </c:pt>
                <c:pt idx="2035">
                  <c:v>27.319999999999993</c:v>
                </c:pt>
                <c:pt idx="2036">
                  <c:v>27.680000000000007</c:v>
                </c:pt>
                <c:pt idx="2037">
                  <c:v>28.040000000000006</c:v>
                </c:pt>
                <c:pt idx="2038">
                  <c:v>28.39</c:v>
                </c:pt>
                <c:pt idx="2039">
                  <c:v>28.75</c:v>
                </c:pt>
                <c:pt idx="2040">
                  <c:v>29.090000000000003</c:v>
                </c:pt>
                <c:pt idx="2041">
                  <c:v>29.439999999999998</c:v>
                </c:pt>
                <c:pt idx="2042">
                  <c:v>29.790000000000006</c:v>
                </c:pt>
                <c:pt idx="2043">
                  <c:v>30.14</c:v>
                </c:pt>
                <c:pt idx="2044">
                  <c:v>30.489999999999995</c:v>
                </c:pt>
                <c:pt idx="2045">
                  <c:v>30.849999999999994</c:v>
                </c:pt>
                <c:pt idx="2046">
                  <c:v>31.209999999999994</c:v>
                </c:pt>
                <c:pt idx="2047">
                  <c:v>31.58</c:v>
                </c:pt>
                <c:pt idx="2048">
                  <c:v>31.959999999999994</c:v>
                </c:pt>
                <c:pt idx="2049">
                  <c:v>32.319999999999993</c:v>
                </c:pt>
                <c:pt idx="2050">
                  <c:v>32.67</c:v>
                </c:pt>
                <c:pt idx="2051">
                  <c:v>32.989999999999995</c:v>
                </c:pt>
                <c:pt idx="2052">
                  <c:v>33.290000000000006</c:v>
                </c:pt>
                <c:pt idx="2053">
                  <c:v>33.549999999999997</c:v>
                </c:pt>
                <c:pt idx="2054">
                  <c:v>33.78</c:v>
                </c:pt>
                <c:pt idx="2055">
                  <c:v>34</c:v>
                </c:pt>
                <c:pt idx="2056">
                  <c:v>34.19</c:v>
                </c:pt>
                <c:pt idx="2057">
                  <c:v>34.36</c:v>
                </c:pt>
                <c:pt idx="2058">
                  <c:v>34.519999999999996</c:v>
                </c:pt>
                <c:pt idx="2059">
                  <c:v>34.67</c:v>
                </c:pt>
                <c:pt idx="2060">
                  <c:v>34.799999999999997</c:v>
                </c:pt>
                <c:pt idx="2061">
                  <c:v>34.930000000000007</c:v>
                </c:pt>
                <c:pt idx="2062">
                  <c:v>35.049999999999997</c:v>
                </c:pt>
                <c:pt idx="2063">
                  <c:v>35.159999999999997</c:v>
                </c:pt>
                <c:pt idx="2064">
                  <c:v>35.25</c:v>
                </c:pt>
                <c:pt idx="2065">
                  <c:v>35.340000000000003</c:v>
                </c:pt>
                <c:pt idx="2066">
                  <c:v>35.409999999999997</c:v>
                </c:pt>
                <c:pt idx="2067">
                  <c:v>35.47</c:v>
                </c:pt>
                <c:pt idx="2068">
                  <c:v>35.510000000000005</c:v>
                </c:pt>
                <c:pt idx="2069">
                  <c:v>35.549999999999997</c:v>
                </c:pt>
                <c:pt idx="2070">
                  <c:v>35.569999999999993</c:v>
                </c:pt>
                <c:pt idx="2071">
                  <c:v>35.58</c:v>
                </c:pt>
                <c:pt idx="2072">
                  <c:v>35.58</c:v>
                </c:pt>
                <c:pt idx="2073">
                  <c:v>35.56</c:v>
                </c:pt>
                <c:pt idx="2074">
                  <c:v>35.540000000000006</c:v>
                </c:pt>
                <c:pt idx="2075">
                  <c:v>35.510000000000005</c:v>
                </c:pt>
                <c:pt idx="2076">
                  <c:v>35.459999999999994</c:v>
                </c:pt>
                <c:pt idx="2077">
                  <c:v>35.409999999999997</c:v>
                </c:pt>
                <c:pt idx="2078">
                  <c:v>35.340000000000003</c:v>
                </c:pt>
                <c:pt idx="2079">
                  <c:v>35.25</c:v>
                </c:pt>
                <c:pt idx="2080">
                  <c:v>35.14</c:v>
                </c:pt>
                <c:pt idx="2081">
                  <c:v>35</c:v>
                </c:pt>
                <c:pt idx="2082">
                  <c:v>34.840000000000003</c:v>
                </c:pt>
                <c:pt idx="2083">
                  <c:v>34.659999999999997</c:v>
                </c:pt>
                <c:pt idx="2084">
                  <c:v>34.44</c:v>
                </c:pt>
                <c:pt idx="2085">
                  <c:v>34.209999999999994</c:v>
                </c:pt>
                <c:pt idx="2086">
                  <c:v>33.950000000000003</c:v>
                </c:pt>
                <c:pt idx="2087">
                  <c:v>33.69</c:v>
                </c:pt>
                <c:pt idx="2088">
                  <c:v>33.430000000000007</c:v>
                </c:pt>
                <c:pt idx="2089">
                  <c:v>33.19</c:v>
                </c:pt>
                <c:pt idx="2090">
                  <c:v>32.989999999999995</c:v>
                </c:pt>
                <c:pt idx="2091">
                  <c:v>32.83</c:v>
                </c:pt>
                <c:pt idx="2092">
                  <c:v>32.739999999999995</c:v>
                </c:pt>
                <c:pt idx="2093">
                  <c:v>32.709999999999994</c:v>
                </c:pt>
                <c:pt idx="2094">
                  <c:v>32.75</c:v>
                </c:pt>
                <c:pt idx="2095">
                  <c:v>32.86</c:v>
                </c:pt>
                <c:pt idx="2096">
                  <c:v>33.03</c:v>
                </c:pt>
                <c:pt idx="2097">
                  <c:v>33.25</c:v>
                </c:pt>
                <c:pt idx="2098">
                  <c:v>33.510000000000005</c:v>
                </c:pt>
                <c:pt idx="2099">
                  <c:v>33.799999999999997</c:v>
                </c:pt>
                <c:pt idx="2100">
                  <c:v>34.090000000000003</c:v>
                </c:pt>
                <c:pt idx="2101">
                  <c:v>34.370000000000005</c:v>
                </c:pt>
                <c:pt idx="2102">
                  <c:v>34.629999999999995</c:v>
                </c:pt>
                <c:pt idx="2103">
                  <c:v>34.870000000000005</c:v>
                </c:pt>
                <c:pt idx="2104">
                  <c:v>35.069999999999993</c:v>
                </c:pt>
                <c:pt idx="2105">
                  <c:v>35.239999999999995</c:v>
                </c:pt>
                <c:pt idx="2106">
                  <c:v>35.379999999999995</c:v>
                </c:pt>
                <c:pt idx="2107">
                  <c:v>35.510000000000005</c:v>
                </c:pt>
                <c:pt idx="2108">
                  <c:v>35.61</c:v>
                </c:pt>
                <c:pt idx="2109">
                  <c:v>35.700000000000003</c:v>
                </c:pt>
                <c:pt idx="2110">
                  <c:v>35.769999999999996</c:v>
                </c:pt>
                <c:pt idx="2111">
                  <c:v>35.819999999999993</c:v>
                </c:pt>
                <c:pt idx="2112">
                  <c:v>35.870000000000005</c:v>
                </c:pt>
                <c:pt idx="2113">
                  <c:v>35.900000000000006</c:v>
                </c:pt>
                <c:pt idx="2114">
                  <c:v>35.930000000000007</c:v>
                </c:pt>
                <c:pt idx="2115">
                  <c:v>35.950000000000003</c:v>
                </c:pt>
                <c:pt idx="2116">
                  <c:v>35.980000000000004</c:v>
                </c:pt>
                <c:pt idx="2117">
                  <c:v>35.989999999999995</c:v>
                </c:pt>
                <c:pt idx="2118">
                  <c:v>36</c:v>
                </c:pt>
                <c:pt idx="2119">
                  <c:v>36</c:v>
                </c:pt>
                <c:pt idx="2120">
                  <c:v>35.980000000000004</c:v>
                </c:pt>
                <c:pt idx="2121">
                  <c:v>35.959999999999994</c:v>
                </c:pt>
                <c:pt idx="2122">
                  <c:v>35.930000000000007</c:v>
                </c:pt>
                <c:pt idx="2123">
                  <c:v>35.89</c:v>
                </c:pt>
                <c:pt idx="2124">
                  <c:v>35.849999999999994</c:v>
                </c:pt>
                <c:pt idx="2125">
                  <c:v>35.799999999999997</c:v>
                </c:pt>
                <c:pt idx="2126">
                  <c:v>35.739999999999995</c:v>
                </c:pt>
                <c:pt idx="2127">
                  <c:v>35.659999999999997</c:v>
                </c:pt>
                <c:pt idx="2128">
                  <c:v>35.58</c:v>
                </c:pt>
                <c:pt idx="2129">
                  <c:v>35.489999999999995</c:v>
                </c:pt>
                <c:pt idx="2130">
                  <c:v>35.39</c:v>
                </c:pt>
                <c:pt idx="2131">
                  <c:v>35.290000000000006</c:v>
                </c:pt>
                <c:pt idx="2132">
                  <c:v>35.180000000000007</c:v>
                </c:pt>
                <c:pt idx="2133">
                  <c:v>35.06</c:v>
                </c:pt>
                <c:pt idx="2134">
                  <c:v>34.930000000000007</c:v>
                </c:pt>
                <c:pt idx="2135">
                  <c:v>34.769999999999996</c:v>
                </c:pt>
                <c:pt idx="2136">
                  <c:v>34.61</c:v>
                </c:pt>
                <c:pt idx="2137">
                  <c:v>34.430000000000007</c:v>
                </c:pt>
                <c:pt idx="2138">
                  <c:v>34.239999999999995</c:v>
                </c:pt>
                <c:pt idx="2139">
                  <c:v>34.040000000000006</c:v>
                </c:pt>
                <c:pt idx="2140">
                  <c:v>33.83</c:v>
                </c:pt>
                <c:pt idx="2141">
                  <c:v>33.620000000000005</c:v>
                </c:pt>
                <c:pt idx="2142">
                  <c:v>33.400000000000006</c:v>
                </c:pt>
                <c:pt idx="2143">
                  <c:v>33.17</c:v>
                </c:pt>
                <c:pt idx="2144">
                  <c:v>32.94</c:v>
                </c:pt>
                <c:pt idx="2145">
                  <c:v>32.700000000000003</c:v>
                </c:pt>
                <c:pt idx="2146">
                  <c:v>32.459999999999994</c:v>
                </c:pt>
                <c:pt idx="2147">
                  <c:v>32.22</c:v>
                </c:pt>
                <c:pt idx="2148">
                  <c:v>31.959999999999994</c:v>
                </c:pt>
                <c:pt idx="2149">
                  <c:v>31.680000000000007</c:v>
                </c:pt>
                <c:pt idx="2150">
                  <c:v>31.379999999999995</c:v>
                </c:pt>
                <c:pt idx="2151">
                  <c:v>31.069999999999993</c:v>
                </c:pt>
                <c:pt idx="2152">
                  <c:v>30.75</c:v>
                </c:pt>
                <c:pt idx="2153">
                  <c:v>30.430000000000007</c:v>
                </c:pt>
                <c:pt idx="2154">
                  <c:v>30.129999999999995</c:v>
                </c:pt>
                <c:pt idx="2155">
                  <c:v>29.849999999999994</c:v>
                </c:pt>
                <c:pt idx="2156">
                  <c:v>29.58</c:v>
                </c:pt>
                <c:pt idx="2157">
                  <c:v>29.310000000000002</c:v>
                </c:pt>
                <c:pt idx="2158">
                  <c:v>29.040000000000006</c:v>
                </c:pt>
                <c:pt idx="2159">
                  <c:v>28.75</c:v>
                </c:pt>
                <c:pt idx="2160">
                  <c:v>28.439999999999998</c:v>
                </c:pt>
                <c:pt idx="2161">
                  <c:v>28.120000000000005</c:v>
                </c:pt>
                <c:pt idx="2162">
                  <c:v>27.790000000000006</c:v>
                </c:pt>
                <c:pt idx="2163">
                  <c:v>27.450000000000003</c:v>
                </c:pt>
                <c:pt idx="2164">
                  <c:v>27.120000000000005</c:v>
                </c:pt>
                <c:pt idx="2165">
                  <c:v>26.790000000000006</c:v>
                </c:pt>
                <c:pt idx="2166">
                  <c:v>26.459999999999994</c:v>
                </c:pt>
                <c:pt idx="2167">
                  <c:v>26.150000000000006</c:v>
                </c:pt>
                <c:pt idx="2168">
                  <c:v>25.849999999999994</c:v>
                </c:pt>
                <c:pt idx="2169">
                  <c:v>25.569999999999993</c:v>
                </c:pt>
                <c:pt idx="2170">
                  <c:v>25.290000000000006</c:v>
                </c:pt>
                <c:pt idx="2171">
                  <c:v>25.03</c:v>
                </c:pt>
                <c:pt idx="2172">
                  <c:v>24.769999999999996</c:v>
                </c:pt>
                <c:pt idx="2173">
                  <c:v>24.519999999999996</c:v>
                </c:pt>
                <c:pt idx="2174">
                  <c:v>24.260000000000005</c:v>
                </c:pt>
                <c:pt idx="2175">
                  <c:v>24.010000000000005</c:v>
                </c:pt>
                <c:pt idx="2176">
                  <c:v>23.760000000000005</c:v>
                </c:pt>
                <c:pt idx="2177">
                  <c:v>23.5</c:v>
                </c:pt>
                <c:pt idx="2178">
                  <c:v>23.25</c:v>
                </c:pt>
                <c:pt idx="2179">
                  <c:v>22.989999999999995</c:v>
                </c:pt>
                <c:pt idx="2180">
                  <c:v>22.709999999999994</c:v>
                </c:pt>
                <c:pt idx="2181">
                  <c:v>22.409999999999997</c:v>
                </c:pt>
                <c:pt idx="2182">
                  <c:v>22.090000000000003</c:v>
                </c:pt>
                <c:pt idx="2183">
                  <c:v>21.760000000000005</c:v>
                </c:pt>
                <c:pt idx="2184">
                  <c:v>21.430000000000007</c:v>
                </c:pt>
                <c:pt idx="2185">
                  <c:v>21.099999999999994</c:v>
                </c:pt>
                <c:pt idx="2186">
                  <c:v>20.78</c:v>
                </c:pt>
                <c:pt idx="2187">
                  <c:v>20.480000000000004</c:v>
                </c:pt>
                <c:pt idx="2188">
                  <c:v>20.209999999999994</c:v>
                </c:pt>
                <c:pt idx="2189">
                  <c:v>19.939999999999998</c:v>
                </c:pt>
                <c:pt idx="2190">
                  <c:v>19.700000000000003</c:v>
                </c:pt>
                <c:pt idx="2191">
                  <c:v>19.480000000000004</c:v>
                </c:pt>
                <c:pt idx="2192">
                  <c:v>19.290000000000006</c:v>
                </c:pt>
                <c:pt idx="2193">
                  <c:v>19.14</c:v>
                </c:pt>
                <c:pt idx="2194">
                  <c:v>19.040000000000006</c:v>
                </c:pt>
                <c:pt idx="2195">
                  <c:v>18.989999999999995</c:v>
                </c:pt>
                <c:pt idx="2196">
                  <c:v>18.980000000000004</c:v>
                </c:pt>
                <c:pt idx="2197">
                  <c:v>18.989999999999995</c:v>
                </c:pt>
                <c:pt idx="2198">
                  <c:v>19.010000000000005</c:v>
                </c:pt>
                <c:pt idx="2199">
                  <c:v>19.049999999999997</c:v>
                </c:pt>
                <c:pt idx="2200">
                  <c:v>19.11</c:v>
                </c:pt>
                <c:pt idx="2201">
                  <c:v>19.180000000000007</c:v>
                </c:pt>
                <c:pt idx="2202">
                  <c:v>19.269999999999996</c:v>
                </c:pt>
                <c:pt idx="2203">
                  <c:v>19.370000000000005</c:v>
                </c:pt>
                <c:pt idx="2204">
                  <c:v>19.47</c:v>
                </c:pt>
                <c:pt idx="2205">
                  <c:v>19.599999999999994</c:v>
                </c:pt>
                <c:pt idx="2206">
                  <c:v>19.739999999999995</c:v>
                </c:pt>
                <c:pt idx="2207">
                  <c:v>19.900000000000006</c:v>
                </c:pt>
                <c:pt idx="2208">
                  <c:v>20.11</c:v>
                </c:pt>
                <c:pt idx="2209">
                  <c:v>20.36</c:v>
                </c:pt>
                <c:pt idx="2210">
                  <c:v>20.64</c:v>
                </c:pt>
                <c:pt idx="2211">
                  <c:v>20.97</c:v>
                </c:pt>
                <c:pt idx="2212">
                  <c:v>21.319999999999993</c:v>
                </c:pt>
                <c:pt idx="2213">
                  <c:v>21.72</c:v>
                </c:pt>
                <c:pt idx="2214">
                  <c:v>22.159999999999997</c:v>
                </c:pt>
                <c:pt idx="2215">
                  <c:v>22.650000000000006</c:v>
                </c:pt>
                <c:pt idx="2216">
                  <c:v>23.209999999999994</c:v>
                </c:pt>
                <c:pt idx="2217">
                  <c:v>23.83</c:v>
                </c:pt>
                <c:pt idx="2218">
                  <c:v>24.489999999999995</c:v>
                </c:pt>
                <c:pt idx="2219">
                  <c:v>25.180000000000007</c:v>
                </c:pt>
                <c:pt idx="2220">
                  <c:v>25.879999999999995</c:v>
                </c:pt>
                <c:pt idx="2221">
                  <c:v>26.590000000000003</c:v>
                </c:pt>
                <c:pt idx="2222">
                  <c:v>27.319999999999993</c:v>
                </c:pt>
                <c:pt idx="2223">
                  <c:v>28.060000000000002</c:v>
                </c:pt>
                <c:pt idx="2224">
                  <c:v>28.810000000000002</c:v>
                </c:pt>
                <c:pt idx="2225">
                  <c:v>29.549999999999997</c:v>
                </c:pt>
                <c:pt idx="2226">
                  <c:v>30.25</c:v>
                </c:pt>
                <c:pt idx="2227">
                  <c:v>30.879999999999995</c:v>
                </c:pt>
                <c:pt idx="2228">
                  <c:v>31.430000000000007</c:v>
                </c:pt>
                <c:pt idx="2229">
                  <c:v>31.879999999999995</c:v>
                </c:pt>
                <c:pt idx="2230">
                  <c:v>32.269999999999996</c:v>
                </c:pt>
                <c:pt idx="2231">
                  <c:v>32.61</c:v>
                </c:pt>
                <c:pt idx="2232">
                  <c:v>32.930000000000007</c:v>
                </c:pt>
                <c:pt idx="2233">
                  <c:v>33.230000000000004</c:v>
                </c:pt>
                <c:pt idx="2234">
                  <c:v>33.519999999999996</c:v>
                </c:pt>
                <c:pt idx="2235">
                  <c:v>33.799999999999997</c:v>
                </c:pt>
                <c:pt idx="2236">
                  <c:v>34.049999999999997</c:v>
                </c:pt>
                <c:pt idx="2237">
                  <c:v>34.28</c:v>
                </c:pt>
                <c:pt idx="2238">
                  <c:v>34.5</c:v>
                </c:pt>
                <c:pt idx="2239">
                  <c:v>34.69</c:v>
                </c:pt>
                <c:pt idx="2240">
                  <c:v>34.879999999999995</c:v>
                </c:pt>
                <c:pt idx="2241">
                  <c:v>35.06</c:v>
                </c:pt>
                <c:pt idx="2242">
                  <c:v>35.239999999999995</c:v>
                </c:pt>
                <c:pt idx="2243">
                  <c:v>35.409999999999997</c:v>
                </c:pt>
                <c:pt idx="2244">
                  <c:v>35.569999999999993</c:v>
                </c:pt>
                <c:pt idx="2245">
                  <c:v>35.709999999999994</c:v>
                </c:pt>
                <c:pt idx="2246">
                  <c:v>35.840000000000003</c:v>
                </c:pt>
                <c:pt idx="2247">
                  <c:v>35.97</c:v>
                </c:pt>
                <c:pt idx="2248">
                  <c:v>36.090000000000003</c:v>
                </c:pt>
                <c:pt idx="2249">
                  <c:v>36.200000000000003</c:v>
                </c:pt>
                <c:pt idx="2250">
                  <c:v>36.299999999999997</c:v>
                </c:pt>
                <c:pt idx="2251">
                  <c:v>36.400000000000006</c:v>
                </c:pt>
                <c:pt idx="2252">
                  <c:v>36.480000000000004</c:v>
                </c:pt>
                <c:pt idx="2253">
                  <c:v>36.549999999999997</c:v>
                </c:pt>
                <c:pt idx="2254">
                  <c:v>36.61</c:v>
                </c:pt>
                <c:pt idx="2255">
                  <c:v>36.680000000000007</c:v>
                </c:pt>
                <c:pt idx="2256">
                  <c:v>36.739999999999995</c:v>
                </c:pt>
                <c:pt idx="2257">
                  <c:v>36.81</c:v>
                </c:pt>
                <c:pt idx="2258">
                  <c:v>36.870000000000005</c:v>
                </c:pt>
                <c:pt idx="2259">
                  <c:v>36.930000000000007</c:v>
                </c:pt>
                <c:pt idx="2260">
                  <c:v>36.989999999999995</c:v>
                </c:pt>
                <c:pt idx="2261">
                  <c:v>37.040000000000006</c:v>
                </c:pt>
                <c:pt idx="2262">
                  <c:v>37.099999999999994</c:v>
                </c:pt>
                <c:pt idx="2263">
                  <c:v>37.150000000000006</c:v>
                </c:pt>
                <c:pt idx="2264">
                  <c:v>37.209999999999994</c:v>
                </c:pt>
                <c:pt idx="2265">
                  <c:v>37.269999999999996</c:v>
                </c:pt>
                <c:pt idx="2266">
                  <c:v>37.33</c:v>
                </c:pt>
                <c:pt idx="2267">
                  <c:v>37.370000000000005</c:v>
                </c:pt>
                <c:pt idx="2268">
                  <c:v>37.409999999999997</c:v>
                </c:pt>
                <c:pt idx="2269">
                  <c:v>37.430000000000007</c:v>
                </c:pt>
                <c:pt idx="2270">
                  <c:v>37.450000000000003</c:v>
                </c:pt>
                <c:pt idx="2271">
                  <c:v>37.47</c:v>
                </c:pt>
                <c:pt idx="2272">
                  <c:v>37.489999999999995</c:v>
                </c:pt>
                <c:pt idx="2273">
                  <c:v>37.510000000000005</c:v>
                </c:pt>
                <c:pt idx="2274">
                  <c:v>37.53</c:v>
                </c:pt>
                <c:pt idx="2275">
                  <c:v>37.549999999999997</c:v>
                </c:pt>
                <c:pt idx="2276">
                  <c:v>37.56</c:v>
                </c:pt>
                <c:pt idx="2277">
                  <c:v>37.569999999999993</c:v>
                </c:pt>
                <c:pt idx="2278">
                  <c:v>37.569999999999993</c:v>
                </c:pt>
                <c:pt idx="2279">
                  <c:v>37.569999999999993</c:v>
                </c:pt>
                <c:pt idx="2280">
                  <c:v>37.569999999999993</c:v>
                </c:pt>
                <c:pt idx="2281">
                  <c:v>37.569999999999993</c:v>
                </c:pt>
                <c:pt idx="2282">
                  <c:v>37.56</c:v>
                </c:pt>
                <c:pt idx="2283">
                  <c:v>37.540000000000006</c:v>
                </c:pt>
                <c:pt idx="2284">
                  <c:v>37.510000000000005</c:v>
                </c:pt>
                <c:pt idx="2285">
                  <c:v>37.459999999999994</c:v>
                </c:pt>
                <c:pt idx="2286">
                  <c:v>37.409999999999997</c:v>
                </c:pt>
                <c:pt idx="2287">
                  <c:v>37.340000000000003</c:v>
                </c:pt>
                <c:pt idx="2288">
                  <c:v>37.28</c:v>
                </c:pt>
                <c:pt idx="2289">
                  <c:v>37.209999999999994</c:v>
                </c:pt>
                <c:pt idx="2290">
                  <c:v>37.150000000000006</c:v>
                </c:pt>
                <c:pt idx="2291">
                  <c:v>37.090000000000003</c:v>
                </c:pt>
                <c:pt idx="2292">
                  <c:v>37.06</c:v>
                </c:pt>
                <c:pt idx="2293">
                  <c:v>37.040000000000006</c:v>
                </c:pt>
                <c:pt idx="2294">
                  <c:v>37.06</c:v>
                </c:pt>
                <c:pt idx="2295">
                  <c:v>37.120000000000005</c:v>
                </c:pt>
                <c:pt idx="2296">
                  <c:v>37.230000000000004</c:v>
                </c:pt>
                <c:pt idx="2297">
                  <c:v>37.370000000000005</c:v>
                </c:pt>
                <c:pt idx="2298">
                  <c:v>37.519999999999996</c:v>
                </c:pt>
                <c:pt idx="2299">
                  <c:v>37.650000000000006</c:v>
                </c:pt>
                <c:pt idx="2300">
                  <c:v>37.760000000000005</c:v>
                </c:pt>
                <c:pt idx="2301">
                  <c:v>37.840000000000003</c:v>
                </c:pt>
                <c:pt idx="2302">
                  <c:v>37.909999999999997</c:v>
                </c:pt>
                <c:pt idx="2303">
                  <c:v>37.959999999999994</c:v>
                </c:pt>
                <c:pt idx="2304">
                  <c:v>38.010000000000005</c:v>
                </c:pt>
                <c:pt idx="2305">
                  <c:v>38.06</c:v>
                </c:pt>
                <c:pt idx="2306">
                  <c:v>38.099999999999994</c:v>
                </c:pt>
                <c:pt idx="2307">
                  <c:v>38.129999999999995</c:v>
                </c:pt>
                <c:pt idx="2308">
                  <c:v>38.159999999999997</c:v>
                </c:pt>
                <c:pt idx="2309">
                  <c:v>38.180000000000007</c:v>
                </c:pt>
                <c:pt idx="2310">
                  <c:v>38.19</c:v>
                </c:pt>
                <c:pt idx="2311">
                  <c:v>38.209999999999994</c:v>
                </c:pt>
                <c:pt idx="2312">
                  <c:v>38.22</c:v>
                </c:pt>
                <c:pt idx="2313">
                  <c:v>38.230000000000004</c:v>
                </c:pt>
                <c:pt idx="2314">
                  <c:v>38.239999999999995</c:v>
                </c:pt>
                <c:pt idx="2315">
                  <c:v>38.25</c:v>
                </c:pt>
                <c:pt idx="2316">
                  <c:v>38.260000000000005</c:v>
                </c:pt>
                <c:pt idx="2317">
                  <c:v>38.269999999999996</c:v>
                </c:pt>
                <c:pt idx="2318">
                  <c:v>38.269999999999996</c:v>
                </c:pt>
                <c:pt idx="2319">
                  <c:v>38.28</c:v>
                </c:pt>
                <c:pt idx="2320">
                  <c:v>38.299999999999997</c:v>
                </c:pt>
                <c:pt idx="2321">
                  <c:v>38.31</c:v>
                </c:pt>
                <c:pt idx="2322">
                  <c:v>38.319999999999993</c:v>
                </c:pt>
                <c:pt idx="2323">
                  <c:v>38.319999999999993</c:v>
                </c:pt>
                <c:pt idx="2324">
                  <c:v>38.319999999999993</c:v>
                </c:pt>
                <c:pt idx="2325">
                  <c:v>38.319999999999993</c:v>
                </c:pt>
                <c:pt idx="2326">
                  <c:v>38.31</c:v>
                </c:pt>
                <c:pt idx="2327">
                  <c:v>38.299999999999997</c:v>
                </c:pt>
                <c:pt idx="2328">
                  <c:v>38.299999999999997</c:v>
                </c:pt>
                <c:pt idx="2329">
                  <c:v>38.31</c:v>
                </c:pt>
                <c:pt idx="2330">
                  <c:v>38.319999999999993</c:v>
                </c:pt>
                <c:pt idx="2331">
                  <c:v>38.319999999999993</c:v>
                </c:pt>
                <c:pt idx="2332">
                  <c:v>38.33</c:v>
                </c:pt>
                <c:pt idx="2333">
                  <c:v>38.33</c:v>
                </c:pt>
                <c:pt idx="2334">
                  <c:v>38.340000000000003</c:v>
                </c:pt>
                <c:pt idx="2335">
                  <c:v>38.340000000000003</c:v>
                </c:pt>
                <c:pt idx="2336">
                  <c:v>38.349999999999994</c:v>
                </c:pt>
                <c:pt idx="2337">
                  <c:v>38.36</c:v>
                </c:pt>
                <c:pt idx="2338">
                  <c:v>38.379999999999995</c:v>
                </c:pt>
                <c:pt idx="2339">
                  <c:v>38.39</c:v>
                </c:pt>
                <c:pt idx="2340">
                  <c:v>38.400000000000006</c:v>
                </c:pt>
                <c:pt idx="2341">
                  <c:v>38.409999999999997</c:v>
                </c:pt>
                <c:pt idx="2342">
                  <c:v>38.42</c:v>
                </c:pt>
                <c:pt idx="2343">
                  <c:v>38.430000000000007</c:v>
                </c:pt>
                <c:pt idx="2344">
                  <c:v>38.450000000000003</c:v>
                </c:pt>
                <c:pt idx="2345">
                  <c:v>38.459999999999994</c:v>
                </c:pt>
                <c:pt idx="2346">
                  <c:v>38.47</c:v>
                </c:pt>
                <c:pt idx="2347">
                  <c:v>38.480000000000004</c:v>
                </c:pt>
                <c:pt idx="2348">
                  <c:v>38.489999999999995</c:v>
                </c:pt>
                <c:pt idx="2349">
                  <c:v>38.5</c:v>
                </c:pt>
                <c:pt idx="2350">
                  <c:v>38.5</c:v>
                </c:pt>
                <c:pt idx="2351">
                  <c:v>38.510000000000005</c:v>
                </c:pt>
                <c:pt idx="2352">
                  <c:v>38.519999999999996</c:v>
                </c:pt>
                <c:pt idx="2353">
                  <c:v>38.53</c:v>
                </c:pt>
                <c:pt idx="2354">
                  <c:v>38.549999999999997</c:v>
                </c:pt>
                <c:pt idx="2355">
                  <c:v>38.56</c:v>
                </c:pt>
                <c:pt idx="2356">
                  <c:v>38.569999999999993</c:v>
                </c:pt>
                <c:pt idx="2357">
                  <c:v>38.58</c:v>
                </c:pt>
                <c:pt idx="2358">
                  <c:v>38.590000000000003</c:v>
                </c:pt>
                <c:pt idx="2359">
                  <c:v>38.590000000000003</c:v>
                </c:pt>
                <c:pt idx="2360">
                  <c:v>38.590000000000003</c:v>
                </c:pt>
                <c:pt idx="2361">
                  <c:v>38.590000000000003</c:v>
                </c:pt>
                <c:pt idx="2362">
                  <c:v>38.58</c:v>
                </c:pt>
                <c:pt idx="2363">
                  <c:v>38.58</c:v>
                </c:pt>
                <c:pt idx="2364">
                  <c:v>38.569999999999993</c:v>
                </c:pt>
                <c:pt idx="2365">
                  <c:v>38.569999999999993</c:v>
                </c:pt>
                <c:pt idx="2366">
                  <c:v>38.56</c:v>
                </c:pt>
                <c:pt idx="2367">
                  <c:v>38.56</c:v>
                </c:pt>
                <c:pt idx="2368">
                  <c:v>38.569999999999993</c:v>
                </c:pt>
                <c:pt idx="2369">
                  <c:v>38.58</c:v>
                </c:pt>
                <c:pt idx="2370">
                  <c:v>38.599999999999994</c:v>
                </c:pt>
                <c:pt idx="2371">
                  <c:v>38.61</c:v>
                </c:pt>
                <c:pt idx="2372">
                  <c:v>38.620000000000005</c:v>
                </c:pt>
                <c:pt idx="2373">
                  <c:v>38.620000000000005</c:v>
                </c:pt>
                <c:pt idx="2374">
                  <c:v>38.629999999999995</c:v>
                </c:pt>
                <c:pt idx="2375">
                  <c:v>38.64</c:v>
                </c:pt>
                <c:pt idx="2376">
                  <c:v>38.64</c:v>
                </c:pt>
                <c:pt idx="2377">
                  <c:v>38.650000000000006</c:v>
                </c:pt>
                <c:pt idx="2378">
                  <c:v>38.659999999999997</c:v>
                </c:pt>
                <c:pt idx="2379">
                  <c:v>38.67</c:v>
                </c:pt>
                <c:pt idx="2380">
                  <c:v>38.680000000000007</c:v>
                </c:pt>
                <c:pt idx="2381">
                  <c:v>38.680000000000007</c:v>
                </c:pt>
                <c:pt idx="2382">
                  <c:v>38.680000000000007</c:v>
                </c:pt>
                <c:pt idx="2383">
                  <c:v>38.680000000000007</c:v>
                </c:pt>
                <c:pt idx="2384">
                  <c:v>38.680000000000007</c:v>
                </c:pt>
                <c:pt idx="2385">
                  <c:v>38.69</c:v>
                </c:pt>
                <c:pt idx="2386">
                  <c:v>38.69</c:v>
                </c:pt>
                <c:pt idx="2387">
                  <c:v>38.700000000000003</c:v>
                </c:pt>
                <c:pt idx="2388">
                  <c:v>38.709999999999994</c:v>
                </c:pt>
                <c:pt idx="2389">
                  <c:v>38.709999999999994</c:v>
                </c:pt>
                <c:pt idx="2390">
                  <c:v>38.72</c:v>
                </c:pt>
                <c:pt idx="2391">
                  <c:v>38.72</c:v>
                </c:pt>
                <c:pt idx="2392">
                  <c:v>38.72</c:v>
                </c:pt>
                <c:pt idx="2393">
                  <c:v>38.730000000000004</c:v>
                </c:pt>
                <c:pt idx="2394">
                  <c:v>38.730000000000004</c:v>
                </c:pt>
                <c:pt idx="2395">
                  <c:v>38.730000000000004</c:v>
                </c:pt>
                <c:pt idx="2396">
                  <c:v>38.72</c:v>
                </c:pt>
                <c:pt idx="2397">
                  <c:v>38.72</c:v>
                </c:pt>
                <c:pt idx="2398">
                  <c:v>38.709999999999994</c:v>
                </c:pt>
                <c:pt idx="2399">
                  <c:v>38.700000000000003</c:v>
                </c:pt>
                <c:pt idx="2400">
                  <c:v>38.69</c:v>
                </c:pt>
                <c:pt idx="2401">
                  <c:v>38.680000000000007</c:v>
                </c:pt>
                <c:pt idx="2402">
                  <c:v>38.67</c:v>
                </c:pt>
                <c:pt idx="2403">
                  <c:v>38.659999999999997</c:v>
                </c:pt>
                <c:pt idx="2404">
                  <c:v>38.659999999999997</c:v>
                </c:pt>
                <c:pt idx="2405">
                  <c:v>38.659999999999997</c:v>
                </c:pt>
                <c:pt idx="2406">
                  <c:v>38.67</c:v>
                </c:pt>
                <c:pt idx="2407">
                  <c:v>38.69</c:v>
                </c:pt>
                <c:pt idx="2408">
                  <c:v>38.709999999999994</c:v>
                </c:pt>
                <c:pt idx="2409">
                  <c:v>38.730000000000004</c:v>
                </c:pt>
                <c:pt idx="2410">
                  <c:v>38.75</c:v>
                </c:pt>
                <c:pt idx="2411">
                  <c:v>38.760000000000005</c:v>
                </c:pt>
                <c:pt idx="2412">
                  <c:v>38.769999999999996</c:v>
                </c:pt>
                <c:pt idx="2413">
                  <c:v>38.769999999999996</c:v>
                </c:pt>
                <c:pt idx="2414">
                  <c:v>38.769999999999996</c:v>
                </c:pt>
                <c:pt idx="2415">
                  <c:v>38.769999999999996</c:v>
                </c:pt>
                <c:pt idx="2416">
                  <c:v>38.769999999999996</c:v>
                </c:pt>
                <c:pt idx="2417">
                  <c:v>38.769999999999996</c:v>
                </c:pt>
                <c:pt idx="2418">
                  <c:v>38.769999999999996</c:v>
                </c:pt>
                <c:pt idx="2419">
                  <c:v>38.760000000000005</c:v>
                </c:pt>
                <c:pt idx="2420">
                  <c:v>38.760000000000005</c:v>
                </c:pt>
                <c:pt idx="2421">
                  <c:v>38.75</c:v>
                </c:pt>
                <c:pt idx="2422">
                  <c:v>38.739999999999995</c:v>
                </c:pt>
                <c:pt idx="2423">
                  <c:v>38.730000000000004</c:v>
                </c:pt>
                <c:pt idx="2424">
                  <c:v>38.709999999999994</c:v>
                </c:pt>
                <c:pt idx="2425">
                  <c:v>38.700000000000003</c:v>
                </c:pt>
                <c:pt idx="2426">
                  <c:v>38.680000000000007</c:v>
                </c:pt>
                <c:pt idx="2427">
                  <c:v>38.659999999999997</c:v>
                </c:pt>
                <c:pt idx="2428">
                  <c:v>38.64</c:v>
                </c:pt>
                <c:pt idx="2429">
                  <c:v>38.620000000000005</c:v>
                </c:pt>
                <c:pt idx="2430">
                  <c:v>38.599999999999994</c:v>
                </c:pt>
                <c:pt idx="2431">
                  <c:v>38.569999999999993</c:v>
                </c:pt>
                <c:pt idx="2432">
                  <c:v>38.549999999999997</c:v>
                </c:pt>
                <c:pt idx="2433">
                  <c:v>38.53</c:v>
                </c:pt>
                <c:pt idx="2434">
                  <c:v>38.510000000000005</c:v>
                </c:pt>
                <c:pt idx="2435">
                  <c:v>38.480000000000004</c:v>
                </c:pt>
                <c:pt idx="2436">
                  <c:v>38.450000000000003</c:v>
                </c:pt>
                <c:pt idx="2437">
                  <c:v>38.42</c:v>
                </c:pt>
                <c:pt idx="2438">
                  <c:v>38.379999999999995</c:v>
                </c:pt>
                <c:pt idx="2439">
                  <c:v>38.340000000000003</c:v>
                </c:pt>
                <c:pt idx="2440">
                  <c:v>38.290000000000006</c:v>
                </c:pt>
                <c:pt idx="2441">
                  <c:v>38.260000000000005</c:v>
                </c:pt>
                <c:pt idx="2442">
                  <c:v>38.230000000000004</c:v>
                </c:pt>
                <c:pt idx="2443">
                  <c:v>38.209999999999994</c:v>
                </c:pt>
                <c:pt idx="2444">
                  <c:v>38.209999999999994</c:v>
                </c:pt>
                <c:pt idx="2445">
                  <c:v>38.209999999999994</c:v>
                </c:pt>
                <c:pt idx="2446">
                  <c:v>38.209999999999994</c:v>
                </c:pt>
                <c:pt idx="2447">
                  <c:v>38.230000000000004</c:v>
                </c:pt>
                <c:pt idx="2448">
                  <c:v>38.25</c:v>
                </c:pt>
                <c:pt idx="2449">
                  <c:v>38.269999999999996</c:v>
                </c:pt>
                <c:pt idx="2450">
                  <c:v>38.299999999999997</c:v>
                </c:pt>
                <c:pt idx="2451">
                  <c:v>38.340000000000003</c:v>
                </c:pt>
                <c:pt idx="2452">
                  <c:v>38.370000000000005</c:v>
                </c:pt>
                <c:pt idx="2453">
                  <c:v>38.409999999999997</c:v>
                </c:pt>
                <c:pt idx="2454">
                  <c:v>38.450000000000003</c:v>
                </c:pt>
                <c:pt idx="2455">
                  <c:v>38.480000000000004</c:v>
                </c:pt>
                <c:pt idx="2456">
                  <c:v>38.519999999999996</c:v>
                </c:pt>
                <c:pt idx="2457">
                  <c:v>38.549999999999997</c:v>
                </c:pt>
                <c:pt idx="2458">
                  <c:v>38.58</c:v>
                </c:pt>
                <c:pt idx="2459">
                  <c:v>38.599999999999994</c:v>
                </c:pt>
                <c:pt idx="2460">
                  <c:v>38.620000000000005</c:v>
                </c:pt>
                <c:pt idx="2461">
                  <c:v>38.629999999999995</c:v>
                </c:pt>
                <c:pt idx="2462">
                  <c:v>38.650000000000006</c:v>
                </c:pt>
                <c:pt idx="2463">
                  <c:v>38.650000000000006</c:v>
                </c:pt>
                <c:pt idx="2464">
                  <c:v>38.659999999999997</c:v>
                </c:pt>
                <c:pt idx="2465">
                  <c:v>38.67</c:v>
                </c:pt>
                <c:pt idx="2466">
                  <c:v>38.67</c:v>
                </c:pt>
                <c:pt idx="2467">
                  <c:v>38.680000000000007</c:v>
                </c:pt>
                <c:pt idx="2468">
                  <c:v>38.680000000000007</c:v>
                </c:pt>
                <c:pt idx="2469">
                  <c:v>38.67</c:v>
                </c:pt>
                <c:pt idx="2470">
                  <c:v>38.67</c:v>
                </c:pt>
                <c:pt idx="2471">
                  <c:v>38.67</c:v>
                </c:pt>
                <c:pt idx="2472">
                  <c:v>38.67</c:v>
                </c:pt>
                <c:pt idx="2473">
                  <c:v>38.67</c:v>
                </c:pt>
                <c:pt idx="2474">
                  <c:v>38.67</c:v>
                </c:pt>
                <c:pt idx="2475">
                  <c:v>38.67</c:v>
                </c:pt>
                <c:pt idx="2476">
                  <c:v>38.67</c:v>
                </c:pt>
                <c:pt idx="2477">
                  <c:v>38.680000000000007</c:v>
                </c:pt>
                <c:pt idx="2478">
                  <c:v>38.680000000000007</c:v>
                </c:pt>
                <c:pt idx="2479">
                  <c:v>38.67</c:v>
                </c:pt>
                <c:pt idx="2480">
                  <c:v>38.67</c:v>
                </c:pt>
                <c:pt idx="2481">
                  <c:v>38.67</c:v>
                </c:pt>
                <c:pt idx="2482">
                  <c:v>38.67</c:v>
                </c:pt>
                <c:pt idx="2483">
                  <c:v>38.659999999999997</c:v>
                </c:pt>
                <c:pt idx="2484">
                  <c:v>38.650000000000006</c:v>
                </c:pt>
                <c:pt idx="2485">
                  <c:v>38.650000000000006</c:v>
                </c:pt>
                <c:pt idx="2486">
                  <c:v>38.64</c:v>
                </c:pt>
                <c:pt idx="2487">
                  <c:v>38.629999999999995</c:v>
                </c:pt>
                <c:pt idx="2488">
                  <c:v>38.620000000000005</c:v>
                </c:pt>
                <c:pt idx="2489">
                  <c:v>38.61</c:v>
                </c:pt>
                <c:pt idx="2490">
                  <c:v>38.599999999999994</c:v>
                </c:pt>
                <c:pt idx="2491">
                  <c:v>38.590000000000003</c:v>
                </c:pt>
                <c:pt idx="2492">
                  <c:v>38.58</c:v>
                </c:pt>
                <c:pt idx="2493">
                  <c:v>38.569999999999993</c:v>
                </c:pt>
                <c:pt idx="2494">
                  <c:v>38.56</c:v>
                </c:pt>
                <c:pt idx="2495">
                  <c:v>38.549999999999997</c:v>
                </c:pt>
                <c:pt idx="2496">
                  <c:v>38.540000000000006</c:v>
                </c:pt>
                <c:pt idx="2497">
                  <c:v>38.540000000000006</c:v>
                </c:pt>
                <c:pt idx="2498">
                  <c:v>38.540000000000006</c:v>
                </c:pt>
                <c:pt idx="2499">
                  <c:v>38.540000000000006</c:v>
                </c:pt>
                <c:pt idx="2500">
                  <c:v>38.540000000000006</c:v>
                </c:pt>
                <c:pt idx="2501">
                  <c:v>38.540000000000006</c:v>
                </c:pt>
                <c:pt idx="2502">
                  <c:v>38.549999999999997</c:v>
                </c:pt>
                <c:pt idx="2503">
                  <c:v>38.549999999999997</c:v>
                </c:pt>
                <c:pt idx="2504">
                  <c:v>38.549999999999997</c:v>
                </c:pt>
                <c:pt idx="2505">
                  <c:v>38.56</c:v>
                </c:pt>
                <c:pt idx="2506">
                  <c:v>38.569999999999993</c:v>
                </c:pt>
                <c:pt idx="2507">
                  <c:v>38.569999999999993</c:v>
                </c:pt>
                <c:pt idx="2508">
                  <c:v>38.58</c:v>
                </c:pt>
                <c:pt idx="2509">
                  <c:v>38.58</c:v>
                </c:pt>
                <c:pt idx="2510">
                  <c:v>38.590000000000003</c:v>
                </c:pt>
                <c:pt idx="2511">
                  <c:v>38.590000000000003</c:v>
                </c:pt>
                <c:pt idx="2512">
                  <c:v>38.590000000000003</c:v>
                </c:pt>
                <c:pt idx="2513">
                  <c:v>38.590000000000003</c:v>
                </c:pt>
                <c:pt idx="2514">
                  <c:v>38.590000000000003</c:v>
                </c:pt>
                <c:pt idx="2515">
                  <c:v>38.590000000000003</c:v>
                </c:pt>
                <c:pt idx="2516">
                  <c:v>38.590000000000003</c:v>
                </c:pt>
                <c:pt idx="2517">
                  <c:v>38.590000000000003</c:v>
                </c:pt>
                <c:pt idx="2518">
                  <c:v>38.58</c:v>
                </c:pt>
                <c:pt idx="2519">
                  <c:v>38.58</c:v>
                </c:pt>
                <c:pt idx="2520">
                  <c:v>38.58</c:v>
                </c:pt>
                <c:pt idx="2521">
                  <c:v>38.590000000000003</c:v>
                </c:pt>
                <c:pt idx="2522">
                  <c:v>38.590000000000003</c:v>
                </c:pt>
                <c:pt idx="2523">
                  <c:v>38.599999999999994</c:v>
                </c:pt>
                <c:pt idx="2524">
                  <c:v>38.620000000000005</c:v>
                </c:pt>
                <c:pt idx="2525">
                  <c:v>38.64</c:v>
                </c:pt>
                <c:pt idx="2526">
                  <c:v>38.659999999999997</c:v>
                </c:pt>
                <c:pt idx="2527">
                  <c:v>38.680000000000007</c:v>
                </c:pt>
                <c:pt idx="2528">
                  <c:v>38.69</c:v>
                </c:pt>
                <c:pt idx="2529">
                  <c:v>38.709999999999994</c:v>
                </c:pt>
                <c:pt idx="2530">
                  <c:v>38.72</c:v>
                </c:pt>
                <c:pt idx="2531">
                  <c:v>38.730000000000004</c:v>
                </c:pt>
                <c:pt idx="2532">
                  <c:v>38.739999999999995</c:v>
                </c:pt>
                <c:pt idx="2533">
                  <c:v>38.739999999999995</c:v>
                </c:pt>
                <c:pt idx="2534">
                  <c:v>38.739999999999995</c:v>
                </c:pt>
                <c:pt idx="2535">
                  <c:v>38.730000000000004</c:v>
                </c:pt>
                <c:pt idx="2536">
                  <c:v>38.730000000000004</c:v>
                </c:pt>
                <c:pt idx="2537">
                  <c:v>38.72</c:v>
                </c:pt>
                <c:pt idx="2538">
                  <c:v>38.72</c:v>
                </c:pt>
                <c:pt idx="2539">
                  <c:v>38.730000000000004</c:v>
                </c:pt>
                <c:pt idx="2540">
                  <c:v>38.730000000000004</c:v>
                </c:pt>
                <c:pt idx="2541">
                  <c:v>38.730000000000004</c:v>
                </c:pt>
                <c:pt idx="2542">
                  <c:v>38.739999999999995</c:v>
                </c:pt>
                <c:pt idx="2543">
                  <c:v>38.739999999999995</c:v>
                </c:pt>
                <c:pt idx="2544">
                  <c:v>38.75</c:v>
                </c:pt>
                <c:pt idx="2545">
                  <c:v>38.75</c:v>
                </c:pt>
                <c:pt idx="2546">
                  <c:v>38.75</c:v>
                </c:pt>
                <c:pt idx="2547">
                  <c:v>38.760000000000005</c:v>
                </c:pt>
                <c:pt idx="2548">
                  <c:v>38.760000000000005</c:v>
                </c:pt>
                <c:pt idx="2549">
                  <c:v>38.769999999999996</c:v>
                </c:pt>
                <c:pt idx="2550">
                  <c:v>38.769999999999996</c:v>
                </c:pt>
                <c:pt idx="2551">
                  <c:v>38.769999999999996</c:v>
                </c:pt>
                <c:pt idx="2552">
                  <c:v>38.769999999999996</c:v>
                </c:pt>
                <c:pt idx="2553">
                  <c:v>38.769999999999996</c:v>
                </c:pt>
                <c:pt idx="2554">
                  <c:v>38.769999999999996</c:v>
                </c:pt>
                <c:pt idx="2555">
                  <c:v>38.769999999999996</c:v>
                </c:pt>
                <c:pt idx="2556">
                  <c:v>38.760000000000005</c:v>
                </c:pt>
                <c:pt idx="2557">
                  <c:v>38.760000000000005</c:v>
                </c:pt>
                <c:pt idx="2558">
                  <c:v>38.75</c:v>
                </c:pt>
                <c:pt idx="2559">
                  <c:v>38.739999999999995</c:v>
                </c:pt>
                <c:pt idx="2560">
                  <c:v>38.730000000000004</c:v>
                </c:pt>
                <c:pt idx="2561">
                  <c:v>38.72</c:v>
                </c:pt>
                <c:pt idx="2562">
                  <c:v>38.709999999999994</c:v>
                </c:pt>
                <c:pt idx="2563">
                  <c:v>38.700000000000003</c:v>
                </c:pt>
                <c:pt idx="2564">
                  <c:v>38.700000000000003</c:v>
                </c:pt>
                <c:pt idx="2565">
                  <c:v>38.700000000000003</c:v>
                </c:pt>
                <c:pt idx="2566">
                  <c:v>38.700000000000003</c:v>
                </c:pt>
                <c:pt idx="2567">
                  <c:v>38.709999999999994</c:v>
                </c:pt>
                <c:pt idx="2568">
                  <c:v>38.709999999999994</c:v>
                </c:pt>
                <c:pt idx="2569">
                  <c:v>38.709999999999994</c:v>
                </c:pt>
                <c:pt idx="2570">
                  <c:v>38.709999999999994</c:v>
                </c:pt>
                <c:pt idx="2571">
                  <c:v>38.72</c:v>
                </c:pt>
                <c:pt idx="2572">
                  <c:v>38.72</c:v>
                </c:pt>
                <c:pt idx="2573">
                  <c:v>38.72</c:v>
                </c:pt>
                <c:pt idx="2574">
                  <c:v>38.709999999999994</c:v>
                </c:pt>
                <c:pt idx="2575">
                  <c:v>38.709999999999994</c:v>
                </c:pt>
                <c:pt idx="2576">
                  <c:v>38.700000000000003</c:v>
                </c:pt>
                <c:pt idx="2577">
                  <c:v>38.700000000000003</c:v>
                </c:pt>
                <c:pt idx="2578">
                  <c:v>38.69</c:v>
                </c:pt>
                <c:pt idx="2579">
                  <c:v>38.69</c:v>
                </c:pt>
                <c:pt idx="2580">
                  <c:v>38.680000000000007</c:v>
                </c:pt>
                <c:pt idx="2581">
                  <c:v>38.680000000000007</c:v>
                </c:pt>
                <c:pt idx="2582">
                  <c:v>38.67</c:v>
                </c:pt>
                <c:pt idx="2583">
                  <c:v>38.659999999999997</c:v>
                </c:pt>
                <c:pt idx="2584">
                  <c:v>38.650000000000006</c:v>
                </c:pt>
                <c:pt idx="2585">
                  <c:v>38.629999999999995</c:v>
                </c:pt>
                <c:pt idx="2586">
                  <c:v>38.620000000000005</c:v>
                </c:pt>
                <c:pt idx="2587">
                  <c:v>38.61</c:v>
                </c:pt>
                <c:pt idx="2588">
                  <c:v>38.61</c:v>
                </c:pt>
                <c:pt idx="2589">
                  <c:v>38.61</c:v>
                </c:pt>
                <c:pt idx="2590">
                  <c:v>38.599999999999994</c:v>
                </c:pt>
                <c:pt idx="2591">
                  <c:v>38.599999999999994</c:v>
                </c:pt>
                <c:pt idx="2592">
                  <c:v>38.599999999999994</c:v>
                </c:pt>
                <c:pt idx="2593">
                  <c:v>38.599999999999994</c:v>
                </c:pt>
                <c:pt idx="2594">
                  <c:v>38.590000000000003</c:v>
                </c:pt>
                <c:pt idx="2595">
                  <c:v>38.590000000000003</c:v>
                </c:pt>
                <c:pt idx="2596">
                  <c:v>38.58</c:v>
                </c:pt>
                <c:pt idx="2597">
                  <c:v>38.56</c:v>
                </c:pt>
                <c:pt idx="2598">
                  <c:v>38.549999999999997</c:v>
                </c:pt>
                <c:pt idx="2599">
                  <c:v>38.53</c:v>
                </c:pt>
                <c:pt idx="2600">
                  <c:v>38.510000000000005</c:v>
                </c:pt>
                <c:pt idx="2601">
                  <c:v>38.510000000000005</c:v>
                </c:pt>
                <c:pt idx="2602">
                  <c:v>38.510000000000005</c:v>
                </c:pt>
                <c:pt idx="2603">
                  <c:v>38.519999999999996</c:v>
                </c:pt>
                <c:pt idx="2604">
                  <c:v>38.53</c:v>
                </c:pt>
                <c:pt idx="2605">
                  <c:v>38.53</c:v>
                </c:pt>
                <c:pt idx="2606">
                  <c:v>38.53</c:v>
                </c:pt>
                <c:pt idx="2607">
                  <c:v>38.53</c:v>
                </c:pt>
                <c:pt idx="2608">
                  <c:v>38.519999999999996</c:v>
                </c:pt>
                <c:pt idx="2609">
                  <c:v>38.519999999999996</c:v>
                </c:pt>
                <c:pt idx="2610">
                  <c:v>38.510000000000005</c:v>
                </c:pt>
                <c:pt idx="2611">
                  <c:v>38.5</c:v>
                </c:pt>
                <c:pt idx="2612">
                  <c:v>38.489999999999995</c:v>
                </c:pt>
                <c:pt idx="2613">
                  <c:v>38.489999999999995</c:v>
                </c:pt>
                <c:pt idx="2614">
                  <c:v>38.480000000000004</c:v>
                </c:pt>
                <c:pt idx="2615">
                  <c:v>38.47</c:v>
                </c:pt>
                <c:pt idx="2616">
                  <c:v>38.459999999999994</c:v>
                </c:pt>
                <c:pt idx="2617">
                  <c:v>38.450000000000003</c:v>
                </c:pt>
                <c:pt idx="2618">
                  <c:v>38.44</c:v>
                </c:pt>
                <c:pt idx="2619">
                  <c:v>38.430000000000007</c:v>
                </c:pt>
                <c:pt idx="2620">
                  <c:v>38.42</c:v>
                </c:pt>
                <c:pt idx="2621">
                  <c:v>38.409999999999997</c:v>
                </c:pt>
                <c:pt idx="2622">
                  <c:v>38.400000000000006</c:v>
                </c:pt>
                <c:pt idx="2623">
                  <c:v>38.400000000000006</c:v>
                </c:pt>
                <c:pt idx="2624">
                  <c:v>38.39</c:v>
                </c:pt>
                <c:pt idx="2625">
                  <c:v>38.379999999999995</c:v>
                </c:pt>
                <c:pt idx="2626">
                  <c:v>38.370000000000005</c:v>
                </c:pt>
                <c:pt idx="2627">
                  <c:v>38.36</c:v>
                </c:pt>
                <c:pt idx="2628">
                  <c:v>38.340000000000003</c:v>
                </c:pt>
                <c:pt idx="2629">
                  <c:v>38.33</c:v>
                </c:pt>
                <c:pt idx="2630">
                  <c:v>38.31</c:v>
                </c:pt>
                <c:pt idx="2631">
                  <c:v>38.290000000000006</c:v>
                </c:pt>
                <c:pt idx="2632">
                  <c:v>38.28</c:v>
                </c:pt>
                <c:pt idx="2633">
                  <c:v>38.260000000000005</c:v>
                </c:pt>
                <c:pt idx="2634">
                  <c:v>38.260000000000005</c:v>
                </c:pt>
                <c:pt idx="2635">
                  <c:v>38.260000000000005</c:v>
                </c:pt>
                <c:pt idx="2636">
                  <c:v>38.269999999999996</c:v>
                </c:pt>
                <c:pt idx="2637">
                  <c:v>38.28</c:v>
                </c:pt>
                <c:pt idx="2638">
                  <c:v>38.290000000000006</c:v>
                </c:pt>
                <c:pt idx="2639">
                  <c:v>38.290000000000006</c:v>
                </c:pt>
                <c:pt idx="2640">
                  <c:v>38.299999999999997</c:v>
                </c:pt>
                <c:pt idx="2641">
                  <c:v>38.299999999999997</c:v>
                </c:pt>
                <c:pt idx="2642">
                  <c:v>38.299999999999997</c:v>
                </c:pt>
                <c:pt idx="2643">
                  <c:v>38.299999999999997</c:v>
                </c:pt>
                <c:pt idx="2644">
                  <c:v>38.299999999999997</c:v>
                </c:pt>
                <c:pt idx="2645">
                  <c:v>38.299999999999997</c:v>
                </c:pt>
                <c:pt idx="2646">
                  <c:v>38.299999999999997</c:v>
                </c:pt>
                <c:pt idx="2647">
                  <c:v>38.290000000000006</c:v>
                </c:pt>
                <c:pt idx="2648">
                  <c:v>38.28</c:v>
                </c:pt>
                <c:pt idx="2649">
                  <c:v>38.269999999999996</c:v>
                </c:pt>
                <c:pt idx="2650">
                  <c:v>38.260000000000005</c:v>
                </c:pt>
                <c:pt idx="2651">
                  <c:v>38.25</c:v>
                </c:pt>
                <c:pt idx="2652">
                  <c:v>38.239999999999995</c:v>
                </c:pt>
                <c:pt idx="2653">
                  <c:v>38.22</c:v>
                </c:pt>
                <c:pt idx="2654">
                  <c:v>38.19</c:v>
                </c:pt>
                <c:pt idx="2655">
                  <c:v>38.159999999999997</c:v>
                </c:pt>
                <c:pt idx="2656">
                  <c:v>38.120000000000005</c:v>
                </c:pt>
                <c:pt idx="2657">
                  <c:v>38.090000000000003</c:v>
                </c:pt>
                <c:pt idx="2658">
                  <c:v>38.06</c:v>
                </c:pt>
                <c:pt idx="2659">
                  <c:v>38.03</c:v>
                </c:pt>
                <c:pt idx="2660">
                  <c:v>38</c:v>
                </c:pt>
                <c:pt idx="2661">
                  <c:v>37.97</c:v>
                </c:pt>
                <c:pt idx="2662">
                  <c:v>37.94</c:v>
                </c:pt>
                <c:pt idx="2663">
                  <c:v>37.909999999999997</c:v>
                </c:pt>
                <c:pt idx="2664">
                  <c:v>37.870000000000005</c:v>
                </c:pt>
                <c:pt idx="2665">
                  <c:v>37.840000000000003</c:v>
                </c:pt>
                <c:pt idx="2666">
                  <c:v>37.83</c:v>
                </c:pt>
                <c:pt idx="2667">
                  <c:v>37.819999999999993</c:v>
                </c:pt>
                <c:pt idx="2668">
                  <c:v>37.819999999999993</c:v>
                </c:pt>
                <c:pt idx="2669">
                  <c:v>37.81</c:v>
                </c:pt>
                <c:pt idx="2670">
                  <c:v>37.81</c:v>
                </c:pt>
                <c:pt idx="2671">
                  <c:v>37.81</c:v>
                </c:pt>
                <c:pt idx="2672">
                  <c:v>37.81</c:v>
                </c:pt>
                <c:pt idx="2673">
                  <c:v>37.81</c:v>
                </c:pt>
                <c:pt idx="2674">
                  <c:v>37.81</c:v>
                </c:pt>
                <c:pt idx="2675">
                  <c:v>37.81</c:v>
                </c:pt>
                <c:pt idx="2676">
                  <c:v>37.81</c:v>
                </c:pt>
                <c:pt idx="2677">
                  <c:v>37.81</c:v>
                </c:pt>
                <c:pt idx="2678">
                  <c:v>37.81</c:v>
                </c:pt>
                <c:pt idx="2679">
                  <c:v>37.799999999999997</c:v>
                </c:pt>
                <c:pt idx="2680">
                  <c:v>37.78</c:v>
                </c:pt>
                <c:pt idx="2681">
                  <c:v>37.760000000000005</c:v>
                </c:pt>
                <c:pt idx="2682">
                  <c:v>37.739999999999995</c:v>
                </c:pt>
                <c:pt idx="2683">
                  <c:v>37.709999999999994</c:v>
                </c:pt>
                <c:pt idx="2684">
                  <c:v>37.680000000000007</c:v>
                </c:pt>
                <c:pt idx="2685">
                  <c:v>37.650000000000006</c:v>
                </c:pt>
                <c:pt idx="2686">
                  <c:v>37.599999999999994</c:v>
                </c:pt>
                <c:pt idx="2687">
                  <c:v>37.540000000000006</c:v>
                </c:pt>
                <c:pt idx="2688">
                  <c:v>37.47</c:v>
                </c:pt>
                <c:pt idx="2689">
                  <c:v>37.39</c:v>
                </c:pt>
                <c:pt idx="2690">
                  <c:v>37.319999999999993</c:v>
                </c:pt>
                <c:pt idx="2691">
                  <c:v>37.260000000000005</c:v>
                </c:pt>
                <c:pt idx="2692">
                  <c:v>37.200000000000003</c:v>
                </c:pt>
                <c:pt idx="2693">
                  <c:v>37.150000000000006</c:v>
                </c:pt>
                <c:pt idx="2694">
                  <c:v>37.090000000000003</c:v>
                </c:pt>
                <c:pt idx="2695">
                  <c:v>37.019999999999996</c:v>
                </c:pt>
                <c:pt idx="2696">
                  <c:v>36.930000000000007</c:v>
                </c:pt>
                <c:pt idx="2697">
                  <c:v>36.819999999999993</c:v>
                </c:pt>
                <c:pt idx="2698">
                  <c:v>36.700000000000003</c:v>
                </c:pt>
                <c:pt idx="2699">
                  <c:v>36.58</c:v>
                </c:pt>
                <c:pt idx="2700">
                  <c:v>36.480000000000004</c:v>
                </c:pt>
                <c:pt idx="2701">
                  <c:v>36.379999999999995</c:v>
                </c:pt>
                <c:pt idx="2702">
                  <c:v>36.28</c:v>
                </c:pt>
                <c:pt idx="2703">
                  <c:v>36.19</c:v>
                </c:pt>
                <c:pt idx="2704">
                  <c:v>36.090000000000003</c:v>
                </c:pt>
                <c:pt idx="2705">
                  <c:v>35.980000000000004</c:v>
                </c:pt>
                <c:pt idx="2706">
                  <c:v>35.86</c:v>
                </c:pt>
                <c:pt idx="2707">
                  <c:v>35.72</c:v>
                </c:pt>
                <c:pt idx="2708">
                  <c:v>35.58</c:v>
                </c:pt>
                <c:pt idx="2709">
                  <c:v>35.42</c:v>
                </c:pt>
                <c:pt idx="2710">
                  <c:v>35.25</c:v>
                </c:pt>
                <c:pt idx="2711">
                  <c:v>35.08</c:v>
                </c:pt>
                <c:pt idx="2712">
                  <c:v>34.89</c:v>
                </c:pt>
                <c:pt idx="2713">
                  <c:v>34.709999999999994</c:v>
                </c:pt>
                <c:pt idx="2714">
                  <c:v>34.53</c:v>
                </c:pt>
                <c:pt idx="2715">
                  <c:v>34.340000000000003</c:v>
                </c:pt>
                <c:pt idx="2716">
                  <c:v>34.150000000000006</c:v>
                </c:pt>
                <c:pt idx="2717">
                  <c:v>33.950000000000003</c:v>
                </c:pt>
                <c:pt idx="2718">
                  <c:v>33.730000000000004</c:v>
                </c:pt>
                <c:pt idx="2719">
                  <c:v>33.5</c:v>
                </c:pt>
                <c:pt idx="2720">
                  <c:v>33.239999999999995</c:v>
                </c:pt>
                <c:pt idx="2721">
                  <c:v>32.959999999999994</c:v>
                </c:pt>
                <c:pt idx="2722">
                  <c:v>32.67</c:v>
                </c:pt>
                <c:pt idx="2723">
                  <c:v>32.340000000000003</c:v>
                </c:pt>
                <c:pt idx="2724">
                  <c:v>31.980000000000004</c:v>
                </c:pt>
                <c:pt idx="2725">
                  <c:v>31.58</c:v>
                </c:pt>
                <c:pt idx="2726">
                  <c:v>31.120000000000005</c:v>
                </c:pt>
                <c:pt idx="2727">
                  <c:v>30.599999999999994</c:v>
                </c:pt>
                <c:pt idx="2728">
                  <c:v>30.010000000000005</c:v>
                </c:pt>
                <c:pt idx="2729">
                  <c:v>29.340000000000003</c:v>
                </c:pt>
                <c:pt idx="2730">
                  <c:v>28.58</c:v>
                </c:pt>
                <c:pt idx="2731">
                  <c:v>27.709999999999994</c:v>
                </c:pt>
                <c:pt idx="2732">
                  <c:v>26.709999999999994</c:v>
                </c:pt>
                <c:pt idx="2733">
                  <c:v>25.549999999999997</c:v>
                </c:pt>
                <c:pt idx="2734">
                  <c:v>24.25</c:v>
                </c:pt>
                <c:pt idx="2735">
                  <c:v>22.840000000000003</c:v>
                </c:pt>
                <c:pt idx="2736">
                  <c:v>21.400000000000006</c:v>
                </c:pt>
                <c:pt idx="2737">
                  <c:v>20</c:v>
                </c:pt>
                <c:pt idx="2738">
                  <c:v>18.689999999999998</c:v>
                </c:pt>
                <c:pt idx="2739">
                  <c:v>17.5</c:v>
                </c:pt>
                <c:pt idx="2740">
                  <c:v>16.409999999999997</c:v>
                </c:pt>
                <c:pt idx="2741">
                  <c:v>15.400000000000006</c:v>
                </c:pt>
                <c:pt idx="2742">
                  <c:v>14.469999999999999</c:v>
                </c:pt>
                <c:pt idx="2743">
                  <c:v>13.61</c:v>
                </c:pt>
                <c:pt idx="2744">
                  <c:v>12.829999999999998</c:v>
                </c:pt>
                <c:pt idx="2745">
                  <c:v>12.159999999999997</c:v>
                </c:pt>
                <c:pt idx="2746">
                  <c:v>11.650000000000006</c:v>
                </c:pt>
                <c:pt idx="2747">
                  <c:v>11.319999999999993</c:v>
                </c:pt>
                <c:pt idx="2748">
                  <c:v>11.189999999999998</c:v>
                </c:pt>
                <c:pt idx="2749">
                  <c:v>11.260000000000005</c:v>
                </c:pt>
                <c:pt idx="2750">
                  <c:v>11.510000000000005</c:v>
                </c:pt>
                <c:pt idx="2751">
                  <c:v>11.909999999999997</c:v>
                </c:pt>
                <c:pt idx="2752">
                  <c:v>12.430000000000007</c:v>
                </c:pt>
                <c:pt idx="2753">
                  <c:v>13.060000000000002</c:v>
                </c:pt>
                <c:pt idx="2754">
                  <c:v>13.790000000000006</c:v>
                </c:pt>
                <c:pt idx="2755">
                  <c:v>14.620000000000005</c:v>
                </c:pt>
                <c:pt idx="2756">
                  <c:v>15.540000000000006</c:v>
                </c:pt>
                <c:pt idx="2757">
                  <c:v>16.540000000000006</c:v>
                </c:pt>
                <c:pt idx="2758">
                  <c:v>17.61</c:v>
                </c:pt>
                <c:pt idx="2759">
                  <c:v>18.700000000000003</c:v>
                </c:pt>
                <c:pt idx="2760">
                  <c:v>19.799999999999997</c:v>
                </c:pt>
                <c:pt idx="2761">
                  <c:v>20.86</c:v>
                </c:pt>
                <c:pt idx="2762">
                  <c:v>21.879999999999995</c:v>
                </c:pt>
                <c:pt idx="2763">
                  <c:v>22.870000000000005</c:v>
                </c:pt>
                <c:pt idx="2764">
                  <c:v>23.849999999999994</c:v>
                </c:pt>
                <c:pt idx="2765">
                  <c:v>24.86</c:v>
                </c:pt>
                <c:pt idx="2766">
                  <c:v>25.92</c:v>
                </c:pt>
                <c:pt idx="2767">
                  <c:v>27.049999999999997</c:v>
                </c:pt>
                <c:pt idx="2768">
                  <c:v>28.200000000000003</c:v>
                </c:pt>
                <c:pt idx="2769">
                  <c:v>29.310000000000002</c:v>
                </c:pt>
                <c:pt idx="2770">
                  <c:v>30.28</c:v>
                </c:pt>
                <c:pt idx="2771">
                  <c:v>31.069999999999993</c:v>
                </c:pt>
                <c:pt idx="2772">
                  <c:v>31.700000000000003</c:v>
                </c:pt>
                <c:pt idx="2773">
                  <c:v>32.200000000000003</c:v>
                </c:pt>
                <c:pt idx="2774">
                  <c:v>32.61</c:v>
                </c:pt>
                <c:pt idx="2775">
                  <c:v>32.97</c:v>
                </c:pt>
                <c:pt idx="2776">
                  <c:v>33.299999999999997</c:v>
                </c:pt>
                <c:pt idx="2777">
                  <c:v>33.620000000000005</c:v>
                </c:pt>
                <c:pt idx="2778">
                  <c:v>33.909999999999997</c:v>
                </c:pt>
                <c:pt idx="2779">
                  <c:v>34.19</c:v>
                </c:pt>
                <c:pt idx="2780">
                  <c:v>34.44</c:v>
                </c:pt>
                <c:pt idx="2781">
                  <c:v>34.650000000000006</c:v>
                </c:pt>
                <c:pt idx="2782">
                  <c:v>34.840000000000003</c:v>
                </c:pt>
                <c:pt idx="2783">
                  <c:v>35.010000000000005</c:v>
                </c:pt>
                <c:pt idx="2784">
                  <c:v>35.150000000000006</c:v>
                </c:pt>
                <c:pt idx="2785">
                  <c:v>35.28</c:v>
                </c:pt>
                <c:pt idx="2786">
                  <c:v>35.379999999999995</c:v>
                </c:pt>
                <c:pt idx="2787">
                  <c:v>35.480000000000004</c:v>
                </c:pt>
                <c:pt idx="2788">
                  <c:v>35.569999999999993</c:v>
                </c:pt>
                <c:pt idx="2789">
                  <c:v>35.650000000000006</c:v>
                </c:pt>
                <c:pt idx="2790">
                  <c:v>35.739999999999995</c:v>
                </c:pt>
                <c:pt idx="2791">
                  <c:v>35.83</c:v>
                </c:pt>
                <c:pt idx="2792">
                  <c:v>35.92</c:v>
                </c:pt>
                <c:pt idx="2793">
                  <c:v>36.010000000000005</c:v>
                </c:pt>
                <c:pt idx="2794">
                  <c:v>36.090000000000003</c:v>
                </c:pt>
                <c:pt idx="2795">
                  <c:v>36.17</c:v>
                </c:pt>
                <c:pt idx="2796">
                  <c:v>36.25</c:v>
                </c:pt>
                <c:pt idx="2797">
                  <c:v>36.33</c:v>
                </c:pt>
                <c:pt idx="2798">
                  <c:v>36.42</c:v>
                </c:pt>
                <c:pt idx="2799">
                  <c:v>36.510000000000005</c:v>
                </c:pt>
                <c:pt idx="2800">
                  <c:v>36.61</c:v>
                </c:pt>
                <c:pt idx="2801">
                  <c:v>36.709999999999994</c:v>
                </c:pt>
                <c:pt idx="2802">
                  <c:v>36.81</c:v>
                </c:pt>
                <c:pt idx="2803">
                  <c:v>36.909999999999997</c:v>
                </c:pt>
                <c:pt idx="2804">
                  <c:v>37.010000000000005</c:v>
                </c:pt>
                <c:pt idx="2805">
                  <c:v>37.11</c:v>
                </c:pt>
                <c:pt idx="2806">
                  <c:v>37.22</c:v>
                </c:pt>
                <c:pt idx="2807">
                  <c:v>37.319999999999993</c:v>
                </c:pt>
                <c:pt idx="2808">
                  <c:v>37.42</c:v>
                </c:pt>
                <c:pt idx="2809">
                  <c:v>37.510000000000005</c:v>
                </c:pt>
                <c:pt idx="2810">
                  <c:v>37.58</c:v>
                </c:pt>
                <c:pt idx="2811">
                  <c:v>37.650000000000006</c:v>
                </c:pt>
                <c:pt idx="2812">
                  <c:v>37.72</c:v>
                </c:pt>
                <c:pt idx="2813">
                  <c:v>37.78</c:v>
                </c:pt>
                <c:pt idx="2814">
                  <c:v>37.849999999999994</c:v>
                </c:pt>
                <c:pt idx="2815">
                  <c:v>37.92</c:v>
                </c:pt>
                <c:pt idx="2816">
                  <c:v>37.989999999999995</c:v>
                </c:pt>
                <c:pt idx="2817">
                  <c:v>38.049999999999997</c:v>
                </c:pt>
                <c:pt idx="2818">
                  <c:v>38.11</c:v>
                </c:pt>
                <c:pt idx="2819">
                  <c:v>38.159999999999997</c:v>
                </c:pt>
                <c:pt idx="2820">
                  <c:v>38.200000000000003</c:v>
                </c:pt>
                <c:pt idx="2821">
                  <c:v>38.239999999999995</c:v>
                </c:pt>
                <c:pt idx="2822">
                  <c:v>38.28</c:v>
                </c:pt>
                <c:pt idx="2823">
                  <c:v>38.319999999999993</c:v>
                </c:pt>
                <c:pt idx="2824">
                  <c:v>38.36</c:v>
                </c:pt>
                <c:pt idx="2825">
                  <c:v>38.400000000000006</c:v>
                </c:pt>
                <c:pt idx="2826">
                  <c:v>38.44</c:v>
                </c:pt>
                <c:pt idx="2827">
                  <c:v>38.480000000000004</c:v>
                </c:pt>
                <c:pt idx="2828">
                  <c:v>38.510000000000005</c:v>
                </c:pt>
                <c:pt idx="2829">
                  <c:v>38.540000000000006</c:v>
                </c:pt>
                <c:pt idx="2830">
                  <c:v>38.569999999999993</c:v>
                </c:pt>
                <c:pt idx="2831">
                  <c:v>38.599999999999994</c:v>
                </c:pt>
                <c:pt idx="2832">
                  <c:v>38.629999999999995</c:v>
                </c:pt>
                <c:pt idx="2833">
                  <c:v>38.659999999999997</c:v>
                </c:pt>
                <c:pt idx="2834">
                  <c:v>38.680000000000007</c:v>
                </c:pt>
                <c:pt idx="2835">
                  <c:v>38.700000000000003</c:v>
                </c:pt>
                <c:pt idx="2836">
                  <c:v>38.72</c:v>
                </c:pt>
                <c:pt idx="2837">
                  <c:v>38.739999999999995</c:v>
                </c:pt>
                <c:pt idx="2838">
                  <c:v>38.75</c:v>
                </c:pt>
                <c:pt idx="2839">
                  <c:v>38.769999999999996</c:v>
                </c:pt>
                <c:pt idx="2840">
                  <c:v>38.790000000000006</c:v>
                </c:pt>
                <c:pt idx="2841">
                  <c:v>38.81</c:v>
                </c:pt>
                <c:pt idx="2842">
                  <c:v>38.83</c:v>
                </c:pt>
                <c:pt idx="2843">
                  <c:v>38.840000000000003</c:v>
                </c:pt>
                <c:pt idx="2844">
                  <c:v>38.840000000000003</c:v>
                </c:pt>
                <c:pt idx="2845">
                  <c:v>38.849999999999994</c:v>
                </c:pt>
                <c:pt idx="2846">
                  <c:v>38.86</c:v>
                </c:pt>
                <c:pt idx="2847">
                  <c:v>38.870000000000005</c:v>
                </c:pt>
                <c:pt idx="2848">
                  <c:v>38.89</c:v>
                </c:pt>
                <c:pt idx="2849">
                  <c:v>38.909999999999997</c:v>
                </c:pt>
                <c:pt idx="2850">
                  <c:v>38.930000000000007</c:v>
                </c:pt>
                <c:pt idx="2851">
                  <c:v>38.94</c:v>
                </c:pt>
                <c:pt idx="2852">
                  <c:v>38.950000000000003</c:v>
                </c:pt>
                <c:pt idx="2853">
                  <c:v>38.959999999999994</c:v>
                </c:pt>
                <c:pt idx="2854">
                  <c:v>38.97</c:v>
                </c:pt>
                <c:pt idx="2855">
                  <c:v>38.989999999999995</c:v>
                </c:pt>
                <c:pt idx="2856">
                  <c:v>39</c:v>
                </c:pt>
                <c:pt idx="2857">
                  <c:v>39.019999999999996</c:v>
                </c:pt>
                <c:pt idx="2858">
                  <c:v>39.03</c:v>
                </c:pt>
                <c:pt idx="2859">
                  <c:v>39.040000000000006</c:v>
                </c:pt>
                <c:pt idx="2860">
                  <c:v>39.040000000000006</c:v>
                </c:pt>
                <c:pt idx="2861">
                  <c:v>39.049999999999997</c:v>
                </c:pt>
                <c:pt idx="2862">
                  <c:v>39.049999999999997</c:v>
                </c:pt>
                <c:pt idx="2863">
                  <c:v>39.06</c:v>
                </c:pt>
                <c:pt idx="2864">
                  <c:v>39.069999999999993</c:v>
                </c:pt>
                <c:pt idx="2865">
                  <c:v>39.069999999999993</c:v>
                </c:pt>
                <c:pt idx="2866">
                  <c:v>39.08</c:v>
                </c:pt>
                <c:pt idx="2867">
                  <c:v>39.090000000000003</c:v>
                </c:pt>
                <c:pt idx="2868">
                  <c:v>39.090000000000003</c:v>
                </c:pt>
                <c:pt idx="2869">
                  <c:v>39.090000000000003</c:v>
                </c:pt>
                <c:pt idx="2870">
                  <c:v>39.099999999999994</c:v>
                </c:pt>
                <c:pt idx="2871">
                  <c:v>39.11</c:v>
                </c:pt>
                <c:pt idx="2872">
                  <c:v>39.120000000000005</c:v>
                </c:pt>
                <c:pt idx="2873">
                  <c:v>39.14</c:v>
                </c:pt>
                <c:pt idx="2874">
                  <c:v>39.150000000000006</c:v>
                </c:pt>
                <c:pt idx="2875">
                  <c:v>39.159999999999997</c:v>
                </c:pt>
                <c:pt idx="2876">
                  <c:v>39.17</c:v>
                </c:pt>
                <c:pt idx="2877">
                  <c:v>39.180000000000007</c:v>
                </c:pt>
                <c:pt idx="2878">
                  <c:v>39.19</c:v>
                </c:pt>
                <c:pt idx="2879">
                  <c:v>39.200000000000003</c:v>
                </c:pt>
                <c:pt idx="2880">
                  <c:v>39.209999999999994</c:v>
                </c:pt>
                <c:pt idx="2881">
                  <c:v>39.209999999999994</c:v>
                </c:pt>
                <c:pt idx="2882">
                  <c:v>39.22</c:v>
                </c:pt>
                <c:pt idx="2883">
                  <c:v>39.22</c:v>
                </c:pt>
                <c:pt idx="2884">
                  <c:v>39.209999999999994</c:v>
                </c:pt>
                <c:pt idx="2885">
                  <c:v>39.209999999999994</c:v>
                </c:pt>
                <c:pt idx="2886">
                  <c:v>39.22</c:v>
                </c:pt>
                <c:pt idx="2887">
                  <c:v>39.22</c:v>
                </c:pt>
                <c:pt idx="2888">
                  <c:v>39.230000000000004</c:v>
                </c:pt>
                <c:pt idx="2889">
                  <c:v>39.25</c:v>
                </c:pt>
                <c:pt idx="2890">
                  <c:v>39.260000000000005</c:v>
                </c:pt>
                <c:pt idx="2891">
                  <c:v>39.269999999999996</c:v>
                </c:pt>
                <c:pt idx="2892">
                  <c:v>39.269999999999996</c:v>
                </c:pt>
                <c:pt idx="2893">
                  <c:v>39.28</c:v>
                </c:pt>
                <c:pt idx="2894">
                  <c:v>39.28</c:v>
                </c:pt>
                <c:pt idx="2895">
                  <c:v>39.290000000000006</c:v>
                </c:pt>
                <c:pt idx="2896">
                  <c:v>39.290000000000006</c:v>
                </c:pt>
                <c:pt idx="2897">
                  <c:v>39.299999999999997</c:v>
                </c:pt>
                <c:pt idx="2898">
                  <c:v>39.31</c:v>
                </c:pt>
                <c:pt idx="2899">
                  <c:v>39.31</c:v>
                </c:pt>
                <c:pt idx="2900">
                  <c:v>39.31</c:v>
                </c:pt>
                <c:pt idx="2901">
                  <c:v>39.31</c:v>
                </c:pt>
                <c:pt idx="2902">
                  <c:v>39.31</c:v>
                </c:pt>
                <c:pt idx="2903">
                  <c:v>39.31</c:v>
                </c:pt>
                <c:pt idx="2904">
                  <c:v>39.319999999999993</c:v>
                </c:pt>
                <c:pt idx="2905">
                  <c:v>39.319999999999993</c:v>
                </c:pt>
                <c:pt idx="2906">
                  <c:v>39.33</c:v>
                </c:pt>
                <c:pt idx="2907">
                  <c:v>39.340000000000003</c:v>
                </c:pt>
                <c:pt idx="2908">
                  <c:v>39.340000000000003</c:v>
                </c:pt>
                <c:pt idx="2909">
                  <c:v>39.340000000000003</c:v>
                </c:pt>
                <c:pt idx="2910">
                  <c:v>39.349999999999994</c:v>
                </c:pt>
                <c:pt idx="2911">
                  <c:v>39.36</c:v>
                </c:pt>
                <c:pt idx="2912">
                  <c:v>39.370000000000005</c:v>
                </c:pt>
                <c:pt idx="2913">
                  <c:v>39.379999999999995</c:v>
                </c:pt>
                <c:pt idx="2914">
                  <c:v>39.379999999999995</c:v>
                </c:pt>
                <c:pt idx="2915">
                  <c:v>39.39</c:v>
                </c:pt>
                <c:pt idx="2916">
                  <c:v>39.39</c:v>
                </c:pt>
                <c:pt idx="2917">
                  <c:v>39.39</c:v>
                </c:pt>
                <c:pt idx="2918">
                  <c:v>39.39</c:v>
                </c:pt>
                <c:pt idx="2919">
                  <c:v>39.39</c:v>
                </c:pt>
                <c:pt idx="2920">
                  <c:v>39.400000000000006</c:v>
                </c:pt>
                <c:pt idx="2921">
                  <c:v>39.400000000000006</c:v>
                </c:pt>
                <c:pt idx="2922">
                  <c:v>39.409999999999997</c:v>
                </c:pt>
                <c:pt idx="2923">
                  <c:v>39.409999999999997</c:v>
                </c:pt>
                <c:pt idx="2924">
                  <c:v>39.409999999999997</c:v>
                </c:pt>
                <c:pt idx="2925">
                  <c:v>39.409999999999997</c:v>
                </c:pt>
                <c:pt idx="2926">
                  <c:v>39.409999999999997</c:v>
                </c:pt>
                <c:pt idx="2927">
                  <c:v>39.409999999999997</c:v>
                </c:pt>
                <c:pt idx="2928">
                  <c:v>39.409999999999997</c:v>
                </c:pt>
                <c:pt idx="2929">
                  <c:v>39.42</c:v>
                </c:pt>
                <c:pt idx="2930">
                  <c:v>39.42</c:v>
                </c:pt>
                <c:pt idx="2931">
                  <c:v>39.42</c:v>
                </c:pt>
                <c:pt idx="2932">
                  <c:v>39.42</c:v>
                </c:pt>
                <c:pt idx="2933">
                  <c:v>39.42</c:v>
                </c:pt>
                <c:pt idx="2934">
                  <c:v>39.42</c:v>
                </c:pt>
                <c:pt idx="2935">
                  <c:v>39.42</c:v>
                </c:pt>
                <c:pt idx="2936">
                  <c:v>39.42</c:v>
                </c:pt>
                <c:pt idx="2937">
                  <c:v>39.42</c:v>
                </c:pt>
                <c:pt idx="2938">
                  <c:v>39.42</c:v>
                </c:pt>
                <c:pt idx="2939">
                  <c:v>39.42</c:v>
                </c:pt>
                <c:pt idx="2940">
                  <c:v>39.42</c:v>
                </c:pt>
                <c:pt idx="2941">
                  <c:v>39.42</c:v>
                </c:pt>
                <c:pt idx="2942">
                  <c:v>39.42</c:v>
                </c:pt>
                <c:pt idx="2943">
                  <c:v>39.42</c:v>
                </c:pt>
                <c:pt idx="2944">
                  <c:v>39.42</c:v>
                </c:pt>
                <c:pt idx="2945">
                  <c:v>39.430000000000007</c:v>
                </c:pt>
                <c:pt idx="2946">
                  <c:v>39.42</c:v>
                </c:pt>
                <c:pt idx="2947">
                  <c:v>39.42</c:v>
                </c:pt>
                <c:pt idx="2948">
                  <c:v>39.409999999999997</c:v>
                </c:pt>
                <c:pt idx="2949">
                  <c:v>39.400000000000006</c:v>
                </c:pt>
                <c:pt idx="2950">
                  <c:v>39.39</c:v>
                </c:pt>
                <c:pt idx="2951">
                  <c:v>39.379999999999995</c:v>
                </c:pt>
                <c:pt idx="2952">
                  <c:v>39.379999999999995</c:v>
                </c:pt>
                <c:pt idx="2953">
                  <c:v>39.39</c:v>
                </c:pt>
                <c:pt idx="2954">
                  <c:v>39.39</c:v>
                </c:pt>
                <c:pt idx="2955">
                  <c:v>39.39</c:v>
                </c:pt>
                <c:pt idx="2956">
                  <c:v>39.39</c:v>
                </c:pt>
                <c:pt idx="2957">
                  <c:v>39.400000000000006</c:v>
                </c:pt>
                <c:pt idx="2958">
                  <c:v>39.400000000000006</c:v>
                </c:pt>
                <c:pt idx="2959">
                  <c:v>39.409999999999997</c:v>
                </c:pt>
                <c:pt idx="2960">
                  <c:v>39.42</c:v>
                </c:pt>
                <c:pt idx="2961">
                  <c:v>39.430000000000007</c:v>
                </c:pt>
                <c:pt idx="2962">
                  <c:v>39.44</c:v>
                </c:pt>
                <c:pt idx="2963">
                  <c:v>39.450000000000003</c:v>
                </c:pt>
                <c:pt idx="2964">
                  <c:v>39.459999999999994</c:v>
                </c:pt>
                <c:pt idx="2965">
                  <c:v>39.47</c:v>
                </c:pt>
                <c:pt idx="2966">
                  <c:v>39.480000000000004</c:v>
                </c:pt>
                <c:pt idx="2967">
                  <c:v>39.489999999999995</c:v>
                </c:pt>
                <c:pt idx="2968">
                  <c:v>39.510000000000005</c:v>
                </c:pt>
                <c:pt idx="2969">
                  <c:v>39.519999999999996</c:v>
                </c:pt>
                <c:pt idx="2970">
                  <c:v>39.519999999999996</c:v>
                </c:pt>
                <c:pt idx="2971">
                  <c:v>39.53</c:v>
                </c:pt>
                <c:pt idx="2972">
                  <c:v>39.53</c:v>
                </c:pt>
                <c:pt idx="2973">
                  <c:v>39.53</c:v>
                </c:pt>
                <c:pt idx="2974">
                  <c:v>39.53</c:v>
                </c:pt>
                <c:pt idx="2975">
                  <c:v>39.540000000000006</c:v>
                </c:pt>
                <c:pt idx="2976">
                  <c:v>39.540000000000006</c:v>
                </c:pt>
                <c:pt idx="2977">
                  <c:v>39.549999999999997</c:v>
                </c:pt>
                <c:pt idx="2978">
                  <c:v>39.56</c:v>
                </c:pt>
                <c:pt idx="2979">
                  <c:v>39.569999999999993</c:v>
                </c:pt>
                <c:pt idx="2980">
                  <c:v>39.58</c:v>
                </c:pt>
                <c:pt idx="2981">
                  <c:v>39.58</c:v>
                </c:pt>
                <c:pt idx="2982">
                  <c:v>39.58</c:v>
                </c:pt>
                <c:pt idx="2983">
                  <c:v>39.58</c:v>
                </c:pt>
                <c:pt idx="2984">
                  <c:v>39.58</c:v>
                </c:pt>
                <c:pt idx="2985">
                  <c:v>39.58</c:v>
                </c:pt>
                <c:pt idx="2986">
                  <c:v>39.569999999999993</c:v>
                </c:pt>
                <c:pt idx="2987">
                  <c:v>39.56</c:v>
                </c:pt>
                <c:pt idx="2988">
                  <c:v>39.56</c:v>
                </c:pt>
                <c:pt idx="2989">
                  <c:v>39.549999999999997</c:v>
                </c:pt>
                <c:pt idx="2990">
                  <c:v>39.540000000000006</c:v>
                </c:pt>
                <c:pt idx="2991">
                  <c:v>39.549999999999997</c:v>
                </c:pt>
                <c:pt idx="2992">
                  <c:v>39.549999999999997</c:v>
                </c:pt>
                <c:pt idx="2993">
                  <c:v>39.56</c:v>
                </c:pt>
                <c:pt idx="2994">
                  <c:v>39.569999999999993</c:v>
                </c:pt>
                <c:pt idx="2995">
                  <c:v>39.569999999999993</c:v>
                </c:pt>
                <c:pt idx="2996">
                  <c:v>39.58</c:v>
                </c:pt>
                <c:pt idx="2997">
                  <c:v>39.58</c:v>
                </c:pt>
                <c:pt idx="2998">
                  <c:v>39.569999999999993</c:v>
                </c:pt>
                <c:pt idx="2999">
                  <c:v>39.58</c:v>
                </c:pt>
                <c:pt idx="3000">
                  <c:v>39.58</c:v>
                </c:pt>
                <c:pt idx="3001">
                  <c:v>39.58</c:v>
                </c:pt>
                <c:pt idx="3002">
                  <c:v>39.58</c:v>
                </c:pt>
                <c:pt idx="3003">
                  <c:v>39.58</c:v>
                </c:pt>
                <c:pt idx="3004">
                  <c:v>39.58</c:v>
                </c:pt>
                <c:pt idx="3005">
                  <c:v>39.58</c:v>
                </c:pt>
                <c:pt idx="3006">
                  <c:v>39.590000000000003</c:v>
                </c:pt>
                <c:pt idx="3007">
                  <c:v>39.590000000000003</c:v>
                </c:pt>
                <c:pt idx="3008">
                  <c:v>39.599999999999994</c:v>
                </c:pt>
                <c:pt idx="3009">
                  <c:v>39.61</c:v>
                </c:pt>
                <c:pt idx="3010">
                  <c:v>39.61</c:v>
                </c:pt>
                <c:pt idx="3011">
                  <c:v>39.620000000000005</c:v>
                </c:pt>
                <c:pt idx="3012">
                  <c:v>39.620000000000005</c:v>
                </c:pt>
                <c:pt idx="3013">
                  <c:v>39.620000000000005</c:v>
                </c:pt>
                <c:pt idx="3014">
                  <c:v>39.620000000000005</c:v>
                </c:pt>
                <c:pt idx="3015">
                  <c:v>39.629999999999995</c:v>
                </c:pt>
                <c:pt idx="3016">
                  <c:v>39.64</c:v>
                </c:pt>
                <c:pt idx="3017">
                  <c:v>39.64</c:v>
                </c:pt>
                <c:pt idx="3018">
                  <c:v>39.650000000000006</c:v>
                </c:pt>
                <c:pt idx="3019">
                  <c:v>39.650000000000006</c:v>
                </c:pt>
                <c:pt idx="3020">
                  <c:v>39.650000000000006</c:v>
                </c:pt>
                <c:pt idx="3021">
                  <c:v>39.64</c:v>
                </c:pt>
                <c:pt idx="3022">
                  <c:v>39.64</c:v>
                </c:pt>
                <c:pt idx="3023">
                  <c:v>39.64</c:v>
                </c:pt>
                <c:pt idx="3024">
                  <c:v>39.64</c:v>
                </c:pt>
                <c:pt idx="3025">
                  <c:v>39.64</c:v>
                </c:pt>
                <c:pt idx="3026">
                  <c:v>39.64</c:v>
                </c:pt>
                <c:pt idx="3027">
                  <c:v>39.64</c:v>
                </c:pt>
                <c:pt idx="3028">
                  <c:v>39.64</c:v>
                </c:pt>
                <c:pt idx="3029">
                  <c:v>39.64</c:v>
                </c:pt>
                <c:pt idx="3030">
                  <c:v>39.64</c:v>
                </c:pt>
                <c:pt idx="3031">
                  <c:v>39.64</c:v>
                </c:pt>
                <c:pt idx="3032">
                  <c:v>39.650000000000006</c:v>
                </c:pt>
                <c:pt idx="3033">
                  <c:v>39.650000000000006</c:v>
                </c:pt>
                <c:pt idx="3034">
                  <c:v>39.659999999999997</c:v>
                </c:pt>
                <c:pt idx="3035">
                  <c:v>39.659999999999997</c:v>
                </c:pt>
                <c:pt idx="3036">
                  <c:v>39.659999999999997</c:v>
                </c:pt>
                <c:pt idx="3037">
                  <c:v>39.659999999999997</c:v>
                </c:pt>
                <c:pt idx="3038">
                  <c:v>39.659999999999997</c:v>
                </c:pt>
                <c:pt idx="3039">
                  <c:v>39.659999999999997</c:v>
                </c:pt>
                <c:pt idx="3040">
                  <c:v>39.67</c:v>
                </c:pt>
                <c:pt idx="3041">
                  <c:v>39.67</c:v>
                </c:pt>
                <c:pt idx="3042">
                  <c:v>39.659999999999997</c:v>
                </c:pt>
                <c:pt idx="3043">
                  <c:v>39.659999999999997</c:v>
                </c:pt>
                <c:pt idx="3044">
                  <c:v>39.650000000000006</c:v>
                </c:pt>
                <c:pt idx="3045">
                  <c:v>39.64</c:v>
                </c:pt>
                <c:pt idx="3046">
                  <c:v>39.64</c:v>
                </c:pt>
                <c:pt idx="3047">
                  <c:v>39.64</c:v>
                </c:pt>
                <c:pt idx="3048">
                  <c:v>39.64</c:v>
                </c:pt>
                <c:pt idx="3049">
                  <c:v>39.650000000000006</c:v>
                </c:pt>
                <c:pt idx="3050">
                  <c:v>39.650000000000006</c:v>
                </c:pt>
                <c:pt idx="3051">
                  <c:v>39.659999999999997</c:v>
                </c:pt>
                <c:pt idx="3052">
                  <c:v>39.67</c:v>
                </c:pt>
                <c:pt idx="3053">
                  <c:v>39.67</c:v>
                </c:pt>
                <c:pt idx="3054">
                  <c:v>39.680000000000007</c:v>
                </c:pt>
                <c:pt idx="3055">
                  <c:v>39.69</c:v>
                </c:pt>
                <c:pt idx="3056">
                  <c:v>39.700000000000003</c:v>
                </c:pt>
                <c:pt idx="3057">
                  <c:v>39.709999999999994</c:v>
                </c:pt>
                <c:pt idx="3058">
                  <c:v>39.709999999999994</c:v>
                </c:pt>
                <c:pt idx="3059">
                  <c:v>39.72</c:v>
                </c:pt>
                <c:pt idx="3060">
                  <c:v>39.709999999999994</c:v>
                </c:pt>
                <c:pt idx="3061">
                  <c:v>39.709999999999994</c:v>
                </c:pt>
                <c:pt idx="3062">
                  <c:v>39.700000000000003</c:v>
                </c:pt>
                <c:pt idx="3063">
                  <c:v>39.700000000000003</c:v>
                </c:pt>
                <c:pt idx="3064">
                  <c:v>39.700000000000003</c:v>
                </c:pt>
                <c:pt idx="3065">
                  <c:v>39.700000000000003</c:v>
                </c:pt>
                <c:pt idx="3066">
                  <c:v>39.700000000000003</c:v>
                </c:pt>
                <c:pt idx="3067">
                  <c:v>39.700000000000003</c:v>
                </c:pt>
                <c:pt idx="3068">
                  <c:v>39.700000000000003</c:v>
                </c:pt>
                <c:pt idx="3069">
                  <c:v>39.700000000000003</c:v>
                </c:pt>
                <c:pt idx="3070">
                  <c:v>39.700000000000003</c:v>
                </c:pt>
                <c:pt idx="3071">
                  <c:v>39.700000000000003</c:v>
                </c:pt>
                <c:pt idx="3072">
                  <c:v>39.69</c:v>
                </c:pt>
                <c:pt idx="3073">
                  <c:v>39.69</c:v>
                </c:pt>
                <c:pt idx="3074">
                  <c:v>39.69</c:v>
                </c:pt>
                <c:pt idx="3075">
                  <c:v>39.680000000000007</c:v>
                </c:pt>
                <c:pt idx="3076">
                  <c:v>39.67</c:v>
                </c:pt>
                <c:pt idx="3077">
                  <c:v>39.67</c:v>
                </c:pt>
                <c:pt idx="3078">
                  <c:v>39.67</c:v>
                </c:pt>
                <c:pt idx="3079">
                  <c:v>39.67</c:v>
                </c:pt>
                <c:pt idx="3080">
                  <c:v>39.680000000000007</c:v>
                </c:pt>
                <c:pt idx="3081">
                  <c:v>39.680000000000007</c:v>
                </c:pt>
                <c:pt idx="3082">
                  <c:v>39.69</c:v>
                </c:pt>
                <c:pt idx="3083">
                  <c:v>39.680000000000007</c:v>
                </c:pt>
                <c:pt idx="3084">
                  <c:v>39.680000000000007</c:v>
                </c:pt>
                <c:pt idx="3085">
                  <c:v>39.67</c:v>
                </c:pt>
                <c:pt idx="3086">
                  <c:v>39.659999999999997</c:v>
                </c:pt>
                <c:pt idx="3087">
                  <c:v>39.659999999999997</c:v>
                </c:pt>
                <c:pt idx="3088">
                  <c:v>39.659999999999997</c:v>
                </c:pt>
                <c:pt idx="3089">
                  <c:v>39.67</c:v>
                </c:pt>
                <c:pt idx="3090">
                  <c:v>39.680000000000007</c:v>
                </c:pt>
                <c:pt idx="3091">
                  <c:v>39.69</c:v>
                </c:pt>
                <c:pt idx="3092">
                  <c:v>39.700000000000003</c:v>
                </c:pt>
                <c:pt idx="3093">
                  <c:v>39.700000000000003</c:v>
                </c:pt>
                <c:pt idx="3094">
                  <c:v>39.700000000000003</c:v>
                </c:pt>
                <c:pt idx="3095">
                  <c:v>39.700000000000003</c:v>
                </c:pt>
                <c:pt idx="3096">
                  <c:v>39.709999999999994</c:v>
                </c:pt>
                <c:pt idx="3097">
                  <c:v>39.709999999999994</c:v>
                </c:pt>
                <c:pt idx="3098">
                  <c:v>39.72</c:v>
                </c:pt>
                <c:pt idx="3099">
                  <c:v>39.72</c:v>
                </c:pt>
                <c:pt idx="3100">
                  <c:v>39.72</c:v>
                </c:pt>
                <c:pt idx="3101">
                  <c:v>39.709999999999994</c:v>
                </c:pt>
                <c:pt idx="3102">
                  <c:v>39.709999999999994</c:v>
                </c:pt>
                <c:pt idx="3103">
                  <c:v>39.709999999999994</c:v>
                </c:pt>
                <c:pt idx="3104">
                  <c:v>39.72</c:v>
                </c:pt>
                <c:pt idx="3105">
                  <c:v>39.72</c:v>
                </c:pt>
                <c:pt idx="3106">
                  <c:v>39.72</c:v>
                </c:pt>
                <c:pt idx="3107">
                  <c:v>39.709999999999994</c:v>
                </c:pt>
                <c:pt idx="3108">
                  <c:v>39.709999999999994</c:v>
                </c:pt>
                <c:pt idx="3109">
                  <c:v>39.700000000000003</c:v>
                </c:pt>
                <c:pt idx="3110">
                  <c:v>39.69</c:v>
                </c:pt>
                <c:pt idx="3111">
                  <c:v>39.69</c:v>
                </c:pt>
                <c:pt idx="3112">
                  <c:v>39.69</c:v>
                </c:pt>
                <c:pt idx="3113">
                  <c:v>39.69</c:v>
                </c:pt>
                <c:pt idx="3114">
                  <c:v>39.69</c:v>
                </c:pt>
                <c:pt idx="3115">
                  <c:v>39.700000000000003</c:v>
                </c:pt>
                <c:pt idx="3116">
                  <c:v>39.700000000000003</c:v>
                </c:pt>
                <c:pt idx="3117">
                  <c:v>39.700000000000003</c:v>
                </c:pt>
                <c:pt idx="3118">
                  <c:v>39.709999999999994</c:v>
                </c:pt>
                <c:pt idx="3119">
                  <c:v>39.709999999999994</c:v>
                </c:pt>
                <c:pt idx="3120">
                  <c:v>39.72</c:v>
                </c:pt>
                <c:pt idx="3121">
                  <c:v>39.730000000000004</c:v>
                </c:pt>
                <c:pt idx="3122">
                  <c:v>39.730000000000004</c:v>
                </c:pt>
                <c:pt idx="3123">
                  <c:v>39.730000000000004</c:v>
                </c:pt>
                <c:pt idx="3124">
                  <c:v>39.72</c:v>
                </c:pt>
                <c:pt idx="3125">
                  <c:v>39.72</c:v>
                </c:pt>
                <c:pt idx="3126">
                  <c:v>39.72</c:v>
                </c:pt>
                <c:pt idx="3127">
                  <c:v>39.72</c:v>
                </c:pt>
                <c:pt idx="3128">
                  <c:v>39.730000000000004</c:v>
                </c:pt>
                <c:pt idx="3129">
                  <c:v>39.730000000000004</c:v>
                </c:pt>
                <c:pt idx="3130">
                  <c:v>39.730000000000004</c:v>
                </c:pt>
                <c:pt idx="3131">
                  <c:v>39.730000000000004</c:v>
                </c:pt>
                <c:pt idx="3132">
                  <c:v>39.72</c:v>
                </c:pt>
                <c:pt idx="3133">
                  <c:v>39.709999999999994</c:v>
                </c:pt>
                <c:pt idx="3134">
                  <c:v>39.700000000000003</c:v>
                </c:pt>
                <c:pt idx="3135">
                  <c:v>39.69</c:v>
                </c:pt>
                <c:pt idx="3136">
                  <c:v>39.69</c:v>
                </c:pt>
                <c:pt idx="3137">
                  <c:v>39.69</c:v>
                </c:pt>
                <c:pt idx="3138">
                  <c:v>39.69</c:v>
                </c:pt>
                <c:pt idx="3139">
                  <c:v>39.69</c:v>
                </c:pt>
                <c:pt idx="3140">
                  <c:v>39.69</c:v>
                </c:pt>
                <c:pt idx="3141">
                  <c:v>39.69</c:v>
                </c:pt>
                <c:pt idx="3142">
                  <c:v>39.700000000000003</c:v>
                </c:pt>
                <c:pt idx="3143">
                  <c:v>39.700000000000003</c:v>
                </c:pt>
                <c:pt idx="3144">
                  <c:v>39.72</c:v>
                </c:pt>
                <c:pt idx="3145">
                  <c:v>39.730000000000004</c:v>
                </c:pt>
                <c:pt idx="3146">
                  <c:v>39.739999999999995</c:v>
                </c:pt>
                <c:pt idx="3147">
                  <c:v>39.739999999999995</c:v>
                </c:pt>
                <c:pt idx="3148">
                  <c:v>39.739999999999995</c:v>
                </c:pt>
                <c:pt idx="3149">
                  <c:v>39.739999999999995</c:v>
                </c:pt>
                <c:pt idx="3150">
                  <c:v>39.730000000000004</c:v>
                </c:pt>
                <c:pt idx="3151">
                  <c:v>39.72</c:v>
                </c:pt>
                <c:pt idx="3152">
                  <c:v>39.72</c:v>
                </c:pt>
                <c:pt idx="3153">
                  <c:v>39.72</c:v>
                </c:pt>
                <c:pt idx="3154">
                  <c:v>39.709999999999994</c:v>
                </c:pt>
                <c:pt idx="3155">
                  <c:v>39.709999999999994</c:v>
                </c:pt>
                <c:pt idx="3156">
                  <c:v>39.709999999999994</c:v>
                </c:pt>
                <c:pt idx="3157">
                  <c:v>39.709999999999994</c:v>
                </c:pt>
                <c:pt idx="3158">
                  <c:v>39.709999999999994</c:v>
                </c:pt>
                <c:pt idx="3159">
                  <c:v>39.72</c:v>
                </c:pt>
                <c:pt idx="3160">
                  <c:v>39.72</c:v>
                </c:pt>
                <c:pt idx="3161">
                  <c:v>39.730000000000004</c:v>
                </c:pt>
                <c:pt idx="3162">
                  <c:v>39.739999999999995</c:v>
                </c:pt>
                <c:pt idx="3163">
                  <c:v>39.739999999999995</c:v>
                </c:pt>
                <c:pt idx="3164">
                  <c:v>39.739999999999995</c:v>
                </c:pt>
                <c:pt idx="3165">
                  <c:v>39.730000000000004</c:v>
                </c:pt>
                <c:pt idx="3166">
                  <c:v>39.730000000000004</c:v>
                </c:pt>
                <c:pt idx="3167">
                  <c:v>39.730000000000004</c:v>
                </c:pt>
                <c:pt idx="3168">
                  <c:v>39.730000000000004</c:v>
                </c:pt>
                <c:pt idx="3169">
                  <c:v>39.730000000000004</c:v>
                </c:pt>
                <c:pt idx="3170">
                  <c:v>39.730000000000004</c:v>
                </c:pt>
                <c:pt idx="3171">
                  <c:v>39.730000000000004</c:v>
                </c:pt>
                <c:pt idx="3172">
                  <c:v>39.730000000000004</c:v>
                </c:pt>
                <c:pt idx="3173">
                  <c:v>39.72</c:v>
                </c:pt>
                <c:pt idx="3174">
                  <c:v>39.72</c:v>
                </c:pt>
                <c:pt idx="3175">
                  <c:v>39.72</c:v>
                </c:pt>
                <c:pt idx="3176">
                  <c:v>39.72</c:v>
                </c:pt>
                <c:pt idx="3177">
                  <c:v>39.72</c:v>
                </c:pt>
                <c:pt idx="3178">
                  <c:v>39.709999999999994</c:v>
                </c:pt>
                <c:pt idx="3179">
                  <c:v>39.709999999999994</c:v>
                </c:pt>
                <c:pt idx="3180">
                  <c:v>39.700000000000003</c:v>
                </c:pt>
                <c:pt idx="3181">
                  <c:v>39.69</c:v>
                </c:pt>
                <c:pt idx="3182">
                  <c:v>39.680000000000007</c:v>
                </c:pt>
                <c:pt idx="3183">
                  <c:v>39.680000000000007</c:v>
                </c:pt>
                <c:pt idx="3184">
                  <c:v>39.69</c:v>
                </c:pt>
                <c:pt idx="3185">
                  <c:v>39.700000000000003</c:v>
                </c:pt>
                <c:pt idx="3186">
                  <c:v>39.709999999999994</c:v>
                </c:pt>
                <c:pt idx="3187">
                  <c:v>39.72</c:v>
                </c:pt>
                <c:pt idx="3188">
                  <c:v>39.72</c:v>
                </c:pt>
                <c:pt idx="3189">
                  <c:v>39.72</c:v>
                </c:pt>
                <c:pt idx="3190">
                  <c:v>39.72</c:v>
                </c:pt>
                <c:pt idx="3191">
                  <c:v>39.72</c:v>
                </c:pt>
                <c:pt idx="3192">
                  <c:v>39.72</c:v>
                </c:pt>
                <c:pt idx="3193">
                  <c:v>39.72</c:v>
                </c:pt>
                <c:pt idx="3194">
                  <c:v>39.700000000000003</c:v>
                </c:pt>
                <c:pt idx="3195">
                  <c:v>39.680000000000007</c:v>
                </c:pt>
                <c:pt idx="3196">
                  <c:v>39.659999999999997</c:v>
                </c:pt>
                <c:pt idx="3197">
                  <c:v>39.629999999999995</c:v>
                </c:pt>
                <c:pt idx="3198">
                  <c:v>39.620000000000005</c:v>
                </c:pt>
                <c:pt idx="3199">
                  <c:v>39.61</c:v>
                </c:pt>
                <c:pt idx="3200">
                  <c:v>39.620000000000005</c:v>
                </c:pt>
                <c:pt idx="3201">
                  <c:v>39.64</c:v>
                </c:pt>
                <c:pt idx="3202">
                  <c:v>39.67</c:v>
                </c:pt>
                <c:pt idx="3203">
                  <c:v>39.69</c:v>
                </c:pt>
                <c:pt idx="3204">
                  <c:v>39.709999999999994</c:v>
                </c:pt>
                <c:pt idx="3205">
                  <c:v>39.730000000000004</c:v>
                </c:pt>
                <c:pt idx="3206">
                  <c:v>39.739999999999995</c:v>
                </c:pt>
                <c:pt idx="3207">
                  <c:v>39.739999999999995</c:v>
                </c:pt>
                <c:pt idx="3208">
                  <c:v>39.75</c:v>
                </c:pt>
                <c:pt idx="3209">
                  <c:v>39.760000000000005</c:v>
                </c:pt>
                <c:pt idx="3210">
                  <c:v>39.760000000000005</c:v>
                </c:pt>
                <c:pt idx="3211">
                  <c:v>39.760000000000005</c:v>
                </c:pt>
                <c:pt idx="3212">
                  <c:v>39.760000000000005</c:v>
                </c:pt>
                <c:pt idx="3213">
                  <c:v>39.75</c:v>
                </c:pt>
                <c:pt idx="3214">
                  <c:v>39.75</c:v>
                </c:pt>
                <c:pt idx="3215">
                  <c:v>39.75</c:v>
                </c:pt>
                <c:pt idx="3216">
                  <c:v>39.75</c:v>
                </c:pt>
                <c:pt idx="3217">
                  <c:v>39.75</c:v>
                </c:pt>
                <c:pt idx="3218">
                  <c:v>39.75</c:v>
                </c:pt>
                <c:pt idx="3219">
                  <c:v>39.75</c:v>
                </c:pt>
                <c:pt idx="3220">
                  <c:v>39.739999999999995</c:v>
                </c:pt>
                <c:pt idx="3221">
                  <c:v>39.730000000000004</c:v>
                </c:pt>
                <c:pt idx="3222">
                  <c:v>39.730000000000004</c:v>
                </c:pt>
                <c:pt idx="3223">
                  <c:v>39.730000000000004</c:v>
                </c:pt>
                <c:pt idx="3224">
                  <c:v>39.730000000000004</c:v>
                </c:pt>
                <c:pt idx="3225">
                  <c:v>39.739999999999995</c:v>
                </c:pt>
                <c:pt idx="3226">
                  <c:v>39.75</c:v>
                </c:pt>
                <c:pt idx="3227">
                  <c:v>39.769999999999996</c:v>
                </c:pt>
                <c:pt idx="3228">
                  <c:v>39.78</c:v>
                </c:pt>
                <c:pt idx="3229">
                  <c:v>39.790000000000006</c:v>
                </c:pt>
                <c:pt idx="3230">
                  <c:v>39.799999999999997</c:v>
                </c:pt>
                <c:pt idx="3231">
                  <c:v>39.819999999999993</c:v>
                </c:pt>
                <c:pt idx="3232">
                  <c:v>39.83</c:v>
                </c:pt>
                <c:pt idx="3233">
                  <c:v>39.849999999999994</c:v>
                </c:pt>
                <c:pt idx="3234">
                  <c:v>39.86</c:v>
                </c:pt>
                <c:pt idx="3235">
                  <c:v>39.86</c:v>
                </c:pt>
                <c:pt idx="3236">
                  <c:v>39.849999999999994</c:v>
                </c:pt>
                <c:pt idx="3237">
                  <c:v>39.840000000000003</c:v>
                </c:pt>
                <c:pt idx="3238">
                  <c:v>39.83</c:v>
                </c:pt>
                <c:pt idx="3239">
                  <c:v>39.840000000000003</c:v>
                </c:pt>
                <c:pt idx="3240">
                  <c:v>39.840000000000003</c:v>
                </c:pt>
                <c:pt idx="3241">
                  <c:v>39.849999999999994</c:v>
                </c:pt>
                <c:pt idx="3242">
                  <c:v>39.86</c:v>
                </c:pt>
                <c:pt idx="3243">
                  <c:v>39.849999999999994</c:v>
                </c:pt>
                <c:pt idx="3244">
                  <c:v>39.849999999999994</c:v>
                </c:pt>
                <c:pt idx="3245">
                  <c:v>39.840000000000003</c:v>
                </c:pt>
                <c:pt idx="3246">
                  <c:v>39.849999999999994</c:v>
                </c:pt>
                <c:pt idx="3247">
                  <c:v>39.870000000000005</c:v>
                </c:pt>
                <c:pt idx="3248">
                  <c:v>39.909999999999997</c:v>
                </c:pt>
                <c:pt idx="3249">
                  <c:v>39.959999999999994</c:v>
                </c:pt>
                <c:pt idx="3250">
                  <c:v>40</c:v>
                </c:pt>
                <c:pt idx="3251">
                  <c:v>40.040000000000006</c:v>
                </c:pt>
                <c:pt idx="3252">
                  <c:v>40.069999999999993</c:v>
                </c:pt>
                <c:pt idx="3253">
                  <c:v>40.08</c:v>
                </c:pt>
                <c:pt idx="3254">
                  <c:v>40.08</c:v>
                </c:pt>
                <c:pt idx="3255">
                  <c:v>40.08</c:v>
                </c:pt>
                <c:pt idx="3256">
                  <c:v>40.090000000000003</c:v>
                </c:pt>
                <c:pt idx="3257">
                  <c:v>40.090000000000003</c:v>
                </c:pt>
                <c:pt idx="3258">
                  <c:v>40.099999999999994</c:v>
                </c:pt>
                <c:pt idx="3259">
                  <c:v>40.11</c:v>
                </c:pt>
                <c:pt idx="3260">
                  <c:v>40.11</c:v>
                </c:pt>
                <c:pt idx="3261">
                  <c:v>40.11</c:v>
                </c:pt>
                <c:pt idx="3262">
                  <c:v>40.11</c:v>
                </c:pt>
                <c:pt idx="3263">
                  <c:v>40.11</c:v>
                </c:pt>
                <c:pt idx="3264">
                  <c:v>40.120000000000005</c:v>
                </c:pt>
                <c:pt idx="3265">
                  <c:v>40.129999999999995</c:v>
                </c:pt>
                <c:pt idx="3266">
                  <c:v>40.14</c:v>
                </c:pt>
                <c:pt idx="3267">
                  <c:v>40.14</c:v>
                </c:pt>
                <c:pt idx="3268">
                  <c:v>40.14</c:v>
                </c:pt>
                <c:pt idx="3269">
                  <c:v>40.14</c:v>
                </c:pt>
                <c:pt idx="3270">
                  <c:v>40.14</c:v>
                </c:pt>
                <c:pt idx="3271">
                  <c:v>40.14</c:v>
                </c:pt>
                <c:pt idx="3272">
                  <c:v>40.150000000000006</c:v>
                </c:pt>
                <c:pt idx="3273">
                  <c:v>40.150000000000006</c:v>
                </c:pt>
                <c:pt idx="3274">
                  <c:v>40.150000000000006</c:v>
                </c:pt>
                <c:pt idx="3275">
                  <c:v>40.14</c:v>
                </c:pt>
                <c:pt idx="3276">
                  <c:v>40.120000000000005</c:v>
                </c:pt>
                <c:pt idx="3277">
                  <c:v>40.090000000000003</c:v>
                </c:pt>
                <c:pt idx="3278">
                  <c:v>40.06</c:v>
                </c:pt>
                <c:pt idx="3279">
                  <c:v>40.040000000000006</c:v>
                </c:pt>
                <c:pt idx="3280">
                  <c:v>40.03</c:v>
                </c:pt>
                <c:pt idx="3281">
                  <c:v>40.019999999999996</c:v>
                </c:pt>
                <c:pt idx="3282">
                  <c:v>40.010000000000005</c:v>
                </c:pt>
                <c:pt idx="3283">
                  <c:v>40</c:v>
                </c:pt>
                <c:pt idx="3284">
                  <c:v>39.989999999999995</c:v>
                </c:pt>
                <c:pt idx="3285">
                  <c:v>39.989999999999995</c:v>
                </c:pt>
                <c:pt idx="3286">
                  <c:v>39.989999999999995</c:v>
                </c:pt>
                <c:pt idx="3287">
                  <c:v>40</c:v>
                </c:pt>
                <c:pt idx="3288">
                  <c:v>40.010000000000005</c:v>
                </c:pt>
                <c:pt idx="3289">
                  <c:v>40.03</c:v>
                </c:pt>
                <c:pt idx="3290">
                  <c:v>40.040000000000006</c:v>
                </c:pt>
                <c:pt idx="3291">
                  <c:v>40.040000000000006</c:v>
                </c:pt>
                <c:pt idx="3292">
                  <c:v>40.040000000000006</c:v>
                </c:pt>
                <c:pt idx="3293">
                  <c:v>40.049999999999997</c:v>
                </c:pt>
                <c:pt idx="3294">
                  <c:v>40.049999999999997</c:v>
                </c:pt>
                <c:pt idx="3295">
                  <c:v>40.06</c:v>
                </c:pt>
                <c:pt idx="3296">
                  <c:v>40.069999999999993</c:v>
                </c:pt>
                <c:pt idx="3297">
                  <c:v>40.08</c:v>
                </c:pt>
                <c:pt idx="3298">
                  <c:v>40.08</c:v>
                </c:pt>
                <c:pt idx="3299">
                  <c:v>40.069999999999993</c:v>
                </c:pt>
                <c:pt idx="3300">
                  <c:v>40.040000000000006</c:v>
                </c:pt>
                <c:pt idx="3301">
                  <c:v>40.019999999999996</c:v>
                </c:pt>
                <c:pt idx="3302">
                  <c:v>40</c:v>
                </c:pt>
                <c:pt idx="3303">
                  <c:v>39.980000000000004</c:v>
                </c:pt>
                <c:pt idx="3304">
                  <c:v>39.980000000000004</c:v>
                </c:pt>
                <c:pt idx="3305">
                  <c:v>39.989999999999995</c:v>
                </c:pt>
                <c:pt idx="3306">
                  <c:v>39.989999999999995</c:v>
                </c:pt>
                <c:pt idx="3307">
                  <c:v>39.989999999999995</c:v>
                </c:pt>
                <c:pt idx="3308">
                  <c:v>39.980000000000004</c:v>
                </c:pt>
                <c:pt idx="3309">
                  <c:v>39.97</c:v>
                </c:pt>
                <c:pt idx="3310">
                  <c:v>39.959999999999994</c:v>
                </c:pt>
                <c:pt idx="3311">
                  <c:v>39.959999999999994</c:v>
                </c:pt>
                <c:pt idx="3312">
                  <c:v>39.97</c:v>
                </c:pt>
                <c:pt idx="3313">
                  <c:v>39.980000000000004</c:v>
                </c:pt>
                <c:pt idx="3314">
                  <c:v>39.989999999999995</c:v>
                </c:pt>
                <c:pt idx="3315">
                  <c:v>40.010000000000005</c:v>
                </c:pt>
                <c:pt idx="3316">
                  <c:v>40.019999999999996</c:v>
                </c:pt>
                <c:pt idx="3317">
                  <c:v>40.03</c:v>
                </c:pt>
                <c:pt idx="3318">
                  <c:v>40.040000000000006</c:v>
                </c:pt>
                <c:pt idx="3319">
                  <c:v>40.049999999999997</c:v>
                </c:pt>
                <c:pt idx="3320">
                  <c:v>40.069999999999993</c:v>
                </c:pt>
                <c:pt idx="3321">
                  <c:v>40.08</c:v>
                </c:pt>
                <c:pt idx="3322">
                  <c:v>40.090000000000003</c:v>
                </c:pt>
                <c:pt idx="3323">
                  <c:v>40.099999999999994</c:v>
                </c:pt>
                <c:pt idx="3324">
                  <c:v>40.099999999999994</c:v>
                </c:pt>
                <c:pt idx="3325">
                  <c:v>40.11</c:v>
                </c:pt>
                <c:pt idx="3326">
                  <c:v>40.120000000000005</c:v>
                </c:pt>
                <c:pt idx="3327">
                  <c:v>40.150000000000006</c:v>
                </c:pt>
                <c:pt idx="3328">
                  <c:v>40.180000000000007</c:v>
                </c:pt>
                <c:pt idx="3329">
                  <c:v>40.209999999999994</c:v>
                </c:pt>
                <c:pt idx="3330">
                  <c:v>40.230000000000004</c:v>
                </c:pt>
                <c:pt idx="3331">
                  <c:v>40.239999999999995</c:v>
                </c:pt>
                <c:pt idx="3332">
                  <c:v>40.230000000000004</c:v>
                </c:pt>
                <c:pt idx="3333">
                  <c:v>40.209999999999994</c:v>
                </c:pt>
                <c:pt idx="3334">
                  <c:v>40.19</c:v>
                </c:pt>
                <c:pt idx="3335">
                  <c:v>40.17</c:v>
                </c:pt>
                <c:pt idx="3336">
                  <c:v>40.150000000000006</c:v>
                </c:pt>
                <c:pt idx="3337">
                  <c:v>40.14</c:v>
                </c:pt>
                <c:pt idx="3338">
                  <c:v>40.120000000000005</c:v>
                </c:pt>
                <c:pt idx="3339">
                  <c:v>40.099999999999994</c:v>
                </c:pt>
                <c:pt idx="3340">
                  <c:v>40.069999999999993</c:v>
                </c:pt>
                <c:pt idx="3341">
                  <c:v>40.049999999999997</c:v>
                </c:pt>
                <c:pt idx="3342">
                  <c:v>40.040000000000006</c:v>
                </c:pt>
                <c:pt idx="3343">
                  <c:v>40.03</c:v>
                </c:pt>
                <c:pt idx="3344">
                  <c:v>40.040000000000006</c:v>
                </c:pt>
                <c:pt idx="3345">
                  <c:v>40.06</c:v>
                </c:pt>
                <c:pt idx="3346">
                  <c:v>40.069999999999993</c:v>
                </c:pt>
                <c:pt idx="3347">
                  <c:v>40.090000000000003</c:v>
                </c:pt>
                <c:pt idx="3348">
                  <c:v>40.099999999999994</c:v>
                </c:pt>
                <c:pt idx="3349">
                  <c:v>40.11</c:v>
                </c:pt>
                <c:pt idx="3350">
                  <c:v>40.120000000000005</c:v>
                </c:pt>
                <c:pt idx="3351">
                  <c:v>40.129999999999995</c:v>
                </c:pt>
                <c:pt idx="3352">
                  <c:v>40.150000000000006</c:v>
                </c:pt>
                <c:pt idx="3353">
                  <c:v>40.17</c:v>
                </c:pt>
                <c:pt idx="3354">
                  <c:v>40.180000000000007</c:v>
                </c:pt>
                <c:pt idx="3355">
                  <c:v>40.19</c:v>
                </c:pt>
                <c:pt idx="3356">
                  <c:v>40.17</c:v>
                </c:pt>
                <c:pt idx="3357">
                  <c:v>40.150000000000006</c:v>
                </c:pt>
                <c:pt idx="3358">
                  <c:v>40.129999999999995</c:v>
                </c:pt>
                <c:pt idx="3359">
                  <c:v>40.120000000000005</c:v>
                </c:pt>
                <c:pt idx="3360">
                  <c:v>40.120000000000005</c:v>
                </c:pt>
                <c:pt idx="3361">
                  <c:v>40.129999999999995</c:v>
                </c:pt>
                <c:pt idx="3362">
                  <c:v>40.150000000000006</c:v>
                </c:pt>
                <c:pt idx="3363">
                  <c:v>40.17</c:v>
                </c:pt>
                <c:pt idx="3364">
                  <c:v>40.19</c:v>
                </c:pt>
                <c:pt idx="3365">
                  <c:v>40.200000000000003</c:v>
                </c:pt>
                <c:pt idx="3366">
                  <c:v>40.209999999999994</c:v>
                </c:pt>
                <c:pt idx="3367">
                  <c:v>40.209999999999994</c:v>
                </c:pt>
                <c:pt idx="3368">
                  <c:v>40.209999999999994</c:v>
                </c:pt>
                <c:pt idx="3369">
                  <c:v>40.209999999999994</c:v>
                </c:pt>
                <c:pt idx="3370">
                  <c:v>40.19</c:v>
                </c:pt>
                <c:pt idx="3371">
                  <c:v>40.180000000000007</c:v>
                </c:pt>
                <c:pt idx="3372">
                  <c:v>40.159999999999997</c:v>
                </c:pt>
                <c:pt idx="3373">
                  <c:v>40.14</c:v>
                </c:pt>
                <c:pt idx="3374">
                  <c:v>40.129999999999995</c:v>
                </c:pt>
                <c:pt idx="3375">
                  <c:v>40.129999999999995</c:v>
                </c:pt>
                <c:pt idx="3376">
                  <c:v>40.14</c:v>
                </c:pt>
                <c:pt idx="3377">
                  <c:v>40.14</c:v>
                </c:pt>
                <c:pt idx="3378">
                  <c:v>40.14</c:v>
                </c:pt>
                <c:pt idx="3379">
                  <c:v>40.129999999999995</c:v>
                </c:pt>
                <c:pt idx="3380">
                  <c:v>40.11</c:v>
                </c:pt>
                <c:pt idx="3381">
                  <c:v>40.090000000000003</c:v>
                </c:pt>
                <c:pt idx="3382">
                  <c:v>40.08</c:v>
                </c:pt>
                <c:pt idx="3383">
                  <c:v>40.08</c:v>
                </c:pt>
                <c:pt idx="3384">
                  <c:v>40.090000000000003</c:v>
                </c:pt>
                <c:pt idx="3385">
                  <c:v>40.120000000000005</c:v>
                </c:pt>
                <c:pt idx="3386">
                  <c:v>40.150000000000006</c:v>
                </c:pt>
                <c:pt idx="3387">
                  <c:v>40.180000000000007</c:v>
                </c:pt>
                <c:pt idx="3388">
                  <c:v>40.200000000000003</c:v>
                </c:pt>
                <c:pt idx="3389">
                  <c:v>40.209999999999994</c:v>
                </c:pt>
                <c:pt idx="3390">
                  <c:v>40.22</c:v>
                </c:pt>
                <c:pt idx="3391">
                  <c:v>40.239999999999995</c:v>
                </c:pt>
                <c:pt idx="3392">
                  <c:v>40.25</c:v>
                </c:pt>
                <c:pt idx="3393">
                  <c:v>40.260000000000005</c:v>
                </c:pt>
                <c:pt idx="3394">
                  <c:v>40.260000000000005</c:v>
                </c:pt>
                <c:pt idx="3395">
                  <c:v>40.25</c:v>
                </c:pt>
                <c:pt idx="3396">
                  <c:v>40.230000000000004</c:v>
                </c:pt>
                <c:pt idx="3397">
                  <c:v>40.200000000000003</c:v>
                </c:pt>
                <c:pt idx="3398">
                  <c:v>40.17</c:v>
                </c:pt>
                <c:pt idx="3399">
                  <c:v>40.14</c:v>
                </c:pt>
                <c:pt idx="3400">
                  <c:v>40.11</c:v>
                </c:pt>
                <c:pt idx="3401">
                  <c:v>40.090000000000003</c:v>
                </c:pt>
                <c:pt idx="3402">
                  <c:v>40.08</c:v>
                </c:pt>
                <c:pt idx="3403">
                  <c:v>40.06</c:v>
                </c:pt>
                <c:pt idx="3404">
                  <c:v>40.049999999999997</c:v>
                </c:pt>
                <c:pt idx="3405">
                  <c:v>40.049999999999997</c:v>
                </c:pt>
                <c:pt idx="3406">
                  <c:v>40.049999999999997</c:v>
                </c:pt>
                <c:pt idx="3407">
                  <c:v>40.049999999999997</c:v>
                </c:pt>
                <c:pt idx="3408">
                  <c:v>40.049999999999997</c:v>
                </c:pt>
                <c:pt idx="3409">
                  <c:v>40.06</c:v>
                </c:pt>
                <c:pt idx="3410">
                  <c:v>40.049999999999997</c:v>
                </c:pt>
                <c:pt idx="3411">
                  <c:v>40.040000000000006</c:v>
                </c:pt>
                <c:pt idx="3412">
                  <c:v>40.03</c:v>
                </c:pt>
                <c:pt idx="3413">
                  <c:v>40.019999999999996</c:v>
                </c:pt>
                <c:pt idx="3414">
                  <c:v>40.010000000000005</c:v>
                </c:pt>
                <c:pt idx="3415">
                  <c:v>40.010000000000005</c:v>
                </c:pt>
                <c:pt idx="3416">
                  <c:v>40.010000000000005</c:v>
                </c:pt>
                <c:pt idx="3417">
                  <c:v>40.010000000000005</c:v>
                </c:pt>
                <c:pt idx="3418">
                  <c:v>40.010000000000005</c:v>
                </c:pt>
                <c:pt idx="3419">
                  <c:v>40</c:v>
                </c:pt>
                <c:pt idx="3420">
                  <c:v>39.980000000000004</c:v>
                </c:pt>
                <c:pt idx="3421">
                  <c:v>39.959999999999994</c:v>
                </c:pt>
                <c:pt idx="3422">
                  <c:v>39.950000000000003</c:v>
                </c:pt>
                <c:pt idx="3423">
                  <c:v>39.930000000000007</c:v>
                </c:pt>
                <c:pt idx="3424">
                  <c:v>39.92</c:v>
                </c:pt>
                <c:pt idx="3425">
                  <c:v>39.92</c:v>
                </c:pt>
                <c:pt idx="3426">
                  <c:v>39.909999999999997</c:v>
                </c:pt>
                <c:pt idx="3427">
                  <c:v>39.909999999999997</c:v>
                </c:pt>
                <c:pt idx="3428">
                  <c:v>39.909999999999997</c:v>
                </c:pt>
                <c:pt idx="3429">
                  <c:v>39.909999999999997</c:v>
                </c:pt>
                <c:pt idx="3430">
                  <c:v>39.92</c:v>
                </c:pt>
                <c:pt idx="3431">
                  <c:v>39.930000000000007</c:v>
                </c:pt>
                <c:pt idx="3432">
                  <c:v>39.94</c:v>
                </c:pt>
                <c:pt idx="3433">
                  <c:v>39.950000000000003</c:v>
                </c:pt>
                <c:pt idx="3434">
                  <c:v>39.950000000000003</c:v>
                </c:pt>
                <c:pt idx="3435">
                  <c:v>39.959999999999994</c:v>
                </c:pt>
                <c:pt idx="3436">
                  <c:v>39.950000000000003</c:v>
                </c:pt>
                <c:pt idx="3437">
                  <c:v>39.950000000000003</c:v>
                </c:pt>
                <c:pt idx="3438">
                  <c:v>39.950000000000003</c:v>
                </c:pt>
                <c:pt idx="3439">
                  <c:v>39.950000000000003</c:v>
                </c:pt>
                <c:pt idx="3440">
                  <c:v>39.950000000000003</c:v>
                </c:pt>
                <c:pt idx="3441">
                  <c:v>39.950000000000003</c:v>
                </c:pt>
                <c:pt idx="3442">
                  <c:v>39.94</c:v>
                </c:pt>
                <c:pt idx="3443">
                  <c:v>39.930000000000007</c:v>
                </c:pt>
                <c:pt idx="3444">
                  <c:v>39.92</c:v>
                </c:pt>
                <c:pt idx="3445">
                  <c:v>39.909999999999997</c:v>
                </c:pt>
                <c:pt idx="3446">
                  <c:v>39.909999999999997</c:v>
                </c:pt>
                <c:pt idx="3447">
                  <c:v>39.92</c:v>
                </c:pt>
                <c:pt idx="3448">
                  <c:v>39.930000000000007</c:v>
                </c:pt>
                <c:pt idx="3449">
                  <c:v>39.950000000000003</c:v>
                </c:pt>
                <c:pt idx="3450">
                  <c:v>39.97</c:v>
                </c:pt>
                <c:pt idx="3451">
                  <c:v>39.980000000000004</c:v>
                </c:pt>
                <c:pt idx="3452">
                  <c:v>39.989999999999995</c:v>
                </c:pt>
                <c:pt idx="3453">
                  <c:v>39.989999999999995</c:v>
                </c:pt>
                <c:pt idx="3454">
                  <c:v>39.989999999999995</c:v>
                </c:pt>
                <c:pt idx="3455">
                  <c:v>39.989999999999995</c:v>
                </c:pt>
                <c:pt idx="3456">
                  <c:v>39.989999999999995</c:v>
                </c:pt>
                <c:pt idx="3457">
                  <c:v>39.980000000000004</c:v>
                </c:pt>
                <c:pt idx="3458">
                  <c:v>39.97</c:v>
                </c:pt>
                <c:pt idx="3459">
                  <c:v>39.950000000000003</c:v>
                </c:pt>
                <c:pt idx="3460">
                  <c:v>39.930000000000007</c:v>
                </c:pt>
                <c:pt idx="3461">
                  <c:v>39.909999999999997</c:v>
                </c:pt>
                <c:pt idx="3462">
                  <c:v>39.89</c:v>
                </c:pt>
                <c:pt idx="3463">
                  <c:v>39.870000000000005</c:v>
                </c:pt>
                <c:pt idx="3464">
                  <c:v>39.86</c:v>
                </c:pt>
                <c:pt idx="3465">
                  <c:v>39.86</c:v>
                </c:pt>
                <c:pt idx="3466">
                  <c:v>39.86</c:v>
                </c:pt>
                <c:pt idx="3467">
                  <c:v>39.86</c:v>
                </c:pt>
                <c:pt idx="3468">
                  <c:v>39.870000000000005</c:v>
                </c:pt>
                <c:pt idx="3469">
                  <c:v>39.870000000000005</c:v>
                </c:pt>
                <c:pt idx="3470">
                  <c:v>39.870000000000005</c:v>
                </c:pt>
                <c:pt idx="3471">
                  <c:v>39.870000000000005</c:v>
                </c:pt>
                <c:pt idx="3472">
                  <c:v>39.870000000000005</c:v>
                </c:pt>
                <c:pt idx="3473">
                  <c:v>39.879999999999995</c:v>
                </c:pt>
                <c:pt idx="3474">
                  <c:v>39.879999999999995</c:v>
                </c:pt>
                <c:pt idx="3475">
                  <c:v>39.870000000000005</c:v>
                </c:pt>
                <c:pt idx="3476">
                  <c:v>39.870000000000005</c:v>
                </c:pt>
                <c:pt idx="3477">
                  <c:v>39.86</c:v>
                </c:pt>
                <c:pt idx="3478">
                  <c:v>39.849999999999994</c:v>
                </c:pt>
                <c:pt idx="3479">
                  <c:v>39.849999999999994</c:v>
                </c:pt>
                <c:pt idx="3480">
                  <c:v>39.849999999999994</c:v>
                </c:pt>
                <c:pt idx="3481">
                  <c:v>39.849999999999994</c:v>
                </c:pt>
                <c:pt idx="3482">
                  <c:v>39.86</c:v>
                </c:pt>
                <c:pt idx="3483">
                  <c:v>39.86</c:v>
                </c:pt>
                <c:pt idx="3484">
                  <c:v>39.849999999999994</c:v>
                </c:pt>
                <c:pt idx="3485">
                  <c:v>39.840000000000003</c:v>
                </c:pt>
                <c:pt idx="3486">
                  <c:v>39.83</c:v>
                </c:pt>
                <c:pt idx="3487">
                  <c:v>39.819999999999993</c:v>
                </c:pt>
                <c:pt idx="3488">
                  <c:v>39.81</c:v>
                </c:pt>
                <c:pt idx="3489">
                  <c:v>39.799999999999997</c:v>
                </c:pt>
                <c:pt idx="3490">
                  <c:v>39.790000000000006</c:v>
                </c:pt>
                <c:pt idx="3491">
                  <c:v>39.790000000000006</c:v>
                </c:pt>
                <c:pt idx="3492">
                  <c:v>39.78</c:v>
                </c:pt>
                <c:pt idx="3493">
                  <c:v>39.78</c:v>
                </c:pt>
                <c:pt idx="3494">
                  <c:v>39.78</c:v>
                </c:pt>
                <c:pt idx="3495">
                  <c:v>39.790000000000006</c:v>
                </c:pt>
                <c:pt idx="3496">
                  <c:v>39.799999999999997</c:v>
                </c:pt>
                <c:pt idx="3497">
                  <c:v>39.81</c:v>
                </c:pt>
                <c:pt idx="3498">
                  <c:v>39.819999999999993</c:v>
                </c:pt>
                <c:pt idx="3499">
                  <c:v>39.83</c:v>
                </c:pt>
                <c:pt idx="3500">
                  <c:v>39.83</c:v>
                </c:pt>
                <c:pt idx="3501">
                  <c:v>39.840000000000003</c:v>
                </c:pt>
                <c:pt idx="3502">
                  <c:v>39.840000000000003</c:v>
                </c:pt>
                <c:pt idx="3503">
                  <c:v>39.849999999999994</c:v>
                </c:pt>
                <c:pt idx="3504">
                  <c:v>39.849999999999994</c:v>
                </c:pt>
                <c:pt idx="3505">
                  <c:v>39.86</c:v>
                </c:pt>
                <c:pt idx="3506">
                  <c:v>39.86</c:v>
                </c:pt>
                <c:pt idx="3507">
                  <c:v>39.86</c:v>
                </c:pt>
                <c:pt idx="3508">
                  <c:v>39.849999999999994</c:v>
                </c:pt>
                <c:pt idx="3509">
                  <c:v>39.849999999999994</c:v>
                </c:pt>
                <c:pt idx="3510">
                  <c:v>39.849999999999994</c:v>
                </c:pt>
                <c:pt idx="3511">
                  <c:v>39.849999999999994</c:v>
                </c:pt>
                <c:pt idx="3512">
                  <c:v>39.849999999999994</c:v>
                </c:pt>
                <c:pt idx="3513">
                  <c:v>39.86</c:v>
                </c:pt>
                <c:pt idx="3514">
                  <c:v>39.86</c:v>
                </c:pt>
                <c:pt idx="3515">
                  <c:v>39.870000000000005</c:v>
                </c:pt>
                <c:pt idx="3516">
                  <c:v>39.879999999999995</c:v>
                </c:pt>
                <c:pt idx="3517">
                  <c:v>39.879999999999995</c:v>
                </c:pt>
                <c:pt idx="3518">
                  <c:v>39.89</c:v>
                </c:pt>
                <c:pt idx="3519">
                  <c:v>39.89</c:v>
                </c:pt>
                <c:pt idx="3520">
                  <c:v>39.89</c:v>
                </c:pt>
                <c:pt idx="3521">
                  <c:v>39.89</c:v>
                </c:pt>
                <c:pt idx="3522">
                  <c:v>39.879999999999995</c:v>
                </c:pt>
                <c:pt idx="3523">
                  <c:v>39.870000000000005</c:v>
                </c:pt>
                <c:pt idx="3524">
                  <c:v>39.86</c:v>
                </c:pt>
                <c:pt idx="3525">
                  <c:v>39.849999999999994</c:v>
                </c:pt>
                <c:pt idx="3526">
                  <c:v>39.849999999999994</c:v>
                </c:pt>
                <c:pt idx="3527">
                  <c:v>39.849999999999994</c:v>
                </c:pt>
                <c:pt idx="3528">
                  <c:v>39.86</c:v>
                </c:pt>
                <c:pt idx="3529">
                  <c:v>39.86</c:v>
                </c:pt>
                <c:pt idx="3530">
                  <c:v>39.86</c:v>
                </c:pt>
                <c:pt idx="3531">
                  <c:v>39.86</c:v>
                </c:pt>
                <c:pt idx="3532">
                  <c:v>39.849999999999994</c:v>
                </c:pt>
                <c:pt idx="3533">
                  <c:v>39.83</c:v>
                </c:pt>
                <c:pt idx="3534">
                  <c:v>39.81</c:v>
                </c:pt>
                <c:pt idx="3535">
                  <c:v>39.799999999999997</c:v>
                </c:pt>
                <c:pt idx="3536">
                  <c:v>39.790000000000006</c:v>
                </c:pt>
                <c:pt idx="3537">
                  <c:v>39.790000000000006</c:v>
                </c:pt>
                <c:pt idx="3538">
                  <c:v>39.790000000000006</c:v>
                </c:pt>
                <c:pt idx="3539">
                  <c:v>39.790000000000006</c:v>
                </c:pt>
                <c:pt idx="3540">
                  <c:v>39.799999999999997</c:v>
                </c:pt>
                <c:pt idx="3541">
                  <c:v>39.799999999999997</c:v>
                </c:pt>
                <c:pt idx="3542">
                  <c:v>39.81</c:v>
                </c:pt>
                <c:pt idx="3543">
                  <c:v>39.819999999999993</c:v>
                </c:pt>
                <c:pt idx="3544">
                  <c:v>39.83</c:v>
                </c:pt>
                <c:pt idx="3545">
                  <c:v>39.840000000000003</c:v>
                </c:pt>
                <c:pt idx="3546">
                  <c:v>39.840000000000003</c:v>
                </c:pt>
                <c:pt idx="3547">
                  <c:v>39.840000000000003</c:v>
                </c:pt>
                <c:pt idx="3548">
                  <c:v>39.840000000000003</c:v>
                </c:pt>
                <c:pt idx="3549">
                  <c:v>39.83</c:v>
                </c:pt>
                <c:pt idx="3550">
                  <c:v>39.81</c:v>
                </c:pt>
                <c:pt idx="3551">
                  <c:v>39.799999999999997</c:v>
                </c:pt>
                <c:pt idx="3552">
                  <c:v>39.790000000000006</c:v>
                </c:pt>
                <c:pt idx="3553">
                  <c:v>39.790000000000006</c:v>
                </c:pt>
                <c:pt idx="3554">
                  <c:v>39.790000000000006</c:v>
                </c:pt>
                <c:pt idx="3555">
                  <c:v>39.790000000000006</c:v>
                </c:pt>
                <c:pt idx="3556">
                  <c:v>39.790000000000006</c:v>
                </c:pt>
                <c:pt idx="3557">
                  <c:v>39.799999999999997</c:v>
                </c:pt>
                <c:pt idx="3558">
                  <c:v>39.81</c:v>
                </c:pt>
                <c:pt idx="3559">
                  <c:v>39.819999999999993</c:v>
                </c:pt>
                <c:pt idx="3560">
                  <c:v>39.840000000000003</c:v>
                </c:pt>
                <c:pt idx="3561">
                  <c:v>39.849999999999994</c:v>
                </c:pt>
                <c:pt idx="3562">
                  <c:v>39.870000000000005</c:v>
                </c:pt>
                <c:pt idx="3563">
                  <c:v>39.879999999999995</c:v>
                </c:pt>
                <c:pt idx="3564">
                  <c:v>39.89</c:v>
                </c:pt>
                <c:pt idx="3565">
                  <c:v>39.89</c:v>
                </c:pt>
                <c:pt idx="3566">
                  <c:v>39.900000000000006</c:v>
                </c:pt>
                <c:pt idx="3567">
                  <c:v>39.900000000000006</c:v>
                </c:pt>
                <c:pt idx="3568">
                  <c:v>39.909999999999997</c:v>
                </c:pt>
                <c:pt idx="3569">
                  <c:v>39.909999999999997</c:v>
                </c:pt>
                <c:pt idx="3570">
                  <c:v>39.900000000000006</c:v>
                </c:pt>
                <c:pt idx="3571">
                  <c:v>39.89</c:v>
                </c:pt>
                <c:pt idx="3572">
                  <c:v>39.879999999999995</c:v>
                </c:pt>
                <c:pt idx="3573">
                  <c:v>39.86</c:v>
                </c:pt>
                <c:pt idx="3574">
                  <c:v>39.849999999999994</c:v>
                </c:pt>
                <c:pt idx="3575">
                  <c:v>39.849999999999994</c:v>
                </c:pt>
                <c:pt idx="3576">
                  <c:v>39.849999999999994</c:v>
                </c:pt>
                <c:pt idx="3577">
                  <c:v>39.86</c:v>
                </c:pt>
                <c:pt idx="3578">
                  <c:v>39.870000000000005</c:v>
                </c:pt>
                <c:pt idx="3579">
                  <c:v>39.879999999999995</c:v>
                </c:pt>
                <c:pt idx="3580">
                  <c:v>39.89</c:v>
                </c:pt>
                <c:pt idx="3581">
                  <c:v>39.900000000000006</c:v>
                </c:pt>
                <c:pt idx="3582">
                  <c:v>39.900000000000006</c:v>
                </c:pt>
                <c:pt idx="3583">
                  <c:v>39.89</c:v>
                </c:pt>
                <c:pt idx="3584">
                  <c:v>39.89</c:v>
                </c:pt>
                <c:pt idx="3585">
                  <c:v>39.879999999999995</c:v>
                </c:pt>
                <c:pt idx="3586">
                  <c:v>39.870000000000005</c:v>
                </c:pt>
                <c:pt idx="3587">
                  <c:v>39.870000000000005</c:v>
                </c:pt>
                <c:pt idx="3588">
                  <c:v>39.870000000000005</c:v>
                </c:pt>
                <c:pt idx="3589">
                  <c:v>39.870000000000005</c:v>
                </c:pt>
                <c:pt idx="3590">
                  <c:v>39.879999999999995</c:v>
                </c:pt>
                <c:pt idx="3591">
                  <c:v>39.89</c:v>
                </c:pt>
                <c:pt idx="3592">
                  <c:v>39.900000000000006</c:v>
                </c:pt>
                <c:pt idx="3593">
                  <c:v>39.909999999999997</c:v>
                </c:pt>
                <c:pt idx="3594">
                  <c:v>39.930000000000007</c:v>
                </c:pt>
                <c:pt idx="3595">
                  <c:v>39.930000000000007</c:v>
                </c:pt>
                <c:pt idx="3596">
                  <c:v>39.94</c:v>
                </c:pt>
                <c:pt idx="3597">
                  <c:v>39.94</c:v>
                </c:pt>
                <c:pt idx="3598">
                  <c:v>39.94</c:v>
                </c:pt>
                <c:pt idx="3599">
                  <c:v>39.94</c:v>
                </c:pt>
                <c:pt idx="3600">
                  <c:v>39.94</c:v>
                </c:pt>
                <c:pt idx="3601">
                  <c:v>39.94</c:v>
                </c:pt>
                <c:pt idx="3602">
                  <c:v>39.94</c:v>
                </c:pt>
                <c:pt idx="3603">
                  <c:v>39.94</c:v>
                </c:pt>
                <c:pt idx="3604">
                  <c:v>39.930000000000007</c:v>
                </c:pt>
                <c:pt idx="3605">
                  <c:v>39.92</c:v>
                </c:pt>
                <c:pt idx="3606">
                  <c:v>39.92</c:v>
                </c:pt>
                <c:pt idx="3607">
                  <c:v>39.92</c:v>
                </c:pt>
                <c:pt idx="3608">
                  <c:v>39.92</c:v>
                </c:pt>
                <c:pt idx="3609">
                  <c:v>39.930000000000007</c:v>
                </c:pt>
                <c:pt idx="3610">
                  <c:v>39.94</c:v>
                </c:pt>
                <c:pt idx="3611">
                  <c:v>39.950000000000003</c:v>
                </c:pt>
                <c:pt idx="3612">
                  <c:v>39.959999999999994</c:v>
                </c:pt>
                <c:pt idx="3613">
                  <c:v>39.97</c:v>
                </c:pt>
                <c:pt idx="3614">
                  <c:v>39.980000000000004</c:v>
                </c:pt>
                <c:pt idx="3615">
                  <c:v>39.989999999999995</c:v>
                </c:pt>
                <c:pt idx="3616">
                  <c:v>40</c:v>
                </c:pt>
                <c:pt idx="3617">
                  <c:v>40.010000000000005</c:v>
                </c:pt>
                <c:pt idx="3618">
                  <c:v>40.019999999999996</c:v>
                </c:pt>
                <c:pt idx="3619">
                  <c:v>40.03</c:v>
                </c:pt>
                <c:pt idx="3620">
                  <c:v>40.040000000000006</c:v>
                </c:pt>
                <c:pt idx="3621">
                  <c:v>40.040000000000006</c:v>
                </c:pt>
                <c:pt idx="3622">
                  <c:v>40.049999999999997</c:v>
                </c:pt>
                <c:pt idx="3623">
                  <c:v>40.069999999999993</c:v>
                </c:pt>
                <c:pt idx="3624">
                  <c:v>40.090000000000003</c:v>
                </c:pt>
                <c:pt idx="3625">
                  <c:v>40.099999999999994</c:v>
                </c:pt>
                <c:pt idx="3626">
                  <c:v>40.11</c:v>
                </c:pt>
                <c:pt idx="3627">
                  <c:v>40.11</c:v>
                </c:pt>
                <c:pt idx="3628">
                  <c:v>40.11</c:v>
                </c:pt>
                <c:pt idx="3629">
                  <c:v>40.099999999999994</c:v>
                </c:pt>
                <c:pt idx="3630">
                  <c:v>40.099999999999994</c:v>
                </c:pt>
                <c:pt idx="3631">
                  <c:v>40.099999999999994</c:v>
                </c:pt>
                <c:pt idx="3632">
                  <c:v>40.099999999999994</c:v>
                </c:pt>
                <c:pt idx="3633">
                  <c:v>40.11</c:v>
                </c:pt>
                <c:pt idx="3634">
                  <c:v>40.11</c:v>
                </c:pt>
                <c:pt idx="3635">
                  <c:v>40.11</c:v>
                </c:pt>
                <c:pt idx="3636">
                  <c:v>40.099999999999994</c:v>
                </c:pt>
                <c:pt idx="3637">
                  <c:v>40.090000000000003</c:v>
                </c:pt>
                <c:pt idx="3638">
                  <c:v>40.090000000000003</c:v>
                </c:pt>
                <c:pt idx="3639">
                  <c:v>40.090000000000003</c:v>
                </c:pt>
                <c:pt idx="3640">
                  <c:v>40.099999999999994</c:v>
                </c:pt>
                <c:pt idx="3641">
                  <c:v>40.120000000000005</c:v>
                </c:pt>
                <c:pt idx="3642">
                  <c:v>40.14</c:v>
                </c:pt>
                <c:pt idx="3643">
                  <c:v>40.150000000000006</c:v>
                </c:pt>
                <c:pt idx="3644">
                  <c:v>40.150000000000006</c:v>
                </c:pt>
                <c:pt idx="3645">
                  <c:v>40.150000000000006</c:v>
                </c:pt>
                <c:pt idx="3646">
                  <c:v>40.14</c:v>
                </c:pt>
                <c:pt idx="3647">
                  <c:v>40.129999999999995</c:v>
                </c:pt>
                <c:pt idx="3648">
                  <c:v>40.120000000000005</c:v>
                </c:pt>
                <c:pt idx="3649">
                  <c:v>40.120000000000005</c:v>
                </c:pt>
                <c:pt idx="3650">
                  <c:v>40.120000000000005</c:v>
                </c:pt>
                <c:pt idx="3651">
                  <c:v>40.129999999999995</c:v>
                </c:pt>
                <c:pt idx="3652">
                  <c:v>40.129999999999995</c:v>
                </c:pt>
                <c:pt idx="3653">
                  <c:v>40.150000000000006</c:v>
                </c:pt>
                <c:pt idx="3654">
                  <c:v>40.17</c:v>
                </c:pt>
                <c:pt idx="3655">
                  <c:v>40.200000000000003</c:v>
                </c:pt>
                <c:pt idx="3656">
                  <c:v>40.239999999999995</c:v>
                </c:pt>
                <c:pt idx="3657">
                  <c:v>40.28</c:v>
                </c:pt>
                <c:pt idx="3658">
                  <c:v>40.31</c:v>
                </c:pt>
                <c:pt idx="3659">
                  <c:v>40.319999999999993</c:v>
                </c:pt>
                <c:pt idx="3660">
                  <c:v>40.31</c:v>
                </c:pt>
                <c:pt idx="3661">
                  <c:v>40.299999999999997</c:v>
                </c:pt>
                <c:pt idx="3662">
                  <c:v>40.269999999999996</c:v>
                </c:pt>
                <c:pt idx="3663">
                  <c:v>40.239999999999995</c:v>
                </c:pt>
                <c:pt idx="3664">
                  <c:v>40.230000000000004</c:v>
                </c:pt>
                <c:pt idx="3665">
                  <c:v>40.209999999999994</c:v>
                </c:pt>
                <c:pt idx="3666">
                  <c:v>40.209999999999994</c:v>
                </c:pt>
                <c:pt idx="3667">
                  <c:v>40.200000000000003</c:v>
                </c:pt>
                <c:pt idx="3668">
                  <c:v>40.200000000000003</c:v>
                </c:pt>
                <c:pt idx="3669">
                  <c:v>40.19</c:v>
                </c:pt>
                <c:pt idx="3670">
                  <c:v>40.19</c:v>
                </c:pt>
                <c:pt idx="3671">
                  <c:v>40.19</c:v>
                </c:pt>
                <c:pt idx="3672">
                  <c:v>40.180000000000007</c:v>
                </c:pt>
                <c:pt idx="3673">
                  <c:v>40.19</c:v>
                </c:pt>
                <c:pt idx="3674">
                  <c:v>40.19</c:v>
                </c:pt>
                <c:pt idx="3675">
                  <c:v>40.19</c:v>
                </c:pt>
                <c:pt idx="3676">
                  <c:v>40.19</c:v>
                </c:pt>
                <c:pt idx="3677">
                  <c:v>40.19</c:v>
                </c:pt>
                <c:pt idx="3678">
                  <c:v>40.19</c:v>
                </c:pt>
                <c:pt idx="3679">
                  <c:v>40.200000000000003</c:v>
                </c:pt>
                <c:pt idx="3680">
                  <c:v>40.209999999999994</c:v>
                </c:pt>
                <c:pt idx="3681">
                  <c:v>40.22</c:v>
                </c:pt>
                <c:pt idx="3682">
                  <c:v>40.22</c:v>
                </c:pt>
                <c:pt idx="3683">
                  <c:v>40.22</c:v>
                </c:pt>
                <c:pt idx="3684">
                  <c:v>40.200000000000003</c:v>
                </c:pt>
                <c:pt idx="3685">
                  <c:v>40.19</c:v>
                </c:pt>
                <c:pt idx="3686">
                  <c:v>40.17</c:v>
                </c:pt>
                <c:pt idx="3687">
                  <c:v>40.159999999999997</c:v>
                </c:pt>
                <c:pt idx="3688">
                  <c:v>40.150000000000006</c:v>
                </c:pt>
                <c:pt idx="3689">
                  <c:v>40.14</c:v>
                </c:pt>
                <c:pt idx="3690">
                  <c:v>40.129999999999995</c:v>
                </c:pt>
                <c:pt idx="3691">
                  <c:v>40.120000000000005</c:v>
                </c:pt>
                <c:pt idx="3692">
                  <c:v>40.11</c:v>
                </c:pt>
                <c:pt idx="3693">
                  <c:v>40.099999999999994</c:v>
                </c:pt>
                <c:pt idx="3694">
                  <c:v>40.090000000000003</c:v>
                </c:pt>
                <c:pt idx="3695">
                  <c:v>40.090000000000003</c:v>
                </c:pt>
                <c:pt idx="3696">
                  <c:v>40.090000000000003</c:v>
                </c:pt>
                <c:pt idx="3697">
                  <c:v>40.090000000000003</c:v>
                </c:pt>
                <c:pt idx="3698">
                  <c:v>40.090000000000003</c:v>
                </c:pt>
                <c:pt idx="3699">
                  <c:v>40.090000000000003</c:v>
                </c:pt>
                <c:pt idx="3700">
                  <c:v>40.090000000000003</c:v>
                </c:pt>
                <c:pt idx="3701">
                  <c:v>40.090000000000003</c:v>
                </c:pt>
                <c:pt idx="3702">
                  <c:v>40.090000000000003</c:v>
                </c:pt>
                <c:pt idx="3703">
                  <c:v>40.090000000000003</c:v>
                </c:pt>
                <c:pt idx="3704">
                  <c:v>40.090000000000003</c:v>
                </c:pt>
                <c:pt idx="3705">
                  <c:v>40.090000000000003</c:v>
                </c:pt>
                <c:pt idx="3706">
                  <c:v>40.090000000000003</c:v>
                </c:pt>
                <c:pt idx="3707">
                  <c:v>40.090000000000003</c:v>
                </c:pt>
                <c:pt idx="3708">
                  <c:v>40.08</c:v>
                </c:pt>
                <c:pt idx="3709">
                  <c:v>40.069999999999993</c:v>
                </c:pt>
                <c:pt idx="3710">
                  <c:v>40.069999999999993</c:v>
                </c:pt>
                <c:pt idx="3711">
                  <c:v>40.069999999999993</c:v>
                </c:pt>
                <c:pt idx="3712">
                  <c:v>40.08</c:v>
                </c:pt>
                <c:pt idx="3713">
                  <c:v>40.08</c:v>
                </c:pt>
                <c:pt idx="3714">
                  <c:v>40.08</c:v>
                </c:pt>
                <c:pt idx="3715">
                  <c:v>40.069999999999993</c:v>
                </c:pt>
                <c:pt idx="3716">
                  <c:v>40.049999999999997</c:v>
                </c:pt>
                <c:pt idx="3717">
                  <c:v>40.040000000000006</c:v>
                </c:pt>
                <c:pt idx="3718">
                  <c:v>40.019999999999996</c:v>
                </c:pt>
                <c:pt idx="3719">
                  <c:v>40.010000000000005</c:v>
                </c:pt>
                <c:pt idx="3720">
                  <c:v>40</c:v>
                </c:pt>
                <c:pt idx="3721">
                  <c:v>40.010000000000005</c:v>
                </c:pt>
                <c:pt idx="3722">
                  <c:v>40.019999999999996</c:v>
                </c:pt>
                <c:pt idx="3723">
                  <c:v>40.03</c:v>
                </c:pt>
                <c:pt idx="3724">
                  <c:v>40.040000000000006</c:v>
                </c:pt>
                <c:pt idx="3725">
                  <c:v>40.040000000000006</c:v>
                </c:pt>
                <c:pt idx="3726">
                  <c:v>40.049999999999997</c:v>
                </c:pt>
                <c:pt idx="3727">
                  <c:v>40.049999999999997</c:v>
                </c:pt>
                <c:pt idx="3728">
                  <c:v>40.049999999999997</c:v>
                </c:pt>
                <c:pt idx="3729">
                  <c:v>40.049999999999997</c:v>
                </c:pt>
                <c:pt idx="3730">
                  <c:v>40.049999999999997</c:v>
                </c:pt>
                <c:pt idx="3731">
                  <c:v>40.040000000000006</c:v>
                </c:pt>
                <c:pt idx="3732">
                  <c:v>40.040000000000006</c:v>
                </c:pt>
                <c:pt idx="3733">
                  <c:v>40.03</c:v>
                </c:pt>
                <c:pt idx="3734">
                  <c:v>40.040000000000006</c:v>
                </c:pt>
                <c:pt idx="3735">
                  <c:v>40.049999999999997</c:v>
                </c:pt>
                <c:pt idx="3736">
                  <c:v>40.069999999999993</c:v>
                </c:pt>
                <c:pt idx="3737">
                  <c:v>40.090000000000003</c:v>
                </c:pt>
                <c:pt idx="3738">
                  <c:v>40.11</c:v>
                </c:pt>
                <c:pt idx="3739">
                  <c:v>40.120000000000005</c:v>
                </c:pt>
                <c:pt idx="3740">
                  <c:v>40.120000000000005</c:v>
                </c:pt>
                <c:pt idx="3741">
                  <c:v>40.120000000000005</c:v>
                </c:pt>
                <c:pt idx="3742">
                  <c:v>40.099999999999994</c:v>
                </c:pt>
                <c:pt idx="3743">
                  <c:v>40.090000000000003</c:v>
                </c:pt>
                <c:pt idx="3744">
                  <c:v>40.069999999999993</c:v>
                </c:pt>
                <c:pt idx="3745">
                  <c:v>40.06</c:v>
                </c:pt>
                <c:pt idx="3746">
                  <c:v>40.049999999999997</c:v>
                </c:pt>
                <c:pt idx="3747">
                  <c:v>40.03</c:v>
                </c:pt>
                <c:pt idx="3748">
                  <c:v>40.010000000000005</c:v>
                </c:pt>
                <c:pt idx="3749">
                  <c:v>40</c:v>
                </c:pt>
                <c:pt idx="3750">
                  <c:v>39.980000000000004</c:v>
                </c:pt>
                <c:pt idx="3751">
                  <c:v>39.959999999999994</c:v>
                </c:pt>
                <c:pt idx="3752">
                  <c:v>39.950000000000003</c:v>
                </c:pt>
                <c:pt idx="3753">
                  <c:v>39.950000000000003</c:v>
                </c:pt>
                <c:pt idx="3754">
                  <c:v>39.94</c:v>
                </c:pt>
                <c:pt idx="3755">
                  <c:v>39.94</c:v>
                </c:pt>
                <c:pt idx="3756">
                  <c:v>39.950000000000003</c:v>
                </c:pt>
                <c:pt idx="3757">
                  <c:v>39.950000000000003</c:v>
                </c:pt>
                <c:pt idx="3758">
                  <c:v>39.959999999999994</c:v>
                </c:pt>
                <c:pt idx="3759">
                  <c:v>39.959999999999994</c:v>
                </c:pt>
                <c:pt idx="3760">
                  <c:v>39.97</c:v>
                </c:pt>
                <c:pt idx="3761">
                  <c:v>39.980000000000004</c:v>
                </c:pt>
                <c:pt idx="3762">
                  <c:v>39.980000000000004</c:v>
                </c:pt>
                <c:pt idx="3763">
                  <c:v>39.97</c:v>
                </c:pt>
                <c:pt idx="3764">
                  <c:v>39.97</c:v>
                </c:pt>
                <c:pt idx="3765">
                  <c:v>39.959999999999994</c:v>
                </c:pt>
                <c:pt idx="3766">
                  <c:v>39.950000000000003</c:v>
                </c:pt>
                <c:pt idx="3767">
                  <c:v>39.94</c:v>
                </c:pt>
                <c:pt idx="3768">
                  <c:v>39.94</c:v>
                </c:pt>
                <c:pt idx="3769">
                  <c:v>39.930000000000007</c:v>
                </c:pt>
                <c:pt idx="3770">
                  <c:v>39.930000000000007</c:v>
                </c:pt>
                <c:pt idx="3771">
                  <c:v>39.92</c:v>
                </c:pt>
                <c:pt idx="3772">
                  <c:v>39.930000000000007</c:v>
                </c:pt>
                <c:pt idx="3773">
                  <c:v>39.930000000000007</c:v>
                </c:pt>
                <c:pt idx="3774">
                  <c:v>39.950000000000003</c:v>
                </c:pt>
                <c:pt idx="3775">
                  <c:v>39.959999999999994</c:v>
                </c:pt>
                <c:pt idx="3776">
                  <c:v>39.980000000000004</c:v>
                </c:pt>
                <c:pt idx="3777">
                  <c:v>40</c:v>
                </c:pt>
                <c:pt idx="3778">
                  <c:v>40.010000000000005</c:v>
                </c:pt>
                <c:pt idx="3779">
                  <c:v>40.010000000000005</c:v>
                </c:pt>
                <c:pt idx="3780">
                  <c:v>40.010000000000005</c:v>
                </c:pt>
                <c:pt idx="3781">
                  <c:v>40.010000000000005</c:v>
                </c:pt>
                <c:pt idx="3782">
                  <c:v>40</c:v>
                </c:pt>
                <c:pt idx="3783">
                  <c:v>39.989999999999995</c:v>
                </c:pt>
                <c:pt idx="3784">
                  <c:v>39.989999999999995</c:v>
                </c:pt>
                <c:pt idx="3785">
                  <c:v>39.989999999999995</c:v>
                </c:pt>
                <c:pt idx="3786">
                  <c:v>39.980000000000004</c:v>
                </c:pt>
                <c:pt idx="3787">
                  <c:v>39.980000000000004</c:v>
                </c:pt>
                <c:pt idx="3788">
                  <c:v>39.980000000000004</c:v>
                </c:pt>
                <c:pt idx="3789">
                  <c:v>39.980000000000004</c:v>
                </c:pt>
                <c:pt idx="3790">
                  <c:v>39.980000000000004</c:v>
                </c:pt>
                <c:pt idx="3791">
                  <c:v>39.980000000000004</c:v>
                </c:pt>
                <c:pt idx="3792">
                  <c:v>39.989999999999995</c:v>
                </c:pt>
                <c:pt idx="3793">
                  <c:v>39.989999999999995</c:v>
                </c:pt>
                <c:pt idx="3794">
                  <c:v>39.989999999999995</c:v>
                </c:pt>
                <c:pt idx="3795">
                  <c:v>39.989999999999995</c:v>
                </c:pt>
                <c:pt idx="3796">
                  <c:v>39.980000000000004</c:v>
                </c:pt>
                <c:pt idx="3797">
                  <c:v>39.980000000000004</c:v>
                </c:pt>
                <c:pt idx="3798">
                  <c:v>39.97</c:v>
                </c:pt>
                <c:pt idx="3799">
                  <c:v>39.97</c:v>
                </c:pt>
                <c:pt idx="3800">
                  <c:v>39.97</c:v>
                </c:pt>
                <c:pt idx="3801">
                  <c:v>39.97</c:v>
                </c:pt>
                <c:pt idx="3802">
                  <c:v>39.97</c:v>
                </c:pt>
                <c:pt idx="3803">
                  <c:v>39.97</c:v>
                </c:pt>
                <c:pt idx="3804">
                  <c:v>39.959999999999994</c:v>
                </c:pt>
                <c:pt idx="3805">
                  <c:v>39.950000000000003</c:v>
                </c:pt>
                <c:pt idx="3806">
                  <c:v>39.94</c:v>
                </c:pt>
                <c:pt idx="3807">
                  <c:v>39.930000000000007</c:v>
                </c:pt>
                <c:pt idx="3808">
                  <c:v>39.909999999999997</c:v>
                </c:pt>
                <c:pt idx="3809">
                  <c:v>39.900000000000006</c:v>
                </c:pt>
                <c:pt idx="3810">
                  <c:v>39.900000000000006</c:v>
                </c:pt>
                <c:pt idx="3811">
                  <c:v>39.89</c:v>
                </c:pt>
                <c:pt idx="3812">
                  <c:v>39.89</c:v>
                </c:pt>
                <c:pt idx="3813">
                  <c:v>39.89</c:v>
                </c:pt>
                <c:pt idx="3814">
                  <c:v>39.89</c:v>
                </c:pt>
                <c:pt idx="3815">
                  <c:v>39.879999999999995</c:v>
                </c:pt>
                <c:pt idx="3816">
                  <c:v>39.879999999999995</c:v>
                </c:pt>
                <c:pt idx="3817">
                  <c:v>39.879999999999995</c:v>
                </c:pt>
                <c:pt idx="3818">
                  <c:v>39.879999999999995</c:v>
                </c:pt>
                <c:pt idx="3819">
                  <c:v>39.870000000000005</c:v>
                </c:pt>
                <c:pt idx="3820">
                  <c:v>39.86</c:v>
                </c:pt>
                <c:pt idx="3821">
                  <c:v>39.849999999999994</c:v>
                </c:pt>
                <c:pt idx="3822">
                  <c:v>39.840000000000003</c:v>
                </c:pt>
                <c:pt idx="3823">
                  <c:v>39.840000000000003</c:v>
                </c:pt>
                <c:pt idx="3824">
                  <c:v>39.840000000000003</c:v>
                </c:pt>
                <c:pt idx="3825">
                  <c:v>39.840000000000003</c:v>
                </c:pt>
                <c:pt idx="3826">
                  <c:v>39.849999999999994</c:v>
                </c:pt>
                <c:pt idx="3827">
                  <c:v>39.849999999999994</c:v>
                </c:pt>
                <c:pt idx="3828">
                  <c:v>39.849999999999994</c:v>
                </c:pt>
                <c:pt idx="3829">
                  <c:v>39.86</c:v>
                </c:pt>
                <c:pt idx="3830">
                  <c:v>39.86</c:v>
                </c:pt>
                <c:pt idx="3831">
                  <c:v>39.86</c:v>
                </c:pt>
                <c:pt idx="3832">
                  <c:v>39.86</c:v>
                </c:pt>
                <c:pt idx="3833">
                  <c:v>39.849999999999994</c:v>
                </c:pt>
                <c:pt idx="3834">
                  <c:v>39.849999999999994</c:v>
                </c:pt>
                <c:pt idx="3835">
                  <c:v>39.83</c:v>
                </c:pt>
                <c:pt idx="3836">
                  <c:v>39.819999999999993</c:v>
                </c:pt>
                <c:pt idx="3837">
                  <c:v>39.799999999999997</c:v>
                </c:pt>
                <c:pt idx="3838">
                  <c:v>39.790000000000006</c:v>
                </c:pt>
                <c:pt idx="3839">
                  <c:v>39.78</c:v>
                </c:pt>
                <c:pt idx="3840">
                  <c:v>39.78</c:v>
                </c:pt>
                <c:pt idx="3841">
                  <c:v>39.790000000000006</c:v>
                </c:pt>
                <c:pt idx="3842">
                  <c:v>39.790000000000006</c:v>
                </c:pt>
                <c:pt idx="3843">
                  <c:v>39.799999999999997</c:v>
                </c:pt>
                <c:pt idx="3844">
                  <c:v>39.799999999999997</c:v>
                </c:pt>
                <c:pt idx="3845">
                  <c:v>39.81</c:v>
                </c:pt>
                <c:pt idx="3846">
                  <c:v>39.81</c:v>
                </c:pt>
                <c:pt idx="3847">
                  <c:v>39.81</c:v>
                </c:pt>
                <c:pt idx="3848">
                  <c:v>39.81</c:v>
                </c:pt>
                <c:pt idx="3849">
                  <c:v>39.799999999999997</c:v>
                </c:pt>
                <c:pt idx="3850">
                  <c:v>39.799999999999997</c:v>
                </c:pt>
                <c:pt idx="3851">
                  <c:v>39.799999999999997</c:v>
                </c:pt>
                <c:pt idx="3852">
                  <c:v>39.790000000000006</c:v>
                </c:pt>
                <c:pt idx="3853">
                  <c:v>39.790000000000006</c:v>
                </c:pt>
                <c:pt idx="3854">
                  <c:v>39.790000000000006</c:v>
                </c:pt>
                <c:pt idx="3855">
                  <c:v>39.790000000000006</c:v>
                </c:pt>
                <c:pt idx="3856">
                  <c:v>39.790000000000006</c:v>
                </c:pt>
                <c:pt idx="3857">
                  <c:v>39.799999999999997</c:v>
                </c:pt>
                <c:pt idx="3858">
                  <c:v>39.799999999999997</c:v>
                </c:pt>
                <c:pt idx="3859">
                  <c:v>39.799999999999997</c:v>
                </c:pt>
                <c:pt idx="3860">
                  <c:v>39.790000000000006</c:v>
                </c:pt>
                <c:pt idx="3861">
                  <c:v>39.78</c:v>
                </c:pt>
                <c:pt idx="3862">
                  <c:v>39.78</c:v>
                </c:pt>
                <c:pt idx="3863">
                  <c:v>39.769999999999996</c:v>
                </c:pt>
                <c:pt idx="3864">
                  <c:v>39.760000000000005</c:v>
                </c:pt>
                <c:pt idx="3865">
                  <c:v>39.75</c:v>
                </c:pt>
                <c:pt idx="3866">
                  <c:v>39.75</c:v>
                </c:pt>
                <c:pt idx="3867">
                  <c:v>39.75</c:v>
                </c:pt>
                <c:pt idx="3868">
                  <c:v>39.75</c:v>
                </c:pt>
                <c:pt idx="3869">
                  <c:v>39.75</c:v>
                </c:pt>
                <c:pt idx="3870">
                  <c:v>39.75</c:v>
                </c:pt>
                <c:pt idx="3871">
                  <c:v>39.760000000000005</c:v>
                </c:pt>
                <c:pt idx="3872">
                  <c:v>39.769999999999996</c:v>
                </c:pt>
                <c:pt idx="3873">
                  <c:v>39.769999999999996</c:v>
                </c:pt>
                <c:pt idx="3874">
                  <c:v>39.769999999999996</c:v>
                </c:pt>
                <c:pt idx="3875">
                  <c:v>39.769999999999996</c:v>
                </c:pt>
                <c:pt idx="3876">
                  <c:v>39.769999999999996</c:v>
                </c:pt>
                <c:pt idx="3877">
                  <c:v>39.760000000000005</c:v>
                </c:pt>
                <c:pt idx="3878">
                  <c:v>39.75</c:v>
                </c:pt>
                <c:pt idx="3879">
                  <c:v>39.739999999999995</c:v>
                </c:pt>
                <c:pt idx="3880">
                  <c:v>39.730000000000004</c:v>
                </c:pt>
                <c:pt idx="3881">
                  <c:v>39.72</c:v>
                </c:pt>
                <c:pt idx="3882">
                  <c:v>39.72</c:v>
                </c:pt>
                <c:pt idx="3883">
                  <c:v>39.72</c:v>
                </c:pt>
                <c:pt idx="3884">
                  <c:v>39.709999999999994</c:v>
                </c:pt>
                <c:pt idx="3885">
                  <c:v>39.709999999999994</c:v>
                </c:pt>
                <c:pt idx="3886">
                  <c:v>39.709999999999994</c:v>
                </c:pt>
                <c:pt idx="3887">
                  <c:v>39.709999999999994</c:v>
                </c:pt>
                <c:pt idx="3888">
                  <c:v>39.709999999999994</c:v>
                </c:pt>
                <c:pt idx="3889">
                  <c:v>39.709999999999994</c:v>
                </c:pt>
                <c:pt idx="3890">
                  <c:v>39.709999999999994</c:v>
                </c:pt>
                <c:pt idx="3891">
                  <c:v>39.709999999999994</c:v>
                </c:pt>
                <c:pt idx="3892">
                  <c:v>39.709999999999994</c:v>
                </c:pt>
                <c:pt idx="3893">
                  <c:v>39.700000000000003</c:v>
                </c:pt>
                <c:pt idx="3894">
                  <c:v>39.700000000000003</c:v>
                </c:pt>
                <c:pt idx="3895">
                  <c:v>39.69</c:v>
                </c:pt>
                <c:pt idx="3896">
                  <c:v>39.69</c:v>
                </c:pt>
                <c:pt idx="3897">
                  <c:v>39.69</c:v>
                </c:pt>
                <c:pt idx="3898">
                  <c:v>39.69</c:v>
                </c:pt>
                <c:pt idx="3899">
                  <c:v>39.69</c:v>
                </c:pt>
                <c:pt idx="3900">
                  <c:v>39.69</c:v>
                </c:pt>
                <c:pt idx="3901">
                  <c:v>39.69</c:v>
                </c:pt>
                <c:pt idx="3902">
                  <c:v>39.69</c:v>
                </c:pt>
                <c:pt idx="3903">
                  <c:v>39.69</c:v>
                </c:pt>
                <c:pt idx="3904">
                  <c:v>39.69</c:v>
                </c:pt>
                <c:pt idx="3905">
                  <c:v>39.69</c:v>
                </c:pt>
                <c:pt idx="3906">
                  <c:v>39.69</c:v>
                </c:pt>
                <c:pt idx="3907">
                  <c:v>39.69</c:v>
                </c:pt>
                <c:pt idx="3908">
                  <c:v>39.69</c:v>
                </c:pt>
                <c:pt idx="3909">
                  <c:v>39.69</c:v>
                </c:pt>
                <c:pt idx="3910">
                  <c:v>39.69</c:v>
                </c:pt>
                <c:pt idx="3911">
                  <c:v>39.69</c:v>
                </c:pt>
                <c:pt idx="3912">
                  <c:v>39.69</c:v>
                </c:pt>
                <c:pt idx="3913">
                  <c:v>39.69</c:v>
                </c:pt>
                <c:pt idx="3914">
                  <c:v>39.680000000000007</c:v>
                </c:pt>
                <c:pt idx="3915">
                  <c:v>39.680000000000007</c:v>
                </c:pt>
                <c:pt idx="3916">
                  <c:v>39.680000000000007</c:v>
                </c:pt>
                <c:pt idx="3917">
                  <c:v>39.67</c:v>
                </c:pt>
                <c:pt idx="3918">
                  <c:v>39.67</c:v>
                </c:pt>
                <c:pt idx="3919">
                  <c:v>39.67</c:v>
                </c:pt>
                <c:pt idx="3920">
                  <c:v>39.67</c:v>
                </c:pt>
                <c:pt idx="3921">
                  <c:v>39.659999999999997</c:v>
                </c:pt>
                <c:pt idx="3922">
                  <c:v>39.659999999999997</c:v>
                </c:pt>
                <c:pt idx="3923">
                  <c:v>39.659999999999997</c:v>
                </c:pt>
                <c:pt idx="3924">
                  <c:v>39.659999999999997</c:v>
                </c:pt>
                <c:pt idx="3925">
                  <c:v>39.659999999999997</c:v>
                </c:pt>
                <c:pt idx="3926">
                  <c:v>39.659999999999997</c:v>
                </c:pt>
                <c:pt idx="3927">
                  <c:v>39.659999999999997</c:v>
                </c:pt>
                <c:pt idx="3928">
                  <c:v>39.659999999999997</c:v>
                </c:pt>
                <c:pt idx="3929">
                  <c:v>39.659999999999997</c:v>
                </c:pt>
                <c:pt idx="3930">
                  <c:v>39.67</c:v>
                </c:pt>
                <c:pt idx="3931">
                  <c:v>39.67</c:v>
                </c:pt>
                <c:pt idx="3932">
                  <c:v>39.67</c:v>
                </c:pt>
                <c:pt idx="3933">
                  <c:v>39.67</c:v>
                </c:pt>
                <c:pt idx="3934">
                  <c:v>39.67</c:v>
                </c:pt>
                <c:pt idx="3935">
                  <c:v>39.67</c:v>
                </c:pt>
                <c:pt idx="3936">
                  <c:v>39.67</c:v>
                </c:pt>
                <c:pt idx="3937">
                  <c:v>39.659999999999997</c:v>
                </c:pt>
                <c:pt idx="3938">
                  <c:v>39.659999999999997</c:v>
                </c:pt>
                <c:pt idx="3939">
                  <c:v>39.659999999999997</c:v>
                </c:pt>
                <c:pt idx="3940">
                  <c:v>39.659999999999997</c:v>
                </c:pt>
                <c:pt idx="3941">
                  <c:v>39.659999999999997</c:v>
                </c:pt>
                <c:pt idx="3942">
                  <c:v>39.67</c:v>
                </c:pt>
                <c:pt idx="3943">
                  <c:v>39.67</c:v>
                </c:pt>
                <c:pt idx="3944">
                  <c:v>39.67</c:v>
                </c:pt>
                <c:pt idx="3945">
                  <c:v>39.67</c:v>
                </c:pt>
                <c:pt idx="3946">
                  <c:v>39.67</c:v>
                </c:pt>
                <c:pt idx="3947">
                  <c:v>39.67</c:v>
                </c:pt>
                <c:pt idx="3948">
                  <c:v>39.659999999999997</c:v>
                </c:pt>
                <c:pt idx="3949">
                  <c:v>39.659999999999997</c:v>
                </c:pt>
                <c:pt idx="3950">
                  <c:v>39.659999999999997</c:v>
                </c:pt>
                <c:pt idx="3951">
                  <c:v>39.659999999999997</c:v>
                </c:pt>
                <c:pt idx="3952">
                  <c:v>39.659999999999997</c:v>
                </c:pt>
                <c:pt idx="3953">
                  <c:v>39.659999999999997</c:v>
                </c:pt>
                <c:pt idx="3954">
                  <c:v>39.659999999999997</c:v>
                </c:pt>
                <c:pt idx="3955">
                  <c:v>39.659999999999997</c:v>
                </c:pt>
                <c:pt idx="3956">
                  <c:v>39.659999999999997</c:v>
                </c:pt>
                <c:pt idx="3957">
                  <c:v>39.67</c:v>
                </c:pt>
                <c:pt idx="3958">
                  <c:v>39.67</c:v>
                </c:pt>
                <c:pt idx="3959">
                  <c:v>39.67</c:v>
                </c:pt>
                <c:pt idx="3960">
                  <c:v>39.67</c:v>
                </c:pt>
                <c:pt idx="3961">
                  <c:v>39.680000000000007</c:v>
                </c:pt>
                <c:pt idx="3962">
                  <c:v>39.680000000000007</c:v>
                </c:pt>
                <c:pt idx="3963">
                  <c:v>39.680000000000007</c:v>
                </c:pt>
                <c:pt idx="3964">
                  <c:v>39.680000000000007</c:v>
                </c:pt>
                <c:pt idx="3965">
                  <c:v>39.680000000000007</c:v>
                </c:pt>
                <c:pt idx="3966">
                  <c:v>39.680000000000007</c:v>
                </c:pt>
                <c:pt idx="3967">
                  <c:v>39.680000000000007</c:v>
                </c:pt>
                <c:pt idx="3968">
                  <c:v>39.67</c:v>
                </c:pt>
                <c:pt idx="3969">
                  <c:v>39.67</c:v>
                </c:pt>
                <c:pt idx="3970">
                  <c:v>39.67</c:v>
                </c:pt>
                <c:pt idx="3971">
                  <c:v>39.659999999999997</c:v>
                </c:pt>
                <c:pt idx="3972">
                  <c:v>39.659999999999997</c:v>
                </c:pt>
                <c:pt idx="3973">
                  <c:v>39.650000000000006</c:v>
                </c:pt>
                <c:pt idx="3974">
                  <c:v>39.650000000000006</c:v>
                </c:pt>
                <c:pt idx="3975">
                  <c:v>39.64</c:v>
                </c:pt>
                <c:pt idx="3976">
                  <c:v>39.64</c:v>
                </c:pt>
                <c:pt idx="3977">
                  <c:v>39.64</c:v>
                </c:pt>
                <c:pt idx="3978">
                  <c:v>39.64</c:v>
                </c:pt>
                <c:pt idx="3979">
                  <c:v>39.64</c:v>
                </c:pt>
                <c:pt idx="3980">
                  <c:v>39.650000000000006</c:v>
                </c:pt>
                <c:pt idx="3981">
                  <c:v>39.650000000000006</c:v>
                </c:pt>
                <c:pt idx="3982">
                  <c:v>39.659999999999997</c:v>
                </c:pt>
                <c:pt idx="3983">
                  <c:v>39.659999999999997</c:v>
                </c:pt>
                <c:pt idx="3984">
                  <c:v>39.659999999999997</c:v>
                </c:pt>
                <c:pt idx="3985">
                  <c:v>39.67</c:v>
                </c:pt>
                <c:pt idx="3986">
                  <c:v>39.67</c:v>
                </c:pt>
                <c:pt idx="3987">
                  <c:v>39.67</c:v>
                </c:pt>
                <c:pt idx="3988">
                  <c:v>39.67</c:v>
                </c:pt>
                <c:pt idx="3989">
                  <c:v>39.659999999999997</c:v>
                </c:pt>
                <c:pt idx="3990">
                  <c:v>39.659999999999997</c:v>
                </c:pt>
                <c:pt idx="3991">
                  <c:v>39.659999999999997</c:v>
                </c:pt>
                <c:pt idx="3992">
                  <c:v>39.650000000000006</c:v>
                </c:pt>
                <c:pt idx="3993">
                  <c:v>39.650000000000006</c:v>
                </c:pt>
                <c:pt idx="3994">
                  <c:v>39.64</c:v>
                </c:pt>
                <c:pt idx="3995">
                  <c:v>39.64</c:v>
                </c:pt>
                <c:pt idx="3996">
                  <c:v>39.64</c:v>
                </c:pt>
                <c:pt idx="3997">
                  <c:v>39.64</c:v>
                </c:pt>
                <c:pt idx="3998">
                  <c:v>39.64</c:v>
                </c:pt>
                <c:pt idx="3999">
                  <c:v>39.650000000000006</c:v>
                </c:pt>
                <c:pt idx="4000">
                  <c:v>39.659999999999997</c:v>
                </c:pt>
                <c:pt idx="4001">
                  <c:v>39.67</c:v>
                </c:pt>
                <c:pt idx="4002">
                  <c:v>39.680000000000007</c:v>
                </c:pt>
                <c:pt idx="4003">
                  <c:v>39.680000000000007</c:v>
                </c:pt>
                <c:pt idx="4004">
                  <c:v>39.69</c:v>
                </c:pt>
                <c:pt idx="4005">
                  <c:v>39.69</c:v>
                </c:pt>
                <c:pt idx="4006">
                  <c:v>39.69</c:v>
                </c:pt>
                <c:pt idx="4007">
                  <c:v>39.680000000000007</c:v>
                </c:pt>
                <c:pt idx="4008">
                  <c:v>39.680000000000007</c:v>
                </c:pt>
                <c:pt idx="4009">
                  <c:v>39.67</c:v>
                </c:pt>
                <c:pt idx="4010">
                  <c:v>39.67</c:v>
                </c:pt>
                <c:pt idx="4011">
                  <c:v>39.659999999999997</c:v>
                </c:pt>
                <c:pt idx="4012">
                  <c:v>39.659999999999997</c:v>
                </c:pt>
                <c:pt idx="4013">
                  <c:v>39.650000000000006</c:v>
                </c:pt>
                <c:pt idx="4014">
                  <c:v>39.650000000000006</c:v>
                </c:pt>
                <c:pt idx="4015">
                  <c:v>39.650000000000006</c:v>
                </c:pt>
                <c:pt idx="4016">
                  <c:v>39.650000000000006</c:v>
                </c:pt>
                <c:pt idx="4017">
                  <c:v>39.650000000000006</c:v>
                </c:pt>
                <c:pt idx="4018">
                  <c:v>39.650000000000006</c:v>
                </c:pt>
                <c:pt idx="4019">
                  <c:v>39.650000000000006</c:v>
                </c:pt>
                <c:pt idx="4020">
                  <c:v>39.650000000000006</c:v>
                </c:pt>
                <c:pt idx="4021">
                  <c:v>39.659999999999997</c:v>
                </c:pt>
                <c:pt idx="4022">
                  <c:v>39.650000000000006</c:v>
                </c:pt>
                <c:pt idx="4023">
                  <c:v>39.650000000000006</c:v>
                </c:pt>
                <c:pt idx="4024">
                  <c:v>39.650000000000006</c:v>
                </c:pt>
                <c:pt idx="4025">
                  <c:v>39.650000000000006</c:v>
                </c:pt>
                <c:pt idx="4026">
                  <c:v>39.64</c:v>
                </c:pt>
                <c:pt idx="4027">
                  <c:v>39.64</c:v>
                </c:pt>
                <c:pt idx="4028">
                  <c:v>39.629999999999995</c:v>
                </c:pt>
                <c:pt idx="4029">
                  <c:v>39.629999999999995</c:v>
                </c:pt>
                <c:pt idx="4030">
                  <c:v>39.620000000000005</c:v>
                </c:pt>
                <c:pt idx="4031">
                  <c:v>39.620000000000005</c:v>
                </c:pt>
                <c:pt idx="4032">
                  <c:v>39.620000000000005</c:v>
                </c:pt>
                <c:pt idx="4033">
                  <c:v>39.620000000000005</c:v>
                </c:pt>
                <c:pt idx="4034">
                  <c:v>39.620000000000005</c:v>
                </c:pt>
                <c:pt idx="4035">
                  <c:v>39.61</c:v>
                </c:pt>
                <c:pt idx="4036">
                  <c:v>39.599999999999994</c:v>
                </c:pt>
                <c:pt idx="4037">
                  <c:v>39.590000000000003</c:v>
                </c:pt>
                <c:pt idx="4038">
                  <c:v>39.590000000000003</c:v>
                </c:pt>
                <c:pt idx="4039">
                  <c:v>39.58</c:v>
                </c:pt>
                <c:pt idx="4040">
                  <c:v>39.569999999999993</c:v>
                </c:pt>
                <c:pt idx="4041">
                  <c:v>39.569999999999993</c:v>
                </c:pt>
                <c:pt idx="4042">
                  <c:v>39.569999999999993</c:v>
                </c:pt>
                <c:pt idx="4043">
                  <c:v>39.569999999999993</c:v>
                </c:pt>
                <c:pt idx="4044">
                  <c:v>39.569999999999993</c:v>
                </c:pt>
                <c:pt idx="4045">
                  <c:v>39.569999999999993</c:v>
                </c:pt>
                <c:pt idx="4046">
                  <c:v>39.569999999999993</c:v>
                </c:pt>
                <c:pt idx="4047">
                  <c:v>39.569999999999993</c:v>
                </c:pt>
                <c:pt idx="4048">
                  <c:v>39.58</c:v>
                </c:pt>
                <c:pt idx="4049">
                  <c:v>39.58</c:v>
                </c:pt>
                <c:pt idx="4050">
                  <c:v>39.58</c:v>
                </c:pt>
                <c:pt idx="4051">
                  <c:v>39.58</c:v>
                </c:pt>
                <c:pt idx="4052">
                  <c:v>39.58</c:v>
                </c:pt>
                <c:pt idx="4053">
                  <c:v>39.590000000000003</c:v>
                </c:pt>
                <c:pt idx="4054">
                  <c:v>39.599999999999994</c:v>
                </c:pt>
                <c:pt idx="4055">
                  <c:v>39.61</c:v>
                </c:pt>
                <c:pt idx="4056">
                  <c:v>39.629999999999995</c:v>
                </c:pt>
                <c:pt idx="4057">
                  <c:v>39.64</c:v>
                </c:pt>
                <c:pt idx="4058">
                  <c:v>39.659999999999997</c:v>
                </c:pt>
                <c:pt idx="4059">
                  <c:v>39.67</c:v>
                </c:pt>
                <c:pt idx="4060">
                  <c:v>39.67</c:v>
                </c:pt>
                <c:pt idx="4061">
                  <c:v>39.67</c:v>
                </c:pt>
                <c:pt idx="4062">
                  <c:v>39.67</c:v>
                </c:pt>
                <c:pt idx="4063">
                  <c:v>39.67</c:v>
                </c:pt>
                <c:pt idx="4064">
                  <c:v>39.659999999999997</c:v>
                </c:pt>
                <c:pt idx="4065">
                  <c:v>39.659999999999997</c:v>
                </c:pt>
                <c:pt idx="4066">
                  <c:v>39.659999999999997</c:v>
                </c:pt>
                <c:pt idx="4067">
                  <c:v>39.650000000000006</c:v>
                </c:pt>
                <c:pt idx="4068">
                  <c:v>39.650000000000006</c:v>
                </c:pt>
                <c:pt idx="4069">
                  <c:v>39.64</c:v>
                </c:pt>
                <c:pt idx="4070">
                  <c:v>39.629999999999995</c:v>
                </c:pt>
                <c:pt idx="4071">
                  <c:v>39.629999999999995</c:v>
                </c:pt>
                <c:pt idx="4072">
                  <c:v>39.620000000000005</c:v>
                </c:pt>
                <c:pt idx="4073">
                  <c:v>39.620000000000005</c:v>
                </c:pt>
                <c:pt idx="4074">
                  <c:v>39.61</c:v>
                </c:pt>
                <c:pt idx="4075">
                  <c:v>39.61</c:v>
                </c:pt>
                <c:pt idx="4076">
                  <c:v>39.599999999999994</c:v>
                </c:pt>
                <c:pt idx="4077">
                  <c:v>39.599999999999994</c:v>
                </c:pt>
                <c:pt idx="4078">
                  <c:v>39.599999999999994</c:v>
                </c:pt>
                <c:pt idx="4079">
                  <c:v>39.599999999999994</c:v>
                </c:pt>
                <c:pt idx="4080">
                  <c:v>39.599999999999994</c:v>
                </c:pt>
                <c:pt idx="4081">
                  <c:v>39.61</c:v>
                </c:pt>
                <c:pt idx="4082">
                  <c:v>39.61</c:v>
                </c:pt>
                <c:pt idx="4083">
                  <c:v>39.61</c:v>
                </c:pt>
                <c:pt idx="4084">
                  <c:v>39.599999999999994</c:v>
                </c:pt>
                <c:pt idx="4085">
                  <c:v>39.590000000000003</c:v>
                </c:pt>
                <c:pt idx="4086">
                  <c:v>39.58</c:v>
                </c:pt>
                <c:pt idx="4087">
                  <c:v>39.569999999999993</c:v>
                </c:pt>
                <c:pt idx="4088">
                  <c:v>39.56</c:v>
                </c:pt>
                <c:pt idx="4089">
                  <c:v>39.549999999999997</c:v>
                </c:pt>
                <c:pt idx="4090">
                  <c:v>39.540000000000006</c:v>
                </c:pt>
                <c:pt idx="4091">
                  <c:v>39.53</c:v>
                </c:pt>
                <c:pt idx="4092">
                  <c:v>39.519999999999996</c:v>
                </c:pt>
                <c:pt idx="4093">
                  <c:v>39.510000000000005</c:v>
                </c:pt>
                <c:pt idx="4094">
                  <c:v>39.510000000000005</c:v>
                </c:pt>
                <c:pt idx="4095">
                  <c:v>39.510000000000005</c:v>
                </c:pt>
                <c:pt idx="4096">
                  <c:v>39.510000000000005</c:v>
                </c:pt>
                <c:pt idx="4097">
                  <c:v>39.510000000000005</c:v>
                </c:pt>
                <c:pt idx="4098">
                  <c:v>39.519999999999996</c:v>
                </c:pt>
                <c:pt idx="4099">
                  <c:v>39.53</c:v>
                </c:pt>
                <c:pt idx="4100">
                  <c:v>39.53</c:v>
                </c:pt>
                <c:pt idx="4101">
                  <c:v>39.540000000000006</c:v>
                </c:pt>
                <c:pt idx="4102">
                  <c:v>39.540000000000006</c:v>
                </c:pt>
                <c:pt idx="4103">
                  <c:v>39.540000000000006</c:v>
                </c:pt>
                <c:pt idx="4104">
                  <c:v>39.53</c:v>
                </c:pt>
                <c:pt idx="4105">
                  <c:v>39.53</c:v>
                </c:pt>
                <c:pt idx="4106">
                  <c:v>39.53</c:v>
                </c:pt>
                <c:pt idx="4107">
                  <c:v>39.53</c:v>
                </c:pt>
                <c:pt idx="4108">
                  <c:v>39.519999999999996</c:v>
                </c:pt>
                <c:pt idx="4109">
                  <c:v>39.519999999999996</c:v>
                </c:pt>
                <c:pt idx="4110">
                  <c:v>39.519999999999996</c:v>
                </c:pt>
                <c:pt idx="4111">
                  <c:v>39.519999999999996</c:v>
                </c:pt>
                <c:pt idx="4112">
                  <c:v>39.519999999999996</c:v>
                </c:pt>
                <c:pt idx="4113">
                  <c:v>39.53</c:v>
                </c:pt>
                <c:pt idx="4114">
                  <c:v>39.53</c:v>
                </c:pt>
                <c:pt idx="4115">
                  <c:v>39.53</c:v>
                </c:pt>
                <c:pt idx="4116">
                  <c:v>39.53</c:v>
                </c:pt>
                <c:pt idx="4117">
                  <c:v>39.519999999999996</c:v>
                </c:pt>
                <c:pt idx="4118">
                  <c:v>39.519999999999996</c:v>
                </c:pt>
                <c:pt idx="4119">
                  <c:v>39.519999999999996</c:v>
                </c:pt>
                <c:pt idx="4120">
                  <c:v>39.519999999999996</c:v>
                </c:pt>
                <c:pt idx="4121">
                  <c:v>39.53</c:v>
                </c:pt>
                <c:pt idx="4122">
                  <c:v>39.53</c:v>
                </c:pt>
                <c:pt idx="4123">
                  <c:v>39.53</c:v>
                </c:pt>
                <c:pt idx="4124">
                  <c:v>39.53</c:v>
                </c:pt>
                <c:pt idx="4125">
                  <c:v>39.53</c:v>
                </c:pt>
                <c:pt idx="4126">
                  <c:v>39.53</c:v>
                </c:pt>
                <c:pt idx="4127">
                  <c:v>39.53</c:v>
                </c:pt>
                <c:pt idx="4128">
                  <c:v>39.53</c:v>
                </c:pt>
                <c:pt idx="4129">
                  <c:v>39.53</c:v>
                </c:pt>
                <c:pt idx="4130">
                  <c:v>39.53</c:v>
                </c:pt>
                <c:pt idx="4131">
                  <c:v>39.53</c:v>
                </c:pt>
                <c:pt idx="4132">
                  <c:v>39.540000000000006</c:v>
                </c:pt>
                <c:pt idx="4133">
                  <c:v>39.540000000000006</c:v>
                </c:pt>
                <c:pt idx="4134">
                  <c:v>39.540000000000006</c:v>
                </c:pt>
                <c:pt idx="4135">
                  <c:v>39.540000000000006</c:v>
                </c:pt>
                <c:pt idx="4136">
                  <c:v>39.540000000000006</c:v>
                </c:pt>
                <c:pt idx="4137">
                  <c:v>39.540000000000006</c:v>
                </c:pt>
                <c:pt idx="4138">
                  <c:v>39.540000000000006</c:v>
                </c:pt>
                <c:pt idx="4139">
                  <c:v>39.540000000000006</c:v>
                </c:pt>
                <c:pt idx="4140">
                  <c:v>39.540000000000006</c:v>
                </c:pt>
                <c:pt idx="4141">
                  <c:v>39.540000000000006</c:v>
                </c:pt>
                <c:pt idx="4142">
                  <c:v>39.540000000000006</c:v>
                </c:pt>
                <c:pt idx="4143">
                  <c:v>39.549999999999997</c:v>
                </c:pt>
                <c:pt idx="4144">
                  <c:v>39.549999999999997</c:v>
                </c:pt>
                <c:pt idx="4145">
                  <c:v>39.549999999999997</c:v>
                </c:pt>
                <c:pt idx="4146">
                  <c:v>39.56</c:v>
                </c:pt>
                <c:pt idx="4147">
                  <c:v>39.56</c:v>
                </c:pt>
                <c:pt idx="4148">
                  <c:v>39.56</c:v>
                </c:pt>
                <c:pt idx="4149">
                  <c:v>39.56</c:v>
                </c:pt>
                <c:pt idx="4150">
                  <c:v>39.56</c:v>
                </c:pt>
                <c:pt idx="4151">
                  <c:v>39.56</c:v>
                </c:pt>
                <c:pt idx="4152">
                  <c:v>39.56</c:v>
                </c:pt>
                <c:pt idx="4153">
                  <c:v>39.549999999999997</c:v>
                </c:pt>
                <c:pt idx="4154">
                  <c:v>39.549999999999997</c:v>
                </c:pt>
                <c:pt idx="4155">
                  <c:v>39.549999999999997</c:v>
                </c:pt>
                <c:pt idx="4156">
                  <c:v>39.549999999999997</c:v>
                </c:pt>
                <c:pt idx="4157">
                  <c:v>39.549999999999997</c:v>
                </c:pt>
                <c:pt idx="4158">
                  <c:v>39.549999999999997</c:v>
                </c:pt>
                <c:pt idx="4159">
                  <c:v>39.549999999999997</c:v>
                </c:pt>
                <c:pt idx="4160">
                  <c:v>39.56</c:v>
                </c:pt>
                <c:pt idx="4161">
                  <c:v>39.56</c:v>
                </c:pt>
                <c:pt idx="4162">
                  <c:v>39.569999999999993</c:v>
                </c:pt>
                <c:pt idx="4163">
                  <c:v>39.569999999999993</c:v>
                </c:pt>
                <c:pt idx="4164">
                  <c:v>39.569999999999993</c:v>
                </c:pt>
                <c:pt idx="4165">
                  <c:v>39.569999999999993</c:v>
                </c:pt>
                <c:pt idx="4166">
                  <c:v>39.569999999999993</c:v>
                </c:pt>
                <c:pt idx="4167">
                  <c:v>39.569999999999993</c:v>
                </c:pt>
                <c:pt idx="4168">
                  <c:v>39.569999999999993</c:v>
                </c:pt>
                <c:pt idx="4169">
                  <c:v>39.56</c:v>
                </c:pt>
                <c:pt idx="4170">
                  <c:v>39.56</c:v>
                </c:pt>
                <c:pt idx="4171">
                  <c:v>39.56</c:v>
                </c:pt>
                <c:pt idx="4172">
                  <c:v>39.56</c:v>
                </c:pt>
                <c:pt idx="4173">
                  <c:v>39.56</c:v>
                </c:pt>
                <c:pt idx="4174">
                  <c:v>39.56</c:v>
                </c:pt>
                <c:pt idx="4175">
                  <c:v>39.56</c:v>
                </c:pt>
                <c:pt idx="4176">
                  <c:v>39.56</c:v>
                </c:pt>
                <c:pt idx="4177">
                  <c:v>39.56</c:v>
                </c:pt>
                <c:pt idx="4178">
                  <c:v>39.56</c:v>
                </c:pt>
                <c:pt idx="4179">
                  <c:v>39.56</c:v>
                </c:pt>
                <c:pt idx="4180">
                  <c:v>39.56</c:v>
                </c:pt>
                <c:pt idx="4181">
                  <c:v>39.56</c:v>
                </c:pt>
                <c:pt idx="4182">
                  <c:v>39.56</c:v>
                </c:pt>
                <c:pt idx="4183">
                  <c:v>39.56</c:v>
                </c:pt>
                <c:pt idx="4184">
                  <c:v>39.56</c:v>
                </c:pt>
                <c:pt idx="4185">
                  <c:v>39.569999999999993</c:v>
                </c:pt>
                <c:pt idx="4186">
                  <c:v>39.569999999999993</c:v>
                </c:pt>
                <c:pt idx="4187">
                  <c:v>39.58</c:v>
                </c:pt>
                <c:pt idx="4188">
                  <c:v>39.58</c:v>
                </c:pt>
                <c:pt idx="4189">
                  <c:v>39.58</c:v>
                </c:pt>
                <c:pt idx="4190">
                  <c:v>39.58</c:v>
                </c:pt>
                <c:pt idx="4191">
                  <c:v>39.58</c:v>
                </c:pt>
                <c:pt idx="4192">
                  <c:v>39.58</c:v>
                </c:pt>
                <c:pt idx="4193">
                  <c:v>39.58</c:v>
                </c:pt>
                <c:pt idx="4194">
                  <c:v>39.58</c:v>
                </c:pt>
                <c:pt idx="4195">
                  <c:v>39.58</c:v>
                </c:pt>
                <c:pt idx="4196">
                  <c:v>39.58</c:v>
                </c:pt>
                <c:pt idx="4197">
                  <c:v>39.569999999999993</c:v>
                </c:pt>
                <c:pt idx="4198">
                  <c:v>39.58</c:v>
                </c:pt>
                <c:pt idx="4199">
                  <c:v>39.58</c:v>
                </c:pt>
                <c:pt idx="4200">
                  <c:v>39.58</c:v>
                </c:pt>
                <c:pt idx="4201">
                  <c:v>39.58</c:v>
                </c:pt>
                <c:pt idx="4202">
                  <c:v>39.58</c:v>
                </c:pt>
                <c:pt idx="4203">
                  <c:v>39.58</c:v>
                </c:pt>
                <c:pt idx="4204">
                  <c:v>39.58</c:v>
                </c:pt>
                <c:pt idx="4205">
                  <c:v>39.590000000000003</c:v>
                </c:pt>
                <c:pt idx="4206">
                  <c:v>39.590000000000003</c:v>
                </c:pt>
                <c:pt idx="4207">
                  <c:v>39.590000000000003</c:v>
                </c:pt>
                <c:pt idx="4208">
                  <c:v>39.590000000000003</c:v>
                </c:pt>
                <c:pt idx="4209">
                  <c:v>39.590000000000003</c:v>
                </c:pt>
                <c:pt idx="4210">
                  <c:v>39.590000000000003</c:v>
                </c:pt>
                <c:pt idx="4211">
                  <c:v>39.590000000000003</c:v>
                </c:pt>
                <c:pt idx="4212">
                  <c:v>39.590000000000003</c:v>
                </c:pt>
                <c:pt idx="4213">
                  <c:v>39.590000000000003</c:v>
                </c:pt>
                <c:pt idx="4214">
                  <c:v>39.58</c:v>
                </c:pt>
                <c:pt idx="4215">
                  <c:v>39.58</c:v>
                </c:pt>
                <c:pt idx="4216">
                  <c:v>39.58</c:v>
                </c:pt>
                <c:pt idx="4217">
                  <c:v>39.58</c:v>
                </c:pt>
                <c:pt idx="4218">
                  <c:v>39.58</c:v>
                </c:pt>
                <c:pt idx="4219">
                  <c:v>39.58</c:v>
                </c:pt>
                <c:pt idx="4220">
                  <c:v>39.58</c:v>
                </c:pt>
                <c:pt idx="4221">
                  <c:v>39.58</c:v>
                </c:pt>
                <c:pt idx="4222">
                  <c:v>39.58</c:v>
                </c:pt>
                <c:pt idx="4223">
                  <c:v>39.58</c:v>
                </c:pt>
                <c:pt idx="4224">
                  <c:v>39.58</c:v>
                </c:pt>
                <c:pt idx="4225">
                  <c:v>39.58</c:v>
                </c:pt>
                <c:pt idx="4226">
                  <c:v>39.58</c:v>
                </c:pt>
                <c:pt idx="4227">
                  <c:v>39.58</c:v>
                </c:pt>
                <c:pt idx="4228">
                  <c:v>39.58</c:v>
                </c:pt>
                <c:pt idx="4229">
                  <c:v>39.58</c:v>
                </c:pt>
                <c:pt idx="4230">
                  <c:v>39.58</c:v>
                </c:pt>
                <c:pt idx="4231">
                  <c:v>39.58</c:v>
                </c:pt>
                <c:pt idx="4232">
                  <c:v>39.58</c:v>
                </c:pt>
                <c:pt idx="4233">
                  <c:v>39.58</c:v>
                </c:pt>
                <c:pt idx="4234">
                  <c:v>39.590000000000003</c:v>
                </c:pt>
                <c:pt idx="4235">
                  <c:v>39.590000000000003</c:v>
                </c:pt>
                <c:pt idx="4236">
                  <c:v>39.590000000000003</c:v>
                </c:pt>
                <c:pt idx="4237">
                  <c:v>39.599999999999994</c:v>
                </c:pt>
                <c:pt idx="4238">
                  <c:v>39.599999999999994</c:v>
                </c:pt>
                <c:pt idx="4239">
                  <c:v>39.590000000000003</c:v>
                </c:pt>
                <c:pt idx="4240">
                  <c:v>39.590000000000003</c:v>
                </c:pt>
                <c:pt idx="4241">
                  <c:v>39.590000000000003</c:v>
                </c:pt>
                <c:pt idx="4242">
                  <c:v>39.58</c:v>
                </c:pt>
                <c:pt idx="4243">
                  <c:v>39.58</c:v>
                </c:pt>
                <c:pt idx="4244">
                  <c:v>39.58</c:v>
                </c:pt>
                <c:pt idx="4245">
                  <c:v>39.58</c:v>
                </c:pt>
                <c:pt idx="4246">
                  <c:v>39.58</c:v>
                </c:pt>
                <c:pt idx="4247">
                  <c:v>39.58</c:v>
                </c:pt>
                <c:pt idx="4248">
                  <c:v>39.58</c:v>
                </c:pt>
                <c:pt idx="4249">
                  <c:v>39.58</c:v>
                </c:pt>
                <c:pt idx="4250">
                  <c:v>39.58</c:v>
                </c:pt>
                <c:pt idx="4251">
                  <c:v>39.58</c:v>
                </c:pt>
                <c:pt idx="4252">
                  <c:v>39.58</c:v>
                </c:pt>
                <c:pt idx="4253">
                  <c:v>39.58</c:v>
                </c:pt>
                <c:pt idx="4254">
                  <c:v>39.58</c:v>
                </c:pt>
                <c:pt idx="4255">
                  <c:v>39.58</c:v>
                </c:pt>
                <c:pt idx="4256">
                  <c:v>39.58</c:v>
                </c:pt>
                <c:pt idx="4257">
                  <c:v>39.590000000000003</c:v>
                </c:pt>
                <c:pt idx="4258">
                  <c:v>39.590000000000003</c:v>
                </c:pt>
                <c:pt idx="4259">
                  <c:v>39.599999999999994</c:v>
                </c:pt>
                <c:pt idx="4260">
                  <c:v>39.599999999999994</c:v>
                </c:pt>
                <c:pt idx="4261">
                  <c:v>39.599999999999994</c:v>
                </c:pt>
                <c:pt idx="4262">
                  <c:v>39.599999999999994</c:v>
                </c:pt>
                <c:pt idx="4263">
                  <c:v>39.599999999999994</c:v>
                </c:pt>
                <c:pt idx="4264">
                  <c:v>39.599999999999994</c:v>
                </c:pt>
                <c:pt idx="4265">
                  <c:v>39.590000000000003</c:v>
                </c:pt>
                <c:pt idx="4266">
                  <c:v>39.590000000000003</c:v>
                </c:pt>
                <c:pt idx="4267">
                  <c:v>39.590000000000003</c:v>
                </c:pt>
                <c:pt idx="4268">
                  <c:v>39.590000000000003</c:v>
                </c:pt>
                <c:pt idx="4269">
                  <c:v>39.590000000000003</c:v>
                </c:pt>
                <c:pt idx="4270">
                  <c:v>39.590000000000003</c:v>
                </c:pt>
                <c:pt idx="4271">
                  <c:v>39.590000000000003</c:v>
                </c:pt>
                <c:pt idx="4272">
                  <c:v>39.590000000000003</c:v>
                </c:pt>
                <c:pt idx="4273">
                  <c:v>39.590000000000003</c:v>
                </c:pt>
                <c:pt idx="4274">
                  <c:v>39.590000000000003</c:v>
                </c:pt>
                <c:pt idx="4275">
                  <c:v>39.590000000000003</c:v>
                </c:pt>
                <c:pt idx="4276">
                  <c:v>39.58</c:v>
                </c:pt>
                <c:pt idx="4277">
                  <c:v>39.58</c:v>
                </c:pt>
                <c:pt idx="4278">
                  <c:v>39.58</c:v>
                </c:pt>
                <c:pt idx="4279">
                  <c:v>39.569999999999993</c:v>
                </c:pt>
                <c:pt idx="4280">
                  <c:v>39.569999999999993</c:v>
                </c:pt>
                <c:pt idx="4281">
                  <c:v>39.56</c:v>
                </c:pt>
                <c:pt idx="4282">
                  <c:v>39.56</c:v>
                </c:pt>
                <c:pt idx="4283">
                  <c:v>39.56</c:v>
                </c:pt>
                <c:pt idx="4284">
                  <c:v>39.549999999999997</c:v>
                </c:pt>
                <c:pt idx="4285">
                  <c:v>39.549999999999997</c:v>
                </c:pt>
                <c:pt idx="4286">
                  <c:v>39.549999999999997</c:v>
                </c:pt>
                <c:pt idx="4287">
                  <c:v>39.56</c:v>
                </c:pt>
                <c:pt idx="4288">
                  <c:v>39.56</c:v>
                </c:pt>
                <c:pt idx="4289">
                  <c:v>39.56</c:v>
                </c:pt>
                <c:pt idx="4290">
                  <c:v>39.569999999999993</c:v>
                </c:pt>
                <c:pt idx="4291">
                  <c:v>39.569999999999993</c:v>
                </c:pt>
                <c:pt idx="4292">
                  <c:v>39.569999999999993</c:v>
                </c:pt>
                <c:pt idx="4293">
                  <c:v>39.569999999999993</c:v>
                </c:pt>
                <c:pt idx="4294">
                  <c:v>39.569999999999993</c:v>
                </c:pt>
                <c:pt idx="4295">
                  <c:v>39.569999999999993</c:v>
                </c:pt>
                <c:pt idx="4296">
                  <c:v>39.569999999999993</c:v>
                </c:pt>
                <c:pt idx="4297">
                  <c:v>39.58</c:v>
                </c:pt>
                <c:pt idx="4298">
                  <c:v>39.58</c:v>
                </c:pt>
                <c:pt idx="4299">
                  <c:v>39.58</c:v>
                </c:pt>
                <c:pt idx="4300">
                  <c:v>39.58</c:v>
                </c:pt>
                <c:pt idx="4301">
                  <c:v>39.58</c:v>
                </c:pt>
                <c:pt idx="4302">
                  <c:v>39.569999999999993</c:v>
                </c:pt>
                <c:pt idx="4303">
                  <c:v>39.569999999999993</c:v>
                </c:pt>
                <c:pt idx="4304">
                  <c:v>39.56</c:v>
                </c:pt>
                <c:pt idx="4305">
                  <c:v>39.549999999999997</c:v>
                </c:pt>
                <c:pt idx="4306">
                  <c:v>39.549999999999997</c:v>
                </c:pt>
                <c:pt idx="4307">
                  <c:v>39.549999999999997</c:v>
                </c:pt>
                <c:pt idx="4308">
                  <c:v>39.540000000000006</c:v>
                </c:pt>
                <c:pt idx="4309">
                  <c:v>39.540000000000006</c:v>
                </c:pt>
                <c:pt idx="4310">
                  <c:v>39.540000000000006</c:v>
                </c:pt>
                <c:pt idx="4311">
                  <c:v>39.540000000000006</c:v>
                </c:pt>
                <c:pt idx="4312">
                  <c:v>39.540000000000006</c:v>
                </c:pt>
                <c:pt idx="4313">
                  <c:v>39.540000000000006</c:v>
                </c:pt>
                <c:pt idx="4314">
                  <c:v>39.540000000000006</c:v>
                </c:pt>
                <c:pt idx="4315">
                  <c:v>39.540000000000006</c:v>
                </c:pt>
                <c:pt idx="4316">
                  <c:v>39.549999999999997</c:v>
                </c:pt>
                <c:pt idx="4317">
                  <c:v>39.549999999999997</c:v>
                </c:pt>
                <c:pt idx="4318">
                  <c:v>39.549999999999997</c:v>
                </c:pt>
                <c:pt idx="4319">
                  <c:v>39.549999999999997</c:v>
                </c:pt>
                <c:pt idx="4320">
                  <c:v>39.56</c:v>
                </c:pt>
                <c:pt idx="4321">
                  <c:v>39.56</c:v>
                </c:pt>
                <c:pt idx="4322">
                  <c:v>39.56</c:v>
                </c:pt>
                <c:pt idx="4323">
                  <c:v>39.56</c:v>
                </c:pt>
                <c:pt idx="4324">
                  <c:v>39.56</c:v>
                </c:pt>
                <c:pt idx="4325">
                  <c:v>39.56</c:v>
                </c:pt>
                <c:pt idx="4326">
                  <c:v>39.549999999999997</c:v>
                </c:pt>
                <c:pt idx="4327">
                  <c:v>39.540000000000006</c:v>
                </c:pt>
                <c:pt idx="4328">
                  <c:v>39.53</c:v>
                </c:pt>
                <c:pt idx="4329">
                  <c:v>39.53</c:v>
                </c:pt>
                <c:pt idx="4330">
                  <c:v>39.519999999999996</c:v>
                </c:pt>
                <c:pt idx="4331">
                  <c:v>39.519999999999996</c:v>
                </c:pt>
                <c:pt idx="4332">
                  <c:v>39.519999999999996</c:v>
                </c:pt>
                <c:pt idx="4333">
                  <c:v>39.519999999999996</c:v>
                </c:pt>
                <c:pt idx="4334">
                  <c:v>39.519999999999996</c:v>
                </c:pt>
                <c:pt idx="4335">
                  <c:v>39.519999999999996</c:v>
                </c:pt>
                <c:pt idx="4336">
                  <c:v>39.519999999999996</c:v>
                </c:pt>
                <c:pt idx="4337">
                  <c:v>39.519999999999996</c:v>
                </c:pt>
                <c:pt idx="4338">
                  <c:v>39.53</c:v>
                </c:pt>
                <c:pt idx="4339">
                  <c:v>39.53</c:v>
                </c:pt>
                <c:pt idx="4340">
                  <c:v>39.53</c:v>
                </c:pt>
                <c:pt idx="4341">
                  <c:v>39.53</c:v>
                </c:pt>
                <c:pt idx="4342">
                  <c:v>39.53</c:v>
                </c:pt>
                <c:pt idx="4343">
                  <c:v>39.53</c:v>
                </c:pt>
                <c:pt idx="4344">
                  <c:v>39.519999999999996</c:v>
                </c:pt>
                <c:pt idx="4345">
                  <c:v>39.519999999999996</c:v>
                </c:pt>
                <c:pt idx="4346">
                  <c:v>39.519999999999996</c:v>
                </c:pt>
                <c:pt idx="4347">
                  <c:v>39.510000000000005</c:v>
                </c:pt>
                <c:pt idx="4348">
                  <c:v>39.510000000000005</c:v>
                </c:pt>
                <c:pt idx="4349">
                  <c:v>39.5</c:v>
                </c:pt>
                <c:pt idx="4350">
                  <c:v>39.489999999999995</c:v>
                </c:pt>
                <c:pt idx="4351">
                  <c:v>39.489999999999995</c:v>
                </c:pt>
                <c:pt idx="4352">
                  <c:v>39.489999999999995</c:v>
                </c:pt>
                <c:pt idx="4353">
                  <c:v>39.480000000000004</c:v>
                </c:pt>
                <c:pt idx="4354">
                  <c:v>39.480000000000004</c:v>
                </c:pt>
                <c:pt idx="4355">
                  <c:v>39.47</c:v>
                </c:pt>
                <c:pt idx="4356">
                  <c:v>39.47</c:v>
                </c:pt>
                <c:pt idx="4357">
                  <c:v>39.47</c:v>
                </c:pt>
                <c:pt idx="4358">
                  <c:v>39.47</c:v>
                </c:pt>
                <c:pt idx="4359">
                  <c:v>39.47</c:v>
                </c:pt>
                <c:pt idx="4360">
                  <c:v>39.47</c:v>
                </c:pt>
                <c:pt idx="4361">
                  <c:v>39.480000000000004</c:v>
                </c:pt>
                <c:pt idx="4362">
                  <c:v>39.480000000000004</c:v>
                </c:pt>
                <c:pt idx="4363">
                  <c:v>39.480000000000004</c:v>
                </c:pt>
                <c:pt idx="4364">
                  <c:v>39.480000000000004</c:v>
                </c:pt>
                <c:pt idx="4365">
                  <c:v>39.489999999999995</c:v>
                </c:pt>
                <c:pt idx="4366">
                  <c:v>39.480000000000004</c:v>
                </c:pt>
                <c:pt idx="4367">
                  <c:v>39.480000000000004</c:v>
                </c:pt>
                <c:pt idx="4368">
                  <c:v>39.480000000000004</c:v>
                </c:pt>
                <c:pt idx="4369">
                  <c:v>39.480000000000004</c:v>
                </c:pt>
                <c:pt idx="4370">
                  <c:v>39.480000000000004</c:v>
                </c:pt>
                <c:pt idx="4371">
                  <c:v>39.480000000000004</c:v>
                </c:pt>
                <c:pt idx="4372">
                  <c:v>39.480000000000004</c:v>
                </c:pt>
                <c:pt idx="4373">
                  <c:v>39.47</c:v>
                </c:pt>
                <c:pt idx="4374">
                  <c:v>39.47</c:v>
                </c:pt>
                <c:pt idx="4375">
                  <c:v>39.47</c:v>
                </c:pt>
                <c:pt idx="4376">
                  <c:v>39.47</c:v>
                </c:pt>
                <c:pt idx="4377">
                  <c:v>39.480000000000004</c:v>
                </c:pt>
                <c:pt idx="4378">
                  <c:v>39.480000000000004</c:v>
                </c:pt>
                <c:pt idx="4379">
                  <c:v>39.480000000000004</c:v>
                </c:pt>
                <c:pt idx="4380">
                  <c:v>39.489999999999995</c:v>
                </c:pt>
                <c:pt idx="4381">
                  <c:v>39.489999999999995</c:v>
                </c:pt>
                <c:pt idx="4382">
                  <c:v>39.480000000000004</c:v>
                </c:pt>
                <c:pt idx="4383">
                  <c:v>39.480000000000004</c:v>
                </c:pt>
                <c:pt idx="4384">
                  <c:v>39.47</c:v>
                </c:pt>
                <c:pt idx="4385">
                  <c:v>39.459999999999994</c:v>
                </c:pt>
                <c:pt idx="4386">
                  <c:v>39.459999999999994</c:v>
                </c:pt>
                <c:pt idx="4387">
                  <c:v>39.450000000000003</c:v>
                </c:pt>
                <c:pt idx="4388">
                  <c:v>39.450000000000003</c:v>
                </c:pt>
                <c:pt idx="4389">
                  <c:v>39.44</c:v>
                </c:pt>
                <c:pt idx="4390">
                  <c:v>39.450000000000003</c:v>
                </c:pt>
                <c:pt idx="4391">
                  <c:v>39.450000000000003</c:v>
                </c:pt>
                <c:pt idx="4392">
                  <c:v>39.459999999999994</c:v>
                </c:pt>
                <c:pt idx="4393">
                  <c:v>39.47</c:v>
                </c:pt>
                <c:pt idx="4394">
                  <c:v>39.47</c:v>
                </c:pt>
                <c:pt idx="4395">
                  <c:v>39.480000000000004</c:v>
                </c:pt>
                <c:pt idx="4396">
                  <c:v>39.480000000000004</c:v>
                </c:pt>
                <c:pt idx="4397">
                  <c:v>39.47</c:v>
                </c:pt>
                <c:pt idx="4398">
                  <c:v>39.47</c:v>
                </c:pt>
                <c:pt idx="4399">
                  <c:v>39.459999999999994</c:v>
                </c:pt>
                <c:pt idx="4400">
                  <c:v>39.459999999999994</c:v>
                </c:pt>
                <c:pt idx="4401">
                  <c:v>39.450000000000003</c:v>
                </c:pt>
                <c:pt idx="4402">
                  <c:v>39.450000000000003</c:v>
                </c:pt>
                <c:pt idx="4403">
                  <c:v>39.450000000000003</c:v>
                </c:pt>
                <c:pt idx="4404">
                  <c:v>39.44</c:v>
                </c:pt>
                <c:pt idx="4405">
                  <c:v>39.44</c:v>
                </c:pt>
                <c:pt idx="4406">
                  <c:v>39.44</c:v>
                </c:pt>
                <c:pt idx="4407">
                  <c:v>39.44</c:v>
                </c:pt>
                <c:pt idx="4408">
                  <c:v>39.44</c:v>
                </c:pt>
                <c:pt idx="4409">
                  <c:v>39.450000000000003</c:v>
                </c:pt>
                <c:pt idx="4410">
                  <c:v>39.450000000000003</c:v>
                </c:pt>
                <c:pt idx="4411">
                  <c:v>39.459999999999994</c:v>
                </c:pt>
                <c:pt idx="4412">
                  <c:v>39.459999999999994</c:v>
                </c:pt>
                <c:pt idx="4413">
                  <c:v>65.59</c:v>
                </c:pt>
                <c:pt idx="4414">
                  <c:v>65.61</c:v>
                </c:pt>
                <c:pt idx="4415">
                  <c:v>65.64</c:v>
                </c:pt>
                <c:pt idx="4416">
                  <c:v>65.66</c:v>
                </c:pt>
                <c:pt idx="4417">
                  <c:v>65.680000000000007</c:v>
                </c:pt>
                <c:pt idx="4418">
                  <c:v>65.7</c:v>
                </c:pt>
                <c:pt idx="4419">
                  <c:v>65.72</c:v>
                </c:pt>
                <c:pt idx="4420">
                  <c:v>65.75</c:v>
                </c:pt>
                <c:pt idx="4421">
                  <c:v>65.77</c:v>
                </c:pt>
                <c:pt idx="4422">
                  <c:v>65.790000000000006</c:v>
                </c:pt>
                <c:pt idx="4423">
                  <c:v>65.81</c:v>
                </c:pt>
                <c:pt idx="4424">
                  <c:v>65.83</c:v>
                </c:pt>
                <c:pt idx="4425">
                  <c:v>65.86</c:v>
                </c:pt>
                <c:pt idx="4426">
                  <c:v>65.88</c:v>
                </c:pt>
                <c:pt idx="4427">
                  <c:v>65.900000000000006</c:v>
                </c:pt>
                <c:pt idx="4428">
                  <c:v>65.92</c:v>
                </c:pt>
                <c:pt idx="4429">
                  <c:v>65.94</c:v>
                </c:pt>
                <c:pt idx="4430">
                  <c:v>65.959999999999994</c:v>
                </c:pt>
                <c:pt idx="4431">
                  <c:v>65.989999999999995</c:v>
                </c:pt>
                <c:pt idx="4432">
                  <c:v>66.010000000000005</c:v>
                </c:pt>
                <c:pt idx="4433">
                  <c:v>66.03</c:v>
                </c:pt>
                <c:pt idx="4434">
                  <c:v>66.05</c:v>
                </c:pt>
                <c:pt idx="4435">
                  <c:v>66.069999999999993</c:v>
                </c:pt>
                <c:pt idx="4436">
                  <c:v>66.099999999999994</c:v>
                </c:pt>
                <c:pt idx="4437">
                  <c:v>66.12</c:v>
                </c:pt>
                <c:pt idx="4438">
                  <c:v>66.14</c:v>
                </c:pt>
                <c:pt idx="4439">
                  <c:v>66.16</c:v>
                </c:pt>
                <c:pt idx="4440">
                  <c:v>66.180000000000007</c:v>
                </c:pt>
                <c:pt idx="4441">
                  <c:v>66.209999999999994</c:v>
                </c:pt>
                <c:pt idx="4442">
                  <c:v>66.23</c:v>
                </c:pt>
                <c:pt idx="4443">
                  <c:v>66.25</c:v>
                </c:pt>
                <c:pt idx="4444">
                  <c:v>66.27</c:v>
                </c:pt>
                <c:pt idx="4445">
                  <c:v>66.290000000000006</c:v>
                </c:pt>
                <c:pt idx="4446">
                  <c:v>66.31</c:v>
                </c:pt>
                <c:pt idx="4447">
                  <c:v>66.34</c:v>
                </c:pt>
                <c:pt idx="4448">
                  <c:v>66.36</c:v>
                </c:pt>
                <c:pt idx="4449">
                  <c:v>66.38</c:v>
                </c:pt>
                <c:pt idx="4450">
                  <c:v>66.400000000000006</c:v>
                </c:pt>
                <c:pt idx="4451">
                  <c:v>66.42</c:v>
                </c:pt>
                <c:pt idx="4452">
                  <c:v>66.45</c:v>
                </c:pt>
                <c:pt idx="4453">
                  <c:v>66.47</c:v>
                </c:pt>
                <c:pt idx="4454">
                  <c:v>66.489999999999995</c:v>
                </c:pt>
                <c:pt idx="4455">
                  <c:v>66.510000000000005</c:v>
                </c:pt>
                <c:pt idx="4456">
                  <c:v>66.53</c:v>
                </c:pt>
                <c:pt idx="4457">
                  <c:v>66.56</c:v>
                </c:pt>
                <c:pt idx="4458">
                  <c:v>66.58</c:v>
                </c:pt>
                <c:pt idx="4459">
                  <c:v>66.599999999999994</c:v>
                </c:pt>
                <c:pt idx="4460">
                  <c:v>66.62</c:v>
                </c:pt>
                <c:pt idx="4461">
                  <c:v>66.64</c:v>
                </c:pt>
                <c:pt idx="4462">
                  <c:v>66.67</c:v>
                </c:pt>
                <c:pt idx="4463">
                  <c:v>66.69</c:v>
                </c:pt>
                <c:pt idx="4464">
                  <c:v>66.709999999999994</c:v>
                </c:pt>
                <c:pt idx="4465">
                  <c:v>66.73</c:v>
                </c:pt>
                <c:pt idx="4466">
                  <c:v>66.75</c:v>
                </c:pt>
                <c:pt idx="4467">
                  <c:v>66.77</c:v>
                </c:pt>
                <c:pt idx="4468">
                  <c:v>66.8</c:v>
                </c:pt>
                <c:pt idx="4469">
                  <c:v>66.819999999999993</c:v>
                </c:pt>
                <c:pt idx="4470">
                  <c:v>66.84</c:v>
                </c:pt>
                <c:pt idx="4471">
                  <c:v>66.86</c:v>
                </c:pt>
                <c:pt idx="4472">
                  <c:v>66.88</c:v>
                </c:pt>
                <c:pt idx="4473">
                  <c:v>66.91</c:v>
                </c:pt>
                <c:pt idx="4474">
                  <c:v>66.930000000000007</c:v>
                </c:pt>
                <c:pt idx="4475">
                  <c:v>66.95</c:v>
                </c:pt>
                <c:pt idx="4476">
                  <c:v>66.97</c:v>
                </c:pt>
                <c:pt idx="4477">
                  <c:v>66.989999999999995</c:v>
                </c:pt>
                <c:pt idx="4478">
                  <c:v>67.02</c:v>
                </c:pt>
                <c:pt idx="4479">
                  <c:v>67.040000000000006</c:v>
                </c:pt>
                <c:pt idx="4480">
                  <c:v>67.06</c:v>
                </c:pt>
                <c:pt idx="4481">
                  <c:v>67.08</c:v>
                </c:pt>
                <c:pt idx="4482">
                  <c:v>67.099999999999994</c:v>
                </c:pt>
                <c:pt idx="4483">
                  <c:v>67.12</c:v>
                </c:pt>
                <c:pt idx="4484">
                  <c:v>67.150000000000006</c:v>
                </c:pt>
                <c:pt idx="4485">
                  <c:v>67.17</c:v>
                </c:pt>
                <c:pt idx="4486">
                  <c:v>67.19</c:v>
                </c:pt>
                <c:pt idx="4487">
                  <c:v>67.209999999999994</c:v>
                </c:pt>
                <c:pt idx="4488">
                  <c:v>67.23</c:v>
                </c:pt>
                <c:pt idx="4489">
                  <c:v>67.260000000000005</c:v>
                </c:pt>
                <c:pt idx="4490">
                  <c:v>67.28</c:v>
                </c:pt>
                <c:pt idx="4491">
                  <c:v>67.3</c:v>
                </c:pt>
                <c:pt idx="4492">
                  <c:v>67.319999999999993</c:v>
                </c:pt>
                <c:pt idx="4493">
                  <c:v>67.34</c:v>
                </c:pt>
                <c:pt idx="4494">
                  <c:v>67.37</c:v>
                </c:pt>
                <c:pt idx="4495">
                  <c:v>67.39</c:v>
                </c:pt>
                <c:pt idx="4496">
                  <c:v>67.41</c:v>
                </c:pt>
                <c:pt idx="4497">
                  <c:v>67.430000000000007</c:v>
                </c:pt>
                <c:pt idx="4498">
                  <c:v>67.45</c:v>
                </c:pt>
                <c:pt idx="4499">
                  <c:v>67.48</c:v>
                </c:pt>
                <c:pt idx="4500">
                  <c:v>67.5</c:v>
                </c:pt>
                <c:pt idx="4501">
                  <c:v>67.52</c:v>
                </c:pt>
                <c:pt idx="4502">
                  <c:v>67.540000000000006</c:v>
                </c:pt>
                <c:pt idx="4503">
                  <c:v>67.56</c:v>
                </c:pt>
                <c:pt idx="4504">
                  <c:v>67.58</c:v>
                </c:pt>
                <c:pt idx="4505">
                  <c:v>67.61</c:v>
                </c:pt>
                <c:pt idx="4506">
                  <c:v>67.63</c:v>
                </c:pt>
                <c:pt idx="4507">
                  <c:v>67.650000000000006</c:v>
                </c:pt>
                <c:pt idx="4508">
                  <c:v>67.67</c:v>
                </c:pt>
                <c:pt idx="4509">
                  <c:v>67.69</c:v>
                </c:pt>
                <c:pt idx="4510">
                  <c:v>67.72</c:v>
                </c:pt>
                <c:pt idx="4511">
                  <c:v>67.739999999999995</c:v>
                </c:pt>
                <c:pt idx="4512">
                  <c:v>67.760000000000005</c:v>
                </c:pt>
                <c:pt idx="4513">
                  <c:v>67.78</c:v>
                </c:pt>
                <c:pt idx="4514">
                  <c:v>67.8</c:v>
                </c:pt>
                <c:pt idx="4515">
                  <c:v>67.83</c:v>
                </c:pt>
                <c:pt idx="4516">
                  <c:v>67.849999999999994</c:v>
                </c:pt>
                <c:pt idx="4517">
                  <c:v>67.87</c:v>
                </c:pt>
                <c:pt idx="4518">
                  <c:v>67.89</c:v>
                </c:pt>
                <c:pt idx="4519">
                  <c:v>67.91</c:v>
                </c:pt>
                <c:pt idx="4520">
                  <c:v>67.930000000000007</c:v>
                </c:pt>
                <c:pt idx="4521">
                  <c:v>67.959999999999994</c:v>
                </c:pt>
                <c:pt idx="4522">
                  <c:v>67.98</c:v>
                </c:pt>
                <c:pt idx="4523">
                  <c:v>68</c:v>
                </c:pt>
                <c:pt idx="4524">
                  <c:v>68.02000000000001</c:v>
                </c:pt>
                <c:pt idx="4525">
                  <c:v>68.039999999999992</c:v>
                </c:pt>
                <c:pt idx="4526">
                  <c:v>68.069999999999993</c:v>
                </c:pt>
                <c:pt idx="4527">
                  <c:v>68.09</c:v>
                </c:pt>
                <c:pt idx="4528">
                  <c:v>68.110000000000014</c:v>
                </c:pt>
                <c:pt idx="4529">
                  <c:v>68.13</c:v>
                </c:pt>
                <c:pt idx="4530">
                  <c:v>68.150000000000006</c:v>
                </c:pt>
                <c:pt idx="4531">
                  <c:v>68.180000000000007</c:v>
                </c:pt>
                <c:pt idx="4532">
                  <c:v>68.199999999999989</c:v>
                </c:pt>
                <c:pt idx="4533">
                  <c:v>68.22</c:v>
                </c:pt>
                <c:pt idx="4534">
                  <c:v>68.240000000000009</c:v>
                </c:pt>
                <c:pt idx="4535">
                  <c:v>68.259999999999991</c:v>
                </c:pt>
                <c:pt idx="4536">
                  <c:v>68.28</c:v>
                </c:pt>
                <c:pt idx="4537">
                  <c:v>68.31</c:v>
                </c:pt>
                <c:pt idx="4538">
                  <c:v>68.330000000000013</c:v>
                </c:pt>
                <c:pt idx="4539">
                  <c:v>68.349999999999994</c:v>
                </c:pt>
                <c:pt idx="4540">
                  <c:v>68.37</c:v>
                </c:pt>
                <c:pt idx="4541">
                  <c:v>68.389999999999986</c:v>
                </c:pt>
                <c:pt idx="4542">
                  <c:v>68.419999999999987</c:v>
                </c:pt>
                <c:pt idx="4543">
                  <c:v>68.44</c:v>
                </c:pt>
                <c:pt idx="4544">
                  <c:v>68.460000000000008</c:v>
                </c:pt>
                <c:pt idx="4545">
                  <c:v>68.47999999999999</c:v>
                </c:pt>
                <c:pt idx="4546">
                  <c:v>68.5</c:v>
                </c:pt>
                <c:pt idx="4547">
                  <c:v>68.53</c:v>
                </c:pt>
                <c:pt idx="4548">
                  <c:v>68.550000000000011</c:v>
                </c:pt>
                <c:pt idx="4549">
                  <c:v>68.569999999999993</c:v>
                </c:pt>
                <c:pt idx="4550">
                  <c:v>68.59</c:v>
                </c:pt>
                <c:pt idx="4551">
                  <c:v>68.610000000000014</c:v>
                </c:pt>
                <c:pt idx="4552">
                  <c:v>68.639999999999986</c:v>
                </c:pt>
                <c:pt idx="4553">
                  <c:v>68.66</c:v>
                </c:pt>
                <c:pt idx="4554">
                  <c:v>68.680000000000007</c:v>
                </c:pt>
                <c:pt idx="4555">
                  <c:v>68.699999999999989</c:v>
                </c:pt>
                <c:pt idx="4556">
                  <c:v>68.72</c:v>
                </c:pt>
                <c:pt idx="4557">
                  <c:v>68.740000000000009</c:v>
                </c:pt>
                <c:pt idx="4558">
                  <c:v>68.77000000000001</c:v>
                </c:pt>
                <c:pt idx="4559">
                  <c:v>68.789999999999992</c:v>
                </c:pt>
                <c:pt idx="4560">
                  <c:v>68.81</c:v>
                </c:pt>
                <c:pt idx="4561">
                  <c:v>68.830000000000013</c:v>
                </c:pt>
                <c:pt idx="4562">
                  <c:v>68.849999999999994</c:v>
                </c:pt>
                <c:pt idx="4563">
                  <c:v>68.88</c:v>
                </c:pt>
                <c:pt idx="4564">
                  <c:v>68.900000000000006</c:v>
                </c:pt>
                <c:pt idx="4565">
                  <c:v>68.919999999999987</c:v>
                </c:pt>
                <c:pt idx="4566">
                  <c:v>68.94</c:v>
                </c:pt>
                <c:pt idx="4567">
                  <c:v>68.960000000000008</c:v>
                </c:pt>
                <c:pt idx="4568">
                  <c:v>68.990000000000009</c:v>
                </c:pt>
                <c:pt idx="4569">
                  <c:v>69.009999999999991</c:v>
                </c:pt>
                <c:pt idx="4570">
                  <c:v>69.03</c:v>
                </c:pt>
                <c:pt idx="4571">
                  <c:v>69.050000000000011</c:v>
                </c:pt>
                <c:pt idx="4572">
                  <c:v>69.069999999999993</c:v>
                </c:pt>
                <c:pt idx="4573">
                  <c:v>69.09</c:v>
                </c:pt>
                <c:pt idx="4574">
                  <c:v>69.12</c:v>
                </c:pt>
                <c:pt idx="4575">
                  <c:v>69.139999999999986</c:v>
                </c:pt>
                <c:pt idx="4576">
                  <c:v>69.16</c:v>
                </c:pt>
                <c:pt idx="4577">
                  <c:v>69.180000000000007</c:v>
                </c:pt>
                <c:pt idx="4578">
                  <c:v>69.199999999999989</c:v>
                </c:pt>
                <c:pt idx="4579">
                  <c:v>69.22999999999999</c:v>
                </c:pt>
                <c:pt idx="4580">
                  <c:v>69.25</c:v>
                </c:pt>
                <c:pt idx="4581">
                  <c:v>69.27000000000001</c:v>
                </c:pt>
                <c:pt idx="4582">
                  <c:v>69.289999999999992</c:v>
                </c:pt>
                <c:pt idx="4583">
                  <c:v>69.31</c:v>
                </c:pt>
                <c:pt idx="4584">
                  <c:v>69.34</c:v>
                </c:pt>
                <c:pt idx="4585">
                  <c:v>69.360000000000014</c:v>
                </c:pt>
                <c:pt idx="4586">
                  <c:v>69.38</c:v>
                </c:pt>
                <c:pt idx="4587">
                  <c:v>69.400000000000006</c:v>
                </c:pt>
                <c:pt idx="4588">
                  <c:v>69.419999999999987</c:v>
                </c:pt>
                <c:pt idx="4589">
                  <c:v>69.449999999999989</c:v>
                </c:pt>
                <c:pt idx="4590">
                  <c:v>69.47</c:v>
                </c:pt>
                <c:pt idx="4591">
                  <c:v>69.490000000000009</c:v>
                </c:pt>
                <c:pt idx="4592">
                  <c:v>69.509999999999991</c:v>
                </c:pt>
                <c:pt idx="4593">
                  <c:v>69.53</c:v>
                </c:pt>
                <c:pt idx="4594">
                  <c:v>69.550000000000011</c:v>
                </c:pt>
                <c:pt idx="4595">
                  <c:v>69.580000000000013</c:v>
                </c:pt>
                <c:pt idx="4596">
                  <c:v>69.599999999999994</c:v>
                </c:pt>
                <c:pt idx="4597">
                  <c:v>69.62</c:v>
                </c:pt>
                <c:pt idx="4598">
                  <c:v>69.639999999999986</c:v>
                </c:pt>
                <c:pt idx="4599">
                  <c:v>69.66</c:v>
                </c:pt>
                <c:pt idx="4600">
                  <c:v>69.69</c:v>
                </c:pt>
                <c:pt idx="4601">
                  <c:v>69.710000000000008</c:v>
                </c:pt>
                <c:pt idx="4602">
                  <c:v>69.72999999999999</c:v>
                </c:pt>
                <c:pt idx="4603">
                  <c:v>69.75</c:v>
                </c:pt>
                <c:pt idx="4604">
                  <c:v>69.77000000000001</c:v>
                </c:pt>
                <c:pt idx="4605">
                  <c:v>69.800000000000011</c:v>
                </c:pt>
                <c:pt idx="4606">
                  <c:v>69.819999999999993</c:v>
                </c:pt>
                <c:pt idx="4607">
                  <c:v>69.84</c:v>
                </c:pt>
                <c:pt idx="4608">
                  <c:v>69.860000000000014</c:v>
                </c:pt>
                <c:pt idx="4609">
                  <c:v>69.88</c:v>
                </c:pt>
                <c:pt idx="4610">
                  <c:v>69.900000000000006</c:v>
                </c:pt>
                <c:pt idx="4611">
                  <c:v>69.930000000000007</c:v>
                </c:pt>
                <c:pt idx="4612">
                  <c:v>69.949999999999989</c:v>
                </c:pt>
                <c:pt idx="4613">
                  <c:v>69.97</c:v>
                </c:pt>
                <c:pt idx="4614">
                  <c:v>69.990000000000009</c:v>
                </c:pt>
                <c:pt idx="4615">
                  <c:v>70.009999999999991</c:v>
                </c:pt>
                <c:pt idx="4616">
                  <c:v>70.039999999999992</c:v>
                </c:pt>
                <c:pt idx="4617">
                  <c:v>70.06</c:v>
                </c:pt>
                <c:pt idx="4618">
                  <c:v>70.080000000000013</c:v>
                </c:pt>
                <c:pt idx="4619">
                  <c:v>70.099999999999994</c:v>
                </c:pt>
                <c:pt idx="4620">
                  <c:v>70.12</c:v>
                </c:pt>
                <c:pt idx="4621">
                  <c:v>70.150000000000006</c:v>
                </c:pt>
                <c:pt idx="4622">
                  <c:v>70.169999999999987</c:v>
                </c:pt>
                <c:pt idx="4623">
                  <c:v>70.19</c:v>
                </c:pt>
                <c:pt idx="4624">
                  <c:v>70.210000000000008</c:v>
                </c:pt>
                <c:pt idx="4625">
                  <c:v>70.22999999999999</c:v>
                </c:pt>
                <c:pt idx="4626">
                  <c:v>70.25</c:v>
                </c:pt>
                <c:pt idx="4627">
                  <c:v>70.28</c:v>
                </c:pt>
                <c:pt idx="4628">
                  <c:v>70.300000000000011</c:v>
                </c:pt>
                <c:pt idx="4629">
                  <c:v>70.319999999999993</c:v>
                </c:pt>
                <c:pt idx="4630">
                  <c:v>70.34</c:v>
                </c:pt>
                <c:pt idx="4631">
                  <c:v>70.360000000000014</c:v>
                </c:pt>
                <c:pt idx="4632">
                  <c:v>70.389999999999986</c:v>
                </c:pt>
                <c:pt idx="4633">
                  <c:v>70.41</c:v>
                </c:pt>
                <c:pt idx="4634">
                  <c:v>70.430000000000007</c:v>
                </c:pt>
                <c:pt idx="4635">
                  <c:v>70.449999999999989</c:v>
                </c:pt>
                <c:pt idx="4636">
                  <c:v>70.47</c:v>
                </c:pt>
                <c:pt idx="4637">
                  <c:v>70.5</c:v>
                </c:pt>
                <c:pt idx="4638">
                  <c:v>70.52000000000001</c:v>
                </c:pt>
                <c:pt idx="4639">
                  <c:v>70.539999999999992</c:v>
                </c:pt>
                <c:pt idx="4640">
                  <c:v>70.56</c:v>
                </c:pt>
                <c:pt idx="4641">
                  <c:v>70.580000000000013</c:v>
                </c:pt>
                <c:pt idx="4642">
                  <c:v>70.610000000000014</c:v>
                </c:pt>
                <c:pt idx="4643">
                  <c:v>70.63</c:v>
                </c:pt>
                <c:pt idx="4644">
                  <c:v>70.650000000000006</c:v>
                </c:pt>
                <c:pt idx="4645">
                  <c:v>70.669999999999987</c:v>
                </c:pt>
                <c:pt idx="4646">
                  <c:v>70.69</c:v>
                </c:pt>
                <c:pt idx="4647">
                  <c:v>70.710000000000008</c:v>
                </c:pt>
                <c:pt idx="4648">
                  <c:v>70.740000000000009</c:v>
                </c:pt>
                <c:pt idx="4649">
                  <c:v>70.759999999999991</c:v>
                </c:pt>
                <c:pt idx="4650">
                  <c:v>70.78</c:v>
                </c:pt>
                <c:pt idx="4651">
                  <c:v>70.800000000000011</c:v>
                </c:pt>
                <c:pt idx="4652">
                  <c:v>70.819999999999993</c:v>
                </c:pt>
                <c:pt idx="4653">
                  <c:v>70.849999999999994</c:v>
                </c:pt>
                <c:pt idx="4654">
                  <c:v>70.87</c:v>
                </c:pt>
                <c:pt idx="4655">
                  <c:v>70.889999999999986</c:v>
                </c:pt>
                <c:pt idx="4656">
                  <c:v>70.91</c:v>
                </c:pt>
                <c:pt idx="4657">
                  <c:v>70.930000000000007</c:v>
                </c:pt>
                <c:pt idx="4658">
                  <c:v>70.960000000000008</c:v>
                </c:pt>
                <c:pt idx="4659">
                  <c:v>70.97999999999999</c:v>
                </c:pt>
                <c:pt idx="4660">
                  <c:v>71</c:v>
                </c:pt>
                <c:pt idx="4661">
                  <c:v>71.02000000000001</c:v>
                </c:pt>
                <c:pt idx="4662">
                  <c:v>71.039999999999992</c:v>
                </c:pt>
                <c:pt idx="4663">
                  <c:v>71.06</c:v>
                </c:pt>
                <c:pt idx="4664">
                  <c:v>71.09</c:v>
                </c:pt>
                <c:pt idx="4665">
                  <c:v>71.110000000000014</c:v>
                </c:pt>
                <c:pt idx="4666">
                  <c:v>71.13</c:v>
                </c:pt>
                <c:pt idx="4667">
                  <c:v>71.150000000000006</c:v>
                </c:pt>
                <c:pt idx="4668">
                  <c:v>71.169999999999987</c:v>
                </c:pt>
                <c:pt idx="4669">
                  <c:v>71.199999999999989</c:v>
                </c:pt>
                <c:pt idx="4670">
                  <c:v>71.22</c:v>
                </c:pt>
                <c:pt idx="4671">
                  <c:v>71.240000000000009</c:v>
                </c:pt>
                <c:pt idx="4672">
                  <c:v>71.259999999999991</c:v>
                </c:pt>
                <c:pt idx="4673">
                  <c:v>71.28</c:v>
                </c:pt>
                <c:pt idx="4674">
                  <c:v>71.31</c:v>
                </c:pt>
                <c:pt idx="4675">
                  <c:v>71.330000000000013</c:v>
                </c:pt>
                <c:pt idx="4676">
                  <c:v>71.349999999999994</c:v>
                </c:pt>
                <c:pt idx="4677">
                  <c:v>71.37</c:v>
                </c:pt>
                <c:pt idx="4678">
                  <c:v>71.389999999999986</c:v>
                </c:pt>
                <c:pt idx="4679">
                  <c:v>71.41</c:v>
                </c:pt>
                <c:pt idx="4680">
                  <c:v>71.44</c:v>
                </c:pt>
                <c:pt idx="4681">
                  <c:v>71.460000000000008</c:v>
                </c:pt>
                <c:pt idx="4682">
                  <c:v>71.47999999999999</c:v>
                </c:pt>
                <c:pt idx="4683">
                  <c:v>71.5</c:v>
                </c:pt>
                <c:pt idx="4684">
                  <c:v>71.52000000000001</c:v>
                </c:pt>
                <c:pt idx="4685">
                  <c:v>71.550000000000011</c:v>
                </c:pt>
                <c:pt idx="4686">
                  <c:v>71.569999999999993</c:v>
                </c:pt>
                <c:pt idx="4687">
                  <c:v>71.59</c:v>
                </c:pt>
                <c:pt idx="4688">
                  <c:v>71.610000000000014</c:v>
                </c:pt>
                <c:pt idx="4689">
                  <c:v>71.63</c:v>
                </c:pt>
                <c:pt idx="4690">
                  <c:v>71.66</c:v>
                </c:pt>
                <c:pt idx="4691">
                  <c:v>71.680000000000007</c:v>
                </c:pt>
                <c:pt idx="4692">
                  <c:v>71.699999999999989</c:v>
                </c:pt>
                <c:pt idx="4693">
                  <c:v>71.72</c:v>
                </c:pt>
                <c:pt idx="4694">
                  <c:v>71.740000000000009</c:v>
                </c:pt>
                <c:pt idx="4695">
                  <c:v>71.77000000000001</c:v>
                </c:pt>
                <c:pt idx="4696">
                  <c:v>71.789999999999992</c:v>
                </c:pt>
                <c:pt idx="4697">
                  <c:v>71.81</c:v>
                </c:pt>
                <c:pt idx="4698">
                  <c:v>71.830000000000013</c:v>
                </c:pt>
                <c:pt idx="4699">
                  <c:v>71.849999999999994</c:v>
                </c:pt>
                <c:pt idx="4700">
                  <c:v>71.87</c:v>
                </c:pt>
                <c:pt idx="4701">
                  <c:v>71.900000000000006</c:v>
                </c:pt>
                <c:pt idx="4702">
                  <c:v>71.919999999999987</c:v>
                </c:pt>
                <c:pt idx="4703">
                  <c:v>71.94</c:v>
                </c:pt>
                <c:pt idx="4704">
                  <c:v>71.960000000000008</c:v>
                </c:pt>
                <c:pt idx="4705">
                  <c:v>71.97999999999999</c:v>
                </c:pt>
                <c:pt idx="4706">
                  <c:v>72.009999999999991</c:v>
                </c:pt>
                <c:pt idx="4707">
                  <c:v>72.03</c:v>
                </c:pt>
                <c:pt idx="4708">
                  <c:v>72.050000000000011</c:v>
                </c:pt>
                <c:pt idx="4709">
                  <c:v>72.069999999999993</c:v>
                </c:pt>
                <c:pt idx="4710">
                  <c:v>72.09</c:v>
                </c:pt>
                <c:pt idx="4711">
                  <c:v>72.12</c:v>
                </c:pt>
                <c:pt idx="4712">
                  <c:v>72.139999999999986</c:v>
                </c:pt>
                <c:pt idx="4713">
                  <c:v>72.16</c:v>
                </c:pt>
                <c:pt idx="4714">
                  <c:v>72.180000000000007</c:v>
                </c:pt>
                <c:pt idx="4715">
                  <c:v>72.199999999999989</c:v>
                </c:pt>
                <c:pt idx="4716">
                  <c:v>72.22</c:v>
                </c:pt>
                <c:pt idx="4717">
                  <c:v>72.25</c:v>
                </c:pt>
                <c:pt idx="4718">
                  <c:v>72.27000000000001</c:v>
                </c:pt>
                <c:pt idx="4719">
                  <c:v>72.289999999999992</c:v>
                </c:pt>
                <c:pt idx="4720">
                  <c:v>72.31</c:v>
                </c:pt>
                <c:pt idx="4721">
                  <c:v>72.330000000000013</c:v>
                </c:pt>
                <c:pt idx="4722">
                  <c:v>72.360000000000014</c:v>
                </c:pt>
                <c:pt idx="4723">
                  <c:v>72.38</c:v>
                </c:pt>
                <c:pt idx="4724">
                  <c:v>72.400000000000006</c:v>
                </c:pt>
                <c:pt idx="4725">
                  <c:v>72.419999999999987</c:v>
                </c:pt>
                <c:pt idx="4726">
                  <c:v>72.44</c:v>
                </c:pt>
                <c:pt idx="4727">
                  <c:v>72.47</c:v>
                </c:pt>
                <c:pt idx="4728">
                  <c:v>72.490000000000009</c:v>
                </c:pt>
                <c:pt idx="4729">
                  <c:v>72.509999999999991</c:v>
                </c:pt>
                <c:pt idx="4730">
                  <c:v>72.53</c:v>
                </c:pt>
                <c:pt idx="4731">
                  <c:v>72.550000000000011</c:v>
                </c:pt>
                <c:pt idx="4732">
                  <c:v>72.580000000000013</c:v>
                </c:pt>
                <c:pt idx="4733">
                  <c:v>72.599999999999994</c:v>
                </c:pt>
                <c:pt idx="4734">
                  <c:v>72.62</c:v>
                </c:pt>
                <c:pt idx="4735">
                  <c:v>72.639999999999986</c:v>
                </c:pt>
                <c:pt idx="4736">
                  <c:v>72.66</c:v>
                </c:pt>
                <c:pt idx="4737">
                  <c:v>72.680000000000007</c:v>
                </c:pt>
                <c:pt idx="4738">
                  <c:v>72.710000000000008</c:v>
                </c:pt>
                <c:pt idx="4739">
                  <c:v>72.72999999999999</c:v>
                </c:pt>
                <c:pt idx="4740">
                  <c:v>72.75</c:v>
                </c:pt>
                <c:pt idx="4741">
                  <c:v>72.77000000000001</c:v>
                </c:pt>
                <c:pt idx="4742">
                  <c:v>72.789999999999992</c:v>
                </c:pt>
                <c:pt idx="4743">
                  <c:v>72.819999999999993</c:v>
                </c:pt>
                <c:pt idx="4744">
                  <c:v>72.84</c:v>
                </c:pt>
                <c:pt idx="4745">
                  <c:v>72.860000000000014</c:v>
                </c:pt>
                <c:pt idx="4746">
                  <c:v>72.88</c:v>
                </c:pt>
                <c:pt idx="4747">
                  <c:v>72.900000000000006</c:v>
                </c:pt>
                <c:pt idx="4748">
                  <c:v>72.930000000000007</c:v>
                </c:pt>
                <c:pt idx="4749">
                  <c:v>72.949999999999989</c:v>
                </c:pt>
                <c:pt idx="4750">
                  <c:v>72.97</c:v>
                </c:pt>
                <c:pt idx="4751">
                  <c:v>72.990000000000009</c:v>
                </c:pt>
                <c:pt idx="4752">
                  <c:v>73.009999999999991</c:v>
                </c:pt>
                <c:pt idx="4753">
                  <c:v>73.03</c:v>
                </c:pt>
                <c:pt idx="4754">
                  <c:v>73.06</c:v>
                </c:pt>
                <c:pt idx="4755">
                  <c:v>73.080000000000013</c:v>
                </c:pt>
                <c:pt idx="4756">
                  <c:v>73.099999999999994</c:v>
                </c:pt>
                <c:pt idx="4757">
                  <c:v>73.12</c:v>
                </c:pt>
                <c:pt idx="4758">
                  <c:v>73.139999999999986</c:v>
                </c:pt>
                <c:pt idx="4759">
                  <c:v>73.169999999999987</c:v>
                </c:pt>
                <c:pt idx="4760">
                  <c:v>73.19</c:v>
                </c:pt>
                <c:pt idx="4761">
                  <c:v>73.210000000000008</c:v>
                </c:pt>
                <c:pt idx="4762">
                  <c:v>73.22999999999999</c:v>
                </c:pt>
                <c:pt idx="4763">
                  <c:v>73.25</c:v>
                </c:pt>
                <c:pt idx="4764">
                  <c:v>73.28</c:v>
                </c:pt>
                <c:pt idx="4765">
                  <c:v>73.300000000000011</c:v>
                </c:pt>
                <c:pt idx="4766">
                  <c:v>73.319999999999993</c:v>
                </c:pt>
                <c:pt idx="4767">
                  <c:v>73.34</c:v>
                </c:pt>
                <c:pt idx="4768">
                  <c:v>73.360000000000014</c:v>
                </c:pt>
                <c:pt idx="4769">
                  <c:v>73.38</c:v>
                </c:pt>
                <c:pt idx="4770">
                  <c:v>73.41</c:v>
                </c:pt>
                <c:pt idx="4771">
                  <c:v>73.430000000000007</c:v>
                </c:pt>
                <c:pt idx="4772">
                  <c:v>73.449999999999989</c:v>
                </c:pt>
                <c:pt idx="4773">
                  <c:v>73.47</c:v>
                </c:pt>
                <c:pt idx="4774">
                  <c:v>73.490000000000009</c:v>
                </c:pt>
                <c:pt idx="4775">
                  <c:v>73.52000000000001</c:v>
                </c:pt>
                <c:pt idx="4776">
                  <c:v>73.539999999999992</c:v>
                </c:pt>
                <c:pt idx="4777">
                  <c:v>73.56</c:v>
                </c:pt>
                <c:pt idx="4778">
                  <c:v>73.580000000000013</c:v>
                </c:pt>
                <c:pt idx="4779">
                  <c:v>73.599999999999994</c:v>
                </c:pt>
                <c:pt idx="4780">
                  <c:v>73.63</c:v>
                </c:pt>
                <c:pt idx="4781">
                  <c:v>73.650000000000006</c:v>
                </c:pt>
                <c:pt idx="4782">
                  <c:v>73.669999999999987</c:v>
                </c:pt>
                <c:pt idx="4783">
                  <c:v>73.69</c:v>
                </c:pt>
                <c:pt idx="4784">
                  <c:v>73.710000000000008</c:v>
                </c:pt>
                <c:pt idx="4785">
                  <c:v>73.740000000000009</c:v>
                </c:pt>
                <c:pt idx="4786">
                  <c:v>73.759999999999991</c:v>
                </c:pt>
                <c:pt idx="4787">
                  <c:v>73.78</c:v>
                </c:pt>
                <c:pt idx="4788">
                  <c:v>73.800000000000011</c:v>
                </c:pt>
                <c:pt idx="4789">
                  <c:v>73.819999999999993</c:v>
                </c:pt>
                <c:pt idx="4790">
                  <c:v>73.84</c:v>
                </c:pt>
                <c:pt idx="4791">
                  <c:v>73.87</c:v>
                </c:pt>
                <c:pt idx="4792">
                  <c:v>73.889999999999986</c:v>
                </c:pt>
                <c:pt idx="4793">
                  <c:v>73.91</c:v>
                </c:pt>
                <c:pt idx="4794">
                  <c:v>73.930000000000007</c:v>
                </c:pt>
                <c:pt idx="4795">
                  <c:v>73.949999999999989</c:v>
                </c:pt>
                <c:pt idx="4796">
                  <c:v>73.97999999999999</c:v>
                </c:pt>
                <c:pt idx="4797">
                  <c:v>74</c:v>
                </c:pt>
                <c:pt idx="4798">
                  <c:v>74.02000000000001</c:v>
                </c:pt>
                <c:pt idx="4799">
                  <c:v>74.039999999999992</c:v>
                </c:pt>
                <c:pt idx="4800">
                  <c:v>74.06</c:v>
                </c:pt>
                <c:pt idx="4801">
                  <c:v>74.09</c:v>
                </c:pt>
                <c:pt idx="4802">
                  <c:v>74.110000000000014</c:v>
                </c:pt>
                <c:pt idx="4803">
                  <c:v>74.13</c:v>
                </c:pt>
                <c:pt idx="4804">
                  <c:v>74.150000000000006</c:v>
                </c:pt>
                <c:pt idx="4805">
                  <c:v>74.169999999999987</c:v>
                </c:pt>
                <c:pt idx="4806">
                  <c:v>74.19</c:v>
                </c:pt>
                <c:pt idx="4807">
                  <c:v>74.22</c:v>
                </c:pt>
                <c:pt idx="4808">
                  <c:v>74.240000000000009</c:v>
                </c:pt>
                <c:pt idx="4809">
                  <c:v>74.259999999999991</c:v>
                </c:pt>
                <c:pt idx="4810">
                  <c:v>74.28</c:v>
                </c:pt>
                <c:pt idx="4811">
                  <c:v>74.300000000000011</c:v>
                </c:pt>
                <c:pt idx="4812">
                  <c:v>74.330000000000013</c:v>
                </c:pt>
                <c:pt idx="4813">
                  <c:v>74.349999999999994</c:v>
                </c:pt>
                <c:pt idx="4814">
                  <c:v>74.37</c:v>
                </c:pt>
                <c:pt idx="4815">
                  <c:v>74.389999999999986</c:v>
                </c:pt>
                <c:pt idx="4816">
                  <c:v>74.41</c:v>
                </c:pt>
                <c:pt idx="4817">
                  <c:v>74.44</c:v>
                </c:pt>
                <c:pt idx="4818">
                  <c:v>74.460000000000008</c:v>
                </c:pt>
                <c:pt idx="4819">
                  <c:v>74.47999999999999</c:v>
                </c:pt>
                <c:pt idx="4820">
                  <c:v>74.5</c:v>
                </c:pt>
                <c:pt idx="4821">
                  <c:v>74.52000000000001</c:v>
                </c:pt>
                <c:pt idx="4822">
                  <c:v>74.550000000000011</c:v>
                </c:pt>
                <c:pt idx="4823">
                  <c:v>74.569999999999993</c:v>
                </c:pt>
                <c:pt idx="4824">
                  <c:v>74.59</c:v>
                </c:pt>
                <c:pt idx="4825">
                  <c:v>74.610000000000014</c:v>
                </c:pt>
                <c:pt idx="4826">
                  <c:v>74.63</c:v>
                </c:pt>
                <c:pt idx="4827">
                  <c:v>74.650000000000006</c:v>
                </c:pt>
                <c:pt idx="4828">
                  <c:v>74.680000000000007</c:v>
                </c:pt>
                <c:pt idx="4829">
                  <c:v>74.699999999999989</c:v>
                </c:pt>
                <c:pt idx="4830">
                  <c:v>74.72</c:v>
                </c:pt>
                <c:pt idx="4831">
                  <c:v>74.740000000000009</c:v>
                </c:pt>
                <c:pt idx="4832">
                  <c:v>74.759999999999991</c:v>
                </c:pt>
                <c:pt idx="4833">
                  <c:v>74.789999999999992</c:v>
                </c:pt>
                <c:pt idx="4834">
                  <c:v>74.81</c:v>
                </c:pt>
                <c:pt idx="4835">
                  <c:v>74.830000000000013</c:v>
                </c:pt>
                <c:pt idx="4836">
                  <c:v>74.849999999999994</c:v>
                </c:pt>
                <c:pt idx="4837">
                  <c:v>74.87</c:v>
                </c:pt>
                <c:pt idx="4838">
                  <c:v>74.900000000000006</c:v>
                </c:pt>
                <c:pt idx="4839">
                  <c:v>74.919999999999987</c:v>
                </c:pt>
                <c:pt idx="4840">
                  <c:v>74.94</c:v>
                </c:pt>
                <c:pt idx="4841">
                  <c:v>74.960000000000008</c:v>
                </c:pt>
                <c:pt idx="4842">
                  <c:v>74.97999999999999</c:v>
                </c:pt>
                <c:pt idx="4843">
                  <c:v>75</c:v>
                </c:pt>
                <c:pt idx="4844">
                  <c:v>75.03</c:v>
                </c:pt>
                <c:pt idx="4845">
                  <c:v>75.050000000000011</c:v>
                </c:pt>
                <c:pt idx="4846">
                  <c:v>75.069999999999993</c:v>
                </c:pt>
                <c:pt idx="4847">
                  <c:v>75.09</c:v>
                </c:pt>
                <c:pt idx="4848">
                  <c:v>75.110000000000014</c:v>
                </c:pt>
                <c:pt idx="4849">
                  <c:v>75.139999999999986</c:v>
                </c:pt>
                <c:pt idx="4850">
                  <c:v>75.16</c:v>
                </c:pt>
                <c:pt idx="4851">
                  <c:v>75.180000000000007</c:v>
                </c:pt>
                <c:pt idx="4852">
                  <c:v>75.199999999999989</c:v>
                </c:pt>
                <c:pt idx="4853">
                  <c:v>75.22</c:v>
                </c:pt>
                <c:pt idx="4854">
                  <c:v>75.25</c:v>
                </c:pt>
                <c:pt idx="4855">
                  <c:v>75.27000000000001</c:v>
                </c:pt>
                <c:pt idx="4856">
                  <c:v>75.289999999999992</c:v>
                </c:pt>
                <c:pt idx="4857">
                  <c:v>75.31</c:v>
                </c:pt>
                <c:pt idx="4858">
                  <c:v>75.330000000000013</c:v>
                </c:pt>
                <c:pt idx="4859">
                  <c:v>75.349999999999994</c:v>
                </c:pt>
                <c:pt idx="4860">
                  <c:v>75.38</c:v>
                </c:pt>
                <c:pt idx="4861">
                  <c:v>75.400000000000006</c:v>
                </c:pt>
                <c:pt idx="4862">
                  <c:v>75.419999999999987</c:v>
                </c:pt>
                <c:pt idx="4863">
                  <c:v>75.44</c:v>
                </c:pt>
                <c:pt idx="4864">
                  <c:v>75.460000000000008</c:v>
                </c:pt>
                <c:pt idx="4865">
                  <c:v>75.490000000000009</c:v>
                </c:pt>
                <c:pt idx="4866">
                  <c:v>75.509999999999991</c:v>
                </c:pt>
                <c:pt idx="4867">
                  <c:v>75.53</c:v>
                </c:pt>
                <c:pt idx="4868">
                  <c:v>75.550000000000011</c:v>
                </c:pt>
                <c:pt idx="4869">
                  <c:v>75.569999999999993</c:v>
                </c:pt>
                <c:pt idx="4870">
                  <c:v>75.599999999999994</c:v>
                </c:pt>
                <c:pt idx="4871">
                  <c:v>75.62</c:v>
                </c:pt>
                <c:pt idx="4872">
                  <c:v>75.639999999999986</c:v>
                </c:pt>
                <c:pt idx="4873">
                  <c:v>75.66</c:v>
                </c:pt>
                <c:pt idx="4874">
                  <c:v>75.680000000000007</c:v>
                </c:pt>
                <c:pt idx="4875">
                  <c:v>75.710000000000008</c:v>
                </c:pt>
                <c:pt idx="4876">
                  <c:v>75.72999999999999</c:v>
                </c:pt>
                <c:pt idx="4877">
                  <c:v>75.75</c:v>
                </c:pt>
                <c:pt idx="4878">
                  <c:v>75.77000000000001</c:v>
                </c:pt>
                <c:pt idx="4879">
                  <c:v>75.789999999999992</c:v>
                </c:pt>
                <c:pt idx="4880">
                  <c:v>75.81</c:v>
                </c:pt>
                <c:pt idx="4881">
                  <c:v>75.84</c:v>
                </c:pt>
                <c:pt idx="4882">
                  <c:v>75.860000000000014</c:v>
                </c:pt>
                <c:pt idx="4883">
                  <c:v>75.88</c:v>
                </c:pt>
                <c:pt idx="4884">
                  <c:v>75.900000000000006</c:v>
                </c:pt>
                <c:pt idx="4885">
                  <c:v>75.919999999999987</c:v>
                </c:pt>
                <c:pt idx="4886">
                  <c:v>75.949999999999989</c:v>
                </c:pt>
                <c:pt idx="4887">
                  <c:v>75.97</c:v>
                </c:pt>
                <c:pt idx="4888">
                  <c:v>75.990000000000009</c:v>
                </c:pt>
                <c:pt idx="4889">
                  <c:v>76.009999999999991</c:v>
                </c:pt>
                <c:pt idx="4890">
                  <c:v>76.03</c:v>
                </c:pt>
                <c:pt idx="4891">
                  <c:v>76.06</c:v>
                </c:pt>
                <c:pt idx="4892">
                  <c:v>76.080000000000013</c:v>
                </c:pt>
                <c:pt idx="4893">
                  <c:v>76.099999999999994</c:v>
                </c:pt>
                <c:pt idx="4894">
                  <c:v>76.12</c:v>
                </c:pt>
                <c:pt idx="4895">
                  <c:v>38.650000000000006</c:v>
                </c:pt>
                <c:pt idx="4896">
                  <c:v>38.650000000000006</c:v>
                </c:pt>
                <c:pt idx="4897">
                  <c:v>38.650000000000006</c:v>
                </c:pt>
                <c:pt idx="4898">
                  <c:v>38.650000000000006</c:v>
                </c:pt>
                <c:pt idx="4899">
                  <c:v>38.650000000000006</c:v>
                </c:pt>
                <c:pt idx="4900">
                  <c:v>38.64</c:v>
                </c:pt>
                <c:pt idx="4901">
                  <c:v>38.64</c:v>
                </c:pt>
                <c:pt idx="4902">
                  <c:v>38.629999999999995</c:v>
                </c:pt>
                <c:pt idx="4903">
                  <c:v>38.629999999999995</c:v>
                </c:pt>
                <c:pt idx="4904">
                  <c:v>38.629999999999995</c:v>
                </c:pt>
                <c:pt idx="4905">
                  <c:v>38.620000000000005</c:v>
                </c:pt>
                <c:pt idx="4906">
                  <c:v>38.620000000000005</c:v>
                </c:pt>
                <c:pt idx="4907">
                  <c:v>38.620000000000005</c:v>
                </c:pt>
                <c:pt idx="4908">
                  <c:v>38.61</c:v>
                </c:pt>
                <c:pt idx="4909">
                  <c:v>38.61</c:v>
                </c:pt>
                <c:pt idx="4910">
                  <c:v>38.599999999999994</c:v>
                </c:pt>
                <c:pt idx="4911">
                  <c:v>38.590000000000003</c:v>
                </c:pt>
                <c:pt idx="4912">
                  <c:v>38.590000000000003</c:v>
                </c:pt>
                <c:pt idx="4913">
                  <c:v>38.58</c:v>
                </c:pt>
                <c:pt idx="4914">
                  <c:v>38.569999999999993</c:v>
                </c:pt>
                <c:pt idx="4915">
                  <c:v>38.569999999999993</c:v>
                </c:pt>
                <c:pt idx="4916">
                  <c:v>38.56</c:v>
                </c:pt>
                <c:pt idx="4917">
                  <c:v>38.549999999999997</c:v>
                </c:pt>
                <c:pt idx="4918">
                  <c:v>38.540000000000006</c:v>
                </c:pt>
                <c:pt idx="4919">
                  <c:v>38.53</c:v>
                </c:pt>
                <c:pt idx="4920">
                  <c:v>38.519999999999996</c:v>
                </c:pt>
                <c:pt idx="4921">
                  <c:v>38.510000000000005</c:v>
                </c:pt>
                <c:pt idx="4922">
                  <c:v>38.5</c:v>
                </c:pt>
                <c:pt idx="4923">
                  <c:v>38.489999999999995</c:v>
                </c:pt>
                <c:pt idx="4924">
                  <c:v>38.489999999999995</c:v>
                </c:pt>
                <c:pt idx="4925">
                  <c:v>38.480000000000004</c:v>
                </c:pt>
                <c:pt idx="4926">
                  <c:v>38.47</c:v>
                </c:pt>
                <c:pt idx="4927">
                  <c:v>38.459999999999994</c:v>
                </c:pt>
                <c:pt idx="4928">
                  <c:v>38.450000000000003</c:v>
                </c:pt>
                <c:pt idx="4929">
                  <c:v>38.44</c:v>
                </c:pt>
                <c:pt idx="4930">
                  <c:v>38.430000000000007</c:v>
                </c:pt>
                <c:pt idx="4931">
                  <c:v>38.42</c:v>
                </c:pt>
                <c:pt idx="4932">
                  <c:v>38.409999999999997</c:v>
                </c:pt>
                <c:pt idx="4933">
                  <c:v>38.39</c:v>
                </c:pt>
                <c:pt idx="4934">
                  <c:v>38.379999999999995</c:v>
                </c:pt>
                <c:pt idx="4935">
                  <c:v>38.370000000000005</c:v>
                </c:pt>
                <c:pt idx="4936">
                  <c:v>38.349999999999994</c:v>
                </c:pt>
                <c:pt idx="4937">
                  <c:v>38.340000000000003</c:v>
                </c:pt>
                <c:pt idx="4938">
                  <c:v>38.319999999999993</c:v>
                </c:pt>
                <c:pt idx="4939">
                  <c:v>38.31</c:v>
                </c:pt>
                <c:pt idx="4940">
                  <c:v>38.299999999999997</c:v>
                </c:pt>
                <c:pt idx="4941">
                  <c:v>38.28</c:v>
                </c:pt>
                <c:pt idx="4942">
                  <c:v>38.260000000000005</c:v>
                </c:pt>
                <c:pt idx="4943">
                  <c:v>38.25</c:v>
                </c:pt>
                <c:pt idx="4944">
                  <c:v>38.230000000000004</c:v>
                </c:pt>
                <c:pt idx="4945">
                  <c:v>38.22</c:v>
                </c:pt>
                <c:pt idx="4946">
                  <c:v>38.200000000000003</c:v>
                </c:pt>
                <c:pt idx="4947">
                  <c:v>38.180000000000007</c:v>
                </c:pt>
                <c:pt idx="4948">
                  <c:v>38.17</c:v>
                </c:pt>
                <c:pt idx="4949">
                  <c:v>38.150000000000006</c:v>
                </c:pt>
                <c:pt idx="4950">
                  <c:v>38.14</c:v>
                </c:pt>
                <c:pt idx="4951">
                  <c:v>38.120000000000005</c:v>
                </c:pt>
                <c:pt idx="4952">
                  <c:v>38.099999999999994</c:v>
                </c:pt>
                <c:pt idx="4953">
                  <c:v>38.090000000000003</c:v>
                </c:pt>
                <c:pt idx="4954">
                  <c:v>38.069999999999993</c:v>
                </c:pt>
                <c:pt idx="4955">
                  <c:v>38.049999999999997</c:v>
                </c:pt>
                <c:pt idx="4956">
                  <c:v>38.03</c:v>
                </c:pt>
                <c:pt idx="4957">
                  <c:v>38.010000000000005</c:v>
                </c:pt>
                <c:pt idx="4958">
                  <c:v>37.989999999999995</c:v>
                </c:pt>
                <c:pt idx="4959">
                  <c:v>37.97</c:v>
                </c:pt>
                <c:pt idx="4960">
                  <c:v>37.94</c:v>
                </c:pt>
                <c:pt idx="4961">
                  <c:v>37.92</c:v>
                </c:pt>
                <c:pt idx="4962">
                  <c:v>37.909999999999997</c:v>
                </c:pt>
                <c:pt idx="4963">
                  <c:v>37.89</c:v>
                </c:pt>
                <c:pt idx="4964">
                  <c:v>37.870000000000005</c:v>
                </c:pt>
                <c:pt idx="4965">
                  <c:v>37.849999999999994</c:v>
                </c:pt>
                <c:pt idx="4966">
                  <c:v>37.83</c:v>
                </c:pt>
                <c:pt idx="4967">
                  <c:v>37.81</c:v>
                </c:pt>
                <c:pt idx="4968">
                  <c:v>37.790000000000006</c:v>
                </c:pt>
                <c:pt idx="4969">
                  <c:v>37.769999999999996</c:v>
                </c:pt>
                <c:pt idx="4970">
                  <c:v>37.75</c:v>
                </c:pt>
                <c:pt idx="4971">
                  <c:v>37.730000000000004</c:v>
                </c:pt>
                <c:pt idx="4972">
                  <c:v>37.700000000000003</c:v>
                </c:pt>
                <c:pt idx="4973">
                  <c:v>37.680000000000007</c:v>
                </c:pt>
                <c:pt idx="4974">
                  <c:v>37.650000000000006</c:v>
                </c:pt>
                <c:pt idx="4975">
                  <c:v>37.629999999999995</c:v>
                </c:pt>
                <c:pt idx="4976">
                  <c:v>37.599999999999994</c:v>
                </c:pt>
                <c:pt idx="4977">
                  <c:v>37.58</c:v>
                </c:pt>
                <c:pt idx="4978">
                  <c:v>37.549999999999997</c:v>
                </c:pt>
                <c:pt idx="4979">
                  <c:v>37.53</c:v>
                </c:pt>
                <c:pt idx="4980">
                  <c:v>37.5</c:v>
                </c:pt>
                <c:pt idx="4981">
                  <c:v>37.480000000000004</c:v>
                </c:pt>
                <c:pt idx="4982">
                  <c:v>37.450000000000003</c:v>
                </c:pt>
                <c:pt idx="4983">
                  <c:v>37.42</c:v>
                </c:pt>
                <c:pt idx="4984">
                  <c:v>37.39</c:v>
                </c:pt>
                <c:pt idx="4985">
                  <c:v>37.36</c:v>
                </c:pt>
                <c:pt idx="4986">
                  <c:v>37.33</c:v>
                </c:pt>
                <c:pt idx="4987">
                  <c:v>37.299999999999997</c:v>
                </c:pt>
                <c:pt idx="4988">
                  <c:v>37.260000000000005</c:v>
                </c:pt>
                <c:pt idx="4989">
                  <c:v>37.230000000000004</c:v>
                </c:pt>
                <c:pt idx="4990">
                  <c:v>37.200000000000003</c:v>
                </c:pt>
                <c:pt idx="4991">
                  <c:v>37.159999999999997</c:v>
                </c:pt>
                <c:pt idx="4992">
                  <c:v>37.129999999999995</c:v>
                </c:pt>
                <c:pt idx="4993">
                  <c:v>37.090000000000003</c:v>
                </c:pt>
                <c:pt idx="4994">
                  <c:v>37.06</c:v>
                </c:pt>
                <c:pt idx="4995">
                  <c:v>37.019999999999996</c:v>
                </c:pt>
                <c:pt idx="4996">
                  <c:v>36.980000000000004</c:v>
                </c:pt>
                <c:pt idx="4997">
                  <c:v>36.94</c:v>
                </c:pt>
                <c:pt idx="4998">
                  <c:v>36.900000000000006</c:v>
                </c:pt>
                <c:pt idx="4999">
                  <c:v>36.849999999999994</c:v>
                </c:pt>
                <c:pt idx="5000">
                  <c:v>36.81</c:v>
                </c:pt>
                <c:pt idx="5001">
                  <c:v>36.760000000000005</c:v>
                </c:pt>
                <c:pt idx="5002">
                  <c:v>36.709999999999994</c:v>
                </c:pt>
                <c:pt idx="5003">
                  <c:v>36.67</c:v>
                </c:pt>
                <c:pt idx="5004">
                  <c:v>36.620000000000005</c:v>
                </c:pt>
                <c:pt idx="5005">
                  <c:v>36.569999999999993</c:v>
                </c:pt>
                <c:pt idx="5006">
                  <c:v>36.510000000000005</c:v>
                </c:pt>
                <c:pt idx="5007">
                  <c:v>36.459999999999994</c:v>
                </c:pt>
                <c:pt idx="5008">
                  <c:v>36.400000000000006</c:v>
                </c:pt>
                <c:pt idx="5009">
                  <c:v>36.340000000000003</c:v>
                </c:pt>
                <c:pt idx="5010">
                  <c:v>36.28</c:v>
                </c:pt>
                <c:pt idx="5011">
                  <c:v>36.22</c:v>
                </c:pt>
                <c:pt idx="5012">
                  <c:v>36.150000000000006</c:v>
                </c:pt>
                <c:pt idx="5013">
                  <c:v>36.08</c:v>
                </c:pt>
                <c:pt idx="5014">
                  <c:v>36.010000000000005</c:v>
                </c:pt>
                <c:pt idx="5015">
                  <c:v>35.94</c:v>
                </c:pt>
                <c:pt idx="5016">
                  <c:v>35.86</c:v>
                </c:pt>
                <c:pt idx="5017">
                  <c:v>35.78</c:v>
                </c:pt>
                <c:pt idx="5018">
                  <c:v>35.700000000000003</c:v>
                </c:pt>
                <c:pt idx="5019">
                  <c:v>35.61</c:v>
                </c:pt>
                <c:pt idx="5020">
                  <c:v>35.519999999999996</c:v>
                </c:pt>
                <c:pt idx="5021">
                  <c:v>35.430000000000007</c:v>
                </c:pt>
                <c:pt idx="5022">
                  <c:v>35.33</c:v>
                </c:pt>
                <c:pt idx="5023">
                  <c:v>35.230000000000004</c:v>
                </c:pt>
                <c:pt idx="5024">
                  <c:v>35.129999999999995</c:v>
                </c:pt>
                <c:pt idx="5025">
                  <c:v>35.019999999999996</c:v>
                </c:pt>
                <c:pt idx="5026">
                  <c:v>34.900000000000006</c:v>
                </c:pt>
                <c:pt idx="5027">
                  <c:v>34.78</c:v>
                </c:pt>
                <c:pt idx="5028">
                  <c:v>34.659999999999997</c:v>
                </c:pt>
                <c:pt idx="5029">
                  <c:v>34.53</c:v>
                </c:pt>
                <c:pt idx="5030">
                  <c:v>34.39</c:v>
                </c:pt>
                <c:pt idx="5031">
                  <c:v>34.25</c:v>
                </c:pt>
                <c:pt idx="5032">
                  <c:v>34.099999999999994</c:v>
                </c:pt>
                <c:pt idx="5033">
                  <c:v>33.94</c:v>
                </c:pt>
                <c:pt idx="5034">
                  <c:v>33.769999999999996</c:v>
                </c:pt>
                <c:pt idx="5035">
                  <c:v>33.599999999999994</c:v>
                </c:pt>
                <c:pt idx="5036">
                  <c:v>33.42</c:v>
                </c:pt>
                <c:pt idx="5037">
                  <c:v>33.22</c:v>
                </c:pt>
                <c:pt idx="5038">
                  <c:v>33.019999999999996</c:v>
                </c:pt>
                <c:pt idx="5039">
                  <c:v>32.799999999999997</c:v>
                </c:pt>
                <c:pt idx="5040">
                  <c:v>32.569999999999993</c:v>
                </c:pt>
                <c:pt idx="5041">
                  <c:v>32.33</c:v>
                </c:pt>
                <c:pt idx="5042">
                  <c:v>32.069999999999993</c:v>
                </c:pt>
                <c:pt idx="5043">
                  <c:v>31.790000000000006</c:v>
                </c:pt>
                <c:pt idx="5044">
                  <c:v>31.5</c:v>
                </c:pt>
                <c:pt idx="5045">
                  <c:v>31.200000000000003</c:v>
                </c:pt>
                <c:pt idx="5046">
                  <c:v>30.879999999999995</c:v>
                </c:pt>
                <c:pt idx="5047">
                  <c:v>30.540000000000006</c:v>
                </c:pt>
                <c:pt idx="5048">
                  <c:v>30.189999999999998</c:v>
                </c:pt>
                <c:pt idx="5049">
                  <c:v>29.819999999999993</c:v>
                </c:pt>
                <c:pt idx="5050">
                  <c:v>29.430000000000007</c:v>
                </c:pt>
                <c:pt idx="5051">
                  <c:v>29.019999999999996</c:v>
                </c:pt>
                <c:pt idx="5052">
                  <c:v>28.590000000000003</c:v>
                </c:pt>
                <c:pt idx="5053">
                  <c:v>28.14</c:v>
                </c:pt>
                <c:pt idx="5054">
                  <c:v>27.67</c:v>
                </c:pt>
                <c:pt idx="5055">
                  <c:v>27.17</c:v>
                </c:pt>
                <c:pt idx="5056">
                  <c:v>26.659999999999997</c:v>
                </c:pt>
                <c:pt idx="5057">
                  <c:v>26.129999999999995</c:v>
                </c:pt>
                <c:pt idx="5058">
                  <c:v>25.590000000000003</c:v>
                </c:pt>
                <c:pt idx="5059">
                  <c:v>25.03</c:v>
                </c:pt>
                <c:pt idx="5060">
                  <c:v>24.450000000000003</c:v>
                </c:pt>
                <c:pt idx="5061">
                  <c:v>23.870000000000005</c:v>
                </c:pt>
                <c:pt idx="5062">
                  <c:v>23.28</c:v>
                </c:pt>
                <c:pt idx="5063">
                  <c:v>22.689999999999998</c:v>
                </c:pt>
                <c:pt idx="5064">
                  <c:v>22.090000000000003</c:v>
                </c:pt>
                <c:pt idx="5065">
                  <c:v>21.489999999999995</c:v>
                </c:pt>
                <c:pt idx="5066">
                  <c:v>20.900000000000006</c:v>
                </c:pt>
                <c:pt idx="5067">
                  <c:v>20.310000000000002</c:v>
                </c:pt>
                <c:pt idx="5068">
                  <c:v>19.72</c:v>
                </c:pt>
                <c:pt idx="5069">
                  <c:v>19.129999999999995</c:v>
                </c:pt>
                <c:pt idx="5070">
                  <c:v>18.540000000000006</c:v>
                </c:pt>
                <c:pt idx="5071">
                  <c:v>17.959999999999994</c:v>
                </c:pt>
                <c:pt idx="5072">
                  <c:v>17.370000000000005</c:v>
                </c:pt>
                <c:pt idx="5073">
                  <c:v>16.799999999999997</c:v>
                </c:pt>
                <c:pt idx="5074">
                  <c:v>16.22</c:v>
                </c:pt>
                <c:pt idx="5075">
                  <c:v>15.659999999999997</c:v>
                </c:pt>
                <c:pt idx="5076">
                  <c:v>15.099999999999994</c:v>
                </c:pt>
                <c:pt idx="5077">
                  <c:v>14.560000000000002</c:v>
                </c:pt>
                <c:pt idx="5078">
                  <c:v>14.030000000000001</c:v>
                </c:pt>
                <c:pt idx="5079">
                  <c:v>13.510000000000005</c:v>
                </c:pt>
                <c:pt idx="5080">
                  <c:v>13.019999999999996</c:v>
                </c:pt>
                <c:pt idx="5081">
                  <c:v>12.560000000000002</c:v>
                </c:pt>
                <c:pt idx="5082">
                  <c:v>12.129999999999995</c:v>
                </c:pt>
                <c:pt idx="5083">
                  <c:v>11.730000000000004</c:v>
                </c:pt>
                <c:pt idx="5084">
                  <c:v>11.39</c:v>
                </c:pt>
                <c:pt idx="5085">
                  <c:v>11.090000000000003</c:v>
                </c:pt>
                <c:pt idx="5086">
                  <c:v>10.849999999999994</c:v>
                </c:pt>
                <c:pt idx="5087">
                  <c:v>10.659999999999997</c:v>
                </c:pt>
                <c:pt idx="5088">
                  <c:v>10.530000000000001</c:v>
                </c:pt>
                <c:pt idx="5089">
                  <c:v>10.459999999999994</c:v>
                </c:pt>
                <c:pt idx="5090">
                  <c:v>10.439999999999998</c:v>
                </c:pt>
                <c:pt idx="5091">
                  <c:v>10.480000000000004</c:v>
                </c:pt>
                <c:pt idx="5092">
                  <c:v>10.560000000000002</c:v>
                </c:pt>
                <c:pt idx="5093">
                  <c:v>10.689999999999998</c:v>
                </c:pt>
                <c:pt idx="5094">
                  <c:v>10.849999999999994</c:v>
                </c:pt>
                <c:pt idx="5095">
                  <c:v>11.049999999999997</c:v>
                </c:pt>
                <c:pt idx="5096">
                  <c:v>11.280000000000001</c:v>
                </c:pt>
                <c:pt idx="5097">
                  <c:v>11.530000000000001</c:v>
                </c:pt>
                <c:pt idx="5098">
                  <c:v>11.799999999999997</c:v>
                </c:pt>
                <c:pt idx="5099">
                  <c:v>12.090000000000003</c:v>
                </c:pt>
                <c:pt idx="5100">
                  <c:v>12.39</c:v>
                </c:pt>
                <c:pt idx="5101">
                  <c:v>12.700000000000003</c:v>
                </c:pt>
                <c:pt idx="5102">
                  <c:v>13.010000000000005</c:v>
                </c:pt>
                <c:pt idx="5103">
                  <c:v>13.319999999999993</c:v>
                </c:pt>
                <c:pt idx="5104">
                  <c:v>13.629999999999995</c:v>
                </c:pt>
                <c:pt idx="5105">
                  <c:v>13.930000000000007</c:v>
                </c:pt>
                <c:pt idx="5106">
                  <c:v>14.219999999999999</c:v>
                </c:pt>
                <c:pt idx="5107">
                  <c:v>14.5</c:v>
                </c:pt>
                <c:pt idx="5108">
                  <c:v>14.760000000000005</c:v>
                </c:pt>
                <c:pt idx="5109">
                  <c:v>15.010000000000005</c:v>
                </c:pt>
                <c:pt idx="5110">
                  <c:v>15.230000000000004</c:v>
                </c:pt>
                <c:pt idx="5111">
                  <c:v>15.430000000000007</c:v>
                </c:pt>
                <c:pt idx="5112">
                  <c:v>15.61</c:v>
                </c:pt>
                <c:pt idx="5113">
                  <c:v>15.769999999999996</c:v>
                </c:pt>
                <c:pt idx="5114">
                  <c:v>15.900000000000006</c:v>
                </c:pt>
                <c:pt idx="5115">
                  <c:v>16.019999999999996</c:v>
                </c:pt>
                <c:pt idx="5116">
                  <c:v>16.120000000000005</c:v>
                </c:pt>
                <c:pt idx="5117">
                  <c:v>16.200000000000003</c:v>
                </c:pt>
                <c:pt idx="5118">
                  <c:v>16.269999999999996</c:v>
                </c:pt>
                <c:pt idx="5119">
                  <c:v>16.329999999999998</c:v>
                </c:pt>
                <c:pt idx="5120">
                  <c:v>16.379999999999995</c:v>
                </c:pt>
                <c:pt idx="5121">
                  <c:v>16.420000000000002</c:v>
                </c:pt>
                <c:pt idx="5122">
                  <c:v>16.47</c:v>
                </c:pt>
                <c:pt idx="5123">
                  <c:v>16.53</c:v>
                </c:pt>
                <c:pt idx="5124">
                  <c:v>16.599999999999994</c:v>
                </c:pt>
                <c:pt idx="5125">
                  <c:v>16.689999999999998</c:v>
                </c:pt>
                <c:pt idx="5126">
                  <c:v>16.799999999999997</c:v>
                </c:pt>
                <c:pt idx="5127">
                  <c:v>16.930000000000007</c:v>
                </c:pt>
                <c:pt idx="5128">
                  <c:v>17.099999999999994</c:v>
                </c:pt>
                <c:pt idx="5129">
                  <c:v>17.290000000000006</c:v>
                </c:pt>
                <c:pt idx="5130">
                  <c:v>17.5</c:v>
                </c:pt>
                <c:pt idx="5131">
                  <c:v>17.739999999999995</c:v>
                </c:pt>
                <c:pt idx="5132">
                  <c:v>17.989999999999995</c:v>
                </c:pt>
                <c:pt idx="5133">
                  <c:v>18.260000000000005</c:v>
                </c:pt>
                <c:pt idx="5134">
                  <c:v>18.540000000000006</c:v>
                </c:pt>
                <c:pt idx="5135">
                  <c:v>18.819999999999993</c:v>
                </c:pt>
                <c:pt idx="5136">
                  <c:v>19.099999999999994</c:v>
                </c:pt>
                <c:pt idx="5137">
                  <c:v>19.370000000000005</c:v>
                </c:pt>
                <c:pt idx="5138">
                  <c:v>19.629999999999995</c:v>
                </c:pt>
                <c:pt idx="5139">
                  <c:v>19.870000000000005</c:v>
                </c:pt>
                <c:pt idx="5140">
                  <c:v>20.090000000000003</c:v>
                </c:pt>
                <c:pt idx="5141">
                  <c:v>20.290000000000006</c:v>
                </c:pt>
                <c:pt idx="5142">
                  <c:v>20.459999999999994</c:v>
                </c:pt>
                <c:pt idx="5143">
                  <c:v>20.61</c:v>
                </c:pt>
                <c:pt idx="5144">
                  <c:v>20.730000000000004</c:v>
                </c:pt>
                <c:pt idx="5145">
                  <c:v>20.819999999999993</c:v>
                </c:pt>
                <c:pt idx="5146">
                  <c:v>20.89</c:v>
                </c:pt>
                <c:pt idx="5147">
                  <c:v>20.930000000000007</c:v>
                </c:pt>
                <c:pt idx="5148">
                  <c:v>20.939999999999998</c:v>
                </c:pt>
                <c:pt idx="5149">
                  <c:v>20.92</c:v>
                </c:pt>
                <c:pt idx="5150">
                  <c:v>20.879999999999995</c:v>
                </c:pt>
                <c:pt idx="5151">
                  <c:v>20.819999999999993</c:v>
                </c:pt>
                <c:pt idx="5152">
                  <c:v>20.730000000000004</c:v>
                </c:pt>
                <c:pt idx="5153">
                  <c:v>20.61</c:v>
                </c:pt>
                <c:pt idx="5154">
                  <c:v>20.480000000000004</c:v>
                </c:pt>
                <c:pt idx="5155">
                  <c:v>20.319999999999993</c:v>
                </c:pt>
                <c:pt idx="5156">
                  <c:v>20.14</c:v>
                </c:pt>
                <c:pt idx="5157">
                  <c:v>19.950000000000003</c:v>
                </c:pt>
                <c:pt idx="5158">
                  <c:v>19.739999999999995</c:v>
                </c:pt>
                <c:pt idx="5159">
                  <c:v>19.510000000000005</c:v>
                </c:pt>
                <c:pt idx="5160">
                  <c:v>19.269999999999996</c:v>
                </c:pt>
                <c:pt idx="5161">
                  <c:v>19.019999999999996</c:v>
                </c:pt>
                <c:pt idx="5162">
                  <c:v>18.769999999999996</c:v>
                </c:pt>
                <c:pt idx="5163">
                  <c:v>18.5</c:v>
                </c:pt>
                <c:pt idx="5164">
                  <c:v>18.230000000000004</c:v>
                </c:pt>
                <c:pt idx="5165">
                  <c:v>17.950000000000003</c:v>
                </c:pt>
                <c:pt idx="5166">
                  <c:v>17.659999999999997</c:v>
                </c:pt>
                <c:pt idx="5167">
                  <c:v>17.370000000000005</c:v>
                </c:pt>
                <c:pt idx="5168">
                  <c:v>17.079999999999998</c:v>
                </c:pt>
                <c:pt idx="5169">
                  <c:v>16.790000000000006</c:v>
                </c:pt>
                <c:pt idx="5170">
                  <c:v>16.5</c:v>
                </c:pt>
                <c:pt idx="5171">
                  <c:v>16.209999999999994</c:v>
                </c:pt>
                <c:pt idx="5172">
                  <c:v>15.920000000000002</c:v>
                </c:pt>
                <c:pt idx="5173">
                  <c:v>15.629999999999995</c:v>
                </c:pt>
                <c:pt idx="5174">
                  <c:v>15.349999999999994</c:v>
                </c:pt>
                <c:pt idx="5175">
                  <c:v>15.069999999999993</c:v>
                </c:pt>
                <c:pt idx="5176">
                  <c:v>14.780000000000001</c:v>
                </c:pt>
                <c:pt idx="5177">
                  <c:v>14.5</c:v>
                </c:pt>
                <c:pt idx="5178">
                  <c:v>14.230000000000004</c:v>
                </c:pt>
                <c:pt idx="5179">
                  <c:v>13.950000000000003</c:v>
                </c:pt>
                <c:pt idx="5180">
                  <c:v>13.670000000000002</c:v>
                </c:pt>
                <c:pt idx="5181">
                  <c:v>13.400000000000006</c:v>
                </c:pt>
                <c:pt idx="5182">
                  <c:v>13.129999999999995</c:v>
                </c:pt>
                <c:pt idx="5183">
                  <c:v>12.849999999999994</c:v>
                </c:pt>
                <c:pt idx="5184">
                  <c:v>12.579999999999998</c:v>
                </c:pt>
                <c:pt idx="5185">
                  <c:v>12.310000000000002</c:v>
                </c:pt>
                <c:pt idx="5186">
                  <c:v>12.030000000000001</c:v>
                </c:pt>
                <c:pt idx="5187">
                  <c:v>11.760000000000005</c:v>
                </c:pt>
                <c:pt idx="5188">
                  <c:v>11.489999999999995</c:v>
                </c:pt>
                <c:pt idx="5189">
                  <c:v>11.209999999999994</c:v>
                </c:pt>
                <c:pt idx="5190">
                  <c:v>10.939999999999998</c:v>
                </c:pt>
                <c:pt idx="5191">
                  <c:v>10.659999999999997</c:v>
                </c:pt>
                <c:pt idx="5192">
                  <c:v>10.379999999999995</c:v>
                </c:pt>
                <c:pt idx="5193">
                  <c:v>10.099999999999994</c:v>
                </c:pt>
                <c:pt idx="5194">
                  <c:v>9.8199999999999932</c:v>
                </c:pt>
                <c:pt idx="5195">
                  <c:v>9.5300000000000011</c:v>
                </c:pt>
                <c:pt idx="5196">
                  <c:v>9.2399999999999949</c:v>
                </c:pt>
                <c:pt idx="5197">
                  <c:v>8.9500000000000028</c:v>
                </c:pt>
                <c:pt idx="5198">
                  <c:v>8.6599999999999966</c:v>
                </c:pt>
                <c:pt idx="5199">
                  <c:v>8.36</c:v>
                </c:pt>
                <c:pt idx="5200">
                  <c:v>8.0600000000000023</c:v>
                </c:pt>
                <c:pt idx="5201">
                  <c:v>7.75</c:v>
                </c:pt>
                <c:pt idx="5202">
                  <c:v>7.4500000000000028</c:v>
                </c:pt>
                <c:pt idx="5203">
                  <c:v>7.1299999999999955</c:v>
                </c:pt>
                <c:pt idx="5204">
                  <c:v>6.8199999999999932</c:v>
                </c:pt>
                <c:pt idx="5205">
                  <c:v>6.5</c:v>
                </c:pt>
                <c:pt idx="5206">
                  <c:v>6.1700000000000017</c:v>
                </c:pt>
                <c:pt idx="5207">
                  <c:v>5.8400000000000034</c:v>
                </c:pt>
                <c:pt idx="5208">
                  <c:v>5.5</c:v>
                </c:pt>
                <c:pt idx="5209">
                  <c:v>5.1599999999999966</c:v>
                </c:pt>
                <c:pt idx="5210">
                  <c:v>4.8100000000000023</c:v>
                </c:pt>
                <c:pt idx="5211">
                  <c:v>4.4500000000000028</c:v>
                </c:pt>
                <c:pt idx="5212">
                  <c:v>4.0999999999999943</c:v>
                </c:pt>
                <c:pt idx="5213">
                  <c:v>3.740000000000002</c:v>
                </c:pt>
                <c:pt idx="5214">
                  <c:v>3.3900000000000006</c:v>
                </c:pt>
                <c:pt idx="5215">
                  <c:v>3.0300000000000011</c:v>
                </c:pt>
                <c:pt idx="5216">
                  <c:v>2.6700000000000017</c:v>
                </c:pt>
                <c:pt idx="5217">
                  <c:v>2.3100000000000023</c:v>
                </c:pt>
                <c:pt idx="5218">
                  <c:v>1.9600000000000009</c:v>
                </c:pt>
                <c:pt idx="5219">
                  <c:v>1.6099999999999994</c:v>
                </c:pt>
                <c:pt idx="5220">
                  <c:v>1.2700000000000031</c:v>
                </c:pt>
                <c:pt idx="5221">
                  <c:v>0.95000000000000284</c:v>
                </c:pt>
                <c:pt idx="5222">
                  <c:v>0.64000000000000057</c:v>
                </c:pt>
                <c:pt idx="5223">
                  <c:v>0.34000000000000341</c:v>
                </c:pt>
                <c:pt idx="5224">
                  <c:v>7.0000000000000284E-2</c:v>
                </c:pt>
                <c:pt idx="5225">
                  <c:v>-0.17999999999999972</c:v>
                </c:pt>
                <c:pt idx="5226">
                  <c:v>-0.40999999999999659</c:v>
                </c:pt>
                <c:pt idx="5227">
                  <c:v>-0.60000000000000142</c:v>
                </c:pt>
                <c:pt idx="5228">
                  <c:v>-0.75</c:v>
                </c:pt>
                <c:pt idx="5229">
                  <c:v>-0.86999999999999744</c:v>
                </c:pt>
                <c:pt idx="5230">
                  <c:v>-0.95000000000000284</c:v>
                </c:pt>
                <c:pt idx="5231">
                  <c:v>-0.97999999999999687</c:v>
                </c:pt>
                <c:pt idx="5232">
                  <c:v>-0.96999999999999886</c:v>
                </c:pt>
                <c:pt idx="5233">
                  <c:v>-0.92000000000000171</c:v>
                </c:pt>
                <c:pt idx="5234">
                  <c:v>-0.82000000000000028</c:v>
                </c:pt>
                <c:pt idx="5235">
                  <c:v>-0.67999999999999972</c:v>
                </c:pt>
                <c:pt idx="5236">
                  <c:v>-0.5</c:v>
                </c:pt>
                <c:pt idx="5237">
                  <c:v>-0.27000000000000313</c:v>
                </c:pt>
                <c:pt idx="5238">
                  <c:v>-9.9999999999980105E-3</c:v>
                </c:pt>
                <c:pt idx="5239">
                  <c:v>0.28999999999999915</c:v>
                </c:pt>
                <c:pt idx="5240">
                  <c:v>0.61999999999999744</c:v>
                </c:pt>
                <c:pt idx="5241">
                  <c:v>0.97999999999999687</c:v>
                </c:pt>
                <c:pt idx="5242">
                  <c:v>1.3699999999999974</c:v>
                </c:pt>
                <c:pt idx="5243">
                  <c:v>1.7800000000000011</c:v>
                </c:pt>
                <c:pt idx="5244">
                  <c:v>2.2199999999999989</c:v>
                </c:pt>
                <c:pt idx="5245">
                  <c:v>2.6700000000000017</c:v>
                </c:pt>
                <c:pt idx="5246">
                  <c:v>3.1400000000000006</c:v>
                </c:pt>
                <c:pt idx="5247">
                  <c:v>3.6300000000000026</c:v>
                </c:pt>
                <c:pt idx="5248">
                  <c:v>4.1200000000000045</c:v>
                </c:pt>
                <c:pt idx="5249">
                  <c:v>4.6200000000000045</c:v>
                </c:pt>
                <c:pt idx="5250">
                  <c:v>5.1400000000000006</c:v>
                </c:pt>
                <c:pt idx="5251">
                  <c:v>5.6599999999999966</c:v>
                </c:pt>
                <c:pt idx="5252">
                  <c:v>6.1800000000000068</c:v>
                </c:pt>
                <c:pt idx="5253">
                  <c:v>6.7099999999999937</c:v>
                </c:pt>
                <c:pt idx="5254">
                  <c:v>7.2399999999999949</c:v>
                </c:pt>
                <c:pt idx="5255">
                  <c:v>7.769999999999996</c:v>
                </c:pt>
                <c:pt idx="5256">
                  <c:v>8.2999999999999972</c:v>
                </c:pt>
                <c:pt idx="5257">
                  <c:v>8.8299999999999983</c:v>
                </c:pt>
                <c:pt idx="5258">
                  <c:v>9.3499999999999943</c:v>
                </c:pt>
                <c:pt idx="5259">
                  <c:v>9.86</c:v>
                </c:pt>
                <c:pt idx="5260">
                  <c:v>10.36</c:v>
                </c:pt>
                <c:pt idx="5261">
                  <c:v>10.86</c:v>
                </c:pt>
                <c:pt idx="5262">
                  <c:v>11.329999999999998</c:v>
                </c:pt>
                <c:pt idx="5263">
                  <c:v>11.790000000000006</c:v>
                </c:pt>
                <c:pt idx="5264">
                  <c:v>12.230000000000004</c:v>
                </c:pt>
                <c:pt idx="5265">
                  <c:v>12.650000000000006</c:v>
                </c:pt>
                <c:pt idx="5266">
                  <c:v>13.049999999999997</c:v>
                </c:pt>
                <c:pt idx="5267">
                  <c:v>13.420000000000002</c:v>
                </c:pt>
                <c:pt idx="5268">
                  <c:v>13.769999999999996</c:v>
                </c:pt>
                <c:pt idx="5269">
                  <c:v>14.090000000000003</c:v>
                </c:pt>
                <c:pt idx="5270">
                  <c:v>14.379999999999995</c:v>
                </c:pt>
                <c:pt idx="5271">
                  <c:v>14.64</c:v>
                </c:pt>
                <c:pt idx="5272">
                  <c:v>14.870000000000005</c:v>
                </c:pt>
                <c:pt idx="5273">
                  <c:v>15.069999999999993</c:v>
                </c:pt>
                <c:pt idx="5274">
                  <c:v>15.239999999999995</c:v>
                </c:pt>
                <c:pt idx="5275">
                  <c:v>15.370000000000005</c:v>
                </c:pt>
                <c:pt idx="5276">
                  <c:v>15.480000000000004</c:v>
                </c:pt>
                <c:pt idx="5277">
                  <c:v>15.549999999999997</c:v>
                </c:pt>
                <c:pt idx="5278">
                  <c:v>15.599999999999994</c:v>
                </c:pt>
                <c:pt idx="5279">
                  <c:v>15.620000000000005</c:v>
                </c:pt>
                <c:pt idx="5280">
                  <c:v>15.61</c:v>
                </c:pt>
                <c:pt idx="5281">
                  <c:v>15.579999999999998</c:v>
                </c:pt>
                <c:pt idx="5282">
                  <c:v>15.530000000000001</c:v>
                </c:pt>
                <c:pt idx="5283">
                  <c:v>15.459999999999994</c:v>
                </c:pt>
                <c:pt idx="5284">
                  <c:v>15.370000000000005</c:v>
                </c:pt>
                <c:pt idx="5285">
                  <c:v>15.260000000000005</c:v>
                </c:pt>
                <c:pt idx="5286">
                  <c:v>15.14</c:v>
                </c:pt>
                <c:pt idx="5287">
                  <c:v>15.010000000000005</c:v>
                </c:pt>
                <c:pt idx="5288">
                  <c:v>14.879999999999995</c:v>
                </c:pt>
                <c:pt idx="5289">
                  <c:v>14.739999999999995</c:v>
                </c:pt>
                <c:pt idx="5290">
                  <c:v>14.599999999999994</c:v>
                </c:pt>
                <c:pt idx="5291">
                  <c:v>14.469999999999999</c:v>
                </c:pt>
                <c:pt idx="5292">
                  <c:v>14.349999999999994</c:v>
                </c:pt>
                <c:pt idx="5293">
                  <c:v>14.230000000000004</c:v>
                </c:pt>
                <c:pt idx="5294">
                  <c:v>14.14</c:v>
                </c:pt>
                <c:pt idx="5295">
                  <c:v>14.060000000000002</c:v>
                </c:pt>
                <c:pt idx="5296">
                  <c:v>14.010000000000005</c:v>
                </c:pt>
                <c:pt idx="5297">
                  <c:v>13.980000000000004</c:v>
                </c:pt>
                <c:pt idx="5298">
                  <c:v>13.980000000000004</c:v>
                </c:pt>
                <c:pt idx="5299">
                  <c:v>14.010000000000005</c:v>
                </c:pt>
                <c:pt idx="5300">
                  <c:v>14.069999999999993</c:v>
                </c:pt>
                <c:pt idx="5301">
                  <c:v>14.159999999999997</c:v>
                </c:pt>
                <c:pt idx="5302">
                  <c:v>14.269999999999996</c:v>
                </c:pt>
                <c:pt idx="5303">
                  <c:v>14.409999999999997</c:v>
                </c:pt>
                <c:pt idx="5304">
                  <c:v>14.569999999999993</c:v>
                </c:pt>
                <c:pt idx="5305">
                  <c:v>14.760000000000005</c:v>
                </c:pt>
                <c:pt idx="5306">
                  <c:v>14.980000000000004</c:v>
                </c:pt>
                <c:pt idx="5307">
                  <c:v>15.209999999999994</c:v>
                </c:pt>
                <c:pt idx="5308">
                  <c:v>15.469999999999999</c:v>
                </c:pt>
                <c:pt idx="5309">
                  <c:v>15.75</c:v>
                </c:pt>
                <c:pt idx="5310">
                  <c:v>16.060000000000002</c:v>
                </c:pt>
                <c:pt idx="5311">
                  <c:v>16.379999999999995</c:v>
                </c:pt>
                <c:pt idx="5312">
                  <c:v>16.730000000000004</c:v>
                </c:pt>
                <c:pt idx="5313">
                  <c:v>17.099999999999994</c:v>
                </c:pt>
                <c:pt idx="5314">
                  <c:v>17.489999999999995</c:v>
                </c:pt>
                <c:pt idx="5315">
                  <c:v>17.909999999999997</c:v>
                </c:pt>
                <c:pt idx="5316">
                  <c:v>18.340000000000003</c:v>
                </c:pt>
                <c:pt idx="5317">
                  <c:v>18.790000000000006</c:v>
                </c:pt>
                <c:pt idx="5318">
                  <c:v>19.260000000000005</c:v>
                </c:pt>
                <c:pt idx="5319">
                  <c:v>19.75</c:v>
                </c:pt>
                <c:pt idx="5320">
                  <c:v>20.239999999999995</c:v>
                </c:pt>
                <c:pt idx="5321">
                  <c:v>20.75</c:v>
                </c:pt>
                <c:pt idx="5322">
                  <c:v>21.269999999999996</c:v>
                </c:pt>
                <c:pt idx="5323">
                  <c:v>21.790000000000006</c:v>
                </c:pt>
                <c:pt idx="5324">
                  <c:v>22.319999999999993</c:v>
                </c:pt>
                <c:pt idx="5325">
                  <c:v>22.840000000000003</c:v>
                </c:pt>
                <c:pt idx="5326">
                  <c:v>23.370000000000005</c:v>
                </c:pt>
                <c:pt idx="5327">
                  <c:v>23.900000000000006</c:v>
                </c:pt>
                <c:pt idx="5328">
                  <c:v>24.42</c:v>
                </c:pt>
                <c:pt idx="5329">
                  <c:v>24.939999999999998</c:v>
                </c:pt>
                <c:pt idx="5330">
                  <c:v>25.439999999999998</c:v>
                </c:pt>
                <c:pt idx="5331">
                  <c:v>25.939999999999998</c:v>
                </c:pt>
                <c:pt idx="5332">
                  <c:v>26.430000000000007</c:v>
                </c:pt>
                <c:pt idx="5333">
                  <c:v>26.900000000000006</c:v>
                </c:pt>
                <c:pt idx="5334">
                  <c:v>27.36</c:v>
                </c:pt>
                <c:pt idx="5335">
                  <c:v>27.810000000000002</c:v>
                </c:pt>
                <c:pt idx="5336">
                  <c:v>28.239999999999995</c:v>
                </c:pt>
                <c:pt idx="5337">
                  <c:v>28.659999999999997</c:v>
                </c:pt>
                <c:pt idx="5338">
                  <c:v>29.069999999999993</c:v>
                </c:pt>
                <c:pt idx="5339">
                  <c:v>29.459999999999994</c:v>
                </c:pt>
                <c:pt idx="5340">
                  <c:v>29.840000000000003</c:v>
                </c:pt>
                <c:pt idx="5341">
                  <c:v>30.200000000000003</c:v>
                </c:pt>
                <c:pt idx="5342">
                  <c:v>30.549999999999997</c:v>
                </c:pt>
                <c:pt idx="5343">
                  <c:v>30.879999999999995</c:v>
                </c:pt>
                <c:pt idx="5344">
                  <c:v>31.200000000000003</c:v>
                </c:pt>
                <c:pt idx="5345">
                  <c:v>31.5</c:v>
                </c:pt>
                <c:pt idx="5346">
                  <c:v>31.790000000000006</c:v>
                </c:pt>
                <c:pt idx="5347">
                  <c:v>32.069999999999993</c:v>
                </c:pt>
                <c:pt idx="5348">
                  <c:v>32.340000000000003</c:v>
                </c:pt>
                <c:pt idx="5349">
                  <c:v>32.590000000000003</c:v>
                </c:pt>
                <c:pt idx="5350">
                  <c:v>32.840000000000003</c:v>
                </c:pt>
                <c:pt idx="5351">
                  <c:v>33.069999999999993</c:v>
                </c:pt>
                <c:pt idx="5352">
                  <c:v>33.290000000000006</c:v>
                </c:pt>
                <c:pt idx="5353">
                  <c:v>33.510000000000005</c:v>
                </c:pt>
                <c:pt idx="5354">
                  <c:v>33.709999999999994</c:v>
                </c:pt>
                <c:pt idx="5355">
                  <c:v>33.900000000000006</c:v>
                </c:pt>
                <c:pt idx="5356">
                  <c:v>34.08</c:v>
                </c:pt>
                <c:pt idx="5357">
                  <c:v>34.260000000000005</c:v>
                </c:pt>
                <c:pt idx="5358">
                  <c:v>34.430000000000007</c:v>
                </c:pt>
                <c:pt idx="5359">
                  <c:v>34.590000000000003</c:v>
                </c:pt>
                <c:pt idx="5360">
                  <c:v>34.75</c:v>
                </c:pt>
                <c:pt idx="5361">
                  <c:v>34.900000000000006</c:v>
                </c:pt>
                <c:pt idx="5362">
                  <c:v>35.040000000000006</c:v>
                </c:pt>
                <c:pt idx="5363">
                  <c:v>35.17</c:v>
                </c:pt>
                <c:pt idx="5364">
                  <c:v>35.299999999999997</c:v>
                </c:pt>
                <c:pt idx="5365">
                  <c:v>35.430000000000007</c:v>
                </c:pt>
                <c:pt idx="5366">
                  <c:v>35.540000000000006</c:v>
                </c:pt>
                <c:pt idx="5367">
                  <c:v>35.650000000000006</c:v>
                </c:pt>
                <c:pt idx="5368">
                  <c:v>35.760000000000005</c:v>
                </c:pt>
                <c:pt idx="5369">
                  <c:v>35.86</c:v>
                </c:pt>
                <c:pt idx="5370">
                  <c:v>35.950000000000003</c:v>
                </c:pt>
                <c:pt idx="5371">
                  <c:v>36.040000000000006</c:v>
                </c:pt>
                <c:pt idx="5372">
                  <c:v>36.129999999999995</c:v>
                </c:pt>
                <c:pt idx="5373">
                  <c:v>36.209999999999994</c:v>
                </c:pt>
                <c:pt idx="5374">
                  <c:v>36.290000000000006</c:v>
                </c:pt>
                <c:pt idx="5375">
                  <c:v>36.36</c:v>
                </c:pt>
                <c:pt idx="5376">
                  <c:v>36.430000000000007</c:v>
                </c:pt>
                <c:pt idx="5377">
                  <c:v>36.5</c:v>
                </c:pt>
                <c:pt idx="5378">
                  <c:v>36.56</c:v>
                </c:pt>
                <c:pt idx="5379">
                  <c:v>36.620000000000005</c:v>
                </c:pt>
                <c:pt idx="5380">
                  <c:v>36.680000000000007</c:v>
                </c:pt>
                <c:pt idx="5381">
                  <c:v>36.739999999999995</c:v>
                </c:pt>
                <c:pt idx="5382">
                  <c:v>36.790000000000006</c:v>
                </c:pt>
                <c:pt idx="5383">
                  <c:v>36.849999999999994</c:v>
                </c:pt>
                <c:pt idx="5384">
                  <c:v>36.900000000000006</c:v>
                </c:pt>
                <c:pt idx="5385">
                  <c:v>36.950000000000003</c:v>
                </c:pt>
                <c:pt idx="5386">
                  <c:v>36.989999999999995</c:v>
                </c:pt>
                <c:pt idx="5387">
                  <c:v>37.040000000000006</c:v>
                </c:pt>
                <c:pt idx="5388">
                  <c:v>37.08</c:v>
                </c:pt>
                <c:pt idx="5389">
                  <c:v>37.120000000000005</c:v>
                </c:pt>
                <c:pt idx="5390">
                  <c:v>37.159999999999997</c:v>
                </c:pt>
                <c:pt idx="5391">
                  <c:v>37.209999999999994</c:v>
                </c:pt>
                <c:pt idx="5392">
                  <c:v>37.239999999999995</c:v>
                </c:pt>
                <c:pt idx="5393">
                  <c:v>37.28</c:v>
                </c:pt>
                <c:pt idx="5394">
                  <c:v>37.319999999999993</c:v>
                </c:pt>
                <c:pt idx="5395">
                  <c:v>37.36</c:v>
                </c:pt>
                <c:pt idx="5396">
                  <c:v>37.39</c:v>
                </c:pt>
                <c:pt idx="5397">
                  <c:v>37.42</c:v>
                </c:pt>
                <c:pt idx="5398">
                  <c:v>37.450000000000003</c:v>
                </c:pt>
                <c:pt idx="5399">
                  <c:v>37.489999999999995</c:v>
                </c:pt>
                <c:pt idx="5400">
                  <c:v>37.519999999999996</c:v>
                </c:pt>
                <c:pt idx="5401">
                  <c:v>37.549999999999997</c:v>
                </c:pt>
                <c:pt idx="5402">
                  <c:v>37.58</c:v>
                </c:pt>
                <c:pt idx="5403">
                  <c:v>37.61</c:v>
                </c:pt>
                <c:pt idx="5404">
                  <c:v>37.650000000000006</c:v>
                </c:pt>
                <c:pt idx="5405">
                  <c:v>37.680000000000007</c:v>
                </c:pt>
                <c:pt idx="5406">
                  <c:v>37.700000000000003</c:v>
                </c:pt>
                <c:pt idx="5407">
                  <c:v>37.730000000000004</c:v>
                </c:pt>
                <c:pt idx="5408">
                  <c:v>37.760000000000005</c:v>
                </c:pt>
                <c:pt idx="5409">
                  <c:v>37.78</c:v>
                </c:pt>
                <c:pt idx="5410">
                  <c:v>37.799999999999997</c:v>
                </c:pt>
                <c:pt idx="5411">
                  <c:v>37.83</c:v>
                </c:pt>
                <c:pt idx="5412">
                  <c:v>37.849999999999994</c:v>
                </c:pt>
                <c:pt idx="5413">
                  <c:v>37.879999999999995</c:v>
                </c:pt>
                <c:pt idx="5414">
                  <c:v>37.900000000000006</c:v>
                </c:pt>
                <c:pt idx="5415">
                  <c:v>37.930000000000007</c:v>
                </c:pt>
                <c:pt idx="5416">
                  <c:v>37.950000000000003</c:v>
                </c:pt>
                <c:pt idx="5417">
                  <c:v>37.980000000000004</c:v>
                </c:pt>
                <c:pt idx="5418">
                  <c:v>38</c:v>
                </c:pt>
                <c:pt idx="5419">
                  <c:v>38.019999999999996</c:v>
                </c:pt>
                <c:pt idx="5420">
                  <c:v>38.049999999999997</c:v>
                </c:pt>
                <c:pt idx="5421">
                  <c:v>38.069999999999993</c:v>
                </c:pt>
                <c:pt idx="5422">
                  <c:v>38.090000000000003</c:v>
                </c:pt>
                <c:pt idx="5423">
                  <c:v>38.11</c:v>
                </c:pt>
                <c:pt idx="5424">
                  <c:v>38.129999999999995</c:v>
                </c:pt>
                <c:pt idx="5425">
                  <c:v>38.159999999999997</c:v>
                </c:pt>
                <c:pt idx="5426">
                  <c:v>38.180000000000007</c:v>
                </c:pt>
                <c:pt idx="5427">
                  <c:v>38.200000000000003</c:v>
                </c:pt>
                <c:pt idx="5428">
                  <c:v>38.22</c:v>
                </c:pt>
                <c:pt idx="5429">
                  <c:v>38.239999999999995</c:v>
                </c:pt>
                <c:pt idx="5430">
                  <c:v>38.260000000000005</c:v>
                </c:pt>
                <c:pt idx="5431">
                  <c:v>38.28</c:v>
                </c:pt>
                <c:pt idx="5432">
                  <c:v>38.290000000000006</c:v>
                </c:pt>
                <c:pt idx="5433">
                  <c:v>38.31</c:v>
                </c:pt>
                <c:pt idx="5434">
                  <c:v>38.33</c:v>
                </c:pt>
                <c:pt idx="5435">
                  <c:v>38.340000000000003</c:v>
                </c:pt>
                <c:pt idx="5436">
                  <c:v>38.36</c:v>
                </c:pt>
                <c:pt idx="5437">
                  <c:v>38.370000000000005</c:v>
                </c:pt>
                <c:pt idx="5438">
                  <c:v>38.39</c:v>
                </c:pt>
                <c:pt idx="5439">
                  <c:v>38.409999999999997</c:v>
                </c:pt>
                <c:pt idx="5440">
                  <c:v>38.42</c:v>
                </c:pt>
                <c:pt idx="5441">
                  <c:v>38.44</c:v>
                </c:pt>
                <c:pt idx="5442">
                  <c:v>38.450000000000003</c:v>
                </c:pt>
                <c:pt idx="5443">
                  <c:v>38.459999999999994</c:v>
                </c:pt>
                <c:pt idx="5444">
                  <c:v>38.480000000000004</c:v>
                </c:pt>
                <c:pt idx="5445">
                  <c:v>38.489999999999995</c:v>
                </c:pt>
                <c:pt idx="5446">
                  <c:v>38.5</c:v>
                </c:pt>
                <c:pt idx="5447">
                  <c:v>38.519999999999996</c:v>
                </c:pt>
                <c:pt idx="5448">
                  <c:v>38.53</c:v>
                </c:pt>
                <c:pt idx="5449">
                  <c:v>38.540000000000006</c:v>
                </c:pt>
                <c:pt idx="5450">
                  <c:v>38.549999999999997</c:v>
                </c:pt>
                <c:pt idx="5451">
                  <c:v>38.569999999999993</c:v>
                </c:pt>
                <c:pt idx="5452">
                  <c:v>38.58</c:v>
                </c:pt>
                <c:pt idx="5453">
                  <c:v>38.590000000000003</c:v>
                </c:pt>
                <c:pt idx="5454">
                  <c:v>38.599999999999994</c:v>
                </c:pt>
                <c:pt idx="5455">
                  <c:v>38.61</c:v>
                </c:pt>
                <c:pt idx="5456">
                  <c:v>38.620000000000005</c:v>
                </c:pt>
                <c:pt idx="5457">
                  <c:v>38.629999999999995</c:v>
                </c:pt>
                <c:pt idx="5458">
                  <c:v>38.64</c:v>
                </c:pt>
                <c:pt idx="5459">
                  <c:v>38.650000000000006</c:v>
                </c:pt>
                <c:pt idx="5460">
                  <c:v>38.650000000000006</c:v>
                </c:pt>
                <c:pt idx="5461">
                  <c:v>38.659999999999997</c:v>
                </c:pt>
                <c:pt idx="5462">
                  <c:v>38.67</c:v>
                </c:pt>
                <c:pt idx="5463">
                  <c:v>38.680000000000007</c:v>
                </c:pt>
                <c:pt idx="5464">
                  <c:v>38.680000000000007</c:v>
                </c:pt>
                <c:pt idx="5465">
                  <c:v>38.69</c:v>
                </c:pt>
                <c:pt idx="5466">
                  <c:v>38.700000000000003</c:v>
                </c:pt>
                <c:pt idx="5467">
                  <c:v>38.709999999999994</c:v>
                </c:pt>
                <c:pt idx="5468">
                  <c:v>38.72</c:v>
                </c:pt>
                <c:pt idx="5469">
                  <c:v>38.72</c:v>
                </c:pt>
                <c:pt idx="5470">
                  <c:v>38.730000000000004</c:v>
                </c:pt>
                <c:pt idx="5471">
                  <c:v>38.739999999999995</c:v>
                </c:pt>
                <c:pt idx="5472">
                  <c:v>38.75</c:v>
                </c:pt>
                <c:pt idx="5473">
                  <c:v>38.75</c:v>
                </c:pt>
                <c:pt idx="5474">
                  <c:v>38.760000000000005</c:v>
                </c:pt>
                <c:pt idx="5475">
                  <c:v>38.769999999999996</c:v>
                </c:pt>
                <c:pt idx="5476">
                  <c:v>38.769999999999996</c:v>
                </c:pt>
                <c:pt idx="5477">
                  <c:v>38.78</c:v>
                </c:pt>
                <c:pt idx="5478">
                  <c:v>38.790000000000006</c:v>
                </c:pt>
                <c:pt idx="5479">
                  <c:v>38.790000000000006</c:v>
                </c:pt>
                <c:pt idx="5480">
                  <c:v>38.799999999999997</c:v>
                </c:pt>
                <c:pt idx="5481">
                  <c:v>38.799999999999997</c:v>
                </c:pt>
                <c:pt idx="5482">
                  <c:v>38.81</c:v>
                </c:pt>
                <c:pt idx="5483">
                  <c:v>38.81</c:v>
                </c:pt>
                <c:pt idx="5484">
                  <c:v>38.819999999999993</c:v>
                </c:pt>
                <c:pt idx="5485">
                  <c:v>38.819999999999993</c:v>
                </c:pt>
                <c:pt idx="5486">
                  <c:v>38.819999999999993</c:v>
                </c:pt>
                <c:pt idx="5487">
                  <c:v>38.83</c:v>
                </c:pt>
                <c:pt idx="5488">
                  <c:v>38.83</c:v>
                </c:pt>
                <c:pt idx="5489">
                  <c:v>38.83</c:v>
                </c:pt>
                <c:pt idx="5490">
                  <c:v>38.840000000000003</c:v>
                </c:pt>
                <c:pt idx="5491">
                  <c:v>38.840000000000003</c:v>
                </c:pt>
                <c:pt idx="5492">
                  <c:v>38.849999999999994</c:v>
                </c:pt>
                <c:pt idx="5493">
                  <c:v>38.849999999999994</c:v>
                </c:pt>
                <c:pt idx="5494">
                  <c:v>38.86</c:v>
                </c:pt>
                <c:pt idx="5495">
                  <c:v>38.86</c:v>
                </c:pt>
                <c:pt idx="5496">
                  <c:v>38.870000000000005</c:v>
                </c:pt>
                <c:pt idx="5497">
                  <c:v>38.870000000000005</c:v>
                </c:pt>
                <c:pt idx="5498">
                  <c:v>38.870000000000005</c:v>
                </c:pt>
                <c:pt idx="5499">
                  <c:v>38.879999999999995</c:v>
                </c:pt>
                <c:pt idx="5500">
                  <c:v>38.879999999999995</c:v>
                </c:pt>
                <c:pt idx="5501">
                  <c:v>38.879999999999995</c:v>
                </c:pt>
                <c:pt idx="5502">
                  <c:v>38.89</c:v>
                </c:pt>
                <c:pt idx="5503">
                  <c:v>38.89</c:v>
                </c:pt>
                <c:pt idx="5504">
                  <c:v>38.89</c:v>
                </c:pt>
                <c:pt idx="5505">
                  <c:v>38.900000000000006</c:v>
                </c:pt>
                <c:pt idx="5506">
                  <c:v>38.900000000000006</c:v>
                </c:pt>
                <c:pt idx="5507">
                  <c:v>38.909999999999997</c:v>
                </c:pt>
                <c:pt idx="5508">
                  <c:v>38.909999999999997</c:v>
                </c:pt>
                <c:pt idx="5509">
                  <c:v>38.909999999999997</c:v>
                </c:pt>
                <c:pt idx="5510">
                  <c:v>38.92</c:v>
                </c:pt>
                <c:pt idx="5511">
                  <c:v>38.92</c:v>
                </c:pt>
                <c:pt idx="5512">
                  <c:v>38.92</c:v>
                </c:pt>
                <c:pt idx="5513">
                  <c:v>38.930000000000007</c:v>
                </c:pt>
                <c:pt idx="5514">
                  <c:v>38.930000000000007</c:v>
                </c:pt>
                <c:pt idx="5515">
                  <c:v>38.94</c:v>
                </c:pt>
                <c:pt idx="5516">
                  <c:v>38.94</c:v>
                </c:pt>
                <c:pt idx="5517">
                  <c:v>38.94</c:v>
                </c:pt>
                <c:pt idx="5518">
                  <c:v>38.950000000000003</c:v>
                </c:pt>
                <c:pt idx="5519">
                  <c:v>38.950000000000003</c:v>
                </c:pt>
                <c:pt idx="5520">
                  <c:v>38.950000000000003</c:v>
                </c:pt>
                <c:pt idx="5521">
                  <c:v>38.950000000000003</c:v>
                </c:pt>
                <c:pt idx="5522">
                  <c:v>38.950000000000003</c:v>
                </c:pt>
                <c:pt idx="5523">
                  <c:v>38.959999999999994</c:v>
                </c:pt>
                <c:pt idx="5524">
                  <c:v>38.959999999999994</c:v>
                </c:pt>
                <c:pt idx="5525">
                  <c:v>38.97</c:v>
                </c:pt>
                <c:pt idx="5526">
                  <c:v>38.97</c:v>
                </c:pt>
                <c:pt idx="5527">
                  <c:v>38.980000000000004</c:v>
                </c:pt>
                <c:pt idx="5528">
                  <c:v>38.980000000000004</c:v>
                </c:pt>
                <c:pt idx="5529">
                  <c:v>38.980000000000004</c:v>
                </c:pt>
                <c:pt idx="5530">
                  <c:v>38.989999999999995</c:v>
                </c:pt>
                <c:pt idx="5531">
                  <c:v>38.989999999999995</c:v>
                </c:pt>
                <c:pt idx="5532">
                  <c:v>38.989999999999995</c:v>
                </c:pt>
                <c:pt idx="5533">
                  <c:v>39</c:v>
                </c:pt>
                <c:pt idx="5534">
                  <c:v>39</c:v>
                </c:pt>
                <c:pt idx="5535">
                  <c:v>39</c:v>
                </c:pt>
                <c:pt idx="5536">
                  <c:v>39.010000000000005</c:v>
                </c:pt>
                <c:pt idx="5537">
                  <c:v>39.010000000000005</c:v>
                </c:pt>
                <c:pt idx="5538">
                  <c:v>39.019999999999996</c:v>
                </c:pt>
                <c:pt idx="5539">
                  <c:v>39.03</c:v>
                </c:pt>
                <c:pt idx="5540">
                  <c:v>39.03</c:v>
                </c:pt>
                <c:pt idx="5541">
                  <c:v>39.040000000000006</c:v>
                </c:pt>
                <c:pt idx="5542">
                  <c:v>39.040000000000006</c:v>
                </c:pt>
                <c:pt idx="5543">
                  <c:v>39.049999999999997</c:v>
                </c:pt>
                <c:pt idx="5544">
                  <c:v>39.049999999999997</c:v>
                </c:pt>
                <c:pt idx="5545">
                  <c:v>39.049999999999997</c:v>
                </c:pt>
                <c:pt idx="5546">
                  <c:v>39.06</c:v>
                </c:pt>
                <c:pt idx="5547">
                  <c:v>39.069999999999993</c:v>
                </c:pt>
                <c:pt idx="5548">
                  <c:v>39.069999999999993</c:v>
                </c:pt>
                <c:pt idx="5549">
                  <c:v>39.08</c:v>
                </c:pt>
                <c:pt idx="5550">
                  <c:v>39.090000000000003</c:v>
                </c:pt>
                <c:pt idx="5551">
                  <c:v>39.090000000000003</c:v>
                </c:pt>
                <c:pt idx="5552">
                  <c:v>39.099999999999994</c:v>
                </c:pt>
                <c:pt idx="5553">
                  <c:v>39.099999999999994</c:v>
                </c:pt>
                <c:pt idx="5554">
                  <c:v>39.11</c:v>
                </c:pt>
                <c:pt idx="5555">
                  <c:v>39.11</c:v>
                </c:pt>
                <c:pt idx="5556">
                  <c:v>39.11</c:v>
                </c:pt>
                <c:pt idx="5557">
                  <c:v>39.120000000000005</c:v>
                </c:pt>
                <c:pt idx="5558">
                  <c:v>39.120000000000005</c:v>
                </c:pt>
                <c:pt idx="5559">
                  <c:v>39.129999999999995</c:v>
                </c:pt>
                <c:pt idx="5560">
                  <c:v>39.129999999999995</c:v>
                </c:pt>
                <c:pt idx="5561">
                  <c:v>39.14</c:v>
                </c:pt>
                <c:pt idx="5562">
                  <c:v>39.150000000000006</c:v>
                </c:pt>
                <c:pt idx="5563">
                  <c:v>39.159999999999997</c:v>
                </c:pt>
                <c:pt idx="5564">
                  <c:v>39.159999999999997</c:v>
                </c:pt>
                <c:pt idx="5565">
                  <c:v>39.17</c:v>
                </c:pt>
                <c:pt idx="5566">
                  <c:v>39.17</c:v>
                </c:pt>
                <c:pt idx="5567">
                  <c:v>39.180000000000007</c:v>
                </c:pt>
                <c:pt idx="5568">
                  <c:v>39.180000000000007</c:v>
                </c:pt>
                <c:pt idx="5569">
                  <c:v>39.19</c:v>
                </c:pt>
                <c:pt idx="5570">
                  <c:v>39.19</c:v>
                </c:pt>
                <c:pt idx="5571">
                  <c:v>39.200000000000003</c:v>
                </c:pt>
                <c:pt idx="5572">
                  <c:v>39.200000000000003</c:v>
                </c:pt>
                <c:pt idx="5573">
                  <c:v>39.209999999999994</c:v>
                </c:pt>
                <c:pt idx="5574">
                  <c:v>39.209999999999994</c:v>
                </c:pt>
                <c:pt idx="5575">
                  <c:v>39.209999999999994</c:v>
                </c:pt>
                <c:pt idx="5576">
                  <c:v>39.209999999999994</c:v>
                </c:pt>
                <c:pt idx="5577">
                  <c:v>39.209999999999994</c:v>
                </c:pt>
                <c:pt idx="5578">
                  <c:v>39.209999999999994</c:v>
                </c:pt>
                <c:pt idx="5579">
                  <c:v>39.209999999999994</c:v>
                </c:pt>
                <c:pt idx="5580">
                  <c:v>39.209999999999994</c:v>
                </c:pt>
                <c:pt idx="5581">
                  <c:v>39.209999999999994</c:v>
                </c:pt>
                <c:pt idx="5582">
                  <c:v>39.209999999999994</c:v>
                </c:pt>
                <c:pt idx="5583">
                  <c:v>39.22</c:v>
                </c:pt>
                <c:pt idx="5584">
                  <c:v>39.22</c:v>
                </c:pt>
                <c:pt idx="5585">
                  <c:v>39.230000000000004</c:v>
                </c:pt>
                <c:pt idx="5586">
                  <c:v>39.230000000000004</c:v>
                </c:pt>
                <c:pt idx="5587">
                  <c:v>39.239999999999995</c:v>
                </c:pt>
                <c:pt idx="5588">
                  <c:v>39.239999999999995</c:v>
                </c:pt>
                <c:pt idx="5589">
                  <c:v>39.239999999999995</c:v>
                </c:pt>
                <c:pt idx="5590">
                  <c:v>39.25</c:v>
                </c:pt>
                <c:pt idx="5591">
                  <c:v>39.25</c:v>
                </c:pt>
                <c:pt idx="5592">
                  <c:v>39.25</c:v>
                </c:pt>
                <c:pt idx="5593">
                  <c:v>39.25</c:v>
                </c:pt>
                <c:pt idx="5594">
                  <c:v>39.25</c:v>
                </c:pt>
                <c:pt idx="5595">
                  <c:v>39.25</c:v>
                </c:pt>
                <c:pt idx="5596">
                  <c:v>39.25</c:v>
                </c:pt>
                <c:pt idx="5597">
                  <c:v>39.25</c:v>
                </c:pt>
                <c:pt idx="5598">
                  <c:v>39.25</c:v>
                </c:pt>
                <c:pt idx="5599">
                  <c:v>39.260000000000005</c:v>
                </c:pt>
                <c:pt idx="5600">
                  <c:v>39.260000000000005</c:v>
                </c:pt>
                <c:pt idx="5601">
                  <c:v>39.269999999999996</c:v>
                </c:pt>
                <c:pt idx="5602">
                  <c:v>39.269999999999996</c:v>
                </c:pt>
                <c:pt idx="5603">
                  <c:v>39.28</c:v>
                </c:pt>
                <c:pt idx="5604">
                  <c:v>39.290000000000006</c:v>
                </c:pt>
                <c:pt idx="5605">
                  <c:v>39.290000000000006</c:v>
                </c:pt>
                <c:pt idx="5606">
                  <c:v>39.290000000000006</c:v>
                </c:pt>
                <c:pt idx="5607">
                  <c:v>39.299999999999997</c:v>
                </c:pt>
                <c:pt idx="5608">
                  <c:v>39.299999999999997</c:v>
                </c:pt>
                <c:pt idx="5609">
                  <c:v>39.299999999999997</c:v>
                </c:pt>
                <c:pt idx="5610">
                  <c:v>39.290000000000006</c:v>
                </c:pt>
                <c:pt idx="5611">
                  <c:v>39.290000000000006</c:v>
                </c:pt>
                <c:pt idx="5612">
                  <c:v>39.290000000000006</c:v>
                </c:pt>
                <c:pt idx="5613">
                  <c:v>39.290000000000006</c:v>
                </c:pt>
                <c:pt idx="5614">
                  <c:v>39.299999999999997</c:v>
                </c:pt>
                <c:pt idx="5615">
                  <c:v>39.299999999999997</c:v>
                </c:pt>
                <c:pt idx="5616">
                  <c:v>39.299999999999997</c:v>
                </c:pt>
                <c:pt idx="5617">
                  <c:v>39.299999999999997</c:v>
                </c:pt>
                <c:pt idx="5618">
                  <c:v>39.299999999999997</c:v>
                </c:pt>
                <c:pt idx="5619">
                  <c:v>39.31</c:v>
                </c:pt>
                <c:pt idx="5620">
                  <c:v>39.31</c:v>
                </c:pt>
                <c:pt idx="5621">
                  <c:v>39.31</c:v>
                </c:pt>
                <c:pt idx="5622">
                  <c:v>39.31</c:v>
                </c:pt>
                <c:pt idx="5623">
                  <c:v>39.31</c:v>
                </c:pt>
                <c:pt idx="5624">
                  <c:v>39.319999999999993</c:v>
                </c:pt>
                <c:pt idx="5625">
                  <c:v>39.319999999999993</c:v>
                </c:pt>
                <c:pt idx="5626">
                  <c:v>39.319999999999993</c:v>
                </c:pt>
                <c:pt idx="5627">
                  <c:v>39.319999999999993</c:v>
                </c:pt>
                <c:pt idx="5628">
                  <c:v>39.319999999999993</c:v>
                </c:pt>
                <c:pt idx="5629">
                  <c:v>39.319999999999993</c:v>
                </c:pt>
                <c:pt idx="5630">
                  <c:v>39.319999999999993</c:v>
                </c:pt>
                <c:pt idx="5631">
                  <c:v>39.319999999999993</c:v>
                </c:pt>
                <c:pt idx="5632">
                  <c:v>39.319999999999993</c:v>
                </c:pt>
                <c:pt idx="5633">
                  <c:v>39.319999999999993</c:v>
                </c:pt>
                <c:pt idx="5634">
                  <c:v>39.319999999999993</c:v>
                </c:pt>
                <c:pt idx="5635">
                  <c:v>39.319999999999993</c:v>
                </c:pt>
                <c:pt idx="5636">
                  <c:v>39.319999999999993</c:v>
                </c:pt>
                <c:pt idx="5637">
                  <c:v>39.319999999999993</c:v>
                </c:pt>
                <c:pt idx="5638">
                  <c:v>39.319999999999993</c:v>
                </c:pt>
                <c:pt idx="5639">
                  <c:v>39.319999999999993</c:v>
                </c:pt>
                <c:pt idx="5640">
                  <c:v>39.33</c:v>
                </c:pt>
                <c:pt idx="5641">
                  <c:v>39.33</c:v>
                </c:pt>
                <c:pt idx="5642">
                  <c:v>39.340000000000003</c:v>
                </c:pt>
                <c:pt idx="5643">
                  <c:v>39.340000000000003</c:v>
                </c:pt>
                <c:pt idx="5644">
                  <c:v>39.340000000000003</c:v>
                </c:pt>
                <c:pt idx="5645">
                  <c:v>39.349999999999994</c:v>
                </c:pt>
                <c:pt idx="5646">
                  <c:v>39.349999999999994</c:v>
                </c:pt>
                <c:pt idx="5647">
                  <c:v>39.349999999999994</c:v>
                </c:pt>
                <c:pt idx="5648">
                  <c:v>39.349999999999994</c:v>
                </c:pt>
                <c:pt idx="5649">
                  <c:v>39.349999999999994</c:v>
                </c:pt>
                <c:pt idx="5650">
                  <c:v>39.349999999999994</c:v>
                </c:pt>
                <c:pt idx="5651">
                  <c:v>39.349999999999994</c:v>
                </c:pt>
                <c:pt idx="5652">
                  <c:v>39.349999999999994</c:v>
                </c:pt>
                <c:pt idx="5653">
                  <c:v>39.349999999999994</c:v>
                </c:pt>
                <c:pt idx="5654">
                  <c:v>39.340000000000003</c:v>
                </c:pt>
                <c:pt idx="5655">
                  <c:v>39.340000000000003</c:v>
                </c:pt>
                <c:pt idx="5656">
                  <c:v>39.340000000000003</c:v>
                </c:pt>
                <c:pt idx="5657">
                  <c:v>39.340000000000003</c:v>
                </c:pt>
                <c:pt idx="5658">
                  <c:v>39.340000000000003</c:v>
                </c:pt>
                <c:pt idx="5659">
                  <c:v>39.340000000000003</c:v>
                </c:pt>
                <c:pt idx="5660">
                  <c:v>39.340000000000003</c:v>
                </c:pt>
                <c:pt idx="5661">
                  <c:v>39.340000000000003</c:v>
                </c:pt>
                <c:pt idx="5662">
                  <c:v>39.340000000000003</c:v>
                </c:pt>
                <c:pt idx="5663">
                  <c:v>39.340000000000003</c:v>
                </c:pt>
                <c:pt idx="5664">
                  <c:v>39.349999999999994</c:v>
                </c:pt>
                <c:pt idx="5665">
                  <c:v>39.349999999999994</c:v>
                </c:pt>
                <c:pt idx="5666">
                  <c:v>39.349999999999994</c:v>
                </c:pt>
                <c:pt idx="5667">
                  <c:v>39.349999999999994</c:v>
                </c:pt>
                <c:pt idx="5668">
                  <c:v>39.36</c:v>
                </c:pt>
                <c:pt idx="5669">
                  <c:v>39.36</c:v>
                </c:pt>
                <c:pt idx="5670">
                  <c:v>39.36</c:v>
                </c:pt>
                <c:pt idx="5671">
                  <c:v>39.36</c:v>
                </c:pt>
                <c:pt idx="5672">
                  <c:v>39.36</c:v>
                </c:pt>
                <c:pt idx="5673">
                  <c:v>39.36</c:v>
                </c:pt>
                <c:pt idx="5674">
                  <c:v>39.36</c:v>
                </c:pt>
                <c:pt idx="5675">
                  <c:v>39.36</c:v>
                </c:pt>
                <c:pt idx="5676">
                  <c:v>39.36</c:v>
                </c:pt>
                <c:pt idx="5677">
                  <c:v>39.349999999999994</c:v>
                </c:pt>
                <c:pt idx="5678">
                  <c:v>39.349999999999994</c:v>
                </c:pt>
                <c:pt idx="5679">
                  <c:v>39.349999999999994</c:v>
                </c:pt>
                <c:pt idx="5680">
                  <c:v>39.349999999999994</c:v>
                </c:pt>
                <c:pt idx="5681">
                  <c:v>39.349999999999994</c:v>
                </c:pt>
                <c:pt idx="5682">
                  <c:v>39.349999999999994</c:v>
                </c:pt>
                <c:pt idx="5683">
                  <c:v>39.36</c:v>
                </c:pt>
                <c:pt idx="5684">
                  <c:v>39.36</c:v>
                </c:pt>
                <c:pt idx="5685">
                  <c:v>39.36</c:v>
                </c:pt>
                <c:pt idx="5686">
                  <c:v>39.36</c:v>
                </c:pt>
                <c:pt idx="5687">
                  <c:v>39.36</c:v>
                </c:pt>
                <c:pt idx="5688">
                  <c:v>39.36</c:v>
                </c:pt>
                <c:pt idx="5689">
                  <c:v>39.36</c:v>
                </c:pt>
                <c:pt idx="5690">
                  <c:v>39.36</c:v>
                </c:pt>
                <c:pt idx="5691">
                  <c:v>39.370000000000005</c:v>
                </c:pt>
                <c:pt idx="5692">
                  <c:v>39.370000000000005</c:v>
                </c:pt>
                <c:pt idx="5693">
                  <c:v>39.370000000000005</c:v>
                </c:pt>
                <c:pt idx="5694">
                  <c:v>39.370000000000005</c:v>
                </c:pt>
                <c:pt idx="5695">
                  <c:v>39.370000000000005</c:v>
                </c:pt>
                <c:pt idx="5696">
                  <c:v>39.370000000000005</c:v>
                </c:pt>
                <c:pt idx="5697">
                  <c:v>39.370000000000005</c:v>
                </c:pt>
                <c:pt idx="5698">
                  <c:v>39.370000000000005</c:v>
                </c:pt>
                <c:pt idx="5699">
                  <c:v>39.370000000000005</c:v>
                </c:pt>
                <c:pt idx="5700">
                  <c:v>39.370000000000005</c:v>
                </c:pt>
                <c:pt idx="5701">
                  <c:v>39.370000000000005</c:v>
                </c:pt>
                <c:pt idx="5702">
                  <c:v>39.370000000000005</c:v>
                </c:pt>
                <c:pt idx="5703">
                  <c:v>39.36</c:v>
                </c:pt>
                <c:pt idx="5704">
                  <c:v>39.36</c:v>
                </c:pt>
                <c:pt idx="5705">
                  <c:v>39.36</c:v>
                </c:pt>
                <c:pt idx="5706">
                  <c:v>39.36</c:v>
                </c:pt>
                <c:pt idx="5707">
                  <c:v>39.36</c:v>
                </c:pt>
                <c:pt idx="5708">
                  <c:v>39.36</c:v>
                </c:pt>
                <c:pt idx="5709">
                  <c:v>39.36</c:v>
                </c:pt>
                <c:pt idx="5710">
                  <c:v>39.36</c:v>
                </c:pt>
                <c:pt idx="5711">
                  <c:v>39.36</c:v>
                </c:pt>
                <c:pt idx="5712">
                  <c:v>39.36</c:v>
                </c:pt>
                <c:pt idx="5713">
                  <c:v>39.36</c:v>
                </c:pt>
                <c:pt idx="5714">
                  <c:v>39.36</c:v>
                </c:pt>
                <c:pt idx="5715">
                  <c:v>39.36</c:v>
                </c:pt>
                <c:pt idx="5716">
                  <c:v>39.349999999999994</c:v>
                </c:pt>
                <c:pt idx="5717">
                  <c:v>39.349999999999994</c:v>
                </c:pt>
                <c:pt idx="5718">
                  <c:v>39.36</c:v>
                </c:pt>
                <c:pt idx="5719">
                  <c:v>39.36</c:v>
                </c:pt>
                <c:pt idx="5720">
                  <c:v>39.36</c:v>
                </c:pt>
                <c:pt idx="5721">
                  <c:v>39.36</c:v>
                </c:pt>
                <c:pt idx="5722">
                  <c:v>39.370000000000005</c:v>
                </c:pt>
                <c:pt idx="5723">
                  <c:v>39.370000000000005</c:v>
                </c:pt>
                <c:pt idx="5724">
                  <c:v>39.370000000000005</c:v>
                </c:pt>
                <c:pt idx="5725">
                  <c:v>39.370000000000005</c:v>
                </c:pt>
                <c:pt idx="5726">
                  <c:v>39.370000000000005</c:v>
                </c:pt>
                <c:pt idx="5727">
                  <c:v>39.370000000000005</c:v>
                </c:pt>
                <c:pt idx="5728">
                  <c:v>39.370000000000005</c:v>
                </c:pt>
                <c:pt idx="5729">
                  <c:v>39.370000000000005</c:v>
                </c:pt>
                <c:pt idx="5730">
                  <c:v>39.379999999999995</c:v>
                </c:pt>
                <c:pt idx="5731">
                  <c:v>39.379999999999995</c:v>
                </c:pt>
                <c:pt idx="5732">
                  <c:v>39.379999999999995</c:v>
                </c:pt>
                <c:pt idx="5733">
                  <c:v>39.379999999999995</c:v>
                </c:pt>
                <c:pt idx="5734">
                  <c:v>39.370000000000005</c:v>
                </c:pt>
                <c:pt idx="5735">
                  <c:v>39.370000000000005</c:v>
                </c:pt>
                <c:pt idx="5736">
                  <c:v>39.36</c:v>
                </c:pt>
                <c:pt idx="5737">
                  <c:v>39.36</c:v>
                </c:pt>
                <c:pt idx="5738">
                  <c:v>39.349999999999994</c:v>
                </c:pt>
                <c:pt idx="5739">
                  <c:v>39.349999999999994</c:v>
                </c:pt>
                <c:pt idx="5740">
                  <c:v>39.349999999999994</c:v>
                </c:pt>
                <c:pt idx="5741">
                  <c:v>39.340000000000003</c:v>
                </c:pt>
                <c:pt idx="5742">
                  <c:v>39.340000000000003</c:v>
                </c:pt>
                <c:pt idx="5743">
                  <c:v>39.340000000000003</c:v>
                </c:pt>
                <c:pt idx="5744">
                  <c:v>39.340000000000003</c:v>
                </c:pt>
                <c:pt idx="5745">
                  <c:v>39.340000000000003</c:v>
                </c:pt>
                <c:pt idx="5746">
                  <c:v>39.349999999999994</c:v>
                </c:pt>
                <c:pt idx="5747">
                  <c:v>39.349999999999994</c:v>
                </c:pt>
                <c:pt idx="5748">
                  <c:v>39.349999999999994</c:v>
                </c:pt>
                <c:pt idx="5749">
                  <c:v>39.349999999999994</c:v>
                </c:pt>
                <c:pt idx="5750">
                  <c:v>39.349999999999994</c:v>
                </c:pt>
                <c:pt idx="5751">
                  <c:v>39.349999999999994</c:v>
                </c:pt>
                <c:pt idx="5752">
                  <c:v>39.349999999999994</c:v>
                </c:pt>
                <c:pt idx="5753">
                  <c:v>39.349999999999994</c:v>
                </c:pt>
                <c:pt idx="5754">
                  <c:v>39.349999999999994</c:v>
                </c:pt>
                <c:pt idx="5755">
                  <c:v>39.349999999999994</c:v>
                </c:pt>
                <c:pt idx="5756">
                  <c:v>39.349999999999994</c:v>
                </c:pt>
                <c:pt idx="5757">
                  <c:v>39.349999999999994</c:v>
                </c:pt>
                <c:pt idx="5758">
                  <c:v>39.349999999999994</c:v>
                </c:pt>
                <c:pt idx="5759">
                  <c:v>39.349999999999994</c:v>
                </c:pt>
                <c:pt idx="5760">
                  <c:v>39.349999999999994</c:v>
                </c:pt>
                <c:pt idx="5761">
                  <c:v>39.349999999999994</c:v>
                </c:pt>
                <c:pt idx="5762">
                  <c:v>39.349999999999994</c:v>
                </c:pt>
                <c:pt idx="5763">
                  <c:v>39.36</c:v>
                </c:pt>
                <c:pt idx="5764">
                  <c:v>39.36</c:v>
                </c:pt>
                <c:pt idx="5765">
                  <c:v>39.36</c:v>
                </c:pt>
                <c:pt idx="5766">
                  <c:v>39.36</c:v>
                </c:pt>
                <c:pt idx="5767">
                  <c:v>39.36</c:v>
                </c:pt>
                <c:pt idx="5768">
                  <c:v>39.349999999999994</c:v>
                </c:pt>
                <c:pt idx="5769">
                  <c:v>39.349999999999994</c:v>
                </c:pt>
                <c:pt idx="5770">
                  <c:v>39.349999999999994</c:v>
                </c:pt>
                <c:pt idx="5771">
                  <c:v>39.36</c:v>
                </c:pt>
                <c:pt idx="5772">
                  <c:v>39.36</c:v>
                </c:pt>
                <c:pt idx="5773">
                  <c:v>39.36</c:v>
                </c:pt>
                <c:pt idx="5774">
                  <c:v>39.36</c:v>
                </c:pt>
                <c:pt idx="5775">
                  <c:v>39.370000000000005</c:v>
                </c:pt>
                <c:pt idx="5776">
                  <c:v>39.370000000000005</c:v>
                </c:pt>
                <c:pt idx="5777">
                  <c:v>39.370000000000005</c:v>
                </c:pt>
                <c:pt idx="5778">
                  <c:v>39.379999999999995</c:v>
                </c:pt>
                <c:pt idx="5779">
                  <c:v>39.379999999999995</c:v>
                </c:pt>
                <c:pt idx="5780">
                  <c:v>39.379999999999995</c:v>
                </c:pt>
                <c:pt idx="5781">
                  <c:v>39.379999999999995</c:v>
                </c:pt>
                <c:pt idx="5782">
                  <c:v>39.379999999999995</c:v>
                </c:pt>
                <c:pt idx="5783">
                  <c:v>39.379999999999995</c:v>
                </c:pt>
                <c:pt idx="5784">
                  <c:v>39.379999999999995</c:v>
                </c:pt>
                <c:pt idx="5785">
                  <c:v>39.379999999999995</c:v>
                </c:pt>
                <c:pt idx="5786">
                  <c:v>39.379999999999995</c:v>
                </c:pt>
                <c:pt idx="5787">
                  <c:v>39.379999999999995</c:v>
                </c:pt>
                <c:pt idx="5788">
                  <c:v>39.379999999999995</c:v>
                </c:pt>
                <c:pt idx="5789">
                  <c:v>39.379999999999995</c:v>
                </c:pt>
                <c:pt idx="5790">
                  <c:v>39.379999999999995</c:v>
                </c:pt>
                <c:pt idx="5791">
                  <c:v>39.370000000000005</c:v>
                </c:pt>
                <c:pt idx="5792">
                  <c:v>39.370000000000005</c:v>
                </c:pt>
                <c:pt idx="5793">
                  <c:v>39.370000000000005</c:v>
                </c:pt>
                <c:pt idx="5794">
                  <c:v>39.370000000000005</c:v>
                </c:pt>
                <c:pt idx="5795">
                  <c:v>39.370000000000005</c:v>
                </c:pt>
                <c:pt idx="5796">
                  <c:v>39.370000000000005</c:v>
                </c:pt>
                <c:pt idx="5797">
                  <c:v>39.370000000000005</c:v>
                </c:pt>
                <c:pt idx="5798">
                  <c:v>39.370000000000005</c:v>
                </c:pt>
                <c:pt idx="5799">
                  <c:v>39.370000000000005</c:v>
                </c:pt>
                <c:pt idx="5800">
                  <c:v>39.370000000000005</c:v>
                </c:pt>
                <c:pt idx="5801">
                  <c:v>39.379999999999995</c:v>
                </c:pt>
                <c:pt idx="5802">
                  <c:v>39.379999999999995</c:v>
                </c:pt>
                <c:pt idx="5803">
                  <c:v>39.39</c:v>
                </c:pt>
                <c:pt idx="5804">
                  <c:v>39.400000000000006</c:v>
                </c:pt>
                <c:pt idx="5805">
                  <c:v>39.400000000000006</c:v>
                </c:pt>
                <c:pt idx="5806">
                  <c:v>39.409999999999997</c:v>
                </c:pt>
                <c:pt idx="5807">
                  <c:v>39.409999999999997</c:v>
                </c:pt>
                <c:pt idx="5808">
                  <c:v>39.42</c:v>
                </c:pt>
                <c:pt idx="5809">
                  <c:v>39.42</c:v>
                </c:pt>
                <c:pt idx="5810">
                  <c:v>39.42</c:v>
                </c:pt>
                <c:pt idx="5811">
                  <c:v>39.42</c:v>
                </c:pt>
                <c:pt idx="5812">
                  <c:v>39.42</c:v>
                </c:pt>
                <c:pt idx="5813">
                  <c:v>39.42</c:v>
                </c:pt>
                <c:pt idx="5814">
                  <c:v>39.409999999999997</c:v>
                </c:pt>
                <c:pt idx="5815">
                  <c:v>39.409999999999997</c:v>
                </c:pt>
                <c:pt idx="5816">
                  <c:v>39.409999999999997</c:v>
                </c:pt>
                <c:pt idx="5817">
                  <c:v>39.409999999999997</c:v>
                </c:pt>
                <c:pt idx="5818">
                  <c:v>39.409999999999997</c:v>
                </c:pt>
                <c:pt idx="5819">
                  <c:v>39.409999999999997</c:v>
                </c:pt>
                <c:pt idx="5820">
                  <c:v>39.409999999999997</c:v>
                </c:pt>
                <c:pt idx="5821">
                  <c:v>39.409999999999997</c:v>
                </c:pt>
                <c:pt idx="5822">
                  <c:v>39.409999999999997</c:v>
                </c:pt>
                <c:pt idx="5823">
                  <c:v>39.409999999999997</c:v>
                </c:pt>
                <c:pt idx="5824">
                  <c:v>39.409999999999997</c:v>
                </c:pt>
                <c:pt idx="5825">
                  <c:v>39.409999999999997</c:v>
                </c:pt>
                <c:pt idx="5826">
                  <c:v>39.400000000000006</c:v>
                </c:pt>
                <c:pt idx="5827">
                  <c:v>39.400000000000006</c:v>
                </c:pt>
                <c:pt idx="5828">
                  <c:v>39.400000000000006</c:v>
                </c:pt>
                <c:pt idx="5829">
                  <c:v>39.39</c:v>
                </c:pt>
                <c:pt idx="5830">
                  <c:v>39.39</c:v>
                </c:pt>
                <c:pt idx="5831">
                  <c:v>39.39</c:v>
                </c:pt>
                <c:pt idx="5832">
                  <c:v>39.400000000000006</c:v>
                </c:pt>
                <c:pt idx="5833">
                  <c:v>39.400000000000006</c:v>
                </c:pt>
                <c:pt idx="5834">
                  <c:v>39.400000000000006</c:v>
                </c:pt>
                <c:pt idx="5835">
                  <c:v>39.409999999999997</c:v>
                </c:pt>
                <c:pt idx="5836">
                  <c:v>39.409999999999997</c:v>
                </c:pt>
                <c:pt idx="5837">
                  <c:v>39.409999999999997</c:v>
                </c:pt>
                <c:pt idx="5838">
                  <c:v>39.409999999999997</c:v>
                </c:pt>
                <c:pt idx="5839">
                  <c:v>39.42</c:v>
                </c:pt>
                <c:pt idx="5840">
                  <c:v>39.42</c:v>
                </c:pt>
                <c:pt idx="5841">
                  <c:v>39.42</c:v>
                </c:pt>
                <c:pt idx="5842">
                  <c:v>39.42</c:v>
                </c:pt>
                <c:pt idx="5843">
                  <c:v>39.430000000000007</c:v>
                </c:pt>
                <c:pt idx="5844">
                  <c:v>39.430000000000007</c:v>
                </c:pt>
                <c:pt idx="5845">
                  <c:v>39.430000000000007</c:v>
                </c:pt>
                <c:pt idx="5846">
                  <c:v>39.430000000000007</c:v>
                </c:pt>
                <c:pt idx="5847">
                  <c:v>39.430000000000007</c:v>
                </c:pt>
                <c:pt idx="5848">
                  <c:v>39.430000000000007</c:v>
                </c:pt>
                <c:pt idx="5849">
                  <c:v>39.42</c:v>
                </c:pt>
                <c:pt idx="5850">
                  <c:v>39.42</c:v>
                </c:pt>
                <c:pt idx="5851">
                  <c:v>39.42</c:v>
                </c:pt>
                <c:pt idx="5852">
                  <c:v>39.42</c:v>
                </c:pt>
                <c:pt idx="5853">
                  <c:v>39.42</c:v>
                </c:pt>
                <c:pt idx="5854">
                  <c:v>39.430000000000007</c:v>
                </c:pt>
                <c:pt idx="5855">
                  <c:v>39.430000000000007</c:v>
                </c:pt>
                <c:pt idx="5856">
                  <c:v>39.430000000000007</c:v>
                </c:pt>
                <c:pt idx="5857">
                  <c:v>39.430000000000007</c:v>
                </c:pt>
                <c:pt idx="5858">
                  <c:v>39.430000000000007</c:v>
                </c:pt>
                <c:pt idx="5859">
                  <c:v>39.44</c:v>
                </c:pt>
                <c:pt idx="5860">
                  <c:v>39.44</c:v>
                </c:pt>
                <c:pt idx="5861">
                  <c:v>39.44</c:v>
                </c:pt>
                <c:pt idx="5862">
                  <c:v>39.450000000000003</c:v>
                </c:pt>
                <c:pt idx="5863">
                  <c:v>39.450000000000003</c:v>
                </c:pt>
                <c:pt idx="5864">
                  <c:v>39.450000000000003</c:v>
                </c:pt>
                <c:pt idx="5865">
                  <c:v>39.450000000000003</c:v>
                </c:pt>
                <c:pt idx="5866">
                  <c:v>39.450000000000003</c:v>
                </c:pt>
                <c:pt idx="5867">
                  <c:v>39.450000000000003</c:v>
                </c:pt>
                <c:pt idx="5868">
                  <c:v>39.450000000000003</c:v>
                </c:pt>
                <c:pt idx="5869">
                  <c:v>39.450000000000003</c:v>
                </c:pt>
                <c:pt idx="5870">
                  <c:v>39.450000000000003</c:v>
                </c:pt>
                <c:pt idx="5871">
                  <c:v>39.450000000000003</c:v>
                </c:pt>
                <c:pt idx="5872">
                  <c:v>39.450000000000003</c:v>
                </c:pt>
                <c:pt idx="5873">
                  <c:v>39.450000000000003</c:v>
                </c:pt>
                <c:pt idx="5874">
                  <c:v>39.450000000000003</c:v>
                </c:pt>
                <c:pt idx="5875">
                  <c:v>39.44</c:v>
                </c:pt>
                <c:pt idx="5876">
                  <c:v>39.44</c:v>
                </c:pt>
                <c:pt idx="5877">
                  <c:v>39.44</c:v>
                </c:pt>
                <c:pt idx="5878">
                  <c:v>39.430000000000007</c:v>
                </c:pt>
                <c:pt idx="5879">
                  <c:v>39.430000000000007</c:v>
                </c:pt>
                <c:pt idx="5880">
                  <c:v>39.430000000000007</c:v>
                </c:pt>
                <c:pt idx="5881">
                  <c:v>39.44</c:v>
                </c:pt>
                <c:pt idx="5882">
                  <c:v>39.44</c:v>
                </c:pt>
                <c:pt idx="5883">
                  <c:v>39.450000000000003</c:v>
                </c:pt>
                <c:pt idx="5884">
                  <c:v>39.450000000000003</c:v>
                </c:pt>
                <c:pt idx="5885">
                  <c:v>39.459999999999994</c:v>
                </c:pt>
                <c:pt idx="5886">
                  <c:v>39.459999999999994</c:v>
                </c:pt>
                <c:pt idx="5887">
                  <c:v>39.459999999999994</c:v>
                </c:pt>
                <c:pt idx="5888">
                  <c:v>39.459999999999994</c:v>
                </c:pt>
                <c:pt idx="5889">
                  <c:v>39.459999999999994</c:v>
                </c:pt>
                <c:pt idx="5890">
                  <c:v>39.459999999999994</c:v>
                </c:pt>
                <c:pt idx="5891">
                  <c:v>39.459999999999994</c:v>
                </c:pt>
                <c:pt idx="5892">
                  <c:v>39.450000000000003</c:v>
                </c:pt>
                <c:pt idx="5893">
                  <c:v>39.450000000000003</c:v>
                </c:pt>
                <c:pt idx="5894">
                  <c:v>39.450000000000003</c:v>
                </c:pt>
                <c:pt idx="5895">
                  <c:v>39.44</c:v>
                </c:pt>
                <c:pt idx="5896">
                  <c:v>39.44</c:v>
                </c:pt>
                <c:pt idx="5897">
                  <c:v>39.44</c:v>
                </c:pt>
                <c:pt idx="5898">
                  <c:v>39.44</c:v>
                </c:pt>
                <c:pt idx="5899">
                  <c:v>39.44</c:v>
                </c:pt>
                <c:pt idx="5900">
                  <c:v>39.44</c:v>
                </c:pt>
                <c:pt idx="5901">
                  <c:v>39.44</c:v>
                </c:pt>
                <c:pt idx="5902">
                  <c:v>39.44</c:v>
                </c:pt>
                <c:pt idx="5903">
                  <c:v>39.44</c:v>
                </c:pt>
                <c:pt idx="5904">
                  <c:v>39.450000000000003</c:v>
                </c:pt>
                <c:pt idx="5905">
                  <c:v>39.450000000000003</c:v>
                </c:pt>
                <c:pt idx="5906">
                  <c:v>39.450000000000003</c:v>
                </c:pt>
                <c:pt idx="5907">
                  <c:v>39.459999999999994</c:v>
                </c:pt>
                <c:pt idx="5908">
                  <c:v>39.459999999999994</c:v>
                </c:pt>
                <c:pt idx="5909">
                  <c:v>39.459999999999994</c:v>
                </c:pt>
                <c:pt idx="5910">
                  <c:v>39.459999999999994</c:v>
                </c:pt>
                <c:pt idx="5911">
                  <c:v>39.459999999999994</c:v>
                </c:pt>
                <c:pt idx="5912">
                  <c:v>39.459999999999994</c:v>
                </c:pt>
                <c:pt idx="5913">
                  <c:v>39.450000000000003</c:v>
                </c:pt>
                <c:pt idx="5914">
                  <c:v>39.450000000000003</c:v>
                </c:pt>
                <c:pt idx="5915">
                  <c:v>39.450000000000003</c:v>
                </c:pt>
                <c:pt idx="5916">
                  <c:v>39.44</c:v>
                </c:pt>
                <c:pt idx="5917">
                  <c:v>39.44</c:v>
                </c:pt>
                <c:pt idx="5918">
                  <c:v>39.44</c:v>
                </c:pt>
                <c:pt idx="5919">
                  <c:v>39.44</c:v>
                </c:pt>
                <c:pt idx="5920">
                  <c:v>39.44</c:v>
                </c:pt>
                <c:pt idx="5921">
                  <c:v>39.44</c:v>
                </c:pt>
                <c:pt idx="5922">
                  <c:v>39.430000000000007</c:v>
                </c:pt>
                <c:pt idx="5923">
                  <c:v>39.430000000000007</c:v>
                </c:pt>
                <c:pt idx="5924">
                  <c:v>39.44</c:v>
                </c:pt>
                <c:pt idx="5925">
                  <c:v>39.44</c:v>
                </c:pt>
                <c:pt idx="5926">
                  <c:v>39.44</c:v>
                </c:pt>
                <c:pt idx="5927">
                  <c:v>39.44</c:v>
                </c:pt>
                <c:pt idx="5928">
                  <c:v>39.44</c:v>
                </c:pt>
                <c:pt idx="5929">
                  <c:v>39.44</c:v>
                </c:pt>
                <c:pt idx="5930">
                  <c:v>39.44</c:v>
                </c:pt>
                <c:pt idx="5931">
                  <c:v>39.44</c:v>
                </c:pt>
                <c:pt idx="5932">
                  <c:v>39.44</c:v>
                </c:pt>
                <c:pt idx="5933">
                  <c:v>39.450000000000003</c:v>
                </c:pt>
                <c:pt idx="5934">
                  <c:v>39.450000000000003</c:v>
                </c:pt>
                <c:pt idx="5935">
                  <c:v>39.450000000000003</c:v>
                </c:pt>
                <c:pt idx="5936">
                  <c:v>39.450000000000003</c:v>
                </c:pt>
                <c:pt idx="5937">
                  <c:v>39.450000000000003</c:v>
                </c:pt>
                <c:pt idx="5938">
                  <c:v>39.450000000000003</c:v>
                </c:pt>
                <c:pt idx="5939">
                  <c:v>39.450000000000003</c:v>
                </c:pt>
                <c:pt idx="5940">
                  <c:v>39.450000000000003</c:v>
                </c:pt>
                <c:pt idx="5941">
                  <c:v>39.450000000000003</c:v>
                </c:pt>
                <c:pt idx="5942">
                  <c:v>39.450000000000003</c:v>
                </c:pt>
                <c:pt idx="5943">
                  <c:v>39.450000000000003</c:v>
                </c:pt>
                <c:pt idx="5944">
                  <c:v>39.44</c:v>
                </c:pt>
                <c:pt idx="5945">
                  <c:v>39.44</c:v>
                </c:pt>
                <c:pt idx="5946">
                  <c:v>39.44</c:v>
                </c:pt>
                <c:pt idx="5947">
                  <c:v>39.44</c:v>
                </c:pt>
                <c:pt idx="5948">
                  <c:v>39.44</c:v>
                </c:pt>
                <c:pt idx="5949">
                  <c:v>39.450000000000003</c:v>
                </c:pt>
                <c:pt idx="5950">
                  <c:v>39.450000000000003</c:v>
                </c:pt>
                <c:pt idx="5951">
                  <c:v>39.450000000000003</c:v>
                </c:pt>
                <c:pt idx="5952">
                  <c:v>39.450000000000003</c:v>
                </c:pt>
                <c:pt idx="5953">
                  <c:v>39.450000000000003</c:v>
                </c:pt>
                <c:pt idx="5954">
                  <c:v>39.450000000000003</c:v>
                </c:pt>
                <c:pt idx="5955">
                  <c:v>39.450000000000003</c:v>
                </c:pt>
                <c:pt idx="5956">
                  <c:v>39.450000000000003</c:v>
                </c:pt>
                <c:pt idx="5957">
                  <c:v>39.450000000000003</c:v>
                </c:pt>
                <c:pt idx="5958">
                  <c:v>39.450000000000003</c:v>
                </c:pt>
                <c:pt idx="5959">
                  <c:v>39.450000000000003</c:v>
                </c:pt>
                <c:pt idx="5960">
                  <c:v>39.44</c:v>
                </c:pt>
                <c:pt idx="5961">
                  <c:v>39.44</c:v>
                </c:pt>
                <c:pt idx="5962">
                  <c:v>39.44</c:v>
                </c:pt>
                <c:pt idx="5963">
                  <c:v>39.44</c:v>
                </c:pt>
                <c:pt idx="5964">
                  <c:v>39.44</c:v>
                </c:pt>
                <c:pt idx="5965">
                  <c:v>39.44</c:v>
                </c:pt>
                <c:pt idx="5966">
                  <c:v>39.44</c:v>
                </c:pt>
                <c:pt idx="5967">
                  <c:v>39.44</c:v>
                </c:pt>
                <c:pt idx="5968">
                  <c:v>39.450000000000003</c:v>
                </c:pt>
                <c:pt idx="5969">
                  <c:v>39.450000000000003</c:v>
                </c:pt>
                <c:pt idx="5970">
                  <c:v>39.450000000000003</c:v>
                </c:pt>
                <c:pt idx="5971">
                  <c:v>39.450000000000003</c:v>
                </c:pt>
                <c:pt idx="5972">
                  <c:v>39.450000000000003</c:v>
                </c:pt>
                <c:pt idx="5973">
                  <c:v>39.450000000000003</c:v>
                </c:pt>
                <c:pt idx="5974">
                  <c:v>39.450000000000003</c:v>
                </c:pt>
                <c:pt idx="5975">
                  <c:v>39.450000000000003</c:v>
                </c:pt>
                <c:pt idx="5976">
                  <c:v>39.450000000000003</c:v>
                </c:pt>
                <c:pt idx="5977">
                  <c:v>39.44</c:v>
                </c:pt>
                <c:pt idx="5978">
                  <c:v>39.450000000000003</c:v>
                </c:pt>
                <c:pt idx="5979">
                  <c:v>39.450000000000003</c:v>
                </c:pt>
                <c:pt idx="5980">
                  <c:v>39.450000000000003</c:v>
                </c:pt>
                <c:pt idx="5981">
                  <c:v>39.450000000000003</c:v>
                </c:pt>
                <c:pt idx="5982">
                  <c:v>39.450000000000003</c:v>
                </c:pt>
                <c:pt idx="5983">
                  <c:v>39.450000000000003</c:v>
                </c:pt>
                <c:pt idx="5984">
                  <c:v>39.450000000000003</c:v>
                </c:pt>
                <c:pt idx="5985">
                  <c:v>39.450000000000003</c:v>
                </c:pt>
                <c:pt idx="5986">
                  <c:v>39.450000000000003</c:v>
                </c:pt>
                <c:pt idx="5987">
                  <c:v>39.450000000000003</c:v>
                </c:pt>
                <c:pt idx="5988">
                  <c:v>39.44</c:v>
                </c:pt>
                <c:pt idx="5989">
                  <c:v>39.44</c:v>
                </c:pt>
                <c:pt idx="5990">
                  <c:v>39.44</c:v>
                </c:pt>
                <c:pt idx="5991">
                  <c:v>39.450000000000003</c:v>
                </c:pt>
                <c:pt idx="5992">
                  <c:v>39.450000000000003</c:v>
                </c:pt>
                <c:pt idx="5993">
                  <c:v>39.450000000000003</c:v>
                </c:pt>
                <c:pt idx="5994">
                  <c:v>39.450000000000003</c:v>
                </c:pt>
                <c:pt idx="5995">
                  <c:v>39.450000000000003</c:v>
                </c:pt>
                <c:pt idx="5996">
                  <c:v>39.44</c:v>
                </c:pt>
                <c:pt idx="5997">
                  <c:v>39.44</c:v>
                </c:pt>
                <c:pt idx="5998">
                  <c:v>39.44</c:v>
                </c:pt>
                <c:pt idx="5999">
                  <c:v>39.44</c:v>
                </c:pt>
                <c:pt idx="6000">
                  <c:v>39.430000000000007</c:v>
                </c:pt>
                <c:pt idx="6001">
                  <c:v>39.430000000000007</c:v>
                </c:pt>
                <c:pt idx="6002">
                  <c:v>39.430000000000007</c:v>
                </c:pt>
                <c:pt idx="6003">
                  <c:v>39.430000000000007</c:v>
                </c:pt>
                <c:pt idx="6004">
                  <c:v>39.430000000000007</c:v>
                </c:pt>
                <c:pt idx="6005">
                  <c:v>39.430000000000007</c:v>
                </c:pt>
                <c:pt idx="6006">
                  <c:v>39.44</c:v>
                </c:pt>
                <c:pt idx="6007">
                  <c:v>39.44</c:v>
                </c:pt>
                <c:pt idx="6008">
                  <c:v>39.450000000000003</c:v>
                </c:pt>
                <c:pt idx="6009">
                  <c:v>39.450000000000003</c:v>
                </c:pt>
                <c:pt idx="6010">
                  <c:v>39.450000000000003</c:v>
                </c:pt>
                <c:pt idx="6011">
                  <c:v>39.450000000000003</c:v>
                </c:pt>
                <c:pt idx="6012">
                  <c:v>39.450000000000003</c:v>
                </c:pt>
                <c:pt idx="6013">
                  <c:v>39.450000000000003</c:v>
                </c:pt>
                <c:pt idx="6014">
                  <c:v>39.44</c:v>
                </c:pt>
                <c:pt idx="6015">
                  <c:v>39.44</c:v>
                </c:pt>
                <c:pt idx="6016">
                  <c:v>39.44</c:v>
                </c:pt>
                <c:pt idx="6017">
                  <c:v>39.44</c:v>
                </c:pt>
                <c:pt idx="6018">
                  <c:v>39.44</c:v>
                </c:pt>
                <c:pt idx="6019">
                  <c:v>39.44</c:v>
                </c:pt>
                <c:pt idx="6020">
                  <c:v>39.44</c:v>
                </c:pt>
                <c:pt idx="6021">
                  <c:v>39.44</c:v>
                </c:pt>
                <c:pt idx="6022">
                  <c:v>39.44</c:v>
                </c:pt>
                <c:pt idx="6023">
                  <c:v>39.44</c:v>
                </c:pt>
                <c:pt idx="6024">
                  <c:v>39.44</c:v>
                </c:pt>
                <c:pt idx="6025">
                  <c:v>39.44</c:v>
                </c:pt>
                <c:pt idx="6026">
                  <c:v>39.430000000000007</c:v>
                </c:pt>
                <c:pt idx="6027">
                  <c:v>39.430000000000007</c:v>
                </c:pt>
                <c:pt idx="6028">
                  <c:v>39.430000000000007</c:v>
                </c:pt>
                <c:pt idx="6029">
                  <c:v>39.42</c:v>
                </c:pt>
                <c:pt idx="6030">
                  <c:v>39.42</c:v>
                </c:pt>
                <c:pt idx="6031">
                  <c:v>39.430000000000007</c:v>
                </c:pt>
                <c:pt idx="6032">
                  <c:v>39.430000000000007</c:v>
                </c:pt>
                <c:pt idx="6033">
                  <c:v>39.44</c:v>
                </c:pt>
                <c:pt idx="6034">
                  <c:v>39.44</c:v>
                </c:pt>
                <c:pt idx="6035">
                  <c:v>39.450000000000003</c:v>
                </c:pt>
                <c:pt idx="6036">
                  <c:v>39.450000000000003</c:v>
                </c:pt>
                <c:pt idx="6037">
                  <c:v>39.450000000000003</c:v>
                </c:pt>
                <c:pt idx="6038">
                  <c:v>39.450000000000003</c:v>
                </c:pt>
                <c:pt idx="6039">
                  <c:v>39.44</c:v>
                </c:pt>
                <c:pt idx="6040">
                  <c:v>39.44</c:v>
                </c:pt>
                <c:pt idx="6041">
                  <c:v>39.430000000000007</c:v>
                </c:pt>
                <c:pt idx="6042">
                  <c:v>39.430000000000007</c:v>
                </c:pt>
                <c:pt idx="6043">
                  <c:v>39.42</c:v>
                </c:pt>
                <c:pt idx="6044">
                  <c:v>39.42</c:v>
                </c:pt>
                <c:pt idx="6045">
                  <c:v>39.42</c:v>
                </c:pt>
                <c:pt idx="6046">
                  <c:v>39.409999999999997</c:v>
                </c:pt>
                <c:pt idx="6047">
                  <c:v>39.409999999999997</c:v>
                </c:pt>
                <c:pt idx="6048">
                  <c:v>39.409999999999997</c:v>
                </c:pt>
                <c:pt idx="6049">
                  <c:v>39.409999999999997</c:v>
                </c:pt>
                <c:pt idx="6050">
                  <c:v>39.409999999999997</c:v>
                </c:pt>
                <c:pt idx="6051">
                  <c:v>39.409999999999997</c:v>
                </c:pt>
                <c:pt idx="6052">
                  <c:v>39.409999999999997</c:v>
                </c:pt>
                <c:pt idx="6053">
                  <c:v>39.409999999999997</c:v>
                </c:pt>
                <c:pt idx="6054">
                  <c:v>39.42</c:v>
                </c:pt>
                <c:pt idx="6055">
                  <c:v>39.42</c:v>
                </c:pt>
                <c:pt idx="6056">
                  <c:v>39.42</c:v>
                </c:pt>
                <c:pt idx="6057">
                  <c:v>39.42</c:v>
                </c:pt>
                <c:pt idx="6058">
                  <c:v>39.430000000000007</c:v>
                </c:pt>
                <c:pt idx="6059">
                  <c:v>39.430000000000007</c:v>
                </c:pt>
                <c:pt idx="6060">
                  <c:v>39.430000000000007</c:v>
                </c:pt>
                <c:pt idx="6061">
                  <c:v>39.430000000000007</c:v>
                </c:pt>
                <c:pt idx="6062">
                  <c:v>39.430000000000007</c:v>
                </c:pt>
                <c:pt idx="6063">
                  <c:v>39.430000000000007</c:v>
                </c:pt>
                <c:pt idx="6064">
                  <c:v>39.430000000000007</c:v>
                </c:pt>
                <c:pt idx="6065">
                  <c:v>39.42</c:v>
                </c:pt>
                <c:pt idx="6066">
                  <c:v>39.42</c:v>
                </c:pt>
                <c:pt idx="6067">
                  <c:v>39.42</c:v>
                </c:pt>
                <c:pt idx="6068">
                  <c:v>39.42</c:v>
                </c:pt>
                <c:pt idx="6069">
                  <c:v>39.42</c:v>
                </c:pt>
                <c:pt idx="6070">
                  <c:v>39.42</c:v>
                </c:pt>
                <c:pt idx="6071">
                  <c:v>39.42</c:v>
                </c:pt>
                <c:pt idx="6072">
                  <c:v>39.409999999999997</c:v>
                </c:pt>
                <c:pt idx="6073">
                  <c:v>39.409999999999997</c:v>
                </c:pt>
                <c:pt idx="6074">
                  <c:v>39.42</c:v>
                </c:pt>
                <c:pt idx="6075">
                  <c:v>39.42</c:v>
                </c:pt>
                <c:pt idx="6076">
                  <c:v>39.42</c:v>
                </c:pt>
                <c:pt idx="6077">
                  <c:v>39.42</c:v>
                </c:pt>
                <c:pt idx="6078">
                  <c:v>39.42</c:v>
                </c:pt>
                <c:pt idx="6079">
                  <c:v>39.42</c:v>
                </c:pt>
                <c:pt idx="6080">
                  <c:v>39.42</c:v>
                </c:pt>
                <c:pt idx="6081">
                  <c:v>39.409999999999997</c:v>
                </c:pt>
                <c:pt idx="6082">
                  <c:v>39.409999999999997</c:v>
                </c:pt>
                <c:pt idx="6083">
                  <c:v>39.409999999999997</c:v>
                </c:pt>
                <c:pt idx="6084">
                  <c:v>39.409999999999997</c:v>
                </c:pt>
                <c:pt idx="6085">
                  <c:v>39.409999999999997</c:v>
                </c:pt>
                <c:pt idx="6086">
                  <c:v>39.409999999999997</c:v>
                </c:pt>
                <c:pt idx="6087">
                  <c:v>39.409999999999997</c:v>
                </c:pt>
                <c:pt idx="6088">
                  <c:v>39.409999999999997</c:v>
                </c:pt>
                <c:pt idx="6089">
                  <c:v>39.400000000000006</c:v>
                </c:pt>
                <c:pt idx="6090">
                  <c:v>39.400000000000006</c:v>
                </c:pt>
                <c:pt idx="6091">
                  <c:v>39.400000000000006</c:v>
                </c:pt>
                <c:pt idx="6092">
                  <c:v>39.400000000000006</c:v>
                </c:pt>
                <c:pt idx="6093">
                  <c:v>39.400000000000006</c:v>
                </c:pt>
                <c:pt idx="6094">
                  <c:v>39.409999999999997</c:v>
                </c:pt>
                <c:pt idx="6095">
                  <c:v>39.409999999999997</c:v>
                </c:pt>
                <c:pt idx="6096">
                  <c:v>39.42</c:v>
                </c:pt>
                <c:pt idx="6097">
                  <c:v>39.42</c:v>
                </c:pt>
                <c:pt idx="6098">
                  <c:v>39.430000000000007</c:v>
                </c:pt>
                <c:pt idx="6099">
                  <c:v>39.430000000000007</c:v>
                </c:pt>
                <c:pt idx="6100">
                  <c:v>39.430000000000007</c:v>
                </c:pt>
                <c:pt idx="6101">
                  <c:v>39.430000000000007</c:v>
                </c:pt>
                <c:pt idx="6102">
                  <c:v>39.42</c:v>
                </c:pt>
                <c:pt idx="6103">
                  <c:v>39.42</c:v>
                </c:pt>
                <c:pt idx="6104">
                  <c:v>39.42</c:v>
                </c:pt>
                <c:pt idx="6105">
                  <c:v>39.42</c:v>
                </c:pt>
                <c:pt idx="6106">
                  <c:v>39.42</c:v>
                </c:pt>
                <c:pt idx="6107">
                  <c:v>39.42</c:v>
                </c:pt>
                <c:pt idx="6108">
                  <c:v>39.42</c:v>
                </c:pt>
                <c:pt idx="6109">
                  <c:v>39.42</c:v>
                </c:pt>
                <c:pt idx="6110">
                  <c:v>39.42</c:v>
                </c:pt>
                <c:pt idx="6111">
                  <c:v>39.409999999999997</c:v>
                </c:pt>
                <c:pt idx="6112">
                  <c:v>39.409999999999997</c:v>
                </c:pt>
                <c:pt idx="6113">
                  <c:v>39.409999999999997</c:v>
                </c:pt>
                <c:pt idx="6114">
                  <c:v>39.409999999999997</c:v>
                </c:pt>
                <c:pt idx="6115">
                  <c:v>39.400000000000006</c:v>
                </c:pt>
                <c:pt idx="6116">
                  <c:v>39.409999999999997</c:v>
                </c:pt>
                <c:pt idx="6117">
                  <c:v>39.409999999999997</c:v>
                </c:pt>
                <c:pt idx="6118">
                  <c:v>39.409999999999997</c:v>
                </c:pt>
                <c:pt idx="6119">
                  <c:v>39.409999999999997</c:v>
                </c:pt>
                <c:pt idx="6120">
                  <c:v>39.409999999999997</c:v>
                </c:pt>
                <c:pt idx="6121">
                  <c:v>39.409999999999997</c:v>
                </c:pt>
                <c:pt idx="6122">
                  <c:v>39.409999999999997</c:v>
                </c:pt>
                <c:pt idx="6123">
                  <c:v>39.42</c:v>
                </c:pt>
                <c:pt idx="6124">
                  <c:v>39.409999999999997</c:v>
                </c:pt>
                <c:pt idx="6125">
                  <c:v>39.409999999999997</c:v>
                </c:pt>
                <c:pt idx="6126">
                  <c:v>39.409999999999997</c:v>
                </c:pt>
                <c:pt idx="6127">
                  <c:v>39.409999999999997</c:v>
                </c:pt>
                <c:pt idx="6128">
                  <c:v>39.409999999999997</c:v>
                </c:pt>
                <c:pt idx="6129">
                  <c:v>39.409999999999997</c:v>
                </c:pt>
                <c:pt idx="6130">
                  <c:v>39.409999999999997</c:v>
                </c:pt>
                <c:pt idx="6131">
                  <c:v>39.400000000000006</c:v>
                </c:pt>
                <c:pt idx="6132">
                  <c:v>39.400000000000006</c:v>
                </c:pt>
                <c:pt idx="6133">
                  <c:v>39.400000000000006</c:v>
                </c:pt>
                <c:pt idx="6134">
                  <c:v>39.409999999999997</c:v>
                </c:pt>
                <c:pt idx="6135">
                  <c:v>39.409999999999997</c:v>
                </c:pt>
                <c:pt idx="6136">
                  <c:v>39.409999999999997</c:v>
                </c:pt>
                <c:pt idx="6137">
                  <c:v>39.409999999999997</c:v>
                </c:pt>
                <c:pt idx="6138">
                  <c:v>39.409999999999997</c:v>
                </c:pt>
                <c:pt idx="6139">
                  <c:v>39.409999999999997</c:v>
                </c:pt>
                <c:pt idx="6140">
                  <c:v>39.409999999999997</c:v>
                </c:pt>
                <c:pt idx="6141">
                  <c:v>39.409999999999997</c:v>
                </c:pt>
                <c:pt idx="6142">
                  <c:v>39.409999999999997</c:v>
                </c:pt>
                <c:pt idx="6143">
                  <c:v>39.409999999999997</c:v>
                </c:pt>
                <c:pt idx="6144">
                  <c:v>39.42</c:v>
                </c:pt>
                <c:pt idx="6145">
                  <c:v>39.42</c:v>
                </c:pt>
                <c:pt idx="6146">
                  <c:v>39.42</c:v>
                </c:pt>
                <c:pt idx="6147">
                  <c:v>39.430000000000007</c:v>
                </c:pt>
                <c:pt idx="6148">
                  <c:v>39.430000000000007</c:v>
                </c:pt>
                <c:pt idx="6149">
                  <c:v>39.430000000000007</c:v>
                </c:pt>
                <c:pt idx="6150">
                  <c:v>39.44</c:v>
                </c:pt>
                <c:pt idx="6151">
                  <c:v>39.44</c:v>
                </c:pt>
                <c:pt idx="6152">
                  <c:v>39.44</c:v>
                </c:pt>
                <c:pt idx="6153">
                  <c:v>39.44</c:v>
                </c:pt>
                <c:pt idx="6154">
                  <c:v>39.44</c:v>
                </c:pt>
                <c:pt idx="6155">
                  <c:v>39.44</c:v>
                </c:pt>
                <c:pt idx="6156">
                  <c:v>39.44</c:v>
                </c:pt>
                <c:pt idx="6157">
                  <c:v>39.44</c:v>
                </c:pt>
                <c:pt idx="6158">
                  <c:v>39.44</c:v>
                </c:pt>
                <c:pt idx="6159">
                  <c:v>39.44</c:v>
                </c:pt>
                <c:pt idx="6160">
                  <c:v>39.44</c:v>
                </c:pt>
                <c:pt idx="6161">
                  <c:v>39.44</c:v>
                </c:pt>
                <c:pt idx="6162">
                  <c:v>39.44</c:v>
                </c:pt>
                <c:pt idx="6163">
                  <c:v>39.44</c:v>
                </c:pt>
                <c:pt idx="6164">
                  <c:v>39.44</c:v>
                </c:pt>
                <c:pt idx="6165">
                  <c:v>39.44</c:v>
                </c:pt>
                <c:pt idx="6166">
                  <c:v>39.44</c:v>
                </c:pt>
                <c:pt idx="6167">
                  <c:v>39.44</c:v>
                </c:pt>
                <c:pt idx="6168">
                  <c:v>39.44</c:v>
                </c:pt>
                <c:pt idx="6169">
                  <c:v>39.44</c:v>
                </c:pt>
                <c:pt idx="6170">
                  <c:v>39.44</c:v>
                </c:pt>
                <c:pt idx="6171">
                  <c:v>39.44</c:v>
                </c:pt>
                <c:pt idx="6172">
                  <c:v>39.44</c:v>
                </c:pt>
                <c:pt idx="6173">
                  <c:v>39.44</c:v>
                </c:pt>
                <c:pt idx="6174">
                  <c:v>39.450000000000003</c:v>
                </c:pt>
                <c:pt idx="6175">
                  <c:v>39.450000000000003</c:v>
                </c:pt>
                <c:pt idx="6176">
                  <c:v>39.450000000000003</c:v>
                </c:pt>
                <c:pt idx="6177">
                  <c:v>39.450000000000003</c:v>
                </c:pt>
                <c:pt idx="6178">
                  <c:v>39.450000000000003</c:v>
                </c:pt>
                <c:pt idx="6179">
                  <c:v>39.450000000000003</c:v>
                </c:pt>
                <c:pt idx="6180">
                  <c:v>39.450000000000003</c:v>
                </c:pt>
                <c:pt idx="6181">
                  <c:v>39.450000000000003</c:v>
                </c:pt>
                <c:pt idx="6182">
                  <c:v>39.450000000000003</c:v>
                </c:pt>
                <c:pt idx="6183">
                  <c:v>39.450000000000003</c:v>
                </c:pt>
                <c:pt idx="6184">
                  <c:v>39.450000000000003</c:v>
                </c:pt>
                <c:pt idx="6185">
                  <c:v>39.450000000000003</c:v>
                </c:pt>
                <c:pt idx="6186">
                  <c:v>39.450000000000003</c:v>
                </c:pt>
                <c:pt idx="6187">
                  <c:v>39.450000000000003</c:v>
                </c:pt>
                <c:pt idx="6188">
                  <c:v>39.450000000000003</c:v>
                </c:pt>
                <c:pt idx="6189">
                  <c:v>39.450000000000003</c:v>
                </c:pt>
                <c:pt idx="6190">
                  <c:v>39.450000000000003</c:v>
                </c:pt>
                <c:pt idx="6191">
                  <c:v>39.450000000000003</c:v>
                </c:pt>
                <c:pt idx="6192">
                  <c:v>39.44</c:v>
                </c:pt>
                <c:pt idx="6193">
                  <c:v>39.44</c:v>
                </c:pt>
                <c:pt idx="6194">
                  <c:v>39.44</c:v>
                </c:pt>
                <c:pt idx="6195">
                  <c:v>39.44</c:v>
                </c:pt>
                <c:pt idx="6196">
                  <c:v>39.44</c:v>
                </c:pt>
                <c:pt idx="6197">
                  <c:v>39.44</c:v>
                </c:pt>
                <c:pt idx="6198">
                  <c:v>39.450000000000003</c:v>
                </c:pt>
                <c:pt idx="6199">
                  <c:v>39.450000000000003</c:v>
                </c:pt>
                <c:pt idx="6200">
                  <c:v>39.450000000000003</c:v>
                </c:pt>
                <c:pt idx="6201">
                  <c:v>39.450000000000003</c:v>
                </c:pt>
                <c:pt idx="6202">
                  <c:v>39.450000000000003</c:v>
                </c:pt>
                <c:pt idx="6203">
                  <c:v>39.450000000000003</c:v>
                </c:pt>
                <c:pt idx="6204">
                  <c:v>39.450000000000003</c:v>
                </c:pt>
                <c:pt idx="6205">
                  <c:v>39.450000000000003</c:v>
                </c:pt>
                <c:pt idx="6206">
                  <c:v>39.450000000000003</c:v>
                </c:pt>
                <c:pt idx="6207">
                  <c:v>39.450000000000003</c:v>
                </c:pt>
                <c:pt idx="6208">
                  <c:v>39.450000000000003</c:v>
                </c:pt>
                <c:pt idx="6209">
                  <c:v>39.459999999999994</c:v>
                </c:pt>
                <c:pt idx="6210">
                  <c:v>39.459999999999994</c:v>
                </c:pt>
                <c:pt idx="6211">
                  <c:v>39.459999999999994</c:v>
                </c:pt>
                <c:pt idx="6212">
                  <c:v>39.459999999999994</c:v>
                </c:pt>
                <c:pt idx="6213">
                  <c:v>39.47</c:v>
                </c:pt>
                <c:pt idx="6214">
                  <c:v>39.47</c:v>
                </c:pt>
                <c:pt idx="6215">
                  <c:v>39.47</c:v>
                </c:pt>
                <c:pt idx="6216">
                  <c:v>39.47</c:v>
                </c:pt>
                <c:pt idx="6217">
                  <c:v>39.47</c:v>
                </c:pt>
                <c:pt idx="6218">
                  <c:v>39.480000000000004</c:v>
                </c:pt>
                <c:pt idx="6219">
                  <c:v>39.480000000000004</c:v>
                </c:pt>
                <c:pt idx="6220">
                  <c:v>39.480000000000004</c:v>
                </c:pt>
                <c:pt idx="6221">
                  <c:v>39.47</c:v>
                </c:pt>
                <c:pt idx="6222">
                  <c:v>39.47</c:v>
                </c:pt>
                <c:pt idx="6223">
                  <c:v>39.47</c:v>
                </c:pt>
                <c:pt idx="6224">
                  <c:v>39.47</c:v>
                </c:pt>
                <c:pt idx="6225">
                  <c:v>39.459999999999994</c:v>
                </c:pt>
                <c:pt idx="6226">
                  <c:v>39.459999999999994</c:v>
                </c:pt>
                <c:pt idx="6227">
                  <c:v>39.459999999999994</c:v>
                </c:pt>
                <c:pt idx="6228">
                  <c:v>39.459999999999994</c:v>
                </c:pt>
                <c:pt idx="6229">
                  <c:v>39.459999999999994</c:v>
                </c:pt>
                <c:pt idx="6230">
                  <c:v>39.47</c:v>
                </c:pt>
                <c:pt idx="6231">
                  <c:v>39.47</c:v>
                </c:pt>
                <c:pt idx="6232">
                  <c:v>39.47</c:v>
                </c:pt>
                <c:pt idx="6233">
                  <c:v>39.480000000000004</c:v>
                </c:pt>
                <c:pt idx="6234">
                  <c:v>39.480000000000004</c:v>
                </c:pt>
                <c:pt idx="6235">
                  <c:v>39.480000000000004</c:v>
                </c:pt>
                <c:pt idx="6236">
                  <c:v>39.480000000000004</c:v>
                </c:pt>
                <c:pt idx="6237">
                  <c:v>39.480000000000004</c:v>
                </c:pt>
                <c:pt idx="6238">
                  <c:v>39.480000000000004</c:v>
                </c:pt>
                <c:pt idx="6239">
                  <c:v>39.480000000000004</c:v>
                </c:pt>
                <c:pt idx="6240">
                  <c:v>39.480000000000004</c:v>
                </c:pt>
                <c:pt idx="6241">
                  <c:v>39.480000000000004</c:v>
                </c:pt>
                <c:pt idx="6242">
                  <c:v>39.480000000000004</c:v>
                </c:pt>
                <c:pt idx="6243">
                  <c:v>39.489999999999995</c:v>
                </c:pt>
                <c:pt idx="6244">
                  <c:v>39.489999999999995</c:v>
                </c:pt>
                <c:pt idx="6245">
                  <c:v>39.489999999999995</c:v>
                </c:pt>
                <c:pt idx="6246">
                  <c:v>39.480000000000004</c:v>
                </c:pt>
                <c:pt idx="6247">
                  <c:v>39.480000000000004</c:v>
                </c:pt>
                <c:pt idx="6248">
                  <c:v>39.480000000000004</c:v>
                </c:pt>
                <c:pt idx="6249">
                  <c:v>39.47</c:v>
                </c:pt>
                <c:pt idx="6250">
                  <c:v>39.47</c:v>
                </c:pt>
                <c:pt idx="6251">
                  <c:v>39.47</c:v>
                </c:pt>
                <c:pt idx="6252">
                  <c:v>39.47</c:v>
                </c:pt>
                <c:pt idx="6253">
                  <c:v>39.459999999999994</c:v>
                </c:pt>
                <c:pt idx="6254">
                  <c:v>39.459999999999994</c:v>
                </c:pt>
                <c:pt idx="6255">
                  <c:v>39.459999999999994</c:v>
                </c:pt>
                <c:pt idx="6256">
                  <c:v>39.459999999999994</c:v>
                </c:pt>
                <c:pt idx="6257">
                  <c:v>39.459999999999994</c:v>
                </c:pt>
                <c:pt idx="6258">
                  <c:v>39.459999999999994</c:v>
                </c:pt>
                <c:pt idx="6259">
                  <c:v>39.47</c:v>
                </c:pt>
                <c:pt idx="6260">
                  <c:v>39.47</c:v>
                </c:pt>
                <c:pt idx="6261">
                  <c:v>39.47</c:v>
                </c:pt>
                <c:pt idx="6262">
                  <c:v>39.47</c:v>
                </c:pt>
                <c:pt idx="6263">
                  <c:v>39.47</c:v>
                </c:pt>
                <c:pt idx="6264">
                  <c:v>39.47</c:v>
                </c:pt>
                <c:pt idx="6265">
                  <c:v>39.459999999999994</c:v>
                </c:pt>
                <c:pt idx="6266">
                  <c:v>39.459999999999994</c:v>
                </c:pt>
                <c:pt idx="6267">
                  <c:v>39.459999999999994</c:v>
                </c:pt>
                <c:pt idx="6268">
                  <c:v>39.459999999999994</c:v>
                </c:pt>
                <c:pt idx="6269">
                  <c:v>39.459999999999994</c:v>
                </c:pt>
                <c:pt idx="6270">
                  <c:v>39.459999999999994</c:v>
                </c:pt>
                <c:pt idx="6271">
                  <c:v>39.459999999999994</c:v>
                </c:pt>
                <c:pt idx="6272">
                  <c:v>39.459999999999994</c:v>
                </c:pt>
                <c:pt idx="6273">
                  <c:v>39.450000000000003</c:v>
                </c:pt>
                <c:pt idx="6274">
                  <c:v>39.450000000000003</c:v>
                </c:pt>
                <c:pt idx="6275">
                  <c:v>39.44</c:v>
                </c:pt>
                <c:pt idx="6276">
                  <c:v>39.44</c:v>
                </c:pt>
                <c:pt idx="6277">
                  <c:v>39.44</c:v>
                </c:pt>
                <c:pt idx="6278">
                  <c:v>39.430000000000007</c:v>
                </c:pt>
                <c:pt idx="6279">
                  <c:v>39.430000000000007</c:v>
                </c:pt>
                <c:pt idx="6280">
                  <c:v>39.430000000000007</c:v>
                </c:pt>
                <c:pt idx="6281">
                  <c:v>39.430000000000007</c:v>
                </c:pt>
                <c:pt idx="6282">
                  <c:v>39.430000000000007</c:v>
                </c:pt>
                <c:pt idx="6283">
                  <c:v>39.42</c:v>
                </c:pt>
                <c:pt idx="6284">
                  <c:v>39.42</c:v>
                </c:pt>
                <c:pt idx="6285">
                  <c:v>39.409999999999997</c:v>
                </c:pt>
                <c:pt idx="6286">
                  <c:v>39.409999999999997</c:v>
                </c:pt>
                <c:pt idx="6287">
                  <c:v>39.409999999999997</c:v>
                </c:pt>
                <c:pt idx="6288">
                  <c:v>39.400000000000006</c:v>
                </c:pt>
                <c:pt idx="6289">
                  <c:v>39.400000000000006</c:v>
                </c:pt>
                <c:pt idx="6290">
                  <c:v>39.400000000000006</c:v>
                </c:pt>
                <c:pt idx="6291">
                  <c:v>39.400000000000006</c:v>
                </c:pt>
                <c:pt idx="6292">
                  <c:v>39.409999999999997</c:v>
                </c:pt>
                <c:pt idx="6293">
                  <c:v>39.409999999999997</c:v>
                </c:pt>
                <c:pt idx="6294">
                  <c:v>39.409999999999997</c:v>
                </c:pt>
                <c:pt idx="6295">
                  <c:v>39.409999999999997</c:v>
                </c:pt>
                <c:pt idx="6296">
                  <c:v>39.409999999999997</c:v>
                </c:pt>
                <c:pt idx="6297">
                  <c:v>39.409999999999997</c:v>
                </c:pt>
                <c:pt idx="6298">
                  <c:v>39.409999999999997</c:v>
                </c:pt>
                <c:pt idx="6299">
                  <c:v>39.409999999999997</c:v>
                </c:pt>
                <c:pt idx="6300">
                  <c:v>39.42</c:v>
                </c:pt>
                <c:pt idx="6301">
                  <c:v>39.42</c:v>
                </c:pt>
                <c:pt idx="6302">
                  <c:v>39.42</c:v>
                </c:pt>
                <c:pt idx="6303">
                  <c:v>39.430000000000007</c:v>
                </c:pt>
                <c:pt idx="6304">
                  <c:v>39.44</c:v>
                </c:pt>
                <c:pt idx="6305">
                  <c:v>39.44</c:v>
                </c:pt>
                <c:pt idx="6306">
                  <c:v>39.450000000000003</c:v>
                </c:pt>
                <c:pt idx="6307">
                  <c:v>39.450000000000003</c:v>
                </c:pt>
                <c:pt idx="6308">
                  <c:v>39.459999999999994</c:v>
                </c:pt>
                <c:pt idx="6309">
                  <c:v>39.459999999999994</c:v>
                </c:pt>
                <c:pt idx="6310">
                  <c:v>39.459999999999994</c:v>
                </c:pt>
                <c:pt idx="6311">
                  <c:v>39.459999999999994</c:v>
                </c:pt>
                <c:pt idx="6312">
                  <c:v>39.459999999999994</c:v>
                </c:pt>
                <c:pt idx="6313">
                  <c:v>39.459999999999994</c:v>
                </c:pt>
                <c:pt idx="6314">
                  <c:v>39.459999999999994</c:v>
                </c:pt>
                <c:pt idx="6315">
                  <c:v>39.47</c:v>
                </c:pt>
                <c:pt idx="6316">
                  <c:v>39.47</c:v>
                </c:pt>
                <c:pt idx="6317">
                  <c:v>39.480000000000004</c:v>
                </c:pt>
                <c:pt idx="6318">
                  <c:v>39.480000000000004</c:v>
                </c:pt>
                <c:pt idx="6319">
                  <c:v>39.489999999999995</c:v>
                </c:pt>
                <c:pt idx="6320">
                  <c:v>39.5</c:v>
                </c:pt>
                <c:pt idx="6321">
                  <c:v>39.510000000000005</c:v>
                </c:pt>
                <c:pt idx="6322">
                  <c:v>39.519999999999996</c:v>
                </c:pt>
                <c:pt idx="6323">
                  <c:v>39.519999999999996</c:v>
                </c:pt>
                <c:pt idx="6324">
                  <c:v>39.519999999999996</c:v>
                </c:pt>
                <c:pt idx="6325">
                  <c:v>39.519999999999996</c:v>
                </c:pt>
                <c:pt idx="6326">
                  <c:v>39.519999999999996</c:v>
                </c:pt>
                <c:pt idx="6327">
                  <c:v>39.519999999999996</c:v>
                </c:pt>
                <c:pt idx="6328">
                  <c:v>39.510000000000005</c:v>
                </c:pt>
                <c:pt idx="6329">
                  <c:v>39.510000000000005</c:v>
                </c:pt>
                <c:pt idx="6330">
                  <c:v>39.519999999999996</c:v>
                </c:pt>
                <c:pt idx="6331">
                  <c:v>39.519999999999996</c:v>
                </c:pt>
                <c:pt idx="6332">
                  <c:v>39.53</c:v>
                </c:pt>
                <c:pt idx="6333">
                  <c:v>39.53</c:v>
                </c:pt>
                <c:pt idx="6334">
                  <c:v>39.540000000000006</c:v>
                </c:pt>
                <c:pt idx="6335">
                  <c:v>39.540000000000006</c:v>
                </c:pt>
                <c:pt idx="6336">
                  <c:v>39.549999999999997</c:v>
                </c:pt>
                <c:pt idx="6337">
                  <c:v>39.549999999999997</c:v>
                </c:pt>
                <c:pt idx="6338">
                  <c:v>39.549999999999997</c:v>
                </c:pt>
                <c:pt idx="6339">
                  <c:v>39.56</c:v>
                </c:pt>
                <c:pt idx="6340">
                  <c:v>39.56</c:v>
                </c:pt>
                <c:pt idx="6341">
                  <c:v>39.56</c:v>
                </c:pt>
                <c:pt idx="6342">
                  <c:v>39.549999999999997</c:v>
                </c:pt>
                <c:pt idx="6343">
                  <c:v>39.549999999999997</c:v>
                </c:pt>
                <c:pt idx="6344">
                  <c:v>39.549999999999997</c:v>
                </c:pt>
                <c:pt idx="6345">
                  <c:v>39.540000000000006</c:v>
                </c:pt>
                <c:pt idx="6346">
                  <c:v>39.540000000000006</c:v>
                </c:pt>
                <c:pt idx="6347">
                  <c:v>39.53</c:v>
                </c:pt>
                <c:pt idx="6348">
                  <c:v>39.53</c:v>
                </c:pt>
                <c:pt idx="6349">
                  <c:v>39.53</c:v>
                </c:pt>
                <c:pt idx="6350">
                  <c:v>39.53</c:v>
                </c:pt>
                <c:pt idx="6351">
                  <c:v>39.519999999999996</c:v>
                </c:pt>
                <c:pt idx="6352">
                  <c:v>39.519999999999996</c:v>
                </c:pt>
                <c:pt idx="6353">
                  <c:v>39.53</c:v>
                </c:pt>
                <c:pt idx="6354">
                  <c:v>39.53</c:v>
                </c:pt>
                <c:pt idx="6355">
                  <c:v>39.53</c:v>
                </c:pt>
                <c:pt idx="6356">
                  <c:v>39.53</c:v>
                </c:pt>
                <c:pt idx="6357">
                  <c:v>39.540000000000006</c:v>
                </c:pt>
                <c:pt idx="6358">
                  <c:v>39.540000000000006</c:v>
                </c:pt>
                <c:pt idx="6359">
                  <c:v>39.540000000000006</c:v>
                </c:pt>
                <c:pt idx="6360">
                  <c:v>39.549999999999997</c:v>
                </c:pt>
                <c:pt idx="6361">
                  <c:v>39.549999999999997</c:v>
                </c:pt>
                <c:pt idx="6362">
                  <c:v>39.549999999999997</c:v>
                </c:pt>
                <c:pt idx="6363">
                  <c:v>39.56</c:v>
                </c:pt>
                <c:pt idx="6364">
                  <c:v>39.56</c:v>
                </c:pt>
                <c:pt idx="6365">
                  <c:v>39.56</c:v>
                </c:pt>
                <c:pt idx="6366">
                  <c:v>39.56</c:v>
                </c:pt>
                <c:pt idx="6367">
                  <c:v>39.549999999999997</c:v>
                </c:pt>
                <c:pt idx="6368">
                  <c:v>39.549999999999997</c:v>
                </c:pt>
                <c:pt idx="6369">
                  <c:v>39.549999999999997</c:v>
                </c:pt>
                <c:pt idx="6370">
                  <c:v>39.540000000000006</c:v>
                </c:pt>
                <c:pt idx="6371">
                  <c:v>39.540000000000006</c:v>
                </c:pt>
                <c:pt idx="6372">
                  <c:v>39.540000000000006</c:v>
                </c:pt>
                <c:pt idx="6373">
                  <c:v>39.53</c:v>
                </c:pt>
                <c:pt idx="6374">
                  <c:v>39.53</c:v>
                </c:pt>
                <c:pt idx="6375">
                  <c:v>39.53</c:v>
                </c:pt>
                <c:pt idx="6376">
                  <c:v>39.53</c:v>
                </c:pt>
                <c:pt idx="6377">
                  <c:v>39.53</c:v>
                </c:pt>
                <c:pt idx="6378">
                  <c:v>39.540000000000006</c:v>
                </c:pt>
                <c:pt idx="6379">
                  <c:v>39.540000000000006</c:v>
                </c:pt>
                <c:pt idx="6380">
                  <c:v>39.540000000000006</c:v>
                </c:pt>
                <c:pt idx="6381">
                  <c:v>39.549999999999997</c:v>
                </c:pt>
                <c:pt idx="6382">
                  <c:v>39.56</c:v>
                </c:pt>
                <c:pt idx="6383">
                  <c:v>39.56</c:v>
                </c:pt>
                <c:pt idx="6384">
                  <c:v>39.56</c:v>
                </c:pt>
                <c:pt idx="6385">
                  <c:v>39.569999999999993</c:v>
                </c:pt>
                <c:pt idx="6386">
                  <c:v>39.569999999999993</c:v>
                </c:pt>
                <c:pt idx="6387">
                  <c:v>39.569999999999993</c:v>
                </c:pt>
                <c:pt idx="6388">
                  <c:v>39.569999999999993</c:v>
                </c:pt>
                <c:pt idx="6389">
                  <c:v>39.569999999999993</c:v>
                </c:pt>
                <c:pt idx="6390">
                  <c:v>39.569999999999993</c:v>
                </c:pt>
                <c:pt idx="6391">
                  <c:v>39.569999999999993</c:v>
                </c:pt>
                <c:pt idx="6392">
                  <c:v>39.569999999999993</c:v>
                </c:pt>
                <c:pt idx="6393">
                  <c:v>39.569999999999993</c:v>
                </c:pt>
                <c:pt idx="6394">
                  <c:v>39.569999999999993</c:v>
                </c:pt>
                <c:pt idx="6395">
                  <c:v>39.569999999999993</c:v>
                </c:pt>
                <c:pt idx="6396">
                  <c:v>39.58</c:v>
                </c:pt>
                <c:pt idx="6397">
                  <c:v>39.58</c:v>
                </c:pt>
                <c:pt idx="6398">
                  <c:v>39.58</c:v>
                </c:pt>
                <c:pt idx="6399">
                  <c:v>39.58</c:v>
                </c:pt>
                <c:pt idx="6400">
                  <c:v>39.58</c:v>
                </c:pt>
                <c:pt idx="6401">
                  <c:v>39.58</c:v>
                </c:pt>
                <c:pt idx="6402">
                  <c:v>39.58</c:v>
                </c:pt>
                <c:pt idx="6403">
                  <c:v>39.569999999999993</c:v>
                </c:pt>
                <c:pt idx="6404">
                  <c:v>39.569999999999993</c:v>
                </c:pt>
                <c:pt idx="6405">
                  <c:v>39.569999999999993</c:v>
                </c:pt>
                <c:pt idx="6406">
                  <c:v>39.56</c:v>
                </c:pt>
                <c:pt idx="6407">
                  <c:v>39.56</c:v>
                </c:pt>
                <c:pt idx="6408">
                  <c:v>39.569999999999993</c:v>
                </c:pt>
                <c:pt idx="6409">
                  <c:v>39.569999999999993</c:v>
                </c:pt>
                <c:pt idx="6410">
                  <c:v>39.569999999999993</c:v>
                </c:pt>
                <c:pt idx="6411">
                  <c:v>39.58</c:v>
                </c:pt>
                <c:pt idx="6412">
                  <c:v>39.58</c:v>
                </c:pt>
                <c:pt idx="6413">
                  <c:v>39.58</c:v>
                </c:pt>
                <c:pt idx="6414">
                  <c:v>39.58</c:v>
                </c:pt>
                <c:pt idx="6415">
                  <c:v>39.58</c:v>
                </c:pt>
                <c:pt idx="6416">
                  <c:v>39.58</c:v>
                </c:pt>
                <c:pt idx="6417">
                  <c:v>39.58</c:v>
                </c:pt>
                <c:pt idx="6418">
                  <c:v>39.569999999999993</c:v>
                </c:pt>
                <c:pt idx="6419">
                  <c:v>39.569999999999993</c:v>
                </c:pt>
                <c:pt idx="6420">
                  <c:v>39.569999999999993</c:v>
                </c:pt>
                <c:pt idx="6421">
                  <c:v>39.569999999999993</c:v>
                </c:pt>
                <c:pt idx="6422">
                  <c:v>39.569999999999993</c:v>
                </c:pt>
                <c:pt idx="6423">
                  <c:v>39.569999999999993</c:v>
                </c:pt>
                <c:pt idx="6424">
                  <c:v>39.569999999999993</c:v>
                </c:pt>
                <c:pt idx="6425">
                  <c:v>39.569999999999993</c:v>
                </c:pt>
                <c:pt idx="6426">
                  <c:v>39.58</c:v>
                </c:pt>
                <c:pt idx="6427">
                  <c:v>39.58</c:v>
                </c:pt>
                <c:pt idx="6428">
                  <c:v>39.58</c:v>
                </c:pt>
                <c:pt idx="6429">
                  <c:v>39.58</c:v>
                </c:pt>
                <c:pt idx="6430">
                  <c:v>39.58</c:v>
                </c:pt>
                <c:pt idx="6431">
                  <c:v>39.58</c:v>
                </c:pt>
                <c:pt idx="6432">
                  <c:v>39.58</c:v>
                </c:pt>
                <c:pt idx="6433">
                  <c:v>39.569999999999993</c:v>
                </c:pt>
                <c:pt idx="6434">
                  <c:v>39.569999999999993</c:v>
                </c:pt>
                <c:pt idx="6435">
                  <c:v>39.56</c:v>
                </c:pt>
                <c:pt idx="6436">
                  <c:v>39.56</c:v>
                </c:pt>
                <c:pt idx="6437">
                  <c:v>39.56</c:v>
                </c:pt>
                <c:pt idx="6438">
                  <c:v>39.56</c:v>
                </c:pt>
                <c:pt idx="6439">
                  <c:v>39.56</c:v>
                </c:pt>
                <c:pt idx="6440">
                  <c:v>39.56</c:v>
                </c:pt>
                <c:pt idx="6441">
                  <c:v>39.569999999999993</c:v>
                </c:pt>
                <c:pt idx="6442">
                  <c:v>39.569999999999993</c:v>
                </c:pt>
                <c:pt idx="6443">
                  <c:v>39.58</c:v>
                </c:pt>
                <c:pt idx="6444">
                  <c:v>39.58</c:v>
                </c:pt>
                <c:pt idx="6445">
                  <c:v>39.58</c:v>
                </c:pt>
                <c:pt idx="6446">
                  <c:v>39.590000000000003</c:v>
                </c:pt>
                <c:pt idx="6447">
                  <c:v>39.590000000000003</c:v>
                </c:pt>
                <c:pt idx="6448">
                  <c:v>39.590000000000003</c:v>
                </c:pt>
                <c:pt idx="6449">
                  <c:v>39.590000000000003</c:v>
                </c:pt>
                <c:pt idx="6450">
                  <c:v>39.590000000000003</c:v>
                </c:pt>
                <c:pt idx="6451">
                  <c:v>39.590000000000003</c:v>
                </c:pt>
                <c:pt idx="6452">
                  <c:v>39.590000000000003</c:v>
                </c:pt>
                <c:pt idx="6453">
                  <c:v>39.599999999999994</c:v>
                </c:pt>
                <c:pt idx="6454">
                  <c:v>39.599999999999994</c:v>
                </c:pt>
                <c:pt idx="6455">
                  <c:v>39.599999999999994</c:v>
                </c:pt>
                <c:pt idx="6456">
                  <c:v>39.599999999999994</c:v>
                </c:pt>
                <c:pt idx="6457">
                  <c:v>39.599999999999994</c:v>
                </c:pt>
                <c:pt idx="6458">
                  <c:v>39.61</c:v>
                </c:pt>
                <c:pt idx="6459">
                  <c:v>39.61</c:v>
                </c:pt>
                <c:pt idx="6460">
                  <c:v>39.61</c:v>
                </c:pt>
                <c:pt idx="6461">
                  <c:v>39.599999999999994</c:v>
                </c:pt>
                <c:pt idx="6462">
                  <c:v>39.599999999999994</c:v>
                </c:pt>
                <c:pt idx="6463">
                  <c:v>39.61</c:v>
                </c:pt>
                <c:pt idx="6464">
                  <c:v>39.61</c:v>
                </c:pt>
                <c:pt idx="6465">
                  <c:v>39.61</c:v>
                </c:pt>
                <c:pt idx="6466">
                  <c:v>39.620000000000005</c:v>
                </c:pt>
                <c:pt idx="6467">
                  <c:v>39.629999999999995</c:v>
                </c:pt>
                <c:pt idx="6468">
                  <c:v>39.629999999999995</c:v>
                </c:pt>
                <c:pt idx="6469">
                  <c:v>39.64</c:v>
                </c:pt>
                <c:pt idx="6470">
                  <c:v>39.650000000000006</c:v>
                </c:pt>
                <c:pt idx="6471">
                  <c:v>39.650000000000006</c:v>
                </c:pt>
                <c:pt idx="6472">
                  <c:v>39.650000000000006</c:v>
                </c:pt>
                <c:pt idx="6473">
                  <c:v>39.650000000000006</c:v>
                </c:pt>
                <c:pt idx="6474">
                  <c:v>39.64</c:v>
                </c:pt>
                <c:pt idx="6475">
                  <c:v>39.64</c:v>
                </c:pt>
                <c:pt idx="6476">
                  <c:v>39.629999999999995</c:v>
                </c:pt>
                <c:pt idx="6477">
                  <c:v>39.629999999999995</c:v>
                </c:pt>
                <c:pt idx="6478">
                  <c:v>39.620000000000005</c:v>
                </c:pt>
                <c:pt idx="6479">
                  <c:v>39.620000000000005</c:v>
                </c:pt>
                <c:pt idx="6480">
                  <c:v>39.620000000000005</c:v>
                </c:pt>
                <c:pt idx="6481">
                  <c:v>39.620000000000005</c:v>
                </c:pt>
                <c:pt idx="6482">
                  <c:v>39.620000000000005</c:v>
                </c:pt>
                <c:pt idx="6483">
                  <c:v>39.620000000000005</c:v>
                </c:pt>
                <c:pt idx="6484">
                  <c:v>39.629999999999995</c:v>
                </c:pt>
                <c:pt idx="6485">
                  <c:v>39.629999999999995</c:v>
                </c:pt>
                <c:pt idx="6486">
                  <c:v>39.629999999999995</c:v>
                </c:pt>
                <c:pt idx="6487">
                  <c:v>39.629999999999995</c:v>
                </c:pt>
                <c:pt idx="6488">
                  <c:v>39.629999999999995</c:v>
                </c:pt>
                <c:pt idx="6489">
                  <c:v>39.629999999999995</c:v>
                </c:pt>
                <c:pt idx="6490">
                  <c:v>39.629999999999995</c:v>
                </c:pt>
                <c:pt idx="6491">
                  <c:v>39.629999999999995</c:v>
                </c:pt>
                <c:pt idx="6492">
                  <c:v>39.629999999999995</c:v>
                </c:pt>
                <c:pt idx="6493">
                  <c:v>39.64</c:v>
                </c:pt>
                <c:pt idx="6494">
                  <c:v>39.64</c:v>
                </c:pt>
                <c:pt idx="6495">
                  <c:v>39.64</c:v>
                </c:pt>
                <c:pt idx="6496">
                  <c:v>39.64</c:v>
                </c:pt>
                <c:pt idx="6497">
                  <c:v>39.64</c:v>
                </c:pt>
                <c:pt idx="6498">
                  <c:v>39.64</c:v>
                </c:pt>
                <c:pt idx="6499">
                  <c:v>39.64</c:v>
                </c:pt>
                <c:pt idx="6500">
                  <c:v>39.64</c:v>
                </c:pt>
                <c:pt idx="6501">
                  <c:v>39.629999999999995</c:v>
                </c:pt>
                <c:pt idx="6502">
                  <c:v>39.629999999999995</c:v>
                </c:pt>
                <c:pt idx="6503">
                  <c:v>39.629999999999995</c:v>
                </c:pt>
                <c:pt idx="6504">
                  <c:v>39.629999999999995</c:v>
                </c:pt>
                <c:pt idx="6505">
                  <c:v>39.629999999999995</c:v>
                </c:pt>
                <c:pt idx="6506">
                  <c:v>39.629999999999995</c:v>
                </c:pt>
                <c:pt idx="6507">
                  <c:v>39.629999999999995</c:v>
                </c:pt>
                <c:pt idx="6508">
                  <c:v>39.629999999999995</c:v>
                </c:pt>
                <c:pt idx="6509">
                  <c:v>39.629999999999995</c:v>
                </c:pt>
                <c:pt idx="6510">
                  <c:v>39.64</c:v>
                </c:pt>
                <c:pt idx="6511">
                  <c:v>39.64</c:v>
                </c:pt>
                <c:pt idx="6512">
                  <c:v>39.64</c:v>
                </c:pt>
                <c:pt idx="6513">
                  <c:v>39.64</c:v>
                </c:pt>
                <c:pt idx="6514">
                  <c:v>39.64</c:v>
                </c:pt>
                <c:pt idx="6515">
                  <c:v>39.64</c:v>
                </c:pt>
                <c:pt idx="6516">
                  <c:v>39.64</c:v>
                </c:pt>
                <c:pt idx="6517">
                  <c:v>39.64</c:v>
                </c:pt>
                <c:pt idx="6518">
                  <c:v>39.650000000000006</c:v>
                </c:pt>
                <c:pt idx="6519">
                  <c:v>39.650000000000006</c:v>
                </c:pt>
                <c:pt idx="6520">
                  <c:v>39.650000000000006</c:v>
                </c:pt>
                <c:pt idx="6521">
                  <c:v>39.650000000000006</c:v>
                </c:pt>
                <c:pt idx="6522">
                  <c:v>39.650000000000006</c:v>
                </c:pt>
                <c:pt idx="6523">
                  <c:v>39.650000000000006</c:v>
                </c:pt>
                <c:pt idx="6524">
                  <c:v>39.650000000000006</c:v>
                </c:pt>
                <c:pt idx="6525">
                  <c:v>39.650000000000006</c:v>
                </c:pt>
                <c:pt idx="6526">
                  <c:v>39.650000000000006</c:v>
                </c:pt>
                <c:pt idx="6527">
                  <c:v>39.650000000000006</c:v>
                </c:pt>
                <c:pt idx="6528">
                  <c:v>39.650000000000006</c:v>
                </c:pt>
                <c:pt idx="6529">
                  <c:v>39.650000000000006</c:v>
                </c:pt>
                <c:pt idx="6530">
                  <c:v>39.650000000000006</c:v>
                </c:pt>
                <c:pt idx="6531">
                  <c:v>39.650000000000006</c:v>
                </c:pt>
                <c:pt idx="6532">
                  <c:v>39.650000000000006</c:v>
                </c:pt>
                <c:pt idx="6533">
                  <c:v>39.650000000000006</c:v>
                </c:pt>
                <c:pt idx="6534">
                  <c:v>39.650000000000006</c:v>
                </c:pt>
                <c:pt idx="6535">
                  <c:v>39.650000000000006</c:v>
                </c:pt>
                <c:pt idx="6536">
                  <c:v>39.650000000000006</c:v>
                </c:pt>
                <c:pt idx="6537">
                  <c:v>39.650000000000006</c:v>
                </c:pt>
                <c:pt idx="6538">
                  <c:v>39.650000000000006</c:v>
                </c:pt>
                <c:pt idx="6539">
                  <c:v>39.659999999999997</c:v>
                </c:pt>
                <c:pt idx="6540">
                  <c:v>39.659999999999997</c:v>
                </c:pt>
                <c:pt idx="6541">
                  <c:v>39.67</c:v>
                </c:pt>
                <c:pt idx="6542">
                  <c:v>39.680000000000007</c:v>
                </c:pt>
                <c:pt idx="6543">
                  <c:v>39.680000000000007</c:v>
                </c:pt>
                <c:pt idx="6544">
                  <c:v>39.69</c:v>
                </c:pt>
                <c:pt idx="6545">
                  <c:v>39.69</c:v>
                </c:pt>
                <c:pt idx="6546">
                  <c:v>39.69</c:v>
                </c:pt>
                <c:pt idx="6547">
                  <c:v>39.69</c:v>
                </c:pt>
                <c:pt idx="6548">
                  <c:v>39.69</c:v>
                </c:pt>
                <c:pt idx="6549">
                  <c:v>39.680000000000007</c:v>
                </c:pt>
                <c:pt idx="6550">
                  <c:v>39.680000000000007</c:v>
                </c:pt>
                <c:pt idx="6551">
                  <c:v>39.680000000000007</c:v>
                </c:pt>
                <c:pt idx="6552">
                  <c:v>39.67</c:v>
                </c:pt>
                <c:pt idx="6553">
                  <c:v>39.67</c:v>
                </c:pt>
                <c:pt idx="6554">
                  <c:v>39.67</c:v>
                </c:pt>
                <c:pt idx="6555">
                  <c:v>39.67</c:v>
                </c:pt>
                <c:pt idx="6556">
                  <c:v>39.67</c:v>
                </c:pt>
                <c:pt idx="6557">
                  <c:v>39.67</c:v>
                </c:pt>
                <c:pt idx="6558">
                  <c:v>39.67</c:v>
                </c:pt>
                <c:pt idx="6559">
                  <c:v>39.67</c:v>
                </c:pt>
                <c:pt idx="6560">
                  <c:v>39.67</c:v>
                </c:pt>
                <c:pt idx="6561">
                  <c:v>39.680000000000007</c:v>
                </c:pt>
                <c:pt idx="6562">
                  <c:v>39.680000000000007</c:v>
                </c:pt>
                <c:pt idx="6563">
                  <c:v>39.680000000000007</c:v>
                </c:pt>
                <c:pt idx="6564">
                  <c:v>39.680000000000007</c:v>
                </c:pt>
                <c:pt idx="6565">
                  <c:v>39.680000000000007</c:v>
                </c:pt>
                <c:pt idx="6566">
                  <c:v>39.680000000000007</c:v>
                </c:pt>
                <c:pt idx="6567">
                  <c:v>39.67</c:v>
                </c:pt>
                <c:pt idx="6568">
                  <c:v>39.67</c:v>
                </c:pt>
                <c:pt idx="6569">
                  <c:v>39.67</c:v>
                </c:pt>
                <c:pt idx="6570">
                  <c:v>39.67</c:v>
                </c:pt>
                <c:pt idx="6571">
                  <c:v>39.67</c:v>
                </c:pt>
                <c:pt idx="6572">
                  <c:v>39.680000000000007</c:v>
                </c:pt>
                <c:pt idx="6573">
                  <c:v>39.680000000000007</c:v>
                </c:pt>
                <c:pt idx="6574">
                  <c:v>39.69</c:v>
                </c:pt>
                <c:pt idx="6575">
                  <c:v>39.69</c:v>
                </c:pt>
                <c:pt idx="6576">
                  <c:v>39.700000000000003</c:v>
                </c:pt>
                <c:pt idx="6577">
                  <c:v>39.700000000000003</c:v>
                </c:pt>
                <c:pt idx="6578">
                  <c:v>39.709999999999994</c:v>
                </c:pt>
                <c:pt idx="6579">
                  <c:v>39.709999999999994</c:v>
                </c:pt>
                <c:pt idx="6580">
                  <c:v>39.709999999999994</c:v>
                </c:pt>
                <c:pt idx="6581">
                  <c:v>39.709999999999994</c:v>
                </c:pt>
                <c:pt idx="6582">
                  <c:v>39.709999999999994</c:v>
                </c:pt>
                <c:pt idx="6583">
                  <c:v>39.700000000000003</c:v>
                </c:pt>
                <c:pt idx="6584">
                  <c:v>39.700000000000003</c:v>
                </c:pt>
                <c:pt idx="6585">
                  <c:v>39.700000000000003</c:v>
                </c:pt>
                <c:pt idx="6586">
                  <c:v>39.700000000000003</c:v>
                </c:pt>
                <c:pt idx="6587">
                  <c:v>39.700000000000003</c:v>
                </c:pt>
                <c:pt idx="6588">
                  <c:v>39.709999999999994</c:v>
                </c:pt>
                <c:pt idx="6589">
                  <c:v>39.709999999999994</c:v>
                </c:pt>
                <c:pt idx="6590">
                  <c:v>39.709999999999994</c:v>
                </c:pt>
                <c:pt idx="6591">
                  <c:v>39.72</c:v>
                </c:pt>
                <c:pt idx="6592">
                  <c:v>39.72</c:v>
                </c:pt>
                <c:pt idx="6593">
                  <c:v>39.72</c:v>
                </c:pt>
                <c:pt idx="6594">
                  <c:v>39.72</c:v>
                </c:pt>
                <c:pt idx="6595">
                  <c:v>39.72</c:v>
                </c:pt>
                <c:pt idx="6596">
                  <c:v>39.730000000000004</c:v>
                </c:pt>
                <c:pt idx="6597">
                  <c:v>39.730000000000004</c:v>
                </c:pt>
                <c:pt idx="6598">
                  <c:v>39.730000000000004</c:v>
                </c:pt>
                <c:pt idx="6599">
                  <c:v>39.730000000000004</c:v>
                </c:pt>
                <c:pt idx="6600">
                  <c:v>39.739999999999995</c:v>
                </c:pt>
                <c:pt idx="6601">
                  <c:v>39.739999999999995</c:v>
                </c:pt>
                <c:pt idx="6602">
                  <c:v>39.75</c:v>
                </c:pt>
                <c:pt idx="6603">
                  <c:v>39.75</c:v>
                </c:pt>
                <c:pt idx="6604">
                  <c:v>39.75</c:v>
                </c:pt>
                <c:pt idx="6605">
                  <c:v>39.760000000000005</c:v>
                </c:pt>
                <c:pt idx="6606">
                  <c:v>39.75</c:v>
                </c:pt>
                <c:pt idx="6607">
                  <c:v>39.75</c:v>
                </c:pt>
                <c:pt idx="6608">
                  <c:v>39.75</c:v>
                </c:pt>
                <c:pt idx="6609">
                  <c:v>39.739999999999995</c:v>
                </c:pt>
                <c:pt idx="6610">
                  <c:v>39.739999999999995</c:v>
                </c:pt>
                <c:pt idx="6611">
                  <c:v>39.730000000000004</c:v>
                </c:pt>
                <c:pt idx="6612">
                  <c:v>39.72</c:v>
                </c:pt>
                <c:pt idx="6613">
                  <c:v>39.709999999999994</c:v>
                </c:pt>
                <c:pt idx="6614">
                  <c:v>39.709999999999994</c:v>
                </c:pt>
                <c:pt idx="6615">
                  <c:v>39.709999999999994</c:v>
                </c:pt>
                <c:pt idx="6616">
                  <c:v>39.709999999999994</c:v>
                </c:pt>
                <c:pt idx="6617">
                  <c:v>39.72</c:v>
                </c:pt>
                <c:pt idx="6618">
                  <c:v>39.72</c:v>
                </c:pt>
                <c:pt idx="6619">
                  <c:v>39.730000000000004</c:v>
                </c:pt>
                <c:pt idx="6620">
                  <c:v>39.730000000000004</c:v>
                </c:pt>
                <c:pt idx="6621">
                  <c:v>39.730000000000004</c:v>
                </c:pt>
                <c:pt idx="6622">
                  <c:v>39.730000000000004</c:v>
                </c:pt>
                <c:pt idx="6623">
                  <c:v>39.730000000000004</c:v>
                </c:pt>
                <c:pt idx="6624">
                  <c:v>39.730000000000004</c:v>
                </c:pt>
                <c:pt idx="6625">
                  <c:v>39.730000000000004</c:v>
                </c:pt>
                <c:pt idx="6626">
                  <c:v>39.730000000000004</c:v>
                </c:pt>
                <c:pt idx="6627">
                  <c:v>39.730000000000004</c:v>
                </c:pt>
                <c:pt idx="6628">
                  <c:v>39.730000000000004</c:v>
                </c:pt>
                <c:pt idx="6629">
                  <c:v>39.739999999999995</c:v>
                </c:pt>
                <c:pt idx="6630">
                  <c:v>39.739999999999995</c:v>
                </c:pt>
                <c:pt idx="6631">
                  <c:v>39.739999999999995</c:v>
                </c:pt>
                <c:pt idx="6632">
                  <c:v>39.739999999999995</c:v>
                </c:pt>
                <c:pt idx="6633">
                  <c:v>39.730000000000004</c:v>
                </c:pt>
                <c:pt idx="6634">
                  <c:v>39.730000000000004</c:v>
                </c:pt>
                <c:pt idx="6635">
                  <c:v>39.730000000000004</c:v>
                </c:pt>
                <c:pt idx="6636">
                  <c:v>39.72</c:v>
                </c:pt>
                <c:pt idx="6637">
                  <c:v>39.72</c:v>
                </c:pt>
                <c:pt idx="6638">
                  <c:v>39.72</c:v>
                </c:pt>
                <c:pt idx="6639">
                  <c:v>39.72</c:v>
                </c:pt>
                <c:pt idx="6640">
                  <c:v>39.72</c:v>
                </c:pt>
                <c:pt idx="6641">
                  <c:v>39.72</c:v>
                </c:pt>
                <c:pt idx="6642">
                  <c:v>39.730000000000004</c:v>
                </c:pt>
                <c:pt idx="6643">
                  <c:v>39.730000000000004</c:v>
                </c:pt>
                <c:pt idx="6644">
                  <c:v>39.739999999999995</c:v>
                </c:pt>
                <c:pt idx="6645">
                  <c:v>39.739999999999995</c:v>
                </c:pt>
                <c:pt idx="6646">
                  <c:v>39.739999999999995</c:v>
                </c:pt>
                <c:pt idx="6647">
                  <c:v>39.739999999999995</c:v>
                </c:pt>
                <c:pt idx="6648">
                  <c:v>39.739999999999995</c:v>
                </c:pt>
                <c:pt idx="6649">
                  <c:v>39.739999999999995</c:v>
                </c:pt>
                <c:pt idx="6650">
                  <c:v>39.739999999999995</c:v>
                </c:pt>
                <c:pt idx="6651">
                  <c:v>39.730000000000004</c:v>
                </c:pt>
                <c:pt idx="6652">
                  <c:v>39.730000000000004</c:v>
                </c:pt>
                <c:pt idx="6653">
                  <c:v>39.72</c:v>
                </c:pt>
                <c:pt idx="6654">
                  <c:v>39.72</c:v>
                </c:pt>
                <c:pt idx="6655">
                  <c:v>39.709999999999994</c:v>
                </c:pt>
                <c:pt idx="6656">
                  <c:v>39.709999999999994</c:v>
                </c:pt>
                <c:pt idx="6657">
                  <c:v>39.72</c:v>
                </c:pt>
                <c:pt idx="6658">
                  <c:v>39.72</c:v>
                </c:pt>
                <c:pt idx="6659">
                  <c:v>39.72</c:v>
                </c:pt>
                <c:pt idx="6660">
                  <c:v>39.730000000000004</c:v>
                </c:pt>
                <c:pt idx="6661">
                  <c:v>39.730000000000004</c:v>
                </c:pt>
                <c:pt idx="6662">
                  <c:v>39.739999999999995</c:v>
                </c:pt>
                <c:pt idx="6663">
                  <c:v>39.739999999999995</c:v>
                </c:pt>
                <c:pt idx="6664">
                  <c:v>39.739999999999995</c:v>
                </c:pt>
                <c:pt idx="6665">
                  <c:v>39.739999999999995</c:v>
                </c:pt>
                <c:pt idx="6666">
                  <c:v>39.739999999999995</c:v>
                </c:pt>
                <c:pt idx="6667">
                  <c:v>39.75</c:v>
                </c:pt>
                <c:pt idx="6668">
                  <c:v>39.75</c:v>
                </c:pt>
                <c:pt idx="6669">
                  <c:v>39.75</c:v>
                </c:pt>
                <c:pt idx="6670">
                  <c:v>39.75</c:v>
                </c:pt>
                <c:pt idx="6671">
                  <c:v>39.75</c:v>
                </c:pt>
                <c:pt idx="6672">
                  <c:v>39.75</c:v>
                </c:pt>
                <c:pt idx="6673">
                  <c:v>39.739999999999995</c:v>
                </c:pt>
                <c:pt idx="6674">
                  <c:v>39.739999999999995</c:v>
                </c:pt>
                <c:pt idx="6675">
                  <c:v>39.730000000000004</c:v>
                </c:pt>
                <c:pt idx="6676">
                  <c:v>39.730000000000004</c:v>
                </c:pt>
                <c:pt idx="6677">
                  <c:v>39.72</c:v>
                </c:pt>
                <c:pt idx="6678">
                  <c:v>39.72</c:v>
                </c:pt>
                <c:pt idx="6679">
                  <c:v>39.72</c:v>
                </c:pt>
                <c:pt idx="6680">
                  <c:v>39.730000000000004</c:v>
                </c:pt>
                <c:pt idx="6681">
                  <c:v>39.730000000000004</c:v>
                </c:pt>
                <c:pt idx="6682">
                  <c:v>39.739999999999995</c:v>
                </c:pt>
                <c:pt idx="6683">
                  <c:v>39.739999999999995</c:v>
                </c:pt>
                <c:pt idx="6684">
                  <c:v>39.75</c:v>
                </c:pt>
                <c:pt idx="6685">
                  <c:v>39.75</c:v>
                </c:pt>
                <c:pt idx="6686">
                  <c:v>39.75</c:v>
                </c:pt>
                <c:pt idx="6687">
                  <c:v>39.760000000000005</c:v>
                </c:pt>
                <c:pt idx="6688">
                  <c:v>39.760000000000005</c:v>
                </c:pt>
                <c:pt idx="6689">
                  <c:v>39.75</c:v>
                </c:pt>
                <c:pt idx="6690">
                  <c:v>39.75</c:v>
                </c:pt>
                <c:pt idx="6691">
                  <c:v>39.739999999999995</c:v>
                </c:pt>
                <c:pt idx="6692">
                  <c:v>39.739999999999995</c:v>
                </c:pt>
                <c:pt idx="6693">
                  <c:v>39.730000000000004</c:v>
                </c:pt>
                <c:pt idx="6694">
                  <c:v>39.72</c:v>
                </c:pt>
                <c:pt idx="6695">
                  <c:v>39.72</c:v>
                </c:pt>
                <c:pt idx="6696">
                  <c:v>39.709999999999994</c:v>
                </c:pt>
                <c:pt idx="6697">
                  <c:v>39.709999999999994</c:v>
                </c:pt>
                <c:pt idx="6698">
                  <c:v>39.709999999999994</c:v>
                </c:pt>
                <c:pt idx="6699">
                  <c:v>39.72</c:v>
                </c:pt>
                <c:pt idx="6700">
                  <c:v>39.730000000000004</c:v>
                </c:pt>
                <c:pt idx="6701">
                  <c:v>39.739999999999995</c:v>
                </c:pt>
                <c:pt idx="6702">
                  <c:v>39.75</c:v>
                </c:pt>
                <c:pt idx="6703">
                  <c:v>39.760000000000005</c:v>
                </c:pt>
                <c:pt idx="6704">
                  <c:v>39.760000000000005</c:v>
                </c:pt>
                <c:pt idx="6705">
                  <c:v>39.760000000000005</c:v>
                </c:pt>
                <c:pt idx="6706">
                  <c:v>39.769999999999996</c:v>
                </c:pt>
                <c:pt idx="6707">
                  <c:v>39.769999999999996</c:v>
                </c:pt>
                <c:pt idx="6708">
                  <c:v>39.769999999999996</c:v>
                </c:pt>
                <c:pt idx="6709">
                  <c:v>39.769999999999996</c:v>
                </c:pt>
                <c:pt idx="6710">
                  <c:v>39.769999999999996</c:v>
                </c:pt>
                <c:pt idx="6711">
                  <c:v>39.769999999999996</c:v>
                </c:pt>
                <c:pt idx="6712">
                  <c:v>39.769999999999996</c:v>
                </c:pt>
                <c:pt idx="6713">
                  <c:v>39.769999999999996</c:v>
                </c:pt>
                <c:pt idx="6714">
                  <c:v>39.769999999999996</c:v>
                </c:pt>
                <c:pt idx="6715">
                  <c:v>39.769999999999996</c:v>
                </c:pt>
                <c:pt idx="6716">
                  <c:v>39.760000000000005</c:v>
                </c:pt>
                <c:pt idx="6717">
                  <c:v>39.760000000000005</c:v>
                </c:pt>
                <c:pt idx="6718">
                  <c:v>39.760000000000005</c:v>
                </c:pt>
                <c:pt idx="6719">
                  <c:v>39.760000000000005</c:v>
                </c:pt>
                <c:pt idx="6720">
                  <c:v>39.760000000000005</c:v>
                </c:pt>
                <c:pt idx="6721">
                  <c:v>39.760000000000005</c:v>
                </c:pt>
                <c:pt idx="6722">
                  <c:v>39.760000000000005</c:v>
                </c:pt>
                <c:pt idx="6723">
                  <c:v>39.75</c:v>
                </c:pt>
                <c:pt idx="6724">
                  <c:v>39.75</c:v>
                </c:pt>
                <c:pt idx="6725">
                  <c:v>39.75</c:v>
                </c:pt>
                <c:pt idx="6726">
                  <c:v>39.75</c:v>
                </c:pt>
                <c:pt idx="6727">
                  <c:v>39.75</c:v>
                </c:pt>
                <c:pt idx="6728">
                  <c:v>39.739999999999995</c:v>
                </c:pt>
                <c:pt idx="6729">
                  <c:v>39.739999999999995</c:v>
                </c:pt>
                <c:pt idx="6730">
                  <c:v>39.739999999999995</c:v>
                </c:pt>
                <c:pt idx="6731">
                  <c:v>39.739999999999995</c:v>
                </c:pt>
                <c:pt idx="6732">
                  <c:v>39.730000000000004</c:v>
                </c:pt>
                <c:pt idx="6733">
                  <c:v>39.730000000000004</c:v>
                </c:pt>
                <c:pt idx="6734">
                  <c:v>39.72</c:v>
                </c:pt>
                <c:pt idx="6735">
                  <c:v>39.709999999999994</c:v>
                </c:pt>
                <c:pt idx="6736">
                  <c:v>39.700000000000003</c:v>
                </c:pt>
                <c:pt idx="6737">
                  <c:v>39.69</c:v>
                </c:pt>
                <c:pt idx="6738">
                  <c:v>39.69</c:v>
                </c:pt>
                <c:pt idx="6739">
                  <c:v>39.69</c:v>
                </c:pt>
                <c:pt idx="6740">
                  <c:v>39.680000000000007</c:v>
                </c:pt>
                <c:pt idx="6741">
                  <c:v>39.69</c:v>
                </c:pt>
                <c:pt idx="6742">
                  <c:v>39.69</c:v>
                </c:pt>
                <c:pt idx="6743">
                  <c:v>39.700000000000003</c:v>
                </c:pt>
                <c:pt idx="6744">
                  <c:v>39.709999999999994</c:v>
                </c:pt>
                <c:pt idx="6745">
                  <c:v>39.72</c:v>
                </c:pt>
                <c:pt idx="6746">
                  <c:v>39.730000000000004</c:v>
                </c:pt>
                <c:pt idx="6747">
                  <c:v>39.739999999999995</c:v>
                </c:pt>
                <c:pt idx="6748">
                  <c:v>39.75</c:v>
                </c:pt>
                <c:pt idx="6749">
                  <c:v>39.760000000000005</c:v>
                </c:pt>
                <c:pt idx="6750">
                  <c:v>39.769999999999996</c:v>
                </c:pt>
                <c:pt idx="6751">
                  <c:v>39.769999999999996</c:v>
                </c:pt>
                <c:pt idx="6752">
                  <c:v>39.769999999999996</c:v>
                </c:pt>
                <c:pt idx="6753">
                  <c:v>39.769999999999996</c:v>
                </c:pt>
                <c:pt idx="6754">
                  <c:v>39.769999999999996</c:v>
                </c:pt>
                <c:pt idx="6755">
                  <c:v>39.769999999999996</c:v>
                </c:pt>
                <c:pt idx="6756">
                  <c:v>39.769999999999996</c:v>
                </c:pt>
                <c:pt idx="6757">
                  <c:v>39.769999999999996</c:v>
                </c:pt>
                <c:pt idx="6758">
                  <c:v>39.769999999999996</c:v>
                </c:pt>
                <c:pt idx="6759">
                  <c:v>39.78</c:v>
                </c:pt>
                <c:pt idx="6760">
                  <c:v>39.790000000000006</c:v>
                </c:pt>
                <c:pt idx="6761">
                  <c:v>39.790000000000006</c:v>
                </c:pt>
                <c:pt idx="6762">
                  <c:v>39.799999999999997</c:v>
                </c:pt>
                <c:pt idx="6763">
                  <c:v>39.799999999999997</c:v>
                </c:pt>
                <c:pt idx="6764">
                  <c:v>39.799999999999997</c:v>
                </c:pt>
                <c:pt idx="6765">
                  <c:v>39.799999999999997</c:v>
                </c:pt>
                <c:pt idx="6766">
                  <c:v>39.799999999999997</c:v>
                </c:pt>
                <c:pt idx="6767">
                  <c:v>39.799999999999997</c:v>
                </c:pt>
                <c:pt idx="6768">
                  <c:v>39.799999999999997</c:v>
                </c:pt>
                <c:pt idx="6769">
                  <c:v>39.799999999999997</c:v>
                </c:pt>
                <c:pt idx="6770">
                  <c:v>39.790000000000006</c:v>
                </c:pt>
                <c:pt idx="6771">
                  <c:v>39.790000000000006</c:v>
                </c:pt>
                <c:pt idx="6772">
                  <c:v>39.78</c:v>
                </c:pt>
                <c:pt idx="6773">
                  <c:v>39.78</c:v>
                </c:pt>
                <c:pt idx="6774">
                  <c:v>39.78</c:v>
                </c:pt>
                <c:pt idx="6775">
                  <c:v>39.769999999999996</c:v>
                </c:pt>
                <c:pt idx="6776">
                  <c:v>39.769999999999996</c:v>
                </c:pt>
                <c:pt idx="6777">
                  <c:v>39.769999999999996</c:v>
                </c:pt>
                <c:pt idx="6778">
                  <c:v>39.769999999999996</c:v>
                </c:pt>
                <c:pt idx="6779">
                  <c:v>39.769999999999996</c:v>
                </c:pt>
                <c:pt idx="6780">
                  <c:v>39.760000000000005</c:v>
                </c:pt>
                <c:pt idx="6781">
                  <c:v>39.760000000000005</c:v>
                </c:pt>
                <c:pt idx="6782">
                  <c:v>39.760000000000005</c:v>
                </c:pt>
                <c:pt idx="6783">
                  <c:v>39.760000000000005</c:v>
                </c:pt>
                <c:pt idx="6784">
                  <c:v>39.760000000000005</c:v>
                </c:pt>
                <c:pt idx="6785">
                  <c:v>39.760000000000005</c:v>
                </c:pt>
                <c:pt idx="6786">
                  <c:v>39.760000000000005</c:v>
                </c:pt>
                <c:pt idx="6787">
                  <c:v>39.760000000000005</c:v>
                </c:pt>
                <c:pt idx="6788">
                  <c:v>39.760000000000005</c:v>
                </c:pt>
                <c:pt idx="6789">
                  <c:v>39.760000000000005</c:v>
                </c:pt>
                <c:pt idx="6790">
                  <c:v>39.760000000000005</c:v>
                </c:pt>
                <c:pt idx="6791">
                  <c:v>39.760000000000005</c:v>
                </c:pt>
                <c:pt idx="6792">
                  <c:v>39.760000000000005</c:v>
                </c:pt>
                <c:pt idx="6793">
                  <c:v>39.75</c:v>
                </c:pt>
                <c:pt idx="6794">
                  <c:v>39.75</c:v>
                </c:pt>
                <c:pt idx="6795">
                  <c:v>39.75</c:v>
                </c:pt>
                <c:pt idx="6796">
                  <c:v>39.760000000000005</c:v>
                </c:pt>
                <c:pt idx="6797">
                  <c:v>39.769999999999996</c:v>
                </c:pt>
                <c:pt idx="6798">
                  <c:v>39.769999999999996</c:v>
                </c:pt>
                <c:pt idx="6799">
                  <c:v>39.78</c:v>
                </c:pt>
                <c:pt idx="6800">
                  <c:v>39.78</c:v>
                </c:pt>
                <c:pt idx="6801">
                  <c:v>39.790000000000006</c:v>
                </c:pt>
                <c:pt idx="6802">
                  <c:v>39.790000000000006</c:v>
                </c:pt>
                <c:pt idx="6803">
                  <c:v>39.78</c:v>
                </c:pt>
                <c:pt idx="6804">
                  <c:v>39.78</c:v>
                </c:pt>
                <c:pt idx="6805">
                  <c:v>39.78</c:v>
                </c:pt>
                <c:pt idx="6806">
                  <c:v>39.769999999999996</c:v>
                </c:pt>
                <c:pt idx="6807">
                  <c:v>39.769999999999996</c:v>
                </c:pt>
                <c:pt idx="6808">
                  <c:v>39.769999999999996</c:v>
                </c:pt>
                <c:pt idx="6809">
                  <c:v>39.769999999999996</c:v>
                </c:pt>
                <c:pt idx="6810">
                  <c:v>39.769999999999996</c:v>
                </c:pt>
                <c:pt idx="6811">
                  <c:v>39.78</c:v>
                </c:pt>
                <c:pt idx="6812">
                  <c:v>39.78</c:v>
                </c:pt>
                <c:pt idx="6813">
                  <c:v>39.78</c:v>
                </c:pt>
                <c:pt idx="6814">
                  <c:v>39.769999999999996</c:v>
                </c:pt>
                <c:pt idx="6815">
                  <c:v>39.769999999999996</c:v>
                </c:pt>
                <c:pt idx="6816">
                  <c:v>39.769999999999996</c:v>
                </c:pt>
                <c:pt idx="6817">
                  <c:v>39.760000000000005</c:v>
                </c:pt>
                <c:pt idx="6818">
                  <c:v>39.760000000000005</c:v>
                </c:pt>
                <c:pt idx="6819">
                  <c:v>39.75</c:v>
                </c:pt>
                <c:pt idx="6820">
                  <c:v>39.739999999999995</c:v>
                </c:pt>
                <c:pt idx="6821">
                  <c:v>39.739999999999995</c:v>
                </c:pt>
                <c:pt idx="6822">
                  <c:v>39.739999999999995</c:v>
                </c:pt>
                <c:pt idx="6823">
                  <c:v>39.739999999999995</c:v>
                </c:pt>
                <c:pt idx="6824">
                  <c:v>39.75</c:v>
                </c:pt>
                <c:pt idx="6825">
                  <c:v>39.760000000000005</c:v>
                </c:pt>
                <c:pt idx="6826">
                  <c:v>39.769999999999996</c:v>
                </c:pt>
                <c:pt idx="6827">
                  <c:v>39.78</c:v>
                </c:pt>
                <c:pt idx="6828">
                  <c:v>39.790000000000006</c:v>
                </c:pt>
                <c:pt idx="6829">
                  <c:v>39.790000000000006</c:v>
                </c:pt>
                <c:pt idx="6830">
                  <c:v>39.799999999999997</c:v>
                </c:pt>
                <c:pt idx="6831">
                  <c:v>39.799999999999997</c:v>
                </c:pt>
                <c:pt idx="6832">
                  <c:v>39.799999999999997</c:v>
                </c:pt>
                <c:pt idx="6833">
                  <c:v>39.799999999999997</c:v>
                </c:pt>
                <c:pt idx="6834">
                  <c:v>39.799999999999997</c:v>
                </c:pt>
                <c:pt idx="6835">
                  <c:v>39.790000000000006</c:v>
                </c:pt>
                <c:pt idx="6836">
                  <c:v>39.790000000000006</c:v>
                </c:pt>
                <c:pt idx="6837">
                  <c:v>39.790000000000006</c:v>
                </c:pt>
                <c:pt idx="6838">
                  <c:v>39.790000000000006</c:v>
                </c:pt>
                <c:pt idx="6839">
                  <c:v>39.790000000000006</c:v>
                </c:pt>
                <c:pt idx="6840">
                  <c:v>39.790000000000006</c:v>
                </c:pt>
                <c:pt idx="6841">
                  <c:v>39.790000000000006</c:v>
                </c:pt>
                <c:pt idx="6842">
                  <c:v>39.790000000000006</c:v>
                </c:pt>
                <c:pt idx="6843">
                  <c:v>39.790000000000006</c:v>
                </c:pt>
                <c:pt idx="6844">
                  <c:v>39.78</c:v>
                </c:pt>
                <c:pt idx="6845">
                  <c:v>39.78</c:v>
                </c:pt>
                <c:pt idx="6846">
                  <c:v>39.78</c:v>
                </c:pt>
                <c:pt idx="6847">
                  <c:v>39.78</c:v>
                </c:pt>
                <c:pt idx="6848">
                  <c:v>39.78</c:v>
                </c:pt>
                <c:pt idx="6849">
                  <c:v>39.78</c:v>
                </c:pt>
                <c:pt idx="6850">
                  <c:v>39.78</c:v>
                </c:pt>
                <c:pt idx="6851">
                  <c:v>39.78</c:v>
                </c:pt>
                <c:pt idx="6852">
                  <c:v>39.78</c:v>
                </c:pt>
                <c:pt idx="6853">
                  <c:v>39.790000000000006</c:v>
                </c:pt>
                <c:pt idx="6854">
                  <c:v>39.790000000000006</c:v>
                </c:pt>
                <c:pt idx="6855">
                  <c:v>39.790000000000006</c:v>
                </c:pt>
                <c:pt idx="6856">
                  <c:v>39.799999999999997</c:v>
                </c:pt>
                <c:pt idx="6857">
                  <c:v>39.799999999999997</c:v>
                </c:pt>
                <c:pt idx="6858">
                  <c:v>39.799999999999997</c:v>
                </c:pt>
                <c:pt idx="6859">
                  <c:v>39.799999999999997</c:v>
                </c:pt>
                <c:pt idx="6860">
                  <c:v>39.799999999999997</c:v>
                </c:pt>
                <c:pt idx="6861">
                  <c:v>39.799999999999997</c:v>
                </c:pt>
                <c:pt idx="6862">
                  <c:v>39.790000000000006</c:v>
                </c:pt>
                <c:pt idx="6863">
                  <c:v>39.790000000000006</c:v>
                </c:pt>
                <c:pt idx="6864">
                  <c:v>39.78</c:v>
                </c:pt>
                <c:pt idx="6865">
                  <c:v>39.78</c:v>
                </c:pt>
                <c:pt idx="6866">
                  <c:v>39.769999999999996</c:v>
                </c:pt>
                <c:pt idx="6867">
                  <c:v>39.769999999999996</c:v>
                </c:pt>
                <c:pt idx="6868">
                  <c:v>39.769999999999996</c:v>
                </c:pt>
                <c:pt idx="6869">
                  <c:v>39.78</c:v>
                </c:pt>
                <c:pt idx="6870">
                  <c:v>39.78</c:v>
                </c:pt>
                <c:pt idx="6871">
                  <c:v>39.78</c:v>
                </c:pt>
                <c:pt idx="6872">
                  <c:v>39.78</c:v>
                </c:pt>
                <c:pt idx="6873">
                  <c:v>39.790000000000006</c:v>
                </c:pt>
                <c:pt idx="6874">
                  <c:v>39.790000000000006</c:v>
                </c:pt>
                <c:pt idx="6875">
                  <c:v>39.790000000000006</c:v>
                </c:pt>
                <c:pt idx="6876">
                  <c:v>39.799999999999997</c:v>
                </c:pt>
                <c:pt idx="6877">
                  <c:v>39.799999999999997</c:v>
                </c:pt>
                <c:pt idx="6878">
                  <c:v>39.799999999999997</c:v>
                </c:pt>
                <c:pt idx="6879">
                  <c:v>39.81</c:v>
                </c:pt>
                <c:pt idx="6880">
                  <c:v>39.81</c:v>
                </c:pt>
                <c:pt idx="6881">
                  <c:v>39.81</c:v>
                </c:pt>
                <c:pt idx="6882">
                  <c:v>39.81</c:v>
                </c:pt>
                <c:pt idx="6883">
                  <c:v>39.81</c:v>
                </c:pt>
                <c:pt idx="6884">
                  <c:v>39.799999999999997</c:v>
                </c:pt>
                <c:pt idx="6885">
                  <c:v>39.799999999999997</c:v>
                </c:pt>
                <c:pt idx="6886">
                  <c:v>39.799999999999997</c:v>
                </c:pt>
                <c:pt idx="6887">
                  <c:v>39.790000000000006</c:v>
                </c:pt>
                <c:pt idx="6888">
                  <c:v>39.790000000000006</c:v>
                </c:pt>
                <c:pt idx="6889">
                  <c:v>39.790000000000006</c:v>
                </c:pt>
                <c:pt idx="6890">
                  <c:v>39.790000000000006</c:v>
                </c:pt>
                <c:pt idx="6891">
                  <c:v>39.790000000000006</c:v>
                </c:pt>
                <c:pt idx="6892">
                  <c:v>39.790000000000006</c:v>
                </c:pt>
                <c:pt idx="6893">
                  <c:v>39.790000000000006</c:v>
                </c:pt>
                <c:pt idx="6894">
                  <c:v>39.790000000000006</c:v>
                </c:pt>
                <c:pt idx="6895">
                  <c:v>39.790000000000006</c:v>
                </c:pt>
                <c:pt idx="6896">
                  <c:v>39.790000000000006</c:v>
                </c:pt>
                <c:pt idx="6897">
                  <c:v>39.790000000000006</c:v>
                </c:pt>
                <c:pt idx="6898">
                  <c:v>39.790000000000006</c:v>
                </c:pt>
                <c:pt idx="6899">
                  <c:v>39.790000000000006</c:v>
                </c:pt>
                <c:pt idx="6900">
                  <c:v>39.790000000000006</c:v>
                </c:pt>
                <c:pt idx="6901">
                  <c:v>39.78</c:v>
                </c:pt>
                <c:pt idx="6902">
                  <c:v>39.78</c:v>
                </c:pt>
                <c:pt idx="6903">
                  <c:v>39.78</c:v>
                </c:pt>
                <c:pt idx="6904">
                  <c:v>39.78</c:v>
                </c:pt>
                <c:pt idx="6905">
                  <c:v>39.78</c:v>
                </c:pt>
                <c:pt idx="6906">
                  <c:v>39.78</c:v>
                </c:pt>
                <c:pt idx="6907">
                  <c:v>39.78</c:v>
                </c:pt>
                <c:pt idx="6908">
                  <c:v>39.78</c:v>
                </c:pt>
                <c:pt idx="6909">
                  <c:v>39.78</c:v>
                </c:pt>
                <c:pt idx="6910">
                  <c:v>39.78</c:v>
                </c:pt>
                <c:pt idx="6911">
                  <c:v>39.769999999999996</c:v>
                </c:pt>
                <c:pt idx="6912">
                  <c:v>39.769999999999996</c:v>
                </c:pt>
                <c:pt idx="6913">
                  <c:v>39.760000000000005</c:v>
                </c:pt>
                <c:pt idx="6914">
                  <c:v>39.760000000000005</c:v>
                </c:pt>
                <c:pt idx="6915">
                  <c:v>39.75</c:v>
                </c:pt>
                <c:pt idx="6916">
                  <c:v>39.739999999999995</c:v>
                </c:pt>
                <c:pt idx="6917">
                  <c:v>39.739999999999995</c:v>
                </c:pt>
                <c:pt idx="6918">
                  <c:v>39.739999999999995</c:v>
                </c:pt>
                <c:pt idx="6919">
                  <c:v>39.739999999999995</c:v>
                </c:pt>
                <c:pt idx="6920">
                  <c:v>39.739999999999995</c:v>
                </c:pt>
                <c:pt idx="6921">
                  <c:v>39.75</c:v>
                </c:pt>
                <c:pt idx="6922">
                  <c:v>39.75</c:v>
                </c:pt>
                <c:pt idx="6923">
                  <c:v>39.760000000000005</c:v>
                </c:pt>
                <c:pt idx="6924">
                  <c:v>39.769999999999996</c:v>
                </c:pt>
                <c:pt idx="6925">
                  <c:v>39.78</c:v>
                </c:pt>
                <c:pt idx="6926">
                  <c:v>39.78</c:v>
                </c:pt>
                <c:pt idx="6927">
                  <c:v>39.790000000000006</c:v>
                </c:pt>
                <c:pt idx="6928">
                  <c:v>39.790000000000006</c:v>
                </c:pt>
                <c:pt idx="6929">
                  <c:v>39.790000000000006</c:v>
                </c:pt>
                <c:pt idx="6930">
                  <c:v>39.78</c:v>
                </c:pt>
                <c:pt idx="6931">
                  <c:v>39.78</c:v>
                </c:pt>
                <c:pt idx="6932">
                  <c:v>39.769999999999996</c:v>
                </c:pt>
                <c:pt idx="6933">
                  <c:v>39.760000000000005</c:v>
                </c:pt>
                <c:pt idx="6934">
                  <c:v>39.75</c:v>
                </c:pt>
                <c:pt idx="6935">
                  <c:v>39.739999999999995</c:v>
                </c:pt>
                <c:pt idx="6936">
                  <c:v>39.739999999999995</c:v>
                </c:pt>
                <c:pt idx="6937">
                  <c:v>39.730000000000004</c:v>
                </c:pt>
                <c:pt idx="6938">
                  <c:v>39.730000000000004</c:v>
                </c:pt>
                <c:pt idx="6939">
                  <c:v>39.739999999999995</c:v>
                </c:pt>
                <c:pt idx="6940">
                  <c:v>39.739999999999995</c:v>
                </c:pt>
                <c:pt idx="6941">
                  <c:v>39.75</c:v>
                </c:pt>
                <c:pt idx="6942">
                  <c:v>39.75</c:v>
                </c:pt>
                <c:pt idx="6943">
                  <c:v>39.75</c:v>
                </c:pt>
                <c:pt idx="6944">
                  <c:v>39.75</c:v>
                </c:pt>
                <c:pt idx="6945">
                  <c:v>39.75</c:v>
                </c:pt>
                <c:pt idx="6946">
                  <c:v>39.739999999999995</c:v>
                </c:pt>
                <c:pt idx="6947">
                  <c:v>39.730000000000004</c:v>
                </c:pt>
                <c:pt idx="6948">
                  <c:v>39.730000000000004</c:v>
                </c:pt>
                <c:pt idx="6949">
                  <c:v>39.72</c:v>
                </c:pt>
                <c:pt idx="6950">
                  <c:v>39.72</c:v>
                </c:pt>
                <c:pt idx="6951">
                  <c:v>39.72</c:v>
                </c:pt>
                <c:pt idx="6952">
                  <c:v>39.72</c:v>
                </c:pt>
                <c:pt idx="6953">
                  <c:v>39.72</c:v>
                </c:pt>
                <c:pt idx="6954">
                  <c:v>39.730000000000004</c:v>
                </c:pt>
                <c:pt idx="6955">
                  <c:v>39.730000000000004</c:v>
                </c:pt>
                <c:pt idx="6956">
                  <c:v>39.739999999999995</c:v>
                </c:pt>
                <c:pt idx="6957">
                  <c:v>39.739999999999995</c:v>
                </c:pt>
                <c:pt idx="6958">
                  <c:v>39.739999999999995</c:v>
                </c:pt>
                <c:pt idx="6959">
                  <c:v>39.739999999999995</c:v>
                </c:pt>
                <c:pt idx="6960">
                  <c:v>39.739999999999995</c:v>
                </c:pt>
                <c:pt idx="6961">
                  <c:v>39.739999999999995</c:v>
                </c:pt>
                <c:pt idx="6962">
                  <c:v>39.739999999999995</c:v>
                </c:pt>
                <c:pt idx="6963">
                  <c:v>39.739999999999995</c:v>
                </c:pt>
                <c:pt idx="6964">
                  <c:v>39.739999999999995</c:v>
                </c:pt>
                <c:pt idx="6965">
                  <c:v>39.739999999999995</c:v>
                </c:pt>
                <c:pt idx="6966">
                  <c:v>39.739999999999995</c:v>
                </c:pt>
                <c:pt idx="6967">
                  <c:v>39.75</c:v>
                </c:pt>
                <c:pt idx="6968">
                  <c:v>39.75</c:v>
                </c:pt>
                <c:pt idx="6969">
                  <c:v>39.75</c:v>
                </c:pt>
                <c:pt idx="6970">
                  <c:v>39.760000000000005</c:v>
                </c:pt>
                <c:pt idx="6971">
                  <c:v>39.760000000000005</c:v>
                </c:pt>
                <c:pt idx="6972">
                  <c:v>39.769999999999996</c:v>
                </c:pt>
                <c:pt idx="6973">
                  <c:v>39.769999999999996</c:v>
                </c:pt>
                <c:pt idx="6974">
                  <c:v>39.78</c:v>
                </c:pt>
                <c:pt idx="6975">
                  <c:v>39.78</c:v>
                </c:pt>
                <c:pt idx="6976">
                  <c:v>39.78</c:v>
                </c:pt>
                <c:pt idx="6977">
                  <c:v>39.78</c:v>
                </c:pt>
                <c:pt idx="6978">
                  <c:v>39.78</c:v>
                </c:pt>
                <c:pt idx="6979">
                  <c:v>39.78</c:v>
                </c:pt>
                <c:pt idx="6980">
                  <c:v>39.78</c:v>
                </c:pt>
                <c:pt idx="6981">
                  <c:v>39.78</c:v>
                </c:pt>
                <c:pt idx="6982">
                  <c:v>39.769999999999996</c:v>
                </c:pt>
                <c:pt idx="6983">
                  <c:v>39.769999999999996</c:v>
                </c:pt>
                <c:pt idx="6984">
                  <c:v>39.769999999999996</c:v>
                </c:pt>
                <c:pt idx="6985">
                  <c:v>39.769999999999996</c:v>
                </c:pt>
                <c:pt idx="6986">
                  <c:v>39.769999999999996</c:v>
                </c:pt>
                <c:pt idx="6987">
                  <c:v>39.769999999999996</c:v>
                </c:pt>
                <c:pt idx="6988">
                  <c:v>39.769999999999996</c:v>
                </c:pt>
                <c:pt idx="6989">
                  <c:v>39.769999999999996</c:v>
                </c:pt>
                <c:pt idx="6990">
                  <c:v>39.769999999999996</c:v>
                </c:pt>
                <c:pt idx="6991">
                  <c:v>39.769999999999996</c:v>
                </c:pt>
                <c:pt idx="6992">
                  <c:v>39.769999999999996</c:v>
                </c:pt>
                <c:pt idx="6993">
                  <c:v>39.769999999999996</c:v>
                </c:pt>
                <c:pt idx="6994">
                  <c:v>39.769999999999996</c:v>
                </c:pt>
                <c:pt idx="6995">
                  <c:v>39.769999999999996</c:v>
                </c:pt>
                <c:pt idx="6996">
                  <c:v>39.769999999999996</c:v>
                </c:pt>
                <c:pt idx="6997">
                  <c:v>39.769999999999996</c:v>
                </c:pt>
                <c:pt idx="6998">
                  <c:v>39.769999999999996</c:v>
                </c:pt>
                <c:pt idx="6999">
                  <c:v>39.769999999999996</c:v>
                </c:pt>
                <c:pt idx="7000">
                  <c:v>39.769999999999996</c:v>
                </c:pt>
                <c:pt idx="7001">
                  <c:v>39.769999999999996</c:v>
                </c:pt>
                <c:pt idx="7002">
                  <c:v>39.769999999999996</c:v>
                </c:pt>
                <c:pt idx="7003">
                  <c:v>39.769999999999996</c:v>
                </c:pt>
                <c:pt idx="7004">
                  <c:v>39.769999999999996</c:v>
                </c:pt>
                <c:pt idx="7005">
                  <c:v>39.769999999999996</c:v>
                </c:pt>
                <c:pt idx="7006">
                  <c:v>39.760000000000005</c:v>
                </c:pt>
                <c:pt idx="7007">
                  <c:v>39.760000000000005</c:v>
                </c:pt>
                <c:pt idx="7008">
                  <c:v>39.760000000000005</c:v>
                </c:pt>
                <c:pt idx="7009">
                  <c:v>39.75</c:v>
                </c:pt>
                <c:pt idx="7010">
                  <c:v>39.75</c:v>
                </c:pt>
                <c:pt idx="7011">
                  <c:v>39.75</c:v>
                </c:pt>
                <c:pt idx="7012">
                  <c:v>39.75</c:v>
                </c:pt>
                <c:pt idx="7013">
                  <c:v>39.760000000000005</c:v>
                </c:pt>
                <c:pt idx="7014">
                  <c:v>39.760000000000005</c:v>
                </c:pt>
                <c:pt idx="7015">
                  <c:v>39.760000000000005</c:v>
                </c:pt>
                <c:pt idx="7016">
                  <c:v>39.769999999999996</c:v>
                </c:pt>
                <c:pt idx="7017">
                  <c:v>39.769999999999996</c:v>
                </c:pt>
                <c:pt idx="7018">
                  <c:v>39.760000000000005</c:v>
                </c:pt>
                <c:pt idx="7019">
                  <c:v>39.760000000000005</c:v>
                </c:pt>
                <c:pt idx="7020">
                  <c:v>39.760000000000005</c:v>
                </c:pt>
                <c:pt idx="7021">
                  <c:v>39.760000000000005</c:v>
                </c:pt>
                <c:pt idx="7022">
                  <c:v>39.760000000000005</c:v>
                </c:pt>
                <c:pt idx="7023">
                  <c:v>39.760000000000005</c:v>
                </c:pt>
                <c:pt idx="7024">
                  <c:v>39.760000000000005</c:v>
                </c:pt>
                <c:pt idx="7025">
                  <c:v>39.769999999999996</c:v>
                </c:pt>
                <c:pt idx="7026">
                  <c:v>39.78</c:v>
                </c:pt>
                <c:pt idx="7027">
                  <c:v>39.78</c:v>
                </c:pt>
                <c:pt idx="7028">
                  <c:v>39.78</c:v>
                </c:pt>
                <c:pt idx="7029">
                  <c:v>39.790000000000006</c:v>
                </c:pt>
                <c:pt idx="7030">
                  <c:v>39.790000000000006</c:v>
                </c:pt>
                <c:pt idx="7031">
                  <c:v>39.78</c:v>
                </c:pt>
                <c:pt idx="7032">
                  <c:v>39.78</c:v>
                </c:pt>
                <c:pt idx="7033">
                  <c:v>39.78</c:v>
                </c:pt>
                <c:pt idx="7034">
                  <c:v>39.769999999999996</c:v>
                </c:pt>
                <c:pt idx="7035">
                  <c:v>39.769999999999996</c:v>
                </c:pt>
                <c:pt idx="7036">
                  <c:v>39.769999999999996</c:v>
                </c:pt>
                <c:pt idx="7037">
                  <c:v>39.760000000000005</c:v>
                </c:pt>
                <c:pt idx="7038">
                  <c:v>39.760000000000005</c:v>
                </c:pt>
                <c:pt idx="7039">
                  <c:v>39.760000000000005</c:v>
                </c:pt>
                <c:pt idx="7040">
                  <c:v>39.760000000000005</c:v>
                </c:pt>
                <c:pt idx="7041">
                  <c:v>39.760000000000005</c:v>
                </c:pt>
                <c:pt idx="7042">
                  <c:v>39.760000000000005</c:v>
                </c:pt>
                <c:pt idx="7043">
                  <c:v>39.769999999999996</c:v>
                </c:pt>
                <c:pt idx="7044">
                  <c:v>39.769999999999996</c:v>
                </c:pt>
                <c:pt idx="7045">
                  <c:v>39.769999999999996</c:v>
                </c:pt>
                <c:pt idx="7046">
                  <c:v>39.78</c:v>
                </c:pt>
                <c:pt idx="7047">
                  <c:v>39.78</c:v>
                </c:pt>
                <c:pt idx="7048">
                  <c:v>39.78</c:v>
                </c:pt>
                <c:pt idx="7049">
                  <c:v>39.78</c:v>
                </c:pt>
                <c:pt idx="7050">
                  <c:v>39.78</c:v>
                </c:pt>
                <c:pt idx="7051">
                  <c:v>39.769999999999996</c:v>
                </c:pt>
                <c:pt idx="7052">
                  <c:v>39.769999999999996</c:v>
                </c:pt>
                <c:pt idx="7053">
                  <c:v>39.760000000000005</c:v>
                </c:pt>
                <c:pt idx="7054">
                  <c:v>39.760000000000005</c:v>
                </c:pt>
                <c:pt idx="7055">
                  <c:v>39.760000000000005</c:v>
                </c:pt>
                <c:pt idx="7056">
                  <c:v>39.760000000000005</c:v>
                </c:pt>
                <c:pt idx="7057">
                  <c:v>39.760000000000005</c:v>
                </c:pt>
                <c:pt idx="7058">
                  <c:v>39.760000000000005</c:v>
                </c:pt>
                <c:pt idx="7059">
                  <c:v>39.760000000000005</c:v>
                </c:pt>
                <c:pt idx="7060">
                  <c:v>39.760000000000005</c:v>
                </c:pt>
                <c:pt idx="7061">
                  <c:v>39.760000000000005</c:v>
                </c:pt>
                <c:pt idx="7062">
                  <c:v>39.75</c:v>
                </c:pt>
                <c:pt idx="7063">
                  <c:v>39.75</c:v>
                </c:pt>
                <c:pt idx="7064">
                  <c:v>39.739999999999995</c:v>
                </c:pt>
                <c:pt idx="7065">
                  <c:v>39.739999999999995</c:v>
                </c:pt>
                <c:pt idx="7066">
                  <c:v>39.739999999999995</c:v>
                </c:pt>
                <c:pt idx="7067">
                  <c:v>39.739999999999995</c:v>
                </c:pt>
                <c:pt idx="7068">
                  <c:v>39.739999999999995</c:v>
                </c:pt>
                <c:pt idx="7069">
                  <c:v>39.75</c:v>
                </c:pt>
                <c:pt idx="7070">
                  <c:v>39.760000000000005</c:v>
                </c:pt>
                <c:pt idx="7071">
                  <c:v>39.769999999999996</c:v>
                </c:pt>
                <c:pt idx="7072">
                  <c:v>39.769999999999996</c:v>
                </c:pt>
                <c:pt idx="7073">
                  <c:v>39.769999999999996</c:v>
                </c:pt>
                <c:pt idx="7074">
                  <c:v>39.78</c:v>
                </c:pt>
                <c:pt idx="7075">
                  <c:v>39.78</c:v>
                </c:pt>
                <c:pt idx="7076">
                  <c:v>39.78</c:v>
                </c:pt>
                <c:pt idx="7077">
                  <c:v>39.78</c:v>
                </c:pt>
                <c:pt idx="7078">
                  <c:v>39.769999999999996</c:v>
                </c:pt>
                <c:pt idx="7079">
                  <c:v>39.769999999999996</c:v>
                </c:pt>
                <c:pt idx="7080">
                  <c:v>39.769999999999996</c:v>
                </c:pt>
                <c:pt idx="7081">
                  <c:v>39.769999999999996</c:v>
                </c:pt>
                <c:pt idx="7082">
                  <c:v>39.760000000000005</c:v>
                </c:pt>
                <c:pt idx="7083">
                  <c:v>39.760000000000005</c:v>
                </c:pt>
                <c:pt idx="7084">
                  <c:v>39.75</c:v>
                </c:pt>
                <c:pt idx="7085">
                  <c:v>39.75</c:v>
                </c:pt>
                <c:pt idx="7086">
                  <c:v>39.739999999999995</c:v>
                </c:pt>
                <c:pt idx="7087">
                  <c:v>39.739999999999995</c:v>
                </c:pt>
                <c:pt idx="7088">
                  <c:v>39.739999999999995</c:v>
                </c:pt>
                <c:pt idx="7089">
                  <c:v>39.739999999999995</c:v>
                </c:pt>
                <c:pt idx="7090">
                  <c:v>39.739999999999995</c:v>
                </c:pt>
                <c:pt idx="7091">
                  <c:v>39.739999999999995</c:v>
                </c:pt>
                <c:pt idx="7092">
                  <c:v>39.739999999999995</c:v>
                </c:pt>
                <c:pt idx="7093">
                  <c:v>39.739999999999995</c:v>
                </c:pt>
                <c:pt idx="7094">
                  <c:v>39.730000000000004</c:v>
                </c:pt>
                <c:pt idx="7095">
                  <c:v>39.730000000000004</c:v>
                </c:pt>
                <c:pt idx="7096">
                  <c:v>39.730000000000004</c:v>
                </c:pt>
                <c:pt idx="7097">
                  <c:v>39.730000000000004</c:v>
                </c:pt>
                <c:pt idx="7098">
                  <c:v>39.730000000000004</c:v>
                </c:pt>
                <c:pt idx="7099">
                  <c:v>39.730000000000004</c:v>
                </c:pt>
                <c:pt idx="7100">
                  <c:v>39.739999999999995</c:v>
                </c:pt>
                <c:pt idx="7101">
                  <c:v>39.739999999999995</c:v>
                </c:pt>
                <c:pt idx="7102">
                  <c:v>39.75</c:v>
                </c:pt>
                <c:pt idx="7103">
                  <c:v>39.75</c:v>
                </c:pt>
                <c:pt idx="7104">
                  <c:v>39.760000000000005</c:v>
                </c:pt>
                <c:pt idx="7105">
                  <c:v>39.760000000000005</c:v>
                </c:pt>
                <c:pt idx="7106">
                  <c:v>39.760000000000005</c:v>
                </c:pt>
                <c:pt idx="7107">
                  <c:v>39.760000000000005</c:v>
                </c:pt>
                <c:pt idx="7108">
                  <c:v>39.760000000000005</c:v>
                </c:pt>
                <c:pt idx="7109">
                  <c:v>39.760000000000005</c:v>
                </c:pt>
                <c:pt idx="7110">
                  <c:v>39.760000000000005</c:v>
                </c:pt>
                <c:pt idx="7111">
                  <c:v>39.760000000000005</c:v>
                </c:pt>
                <c:pt idx="7112">
                  <c:v>39.760000000000005</c:v>
                </c:pt>
                <c:pt idx="7113">
                  <c:v>39.760000000000005</c:v>
                </c:pt>
                <c:pt idx="7114">
                  <c:v>39.760000000000005</c:v>
                </c:pt>
                <c:pt idx="7115">
                  <c:v>39.75</c:v>
                </c:pt>
                <c:pt idx="7116">
                  <c:v>39.75</c:v>
                </c:pt>
                <c:pt idx="7117">
                  <c:v>39.75</c:v>
                </c:pt>
                <c:pt idx="7118">
                  <c:v>39.75</c:v>
                </c:pt>
                <c:pt idx="7119">
                  <c:v>39.75</c:v>
                </c:pt>
                <c:pt idx="7120">
                  <c:v>39.75</c:v>
                </c:pt>
                <c:pt idx="7121">
                  <c:v>39.75</c:v>
                </c:pt>
                <c:pt idx="7122">
                  <c:v>39.75</c:v>
                </c:pt>
                <c:pt idx="7123">
                  <c:v>39.739999999999995</c:v>
                </c:pt>
                <c:pt idx="7124">
                  <c:v>39.739999999999995</c:v>
                </c:pt>
                <c:pt idx="7125">
                  <c:v>39.739999999999995</c:v>
                </c:pt>
                <c:pt idx="7126">
                  <c:v>39.739999999999995</c:v>
                </c:pt>
                <c:pt idx="7127">
                  <c:v>39.739999999999995</c:v>
                </c:pt>
                <c:pt idx="7128">
                  <c:v>39.739999999999995</c:v>
                </c:pt>
                <c:pt idx="7129">
                  <c:v>39.739999999999995</c:v>
                </c:pt>
                <c:pt idx="7130">
                  <c:v>39.739999999999995</c:v>
                </c:pt>
                <c:pt idx="7131">
                  <c:v>39.730000000000004</c:v>
                </c:pt>
                <c:pt idx="7132">
                  <c:v>39.730000000000004</c:v>
                </c:pt>
                <c:pt idx="7133">
                  <c:v>39.730000000000004</c:v>
                </c:pt>
                <c:pt idx="7134">
                  <c:v>39.730000000000004</c:v>
                </c:pt>
                <c:pt idx="7135">
                  <c:v>39.730000000000004</c:v>
                </c:pt>
                <c:pt idx="7136">
                  <c:v>39.739999999999995</c:v>
                </c:pt>
                <c:pt idx="7137">
                  <c:v>39.739999999999995</c:v>
                </c:pt>
                <c:pt idx="7138">
                  <c:v>39.739999999999995</c:v>
                </c:pt>
                <c:pt idx="7139">
                  <c:v>39.75</c:v>
                </c:pt>
                <c:pt idx="7140">
                  <c:v>39.75</c:v>
                </c:pt>
                <c:pt idx="7141">
                  <c:v>39.75</c:v>
                </c:pt>
                <c:pt idx="7142">
                  <c:v>39.75</c:v>
                </c:pt>
                <c:pt idx="7143">
                  <c:v>39.75</c:v>
                </c:pt>
                <c:pt idx="7144">
                  <c:v>39.75</c:v>
                </c:pt>
                <c:pt idx="7145">
                  <c:v>39.760000000000005</c:v>
                </c:pt>
                <c:pt idx="7146">
                  <c:v>39.760000000000005</c:v>
                </c:pt>
                <c:pt idx="7147">
                  <c:v>39.769999999999996</c:v>
                </c:pt>
                <c:pt idx="7148">
                  <c:v>39.769999999999996</c:v>
                </c:pt>
                <c:pt idx="7149">
                  <c:v>39.78</c:v>
                </c:pt>
                <c:pt idx="7150">
                  <c:v>39.78</c:v>
                </c:pt>
                <c:pt idx="7151">
                  <c:v>39.78</c:v>
                </c:pt>
                <c:pt idx="7152">
                  <c:v>39.78</c:v>
                </c:pt>
                <c:pt idx="7153">
                  <c:v>39.78</c:v>
                </c:pt>
                <c:pt idx="7154">
                  <c:v>39.769999999999996</c:v>
                </c:pt>
                <c:pt idx="7155">
                  <c:v>39.769999999999996</c:v>
                </c:pt>
                <c:pt idx="7156">
                  <c:v>39.760000000000005</c:v>
                </c:pt>
                <c:pt idx="7157">
                  <c:v>39.75</c:v>
                </c:pt>
                <c:pt idx="7158">
                  <c:v>39.739999999999995</c:v>
                </c:pt>
                <c:pt idx="7159">
                  <c:v>39.730000000000004</c:v>
                </c:pt>
                <c:pt idx="7160">
                  <c:v>39.72</c:v>
                </c:pt>
                <c:pt idx="7161">
                  <c:v>39.709999999999994</c:v>
                </c:pt>
                <c:pt idx="7162">
                  <c:v>39.700000000000003</c:v>
                </c:pt>
                <c:pt idx="7163">
                  <c:v>39.69</c:v>
                </c:pt>
                <c:pt idx="7164">
                  <c:v>39.69</c:v>
                </c:pt>
                <c:pt idx="7165">
                  <c:v>39.69</c:v>
                </c:pt>
                <c:pt idx="7166">
                  <c:v>39.700000000000003</c:v>
                </c:pt>
                <c:pt idx="7167">
                  <c:v>39.709999999999994</c:v>
                </c:pt>
                <c:pt idx="7168">
                  <c:v>39.730000000000004</c:v>
                </c:pt>
                <c:pt idx="7169">
                  <c:v>39.739999999999995</c:v>
                </c:pt>
                <c:pt idx="7170">
                  <c:v>39.75</c:v>
                </c:pt>
                <c:pt idx="7171">
                  <c:v>39.760000000000005</c:v>
                </c:pt>
                <c:pt idx="7172">
                  <c:v>39.760000000000005</c:v>
                </c:pt>
                <c:pt idx="7173">
                  <c:v>39.769999999999996</c:v>
                </c:pt>
                <c:pt idx="7174">
                  <c:v>39.769999999999996</c:v>
                </c:pt>
                <c:pt idx="7175">
                  <c:v>39.769999999999996</c:v>
                </c:pt>
                <c:pt idx="7176">
                  <c:v>39.769999999999996</c:v>
                </c:pt>
                <c:pt idx="7177">
                  <c:v>39.769999999999996</c:v>
                </c:pt>
                <c:pt idx="7178">
                  <c:v>39.760000000000005</c:v>
                </c:pt>
                <c:pt idx="7179">
                  <c:v>39.760000000000005</c:v>
                </c:pt>
                <c:pt idx="7180">
                  <c:v>39.75</c:v>
                </c:pt>
                <c:pt idx="7181">
                  <c:v>39.739999999999995</c:v>
                </c:pt>
                <c:pt idx="7182">
                  <c:v>39.739999999999995</c:v>
                </c:pt>
                <c:pt idx="7183">
                  <c:v>39.739999999999995</c:v>
                </c:pt>
                <c:pt idx="7184">
                  <c:v>39.739999999999995</c:v>
                </c:pt>
                <c:pt idx="7185">
                  <c:v>39.739999999999995</c:v>
                </c:pt>
                <c:pt idx="7186">
                  <c:v>39.739999999999995</c:v>
                </c:pt>
                <c:pt idx="7187">
                  <c:v>39.739999999999995</c:v>
                </c:pt>
                <c:pt idx="7188">
                  <c:v>39.739999999999995</c:v>
                </c:pt>
                <c:pt idx="7189">
                  <c:v>39.75</c:v>
                </c:pt>
                <c:pt idx="7190">
                  <c:v>39.75</c:v>
                </c:pt>
                <c:pt idx="7191">
                  <c:v>39.760000000000005</c:v>
                </c:pt>
                <c:pt idx="7192">
                  <c:v>39.760000000000005</c:v>
                </c:pt>
                <c:pt idx="7193">
                  <c:v>39.760000000000005</c:v>
                </c:pt>
                <c:pt idx="7194">
                  <c:v>39.760000000000005</c:v>
                </c:pt>
                <c:pt idx="7195">
                  <c:v>39.75</c:v>
                </c:pt>
                <c:pt idx="7196">
                  <c:v>39.739999999999995</c:v>
                </c:pt>
                <c:pt idx="7197">
                  <c:v>39.739999999999995</c:v>
                </c:pt>
                <c:pt idx="7198">
                  <c:v>39.730000000000004</c:v>
                </c:pt>
                <c:pt idx="7199">
                  <c:v>39.730000000000004</c:v>
                </c:pt>
                <c:pt idx="7200">
                  <c:v>39.730000000000004</c:v>
                </c:pt>
                <c:pt idx="7201">
                  <c:v>39.730000000000004</c:v>
                </c:pt>
                <c:pt idx="7202">
                  <c:v>39.730000000000004</c:v>
                </c:pt>
                <c:pt idx="7203">
                  <c:v>39.730000000000004</c:v>
                </c:pt>
                <c:pt idx="7204">
                  <c:v>39.730000000000004</c:v>
                </c:pt>
                <c:pt idx="7205">
                  <c:v>39.730000000000004</c:v>
                </c:pt>
                <c:pt idx="7206">
                  <c:v>39.730000000000004</c:v>
                </c:pt>
                <c:pt idx="7207">
                  <c:v>39.730000000000004</c:v>
                </c:pt>
                <c:pt idx="7208">
                  <c:v>39.739999999999995</c:v>
                </c:pt>
                <c:pt idx="7209">
                  <c:v>39.75</c:v>
                </c:pt>
                <c:pt idx="7210">
                  <c:v>39.75</c:v>
                </c:pt>
                <c:pt idx="7211">
                  <c:v>39.75</c:v>
                </c:pt>
                <c:pt idx="7212">
                  <c:v>39.75</c:v>
                </c:pt>
                <c:pt idx="7213">
                  <c:v>39.75</c:v>
                </c:pt>
                <c:pt idx="7214">
                  <c:v>39.75</c:v>
                </c:pt>
                <c:pt idx="7215">
                  <c:v>39.75</c:v>
                </c:pt>
                <c:pt idx="7216">
                  <c:v>39.739999999999995</c:v>
                </c:pt>
                <c:pt idx="7217">
                  <c:v>39.739999999999995</c:v>
                </c:pt>
                <c:pt idx="7218">
                  <c:v>39.730000000000004</c:v>
                </c:pt>
                <c:pt idx="7219">
                  <c:v>39.730000000000004</c:v>
                </c:pt>
                <c:pt idx="7220">
                  <c:v>39.730000000000004</c:v>
                </c:pt>
                <c:pt idx="7221">
                  <c:v>39.730000000000004</c:v>
                </c:pt>
                <c:pt idx="7222">
                  <c:v>39.730000000000004</c:v>
                </c:pt>
                <c:pt idx="7223">
                  <c:v>39.730000000000004</c:v>
                </c:pt>
                <c:pt idx="7224">
                  <c:v>39.730000000000004</c:v>
                </c:pt>
                <c:pt idx="7225">
                  <c:v>39.730000000000004</c:v>
                </c:pt>
                <c:pt idx="7226">
                  <c:v>39.730000000000004</c:v>
                </c:pt>
                <c:pt idx="7227">
                  <c:v>39.730000000000004</c:v>
                </c:pt>
                <c:pt idx="7228">
                  <c:v>39.730000000000004</c:v>
                </c:pt>
                <c:pt idx="7229">
                  <c:v>39.730000000000004</c:v>
                </c:pt>
                <c:pt idx="7230">
                  <c:v>39.730000000000004</c:v>
                </c:pt>
                <c:pt idx="7231">
                  <c:v>39.739999999999995</c:v>
                </c:pt>
                <c:pt idx="7232">
                  <c:v>39.75</c:v>
                </c:pt>
                <c:pt idx="7233">
                  <c:v>39.75</c:v>
                </c:pt>
                <c:pt idx="7234">
                  <c:v>39.760000000000005</c:v>
                </c:pt>
                <c:pt idx="7235">
                  <c:v>39.760000000000005</c:v>
                </c:pt>
                <c:pt idx="7236">
                  <c:v>39.769999999999996</c:v>
                </c:pt>
                <c:pt idx="7237">
                  <c:v>39.769999999999996</c:v>
                </c:pt>
                <c:pt idx="7238">
                  <c:v>39.769999999999996</c:v>
                </c:pt>
                <c:pt idx="7239">
                  <c:v>39.760000000000005</c:v>
                </c:pt>
                <c:pt idx="7240">
                  <c:v>39.760000000000005</c:v>
                </c:pt>
                <c:pt idx="7241">
                  <c:v>39.75</c:v>
                </c:pt>
                <c:pt idx="7242">
                  <c:v>39.75</c:v>
                </c:pt>
                <c:pt idx="7243">
                  <c:v>39.739999999999995</c:v>
                </c:pt>
                <c:pt idx="7244">
                  <c:v>39.739999999999995</c:v>
                </c:pt>
                <c:pt idx="7245">
                  <c:v>39.739999999999995</c:v>
                </c:pt>
                <c:pt idx="7246">
                  <c:v>39.739999999999995</c:v>
                </c:pt>
                <c:pt idx="7247">
                  <c:v>39.75</c:v>
                </c:pt>
                <c:pt idx="7248">
                  <c:v>39.75</c:v>
                </c:pt>
                <c:pt idx="7249">
                  <c:v>39.75</c:v>
                </c:pt>
                <c:pt idx="7250">
                  <c:v>39.760000000000005</c:v>
                </c:pt>
                <c:pt idx="7251">
                  <c:v>39.760000000000005</c:v>
                </c:pt>
                <c:pt idx="7252">
                  <c:v>39.760000000000005</c:v>
                </c:pt>
                <c:pt idx="7253">
                  <c:v>39.760000000000005</c:v>
                </c:pt>
                <c:pt idx="7254">
                  <c:v>39.760000000000005</c:v>
                </c:pt>
                <c:pt idx="7255">
                  <c:v>39.760000000000005</c:v>
                </c:pt>
                <c:pt idx="7256">
                  <c:v>39.760000000000005</c:v>
                </c:pt>
                <c:pt idx="7257">
                  <c:v>39.760000000000005</c:v>
                </c:pt>
                <c:pt idx="7258">
                  <c:v>39.75</c:v>
                </c:pt>
                <c:pt idx="7259">
                  <c:v>39.75</c:v>
                </c:pt>
                <c:pt idx="7260">
                  <c:v>39.739999999999995</c:v>
                </c:pt>
                <c:pt idx="7261">
                  <c:v>39.739999999999995</c:v>
                </c:pt>
                <c:pt idx="7262">
                  <c:v>39.730000000000004</c:v>
                </c:pt>
                <c:pt idx="7263">
                  <c:v>39.730000000000004</c:v>
                </c:pt>
                <c:pt idx="7264">
                  <c:v>39.72</c:v>
                </c:pt>
                <c:pt idx="7265">
                  <c:v>39.72</c:v>
                </c:pt>
                <c:pt idx="7266">
                  <c:v>39.72</c:v>
                </c:pt>
                <c:pt idx="7267">
                  <c:v>39.72</c:v>
                </c:pt>
                <c:pt idx="7268">
                  <c:v>39.72</c:v>
                </c:pt>
                <c:pt idx="7269">
                  <c:v>39.730000000000004</c:v>
                </c:pt>
                <c:pt idx="7270">
                  <c:v>39.730000000000004</c:v>
                </c:pt>
                <c:pt idx="7271">
                  <c:v>39.730000000000004</c:v>
                </c:pt>
                <c:pt idx="7272">
                  <c:v>39.739999999999995</c:v>
                </c:pt>
                <c:pt idx="7273">
                  <c:v>39.739999999999995</c:v>
                </c:pt>
                <c:pt idx="7274">
                  <c:v>39.75</c:v>
                </c:pt>
                <c:pt idx="7275">
                  <c:v>39.75</c:v>
                </c:pt>
                <c:pt idx="7276">
                  <c:v>39.760000000000005</c:v>
                </c:pt>
                <c:pt idx="7277">
                  <c:v>39.760000000000005</c:v>
                </c:pt>
                <c:pt idx="7278">
                  <c:v>39.760000000000005</c:v>
                </c:pt>
                <c:pt idx="7279">
                  <c:v>39.769999999999996</c:v>
                </c:pt>
                <c:pt idx="7280">
                  <c:v>39.769999999999996</c:v>
                </c:pt>
                <c:pt idx="7281">
                  <c:v>39.760000000000005</c:v>
                </c:pt>
                <c:pt idx="7282">
                  <c:v>39.760000000000005</c:v>
                </c:pt>
                <c:pt idx="7283">
                  <c:v>39.760000000000005</c:v>
                </c:pt>
                <c:pt idx="7284">
                  <c:v>39.760000000000005</c:v>
                </c:pt>
                <c:pt idx="7285">
                  <c:v>39.760000000000005</c:v>
                </c:pt>
                <c:pt idx="7286">
                  <c:v>39.760000000000005</c:v>
                </c:pt>
                <c:pt idx="7287">
                  <c:v>39.760000000000005</c:v>
                </c:pt>
                <c:pt idx="7288">
                  <c:v>39.760000000000005</c:v>
                </c:pt>
                <c:pt idx="7289">
                  <c:v>39.760000000000005</c:v>
                </c:pt>
                <c:pt idx="7290">
                  <c:v>39.760000000000005</c:v>
                </c:pt>
                <c:pt idx="7291">
                  <c:v>39.760000000000005</c:v>
                </c:pt>
                <c:pt idx="7292">
                  <c:v>39.75</c:v>
                </c:pt>
                <c:pt idx="7293">
                  <c:v>39.75</c:v>
                </c:pt>
                <c:pt idx="7294">
                  <c:v>39.75</c:v>
                </c:pt>
                <c:pt idx="7295">
                  <c:v>39.75</c:v>
                </c:pt>
                <c:pt idx="7296">
                  <c:v>39.75</c:v>
                </c:pt>
                <c:pt idx="7297">
                  <c:v>39.75</c:v>
                </c:pt>
                <c:pt idx="7298">
                  <c:v>39.75</c:v>
                </c:pt>
                <c:pt idx="7299">
                  <c:v>39.75</c:v>
                </c:pt>
                <c:pt idx="7300">
                  <c:v>39.75</c:v>
                </c:pt>
                <c:pt idx="7301">
                  <c:v>39.75</c:v>
                </c:pt>
                <c:pt idx="7302">
                  <c:v>39.75</c:v>
                </c:pt>
                <c:pt idx="7303">
                  <c:v>39.75</c:v>
                </c:pt>
                <c:pt idx="7304">
                  <c:v>39.75</c:v>
                </c:pt>
                <c:pt idx="7305">
                  <c:v>39.75</c:v>
                </c:pt>
                <c:pt idx="7306">
                  <c:v>39.75</c:v>
                </c:pt>
                <c:pt idx="7307">
                  <c:v>39.75</c:v>
                </c:pt>
                <c:pt idx="7308">
                  <c:v>39.739999999999995</c:v>
                </c:pt>
                <c:pt idx="7309">
                  <c:v>39.739999999999995</c:v>
                </c:pt>
                <c:pt idx="7310">
                  <c:v>39.739999999999995</c:v>
                </c:pt>
                <c:pt idx="7311">
                  <c:v>39.739999999999995</c:v>
                </c:pt>
                <c:pt idx="7312">
                  <c:v>39.739999999999995</c:v>
                </c:pt>
                <c:pt idx="7313">
                  <c:v>39.739999999999995</c:v>
                </c:pt>
                <c:pt idx="7314">
                  <c:v>39.739999999999995</c:v>
                </c:pt>
                <c:pt idx="7315">
                  <c:v>39.739999999999995</c:v>
                </c:pt>
                <c:pt idx="7316">
                  <c:v>39.739999999999995</c:v>
                </c:pt>
                <c:pt idx="7317">
                  <c:v>39.75</c:v>
                </c:pt>
                <c:pt idx="7318">
                  <c:v>39.75</c:v>
                </c:pt>
                <c:pt idx="7319">
                  <c:v>39.75</c:v>
                </c:pt>
                <c:pt idx="7320">
                  <c:v>39.75</c:v>
                </c:pt>
                <c:pt idx="7321">
                  <c:v>39.75</c:v>
                </c:pt>
                <c:pt idx="7322">
                  <c:v>39.75</c:v>
                </c:pt>
                <c:pt idx="7323">
                  <c:v>39.75</c:v>
                </c:pt>
                <c:pt idx="7324">
                  <c:v>39.75</c:v>
                </c:pt>
                <c:pt idx="7325">
                  <c:v>39.75</c:v>
                </c:pt>
                <c:pt idx="7326">
                  <c:v>39.739999999999995</c:v>
                </c:pt>
                <c:pt idx="7327">
                  <c:v>39.739999999999995</c:v>
                </c:pt>
                <c:pt idx="7328">
                  <c:v>39.739999999999995</c:v>
                </c:pt>
                <c:pt idx="7329">
                  <c:v>39.739999999999995</c:v>
                </c:pt>
                <c:pt idx="7330">
                  <c:v>39.75</c:v>
                </c:pt>
                <c:pt idx="7331">
                  <c:v>39.75</c:v>
                </c:pt>
                <c:pt idx="7332">
                  <c:v>39.75</c:v>
                </c:pt>
                <c:pt idx="7333">
                  <c:v>39.75</c:v>
                </c:pt>
                <c:pt idx="7334">
                  <c:v>39.75</c:v>
                </c:pt>
                <c:pt idx="7335">
                  <c:v>39.75</c:v>
                </c:pt>
                <c:pt idx="7336">
                  <c:v>39.75</c:v>
                </c:pt>
                <c:pt idx="7337">
                  <c:v>39.75</c:v>
                </c:pt>
                <c:pt idx="7338">
                  <c:v>39.75</c:v>
                </c:pt>
                <c:pt idx="7339">
                  <c:v>39.75</c:v>
                </c:pt>
                <c:pt idx="7340">
                  <c:v>39.75</c:v>
                </c:pt>
                <c:pt idx="7341">
                  <c:v>39.739999999999995</c:v>
                </c:pt>
                <c:pt idx="7342">
                  <c:v>39.739999999999995</c:v>
                </c:pt>
                <c:pt idx="7343">
                  <c:v>39.739999999999995</c:v>
                </c:pt>
                <c:pt idx="7344">
                  <c:v>39.739999999999995</c:v>
                </c:pt>
                <c:pt idx="7345">
                  <c:v>39.739999999999995</c:v>
                </c:pt>
                <c:pt idx="7346">
                  <c:v>39.739999999999995</c:v>
                </c:pt>
                <c:pt idx="7347">
                  <c:v>39.730000000000004</c:v>
                </c:pt>
                <c:pt idx="7348">
                  <c:v>39.730000000000004</c:v>
                </c:pt>
                <c:pt idx="7349">
                  <c:v>39.730000000000004</c:v>
                </c:pt>
                <c:pt idx="7350">
                  <c:v>39.730000000000004</c:v>
                </c:pt>
                <c:pt idx="7351">
                  <c:v>39.730000000000004</c:v>
                </c:pt>
                <c:pt idx="7352">
                  <c:v>39.739999999999995</c:v>
                </c:pt>
                <c:pt idx="7353">
                  <c:v>39.739999999999995</c:v>
                </c:pt>
                <c:pt idx="7354">
                  <c:v>39.739999999999995</c:v>
                </c:pt>
                <c:pt idx="7355">
                  <c:v>39.739999999999995</c:v>
                </c:pt>
                <c:pt idx="7356">
                  <c:v>39.739999999999995</c:v>
                </c:pt>
                <c:pt idx="7357">
                  <c:v>39.739999999999995</c:v>
                </c:pt>
                <c:pt idx="7358">
                  <c:v>39.739999999999995</c:v>
                </c:pt>
                <c:pt idx="7359">
                  <c:v>39.739999999999995</c:v>
                </c:pt>
                <c:pt idx="7360">
                  <c:v>39.739999999999995</c:v>
                </c:pt>
                <c:pt idx="7361">
                  <c:v>39.739999999999995</c:v>
                </c:pt>
                <c:pt idx="7362">
                  <c:v>39.739999999999995</c:v>
                </c:pt>
                <c:pt idx="7363">
                  <c:v>39.75</c:v>
                </c:pt>
                <c:pt idx="7364">
                  <c:v>39.75</c:v>
                </c:pt>
                <c:pt idx="7365">
                  <c:v>39.760000000000005</c:v>
                </c:pt>
                <c:pt idx="7366">
                  <c:v>39.760000000000005</c:v>
                </c:pt>
                <c:pt idx="7367">
                  <c:v>39.760000000000005</c:v>
                </c:pt>
                <c:pt idx="7368">
                  <c:v>39.760000000000005</c:v>
                </c:pt>
                <c:pt idx="7369">
                  <c:v>39.760000000000005</c:v>
                </c:pt>
                <c:pt idx="7370">
                  <c:v>39.760000000000005</c:v>
                </c:pt>
                <c:pt idx="7371">
                  <c:v>39.760000000000005</c:v>
                </c:pt>
                <c:pt idx="7372">
                  <c:v>39.75</c:v>
                </c:pt>
                <c:pt idx="7373">
                  <c:v>39.75</c:v>
                </c:pt>
                <c:pt idx="7374">
                  <c:v>39.739999999999995</c:v>
                </c:pt>
                <c:pt idx="7375">
                  <c:v>39.739999999999995</c:v>
                </c:pt>
                <c:pt idx="7376">
                  <c:v>39.739999999999995</c:v>
                </c:pt>
                <c:pt idx="7377">
                  <c:v>39.730000000000004</c:v>
                </c:pt>
                <c:pt idx="7378">
                  <c:v>39.730000000000004</c:v>
                </c:pt>
                <c:pt idx="7379">
                  <c:v>39.739999999999995</c:v>
                </c:pt>
                <c:pt idx="7380">
                  <c:v>39.739999999999995</c:v>
                </c:pt>
                <c:pt idx="7381">
                  <c:v>39.739999999999995</c:v>
                </c:pt>
                <c:pt idx="7382">
                  <c:v>39.739999999999995</c:v>
                </c:pt>
                <c:pt idx="7383">
                  <c:v>39.75</c:v>
                </c:pt>
                <c:pt idx="7384">
                  <c:v>39.75</c:v>
                </c:pt>
                <c:pt idx="7385">
                  <c:v>39.75</c:v>
                </c:pt>
                <c:pt idx="7386">
                  <c:v>39.75</c:v>
                </c:pt>
                <c:pt idx="7387">
                  <c:v>39.739999999999995</c:v>
                </c:pt>
                <c:pt idx="7388">
                  <c:v>39.739999999999995</c:v>
                </c:pt>
                <c:pt idx="7389">
                  <c:v>39.739999999999995</c:v>
                </c:pt>
                <c:pt idx="7390">
                  <c:v>39.739999999999995</c:v>
                </c:pt>
                <c:pt idx="7391">
                  <c:v>39.739999999999995</c:v>
                </c:pt>
                <c:pt idx="7392">
                  <c:v>39.739999999999995</c:v>
                </c:pt>
                <c:pt idx="7393">
                  <c:v>39.739999999999995</c:v>
                </c:pt>
                <c:pt idx="7394">
                  <c:v>39.739999999999995</c:v>
                </c:pt>
                <c:pt idx="7395">
                  <c:v>39.739999999999995</c:v>
                </c:pt>
                <c:pt idx="7396">
                  <c:v>39.739999999999995</c:v>
                </c:pt>
                <c:pt idx="7397">
                  <c:v>39.739999999999995</c:v>
                </c:pt>
                <c:pt idx="7398">
                  <c:v>39.739999999999995</c:v>
                </c:pt>
                <c:pt idx="7399">
                  <c:v>39.739999999999995</c:v>
                </c:pt>
                <c:pt idx="7400">
                  <c:v>39.739999999999995</c:v>
                </c:pt>
                <c:pt idx="7401">
                  <c:v>39.739999999999995</c:v>
                </c:pt>
                <c:pt idx="7402">
                  <c:v>39.739999999999995</c:v>
                </c:pt>
                <c:pt idx="7403">
                  <c:v>39.739999999999995</c:v>
                </c:pt>
                <c:pt idx="7404">
                  <c:v>39.739999999999995</c:v>
                </c:pt>
                <c:pt idx="7405">
                  <c:v>39.739999999999995</c:v>
                </c:pt>
                <c:pt idx="7406">
                  <c:v>39.739999999999995</c:v>
                </c:pt>
                <c:pt idx="7407">
                  <c:v>39.739999999999995</c:v>
                </c:pt>
                <c:pt idx="7408">
                  <c:v>39.739999999999995</c:v>
                </c:pt>
                <c:pt idx="7409">
                  <c:v>39.739999999999995</c:v>
                </c:pt>
                <c:pt idx="7410">
                  <c:v>39.739999999999995</c:v>
                </c:pt>
                <c:pt idx="7411">
                  <c:v>39.739999999999995</c:v>
                </c:pt>
                <c:pt idx="7412">
                  <c:v>39.739999999999995</c:v>
                </c:pt>
                <c:pt idx="7413">
                  <c:v>39.739999999999995</c:v>
                </c:pt>
                <c:pt idx="7414">
                  <c:v>39.739999999999995</c:v>
                </c:pt>
                <c:pt idx="7415">
                  <c:v>39.739999999999995</c:v>
                </c:pt>
                <c:pt idx="7416">
                  <c:v>39.739999999999995</c:v>
                </c:pt>
                <c:pt idx="7417">
                  <c:v>39.730000000000004</c:v>
                </c:pt>
                <c:pt idx="7418">
                  <c:v>39.730000000000004</c:v>
                </c:pt>
                <c:pt idx="7419">
                  <c:v>39.730000000000004</c:v>
                </c:pt>
                <c:pt idx="7420">
                  <c:v>39.730000000000004</c:v>
                </c:pt>
                <c:pt idx="7421">
                  <c:v>39.730000000000004</c:v>
                </c:pt>
                <c:pt idx="7422">
                  <c:v>39.730000000000004</c:v>
                </c:pt>
                <c:pt idx="7423">
                  <c:v>39.730000000000004</c:v>
                </c:pt>
                <c:pt idx="7424">
                  <c:v>39.730000000000004</c:v>
                </c:pt>
                <c:pt idx="7425">
                  <c:v>39.730000000000004</c:v>
                </c:pt>
                <c:pt idx="7426">
                  <c:v>39.730000000000004</c:v>
                </c:pt>
                <c:pt idx="7427">
                  <c:v>39.730000000000004</c:v>
                </c:pt>
                <c:pt idx="7428">
                  <c:v>39.730000000000004</c:v>
                </c:pt>
                <c:pt idx="7429">
                  <c:v>39.730000000000004</c:v>
                </c:pt>
                <c:pt idx="7430">
                  <c:v>39.730000000000004</c:v>
                </c:pt>
                <c:pt idx="7431">
                  <c:v>39.730000000000004</c:v>
                </c:pt>
                <c:pt idx="7432">
                  <c:v>39.730000000000004</c:v>
                </c:pt>
                <c:pt idx="7433">
                  <c:v>39.730000000000004</c:v>
                </c:pt>
                <c:pt idx="7434">
                  <c:v>39.730000000000004</c:v>
                </c:pt>
                <c:pt idx="7435">
                  <c:v>39.730000000000004</c:v>
                </c:pt>
                <c:pt idx="7436">
                  <c:v>39.730000000000004</c:v>
                </c:pt>
                <c:pt idx="7437">
                  <c:v>39.730000000000004</c:v>
                </c:pt>
                <c:pt idx="7438">
                  <c:v>39.730000000000004</c:v>
                </c:pt>
                <c:pt idx="7439">
                  <c:v>39.730000000000004</c:v>
                </c:pt>
                <c:pt idx="7440">
                  <c:v>39.730000000000004</c:v>
                </c:pt>
                <c:pt idx="7441">
                  <c:v>39.730000000000004</c:v>
                </c:pt>
                <c:pt idx="7442">
                  <c:v>39.730000000000004</c:v>
                </c:pt>
                <c:pt idx="7443">
                  <c:v>39.730000000000004</c:v>
                </c:pt>
                <c:pt idx="7444">
                  <c:v>39.730000000000004</c:v>
                </c:pt>
                <c:pt idx="7445">
                  <c:v>39.730000000000004</c:v>
                </c:pt>
                <c:pt idx="7446">
                  <c:v>39.730000000000004</c:v>
                </c:pt>
                <c:pt idx="7447">
                  <c:v>39.730000000000004</c:v>
                </c:pt>
                <c:pt idx="7448">
                  <c:v>39.730000000000004</c:v>
                </c:pt>
                <c:pt idx="7449">
                  <c:v>39.730000000000004</c:v>
                </c:pt>
                <c:pt idx="7450">
                  <c:v>39.730000000000004</c:v>
                </c:pt>
                <c:pt idx="7451">
                  <c:v>39.730000000000004</c:v>
                </c:pt>
                <c:pt idx="7452">
                  <c:v>39.730000000000004</c:v>
                </c:pt>
                <c:pt idx="7453">
                  <c:v>39.739999999999995</c:v>
                </c:pt>
                <c:pt idx="7454">
                  <c:v>39.739999999999995</c:v>
                </c:pt>
                <c:pt idx="7455">
                  <c:v>39.739999999999995</c:v>
                </c:pt>
                <c:pt idx="7456">
                  <c:v>39.739999999999995</c:v>
                </c:pt>
                <c:pt idx="7457">
                  <c:v>39.739999999999995</c:v>
                </c:pt>
                <c:pt idx="7458">
                  <c:v>39.730000000000004</c:v>
                </c:pt>
                <c:pt idx="7459">
                  <c:v>39.730000000000004</c:v>
                </c:pt>
                <c:pt idx="7460">
                  <c:v>39.730000000000004</c:v>
                </c:pt>
                <c:pt idx="7461">
                  <c:v>39.730000000000004</c:v>
                </c:pt>
                <c:pt idx="7462">
                  <c:v>39.730000000000004</c:v>
                </c:pt>
                <c:pt idx="7463">
                  <c:v>39.72</c:v>
                </c:pt>
                <c:pt idx="7464">
                  <c:v>39.72</c:v>
                </c:pt>
                <c:pt idx="7465">
                  <c:v>39.72</c:v>
                </c:pt>
                <c:pt idx="7466">
                  <c:v>39.72</c:v>
                </c:pt>
                <c:pt idx="7467">
                  <c:v>39.72</c:v>
                </c:pt>
                <c:pt idx="7468">
                  <c:v>39.72</c:v>
                </c:pt>
              </c:numCache>
            </c:numRef>
          </c:yVal>
          <c:smooth val="1"/>
          <c:extLst>
            <c:ext xmlns:c16="http://schemas.microsoft.com/office/drawing/2014/chart" uri="{C3380CC4-5D6E-409C-BE32-E72D297353CC}">
              <c16:uniqueId val="{00000005-5523-984A-BD79-B6E5E81662F1}"/>
            </c:ext>
          </c:extLst>
        </c:ser>
        <c:dLbls>
          <c:showLegendKey val="0"/>
          <c:showVal val="0"/>
          <c:showCatName val="0"/>
          <c:showSerName val="0"/>
          <c:showPercent val="0"/>
          <c:showBubbleSize val="0"/>
        </c:dLbls>
        <c:axId val="672544272"/>
        <c:axId val="672546592"/>
      </c:scatterChart>
      <c:valAx>
        <c:axId val="672544272"/>
        <c:scaling>
          <c:orientation val="maxMin"/>
          <c:max val="3900"/>
          <c:min val="450"/>
        </c:scaling>
        <c:delete val="0"/>
        <c:axPos val="b"/>
        <c:majorGridlines>
          <c:spPr>
            <a:ln w="9525" cap="flat" cmpd="sng" algn="ctr">
              <a:noFill/>
              <a:round/>
            </a:ln>
            <a:effectLst/>
          </c:spPr>
        </c:majorGridlines>
        <c:numFmt formatCode="General" sourceLinked="0"/>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3200" b="0" i="0" u="none" strike="noStrike" kern="1200" baseline="0">
                <a:solidFill>
                  <a:schemeClr val="tx1"/>
                </a:solidFill>
                <a:latin typeface="+mn-lt"/>
                <a:ea typeface="+mn-ea"/>
                <a:cs typeface="+mn-cs"/>
              </a:defRPr>
            </a:pPr>
            <a:endParaRPr lang="en-US"/>
          </a:p>
        </c:txPr>
        <c:crossAx val="672546592"/>
        <c:crosses val="autoZero"/>
        <c:crossBetween val="midCat"/>
      </c:valAx>
      <c:valAx>
        <c:axId val="672546592"/>
        <c:scaling>
          <c:orientation val="minMax"/>
          <c:max val="150"/>
          <c:min val="0"/>
        </c:scaling>
        <c:delete val="1"/>
        <c:axPos val="l"/>
        <c:majorGridlines>
          <c:spPr>
            <a:ln w="9525" cap="flat" cmpd="sng" algn="ctr">
              <a:noFill/>
              <a:round/>
            </a:ln>
            <a:effectLst/>
          </c:spPr>
        </c:majorGridlines>
        <c:numFmt formatCode="0" sourceLinked="0"/>
        <c:majorTickMark val="none"/>
        <c:minorTickMark val="none"/>
        <c:tickLblPos val="nextTo"/>
        <c:crossAx val="672544272"/>
        <c:crosses val="max"/>
        <c:crossBetween val="midCat"/>
      </c:valAx>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3200" baseline="0"/>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1">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0.58976</cdr:x>
      <cdr:y>0.4724</cdr:y>
    </cdr:from>
    <cdr:to>
      <cdr:x>0.6329</cdr:x>
      <cdr:y>0.5451</cdr:y>
    </cdr:to>
    <cdr:cxnSp macro="">
      <cdr:nvCxnSpPr>
        <cdr:cNvPr id="14" name="Straight Connector 13">
          <a:extLst xmlns:a="http://schemas.openxmlformats.org/drawingml/2006/main">
            <a:ext uri="{FF2B5EF4-FFF2-40B4-BE49-F238E27FC236}">
              <a16:creationId xmlns:a16="http://schemas.microsoft.com/office/drawing/2014/main" id="{10835389-7843-DC49-B0E1-FAB11E994FB4}"/>
            </a:ext>
          </a:extLst>
        </cdr:cNvPr>
        <cdr:cNvCxnSpPr/>
      </cdr:nvCxnSpPr>
      <cdr:spPr>
        <a:xfrm xmlns:a="http://schemas.openxmlformats.org/drawingml/2006/main" flipH="1" flipV="1">
          <a:off x="11308645" y="7482584"/>
          <a:ext cx="827314" cy="1151470"/>
        </a:xfrm>
        <a:prstGeom xmlns:a="http://schemas.openxmlformats.org/drawingml/2006/main" prst="line">
          <a:avLst/>
        </a:prstGeom>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dr:relSizeAnchor xmlns:cdr="http://schemas.openxmlformats.org/drawingml/2006/chartDrawing">
    <cdr:from>
      <cdr:x>0.53979</cdr:x>
      <cdr:y>0.44936</cdr:y>
    </cdr:from>
    <cdr:to>
      <cdr:x>0.59241</cdr:x>
      <cdr:y>0.49447</cdr:y>
    </cdr:to>
    <cdr:sp macro="" textlink="">
      <cdr:nvSpPr>
        <cdr:cNvPr id="15" name="TextBox 14">
          <a:extLst xmlns:a="http://schemas.openxmlformats.org/drawingml/2006/main">
            <a:ext uri="{FF2B5EF4-FFF2-40B4-BE49-F238E27FC236}">
              <a16:creationId xmlns:a16="http://schemas.microsoft.com/office/drawing/2014/main" id="{3C8E551D-3381-354E-A814-29C8C53AC29C}"/>
            </a:ext>
          </a:extLst>
        </cdr:cNvPr>
        <cdr:cNvSpPr txBox="1"/>
      </cdr:nvSpPr>
      <cdr:spPr>
        <a:xfrm xmlns:a="http://schemas.openxmlformats.org/drawingml/2006/main">
          <a:off x="10350396" y="7117574"/>
          <a:ext cx="1009049" cy="71456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3200" dirty="0"/>
            <a:t>1572</a:t>
          </a:r>
        </a:p>
      </cdr:txBody>
    </cdr:sp>
  </cdr:relSizeAnchor>
  <cdr:relSizeAnchor xmlns:cdr="http://schemas.openxmlformats.org/drawingml/2006/chartDrawing">
    <cdr:from>
      <cdr:x>0.05196</cdr:x>
      <cdr:y>0.13849</cdr:y>
    </cdr:from>
    <cdr:to>
      <cdr:x>0.85384</cdr:x>
      <cdr:y>0.8665</cdr:y>
    </cdr:to>
    <cdr:grpSp>
      <cdr:nvGrpSpPr>
        <cdr:cNvPr id="24" name="Group 23">
          <a:extLst xmlns:a="http://schemas.openxmlformats.org/drawingml/2006/main">
            <a:ext uri="{FF2B5EF4-FFF2-40B4-BE49-F238E27FC236}">
              <a16:creationId xmlns:a16="http://schemas.microsoft.com/office/drawing/2014/main" id="{C454F0B0-205B-1C4D-B8B9-1A2D975EA23D}"/>
            </a:ext>
          </a:extLst>
        </cdr:cNvPr>
        <cdr:cNvGrpSpPr/>
      </cdr:nvGrpSpPr>
      <cdr:grpSpPr>
        <a:xfrm xmlns:a="http://schemas.openxmlformats.org/drawingml/2006/main">
          <a:off x="1036137" y="2193592"/>
          <a:ext cx="15989446" cy="11531348"/>
          <a:chOff x="996382" y="2193592"/>
          <a:chExt cx="15375954" cy="11531348"/>
        </a:xfrm>
      </cdr:grpSpPr>
      <cdr:grpSp>
        <cdr:nvGrpSpPr>
          <cdr:cNvPr id="12" name="Group 11">
            <a:extLst xmlns:a="http://schemas.openxmlformats.org/drawingml/2006/main">
              <a:ext uri="{FF2B5EF4-FFF2-40B4-BE49-F238E27FC236}">
                <a16:creationId xmlns:a16="http://schemas.microsoft.com/office/drawing/2014/main" id="{0B1CAFB4-E4C1-564D-BC60-27206E0B3FD4}"/>
              </a:ext>
            </a:extLst>
          </cdr:cNvPr>
          <cdr:cNvGrpSpPr/>
        </cdr:nvGrpSpPr>
        <cdr:grpSpPr>
          <a:xfrm xmlns:a="http://schemas.openxmlformats.org/drawingml/2006/main">
            <a:off x="996382" y="2193592"/>
            <a:ext cx="15375954" cy="8144756"/>
            <a:chOff x="776770" y="1979120"/>
            <a:chExt cx="14800782" cy="7914042"/>
          </a:xfrm>
        </cdr:grpSpPr>
        <cdr:sp macro="" textlink="">
          <cdr:nvSpPr>
            <cdr:cNvPr id="3" name="TextBox 2">
              <a:extLst xmlns:a="http://schemas.openxmlformats.org/drawingml/2006/main">
                <a:ext uri="{FF2B5EF4-FFF2-40B4-BE49-F238E27FC236}">
                  <a16:creationId xmlns:a16="http://schemas.microsoft.com/office/drawing/2014/main" id="{807448C3-BC0A-D949-B46E-0253999D8482}"/>
                </a:ext>
              </a:extLst>
            </cdr:cNvPr>
            <cdr:cNvSpPr txBox="1"/>
          </cdr:nvSpPr>
          <cdr:spPr>
            <a:xfrm xmlns:a="http://schemas.openxmlformats.org/drawingml/2006/main">
              <a:off x="776770" y="1979120"/>
              <a:ext cx="1662857" cy="46772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3200" dirty="0"/>
                <a:t>L-Asp</a:t>
              </a:r>
            </a:p>
          </cdr:txBody>
        </cdr:sp>
        <cdr:sp macro="" textlink="">
          <cdr:nvSpPr>
            <cdr:cNvPr id="4" name="TextBox 3">
              <a:extLst xmlns:a="http://schemas.openxmlformats.org/drawingml/2006/main">
                <a:ext uri="{FF2B5EF4-FFF2-40B4-BE49-F238E27FC236}">
                  <a16:creationId xmlns:a16="http://schemas.microsoft.com/office/drawing/2014/main" id="{BBDE0825-D35A-564B-9BF0-0F15F8DC1295}"/>
                </a:ext>
              </a:extLst>
            </cdr:cNvPr>
            <cdr:cNvSpPr txBox="1"/>
          </cdr:nvSpPr>
          <cdr:spPr>
            <a:xfrm xmlns:a="http://schemas.openxmlformats.org/drawingml/2006/main">
              <a:off x="776770" y="4844028"/>
              <a:ext cx="2237446" cy="53144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3200" dirty="0"/>
                <a:t>CD-COOH</a:t>
              </a:r>
            </a:p>
          </cdr:txBody>
        </cdr:sp>
        <cdr:sp macro="" textlink="">
          <cdr:nvSpPr>
            <cdr:cNvPr id="5" name="TextBox 4">
              <a:extLst xmlns:a="http://schemas.openxmlformats.org/drawingml/2006/main">
                <a:ext uri="{FF2B5EF4-FFF2-40B4-BE49-F238E27FC236}">
                  <a16:creationId xmlns:a16="http://schemas.microsoft.com/office/drawing/2014/main" id="{184EBA8F-6488-F646-A9BC-0071598E34FE}"/>
                </a:ext>
              </a:extLst>
            </cdr:cNvPr>
            <cdr:cNvSpPr txBox="1"/>
          </cdr:nvSpPr>
          <cdr:spPr>
            <a:xfrm xmlns:a="http://schemas.openxmlformats.org/drawingml/2006/main">
              <a:off x="776770" y="7101389"/>
              <a:ext cx="1995465" cy="44633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3200" dirty="0"/>
                <a:t>CD-</a:t>
              </a:r>
              <a:r>
                <a:rPr lang="en-US" sz="3200" dirty="0" err="1"/>
                <a:t>COCl</a:t>
              </a:r>
              <a:endParaRPr lang="en-US" sz="3200" dirty="0"/>
            </a:p>
          </cdr:txBody>
        </cdr:sp>
        <cdr:sp macro="" textlink="">
          <cdr:nvSpPr>
            <cdr:cNvPr id="6" name="TextBox 5">
              <a:extLst xmlns:a="http://schemas.openxmlformats.org/drawingml/2006/main">
                <a:ext uri="{FF2B5EF4-FFF2-40B4-BE49-F238E27FC236}">
                  <a16:creationId xmlns:a16="http://schemas.microsoft.com/office/drawing/2014/main" id="{73CE7E12-D2F5-AE40-9071-445A8110B243}"/>
                </a:ext>
              </a:extLst>
            </cdr:cNvPr>
            <cdr:cNvSpPr txBox="1"/>
          </cdr:nvSpPr>
          <cdr:spPr>
            <a:xfrm xmlns:a="http://schemas.openxmlformats.org/drawingml/2006/main">
              <a:off x="776770" y="9255367"/>
              <a:ext cx="2056007" cy="63779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3200" dirty="0"/>
                <a:t>CD-Asp</a:t>
              </a:r>
            </a:p>
          </cdr:txBody>
        </cdr:sp>
        <cdr:sp macro="" textlink="">
          <cdr:nvSpPr>
            <cdr:cNvPr id="7" name="TextBox 6">
              <a:extLst xmlns:a="http://schemas.openxmlformats.org/drawingml/2006/main">
                <a:ext uri="{FF2B5EF4-FFF2-40B4-BE49-F238E27FC236}">
                  <a16:creationId xmlns:a16="http://schemas.microsoft.com/office/drawing/2014/main" id="{5A459624-A02E-A44F-A29A-AEB7662C7082}"/>
                </a:ext>
              </a:extLst>
            </cdr:cNvPr>
            <cdr:cNvSpPr txBox="1"/>
          </cdr:nvSpPr>
          <cdr:spPr>
            <a:xfrm xmlns:a="http://schemas.openxmlformats.org/drawingml/2006/main">
              <a:off x="4504239" y="3752347"/>
              <a:ext cx="1480458" cy="832403"/>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3200" dirty="0"/>
                <a:t>2980</a:t>
              </a:r>
            </a:p>
          </cdr:txBody>
        </cdr:sp>
        <cdr:sp macro="" textlink="">
          <cdr:nvSpPr>
            <cdr:cNvPr id="8" name="TextBox 7">
              <a:extLst xmlns:a="http://schemas.openxmlformats.org/drawingml/2006/main">
                <a:ext uri="{FF2B5EF4-FFF2-40B4-BE49-F238E27FC236}">
                  <a16:creationId xmlns:a16="http://schemas.microsoft.com/office/drawing/2014/main" id="{1B33B2C6-6F51-E545-85AA-F2167747A757}"/>
                </a:ext>
              </a:extLst>
            </cdr:cNvPr>
            <cdr:cNvSpPr txBox="1"/>
          </cdr:nvSpPr>
          <cdr:spPr>
            <a:xfrm xmlns:a="http://schemas.openxmlformats.org/drawingml/2006/main">
              <a:off x="3251228" y="6379008"/>
              <a:ext cx="1785257" cy="55670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3200" dirty="0"/>
                <a:t>3180</a:t>
              </a:r>
            </a:p>
          </cdr:txBody>
        </cdr:sp>
        <cdr:cxnSp macro="">
          <cdr:nvCxnSpPr>
            <cdr:cNvPr id="10" name="Straight Connector 9">
              <a:extLst xmlns:a="http://schemas.openxmlformats.org/drawingml/2006/main">
                <a:ext uri="{FF2B5EF4-FFF2-40B4-BE49-F238E27FC236}">
                  <a16:creationId xmlns:a16="http://schemas.microsoft.com/office/drawing/2014/main" id="{C2E28211-D91C-E84D-875E-292B7DF018B1}"/>
                </a:ext>
              </a:extLst>
            </cdr:cNvPr>
            <cdr:cNvCxnSpPr/>
          </cdr:nvCxnSpPr>
          <cdr:spPr>
            <a:xfrm xmlns:a="http://schemas.openxmlformats.org/drawingml/2006/main" flipV="1">
              <a:off x="12924723" y="7823886"/>
              <a:ext cx="1222288" cy="117093"/>
            </a:xfrm>
            <a:prstGeom xmlns:a="http://schemas.openxmlformats.org/drawingml/2006/main" prst="line">
              <a:avLst/>
            </a:prstGeom>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sp macro="" textlink="">
          <cdr:nvSpPr>
            <cdr:cNvPr id="11" name="TextBox 10">
              <a:extLst xmlns:a="http://schemas.openxmlformats.org/drawingml/2006/main">
                <a:ext uri="{FF2B5EF4-FFF2-40B4-BE49-F238E27FC236}">
                  <a16:creationId xmlns:a16="http://schemas.microsoft.com/office/drawing/2014/main" id="{6C3C06DE-CB0D-2548-8E21-585C1F0E2ACC}"/>
                </a:ext>
              </a:extLst>
            </cdr:cNvPr>
            <cdr:cNvSpPr txBox="1"/>
          </cdr:nvSpPr>
          <cdr:spPr>
            <a:xfrm xmlns:a="http://schemas.openxmlformats.org/drawingml/2006/main">
              <a:off x="14127918" y="7539387"/>
              <a:ext cx="1449634" cy="56899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3200" dirty="0"/>
                <a:t>1364</a:t>
              </a:r>
            </a:p>
          </cdr:txBody>
        </cdr:sp>
      </cdr:grpSp>
      <cdr:sp macro="" textlink="">
        <cdr:nvSpPr>
          <cdr:cNvPr id="16" name="TextBox 15">
            <a:extLst xmlns:a="http://schemas.openxmlformats.org/drawingml/2006/main">
              <a:ext uri="{FF2B5EF4-FFF2-40B4-BE49-F238E27FC236}">
                <a16:creationId xmlns:a16="http://schemas.microsoft.com/office/drawing/2014/main" id="{14816836-F3E6-6A4A-A1C6-1EAE39E22310}"/>
              </a:ext>
            </a:extLst>
          </cdr:cNvPr>
          <cdr:cNvSpPr txBox="1"/>
        </cdr:nvSpPr>
        <cdr:spPr>
          <a:xfrm xmlns:a="http://schemas.openxmlformats.org/drawingml/2006/main">
            <a:off x="5974645" y="12912140"/>
            <a:ext cx="1270000" cy="5334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3200" dirty="0"/>
              <a:t>2921</a:t>
            </a:r>
          </a:p>
        </cdr:txBody>
      </cdr:sp>
      <cdr:cxnSp macro="">
        <cdr:nvCxnSpPr>
          <cdr:cNvPr id="18" name="Straight Connector 17">
            <a:extLst xmlns:a="http://schemas.openxmlformats.org/drawingml/2006/main">
              <a:ext uri="{FF2B5EF4-FFF2-40B4-BE49-F238E27FC236}">
                <a16:creationId xmlns:a16="http://schemas.microsoft.com/office/drawing/2014/main" id="{F2A2D121-AE24-CD4E-BEFD-66B78B359C07}"/>
              </a:ext>
            </a:extLst>
          </cdr:cNvPr>
          <cdr:cNvCxnSpPr/>
        </cdr:nvCxnSpPr>
        <cdr:spPr>
          <a:xfrm xmlns:a="http://schemas.openxmlformats.org/drawingml/2006/main" flipV="1">
            <a:off x="11308644" y="13496340"/>
            <a:ext cx="914401" cy="228600"/>
          </a:xfrm>
          <a:prstGeom xmlns:a="http://schemas.openxmlformats.org/drawingml/2006/main" prst="line">
            <a:avLst/>
          </a:prstGeom>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sp macro="" textlink="">
        <cdr:nvSpPr>
          <cdr:cNvPr id="19" name="TextBox 18">
            <a:extLst xmlns:a="http://schemas.openxmlformats.org/drawingml/2006/main">
              <a:ext uri="{FF2B5EF4-FFF2-40B4-BE49-F238E27FC236}">
                <a16:creationId xmlns:a16="http://schemas.microsoft.com/office/drawing/2014/main" id="{3D477C34-26F6-3449-96BD-AC741BB6EB61}"/>
              </a:ext>
            </a:extLst>
          </cdr:cNvPr>
          <cdr:cNvSpPr txBox="1"/>
        </cdr:nvSpPr>
        <cdr:spPr>
          <a:xfrm xmlns:a="http://schemas.openxmlformats.org/drawingml/2006/main">
            <a:off x="12172245" y="13166140"/>
            <a:ext cx="1219200" cy="5588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3200" dirty="0"/>
              <a:t>1724</a:t>
            </a:r>
          </a:p>
        </cdr:txBody>
      </cdr:sp>
    </cdr:grpSp>
  </cdr:relSizeAnchor>
  <cdr:relSizeAnchor xmlns:cdr="http://schemas.openxmlformats.org/drawingml/2006/chartDrawing">
    <cdr:from>
      <cdr:x>0.26655</cdr:x>
      <cdr:y>0.54418</cdr:y>
    </cdr:from>
    <cdr:to>
      <cdr:x>0.3341</cdr:x>
      <cdr:y>0.58267</cdr:y>
    </cdr:to>
    <cdr:sp macro="" textlink="">
      <cdr:nvSpPr>
        <cdr:cNvPr id="20" name="TextBox 19">
          <a:extLst xmlns:a="http://schemas.openxmlformats.org/drawingml/2006/main">
            <a:ext uri="{FF2B5EF4-FFF2-40B4-BE49-F238E27FC236}">
              <a16:creationId xmlns:a16="http://schemas.microsoft.com/office/drawing/2014/main" id="{94F04F3B-49BF-5647-8769-AA924A70468D}"/>
            </a:ext>
          </a:extLst>
        </cdr:cNvPr>
        <cdr:cNvSpPr txBox="1"/>
      </cdr:nvSpPr>
      <cdr:spPr>
        <a:xfrm xmlns:a="http://schemas.openxmlformats.org/drawingml/2006/main">
          <a:off x="5111045" y="8619540"/>
          <a:ext cx="1295400" cy="6096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3200" dirty="0"/>
            <a:t>2961</a:t>
          </a:r>
        </a:p>
      </cdr:txBody>
    </cdr:sp>
  </cdr:relSizeAnchor>
  <cdr:relSizeAnchor xmlns:cdr="http://schemas.openxmlformats.org/drawingml/2006/chartDrawing">
    <cdr:from>
      <cdr:x>0.82441</cdr:x>
      <cdr:y>0.63398</cdr:y>
    </cdr:from>
    <cdr:to>
      <cdr:x>0.90237</cdr:x>
      <cdr:y>0.68369</cdr:y>
    </cdr:to>
    <cdr:sp macro="" textlink="">
      <cdr:nvSpPr>
        <cdr:cNvPr id="21" name="TextBox 20">
          <a:extLst xmlns:a="http://schemas.openxmlformats.org/drawingml/2006/main">
            <a:ext uri="{FF2B5EF4-FFF2-40B4-BE49-F238E27FC236}">
              <a16:creationId xmlns:a16="http://schemas.microsoft.com/office/drawing/2014/main" id="{02F9CF63-ACA9-8544-B976-02FBA140E759}"/>
            </a:ext>
          </a:extLst>
        </cdr:cNvPr>
        <cdr:cNvSpPr txBox="1"/>
      </cdr:nvSpPr>
      <cdr:spPr>
        <a:xfrm xmlns:a="http://schemas.openxmlformats.org/drawingml/2006/main">
          <a:off x="15808073" y="10041940"/>
          <a:ext cx="1494972" cy="7874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3200" dirty="0"/>
            <a:t>796</a:t>
          </a:r>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endParaRPr lang="en-US" dirty="0"/>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4/12/18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4/12/18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endParaRPr lang="en-US" dirty="0"/>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4/12/18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4/12/18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4/12/18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4/12/18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4/12/18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4/12/18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dirty="0"/>
              <a:t>Click icon to add picture</a:t>
            </a:r>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4/12/18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4/12/18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4/12/18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4/12/18</a:t>
            </a:fld>
            <a:endParaRPr lang="en-US" dirty="0"/>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dirty="0"/>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chart" Target="../charts/chart2.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9597" y="522514"/>
            <a:ext cx="43136594" cy="394788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8800" dirty="0">
                <a:solidFill>
                  <a:schemeClr val="bg1"/>
                </a:solidFill>
                <a:latin typeface="Cambria" panose="02040503050406030204" pitchFamily="18" charset="0"/>
                <a:cs typeface="Arial" panose="020B0604020202020204" pitchFamily="34" charset="0"/>
              </a:rPr>
              <a:t>Chiral Properties of Carbon Dots Synthesized from Aspartic Acid</a:t>
            </a:r>
            <a:br>
              <a:rPr lang="en-US" sz="8800" dirty="0">
                <a:solidFill>
                  <a:schemeClr val="bg1"/>
                </a:solidFill>
                <a:latin typeface="Cambria" panose="02040503050406030204" pitchFamily="18" charset="0"/>
                <a:cs typeface="Arial" panose="020B0604020202020204" pitchFamily="34" charset="0"/>
              </a:rPr>
            </a:br>
            <a:r>
              <a:rPr lang="en-US" sz="6000" u="sng" dirty="0">
                <a:solidFill>
                  <a:schemeClr val="bg1"/>
                </a:solidFill>
                <a:latin typeface="Cambria" panose="02040503050406030204" pitchFamily="18" charset="0"/>
                <a:cs typeface="Arial" panose="020B0604020202020204" pitchFamily="34" charset="0"/>
              </a:rPr>
              <a:t>Hannah Coco, Christine Caputo</a:t>
            </a:r>
            <a:br>
              <a:rPr lang="en-US" sz="5600" dirty="0">
                <a:solidFill>
                  <a:schemeClr val="bg1"/>
                </a:solidFill>
                <a:latin typeface="Cambria" panose="02040503050406030204" pitchFamily="18" charset="0"/>
                <a:cs typeface="Arial" panose="020B0604020202020204" pitchFamily="34" charset="0"/>
              </a:rPr>
            </a:br>
            <a:r>
              <a:rPr lang="en-US" sz="5600" i="1" dirty="0">
                <a:solidFill>
                  <a:schemeClr val="bg1"/>
                </a:solidFill>
                <a:latin typeface="Cambria" panose="02040503050406030204" pitchFamily="18" charset="0"/>
                <a:cs typeface="Arial" panose="020B0604020202020204" pitchFamily="34" charset="0"/>
              </a:rPr>
              <a:t>Department of Chemistry, University of New Hampshire, Durham, NH 03824</a:t>
            </a:r>
            <a:endParaRPr lang="en-US" sz="9300" i="1" dirty="0">
              <a:solidFill>
                <a:schemeClr val="bg1"/>
              </a:solidFill>
              <a:latin typeface="Cambria" panose="02040503050406030204" pitchFamily="18" charset="0"/>
              <a:cs typeface="Arial" panose="020B0604020202020204" pitchFamily="34" charset="0"/>
            </a:endParaRPr>
          </a:p>
        </p:txBody>
      </p:sp>
      <p:sp>
        <p:nvSpPr>
          <p:cNvPr id="7" name="Subtitle 2"/>
          <p:cNvSpPr txBox="1">
            <a:spLocks/>
          </p:cNvSpPr>
          <p:nvPr/>
        </p:nvSpPr>
        <p:spPr>
          <a:xfrm>
            <a:off x="369597" y="14380092"/>
            <a:ext cx="11755842" cy="913158"/>
          </a:xfrm>
          <a:prstGeom prst="rect">
            <a:avLst/>
          </a:prstGeom>
          <a:solidFill>
            <a:srgbClr val="002060"/>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5800" dirty="0">
                <a:solidFill>
                  <a:schemeClr val="bg1"/>
                </a:solidFill>
                <a:latin typeface="Cambria" panose="02040503050406030204" pitchFamily="18" charset="0"/>
              </a:rPr>
              <a:t>Experimental Work</a:t>
            </a:r>
          </a:p>
        </p:txBody>
      </p:sp>
      <p:sp>
        <p:nvSpPr>
          <p:cNvPr id="9" name="Subtitle 2"/>
          <p:cNvSpPr txBox="1">
            <a:spLocks/>
          </p:cNvSpPr>
          <p:nvPr/>
        </p:nvSpPr>
        <p:spPr>
          <a:xfrm>
            <a:off x="12227006" y="4937912"/>
            <a:ext cx="20178840" cy="902869"/>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Results and Discussion</a:t>
            </a:r>
          </a:p>
        </p:txBody>
      </p:sp>
      <p:sp>
        <p:nvSpPr>
          <p:cNvPr id="13" name="Subtitle 2"/>
          <p:cNvSpPr txBox="1">
            <a:spLocks/>
          </p:cNvSpPr>
          <p:nvPr/>
        </p:nvSpPr>
        <p:spPr>
          <a:xfrm>
            <a:off x="369597" y="4927623"/>
            <a:ext cx="11755842"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Introduction</a:t>
            </a:r>
          </a:p>
        </p:txBody>
      </p:sp>
      <p:sp>
        <p:nvSpPr>
          <p:cNvPr id="15" name="Subtitle 2"/>
          <p:cNvSpPr txBox="1">
            <a:spLocks/>
          </p:cNvSpPr>
          <p:nvPr/>
        </p:nvSpPr>
        <p:spPr>
          <a:xfrm>
            <a:off x="32547907" y="4927623"/>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Conclusion</a:t>
            </a:r>
          </a:p>
        </p:txBody>
      </p:sp>
      <p:sp>
        <p:nvSpPr>
          <p:cNvPr id="17" name="Subtitle 2"/>
          <p:cNvSpPr txBox="1">
            <a:spLocks/>
          </p:cNvSpPr>
          <p:nvPr/>
        </p:nvSpPr>
        <p:spPr>
          <a:xfrm>
            <a:off x="32474951" y="17506171"/>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Acknowledgements</a:t>
            </a:r>
          </a:p>
        </p:txBody>
      </p:sp>
      <p:pic>
        <p:nvPicPr>
          <p:cNvPr id="161" name="Picture 16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6639" y="1168998"/>
            <a:ext cx="2298576" cy="3042233"/>
          </a:xfrm>
          <a:prstGeom prst="rect">
            <a:avLst/>
          </a:prstGeom>
        </p:spPr>
      </p:pic>
      <p:sp>
        <p:nvSpPr>
          <p:cNvPr id="93" name="Subtitle 2"/>
          <p:cNvSpPr txBox="1">
            <a:spLocks/>
          </p:cNvSpPr>
          <p:nvPr/>
        </p:nvSpPr>
        <p:spPr>
          <a:xfrm>
            <a:off x="32423392" y="21892623"/>
            <a:ext cx="10914743" cy="899731"/>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References</a:t>
            </a:r>
          </a:p>
        </p:txBody>
      </p:sp>
      <p:sp>
        <p:nvSpPr>
          <p:cNvPr id="4" name="TextBox 3"/>
          <p:cNvSpPr txBox="1"/>
          <p:nvPr/>
        </p:nvSpPr>
        <p:spPr>
          <a:xfrm>
            <a:off x="32984920" y="12216858"/>
            <a:ext cx="5657401" cy="553992"/>
          </a:xfrm>
          <a:prstGeom prst="rect">
            <a:avLst/>
          </a:prstGeom>
          <a:noFill/>
        </p:spPr>
        <p:txBody>
          <a:bodyPr wrap="square" lIns="106674" tIns="53337" rIns="106674" bIns="53337" rtlCol="0">
            <a:spAutoFit/>
          </a:bodyPr>
          <a:lstStyle/>
          <a:p>
            <a:endParaRPr lang="en-US" sz="2900" dirty="0">
              <a:latin typeface="Cambria" panose="02040503050406030204" pitchFamily="18" charset="0"/>
            </a:endParaRPr>
          </a:p>
        </p:txBody>
      </p:sp>
      <p:sp>
        <p:nvSpPr>
          <p:cNvPr id="27" name="Rectangle 26"/>
          <p:cNvSpPr/>
          <p:nvPr/>
        </p:nvSpPr>
        <p:spPr>
          <a:xfrm>
            <a:off x="57508752" y="-11773770"/>
            <a:ext cx="2390844" cy="100479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106674" tIns="53337" rIns="106674" bIns="53337" rtlCol="0" anchor="ctr"/>
          <a:lstStyle/>
          <a:p>
            <a:pPr algn="ctr"/>
            <a:r>
              <a:rPr lang="en-US" sz="4700" dirty="0">
                <a:solidFill>
                  <a:schemeClr val="tx1"/>
                </a:solidFill>
              </a:rPr>
              <a:t>Place your Project Logo Here</a:t>
            </a:r>
          </a:p>
        </p:txBody>
      </p:sp>
      <p:sp>
        <p:nvSpPr>
          <p:cNvPr id="21" name="TextBox 20">
            <a:extLst>
              <a:ext uri="{FF2B5EF4-FFF2-40B4-BE49-F238E27FC236}">
                <a16:creationId xmlns:a16="http://schemas.microsoft.com/office/drawing/2014/main" id="{99190F93-4D38-2340-9432-AF8F647C5D57}"/>
              </a:ext>
            </a:extLst>
          </p:cNvPr>
          <p:cNvSpPr txBox="1"/>
          <p:nvPr/>
        </p:nvSpPr>
        <p:spPr>
          <a:xfrm>
            <a:off x="499664" y="6308293"/>
            <a:ext cx="11755842" cy="8186857"/>
          </a:xfrm>
          <a:prstGeom prst="rect">
            <a:avLst/>
          </a:prstGeom>
          <a:noFill/>
        </p:spPr>
        <p:txBody>
          <a:bodyPr wrap="square" rtlCol="0">
            <a:spAutoFit/>
          </a:bodyPr>
          <a:lstStyle/>
          <a:p>
            <a:pPr algn="just"/>
            <a:r>
              <a:rPr lang="en-US" sz="3400" dirty="0"/>
              <a:t>Carbon dots (CDs) are nanoparticles with a range of applications in bio-imaging, biochemical sensing, drug delivery and as photosensitizers for photocatalysis. CDs are easy to synthesize from cost-effective and readily-available starting materials. They have been found to be non-toxic, making them attractive nanomaterials for biological applications. Chiral CDs are of particular interest due to their potential applications in chiral sensing, chiral purification materials, and potentially as chiral catalysts. Chiroptical activity has previously been induced in quantum dots with chiral capping ligands containing thiol groups.</a:t>
            </a:r>
            <a:r>
              <a:rPr lang="en-US" sz="3400" baseline="30000" dirty="0"/>
              <a:t>1</a:t>
            </a:r>
            <a:r>
              <a:rPr lang="en-US" sz="3400" dirty="0"/>
              <a:t>  Chirality has also been induced from achiral CdSe quantum dots and a chiral ligand.</a:t>
            </a:r>
            <a:r>
              <a:rPr lang="en-US" sz="3400" baseline="30000" dirty="0"/>
              <a:t>2</a:t>
            </a:r>
            <a:r>
              <a:rPr lang="en-US" sz="3400" dirty="0"/>
              <a:t> For this reason, aspartic acid was chosen for synthesis of CDs due to the availability of both </a:t>
            </a:r>
            <a:r>
              <a:rPr lang="en-US" sz="3400" i="1" dirty="0"/>
              <a:t>L</a:t>
            </a:r>
            <a:r>
              <a:rPr lang="en-US" sz="3400" dirty="0"/>
              <a:t>- and </a:t>
            </a:r>
            <a:r>
              <a:rPr lang="en-US" sz="3400" i="1" dirty="0"/>
              <a:t>D</a:t>
            </a:r>
            <a:r>
              <a:rPr lang="en-US" sz="3400" dirty="0"/>
              <a:t>- enantiomers. The work toward formation of chiral CDs from aspartic acid will be presented. </a:t>
            </a:r>
          </a:p>
          <a:p>
            <a:endParaRPr lang="en-US" sz="1600" dirty="0"/>
          </a:p>
        </p:txBody>
      </p:sp>
      <p:sp>
        <p:nvSpPr>
          <p:cNvPr id="28" name="TextBox 27">
            <a:extLst>
              <a:ext uri="{FF2B5EF4-FFF2-40B4-BE49-F238E27FC236}">
                <a16:creationId xmlns:a16="http://schemas.microsoft.com/office/drawing/2014/main" id="{942FE779-C88F-F64F-A12F-373AE512ACFB}"/>
              </a:ext>
            </a:extLst>
          </p:cNvPr>
          <p:cNvSpPr txBox="1"/>
          <p:nvPr/>
        </p:nvSpPr>
        <p:spPr>
          <a:xfrm>
            <a:off x="1445544" y="22880858"/>
            <a:ext cx="10065140" cy="1138773"/>
          </a:xfrm>
          <a:prstGeom prst="rect">
            <a:avLst/>
          </a:prstGeom>
          <a:noFill/>
        </p:spPr>
        <p:txBody>
          <a:bodyPr wrap="square" rtlCol="0">
            <a:spAutoFit/>
          </a:bodyPr>
          <a:lstStyle/>
          <a:p>
            <a:pPr algn="just"/>
            <a:r>
              <a:rPr lang="en-US" sz="3400" b="1" dirty="0"/>
              <a:t>Scheme 1: </a:t>
            </a:r>
            <a:r>
              <a:rPr lang="en-US" sz="3400" dirty="0"/>
              <a:t>Synthesis of carbon dots from </a:t>
            </a:r>
            <a:r>
              <a:rPr lang="en-US" sz="3400" i="1" dirty="0"/>
              <a:t>L- </a:t>
            </a:r>
            <a:r>
              <a:rPr lang="en-US" sz="3400" dirty="0"/>
              <a:t>and </a:t>
            </a:r>
            <a:r>
              <a:rPr lang="en-US" sz="3400" i="1" dirty="0"/>
              <a:t>D-</a:t>
            </a:r>
            <a:r>
              <a:rPr lang="en-US" sz="3400" dirty="0"/>
              <a:t> enantiomers and the racemic mixture</a:t>
            </a:r>
            <a:endParaRPr lang="en-US" sz="3400" b="1" dirty="0"/>
          </a:p>
        </p:txBody>
      </p:sp>
      <p:sp>
        <p:nvSpPr>
          <p:cNvPr id="29" name="TextBox 28">
            <a:extLst>
              <a:ext uri="{FF2B5EF4-FFF2-40B4-BE49-F238E27FC236}">
                <a16:creationId xmlns:a16="http://schemas.microsoft.com/office/drawing/2014/main" id="{A45A98F8-E45F-3B47-A20F-1D6B5AE09697}"/>
              </a:ext>
            </a:extLst>
          </p:cNvPr>
          <p:cNvSpPr txBox="1"/>
          <p:nvPr/>
        </p:nvSpPr>
        <p:spPr>
          <a:xfrm>
            <a:off x="1445544" y="31422811"/>
            <a:ext cx="10065139" cy="1138773"/>
          </a:xfrm>
          <a:prstGeom prst="rect">
            <a:avLst/>
          </a:prstGeom>
          <a:noFill/>
        </p:spPr>
        <p:txBody>
          <a:bodyPr wrap="square" rtlCol="0">
            <a:spAutoFit/>
          </a:bodyPr>
          <a:lstStyle/>
          <a:p>
            <a:pPr algn="just"/>
            <a:r>
              <a:rPr lang="en-US" sz="3400" b="1" dirty="0"/>
              <a:t>Scheme 2: </a:t>
            </a:r>
            <a:r>
              <a:rPr lang="en-US" sz="3400" dirty="0"/>
              <a:t>Synthesis of surface functionalized carbon dots with </a:t>
            </a:r>
            <a:r>
              <a:rPr lang="en-US" sz="3400" i="1" dirty="0"/>
              <a:t>L-</a:t>
            </a:r>
            <a:r>
              <a:rPr lang="en-US" sz="3400" dirty="0"/>
              <a:t> Asp.</a:t>
            </a:r>
            <a:endParaRPr lang="en-US" sz="3400" b="1" dirty="0"/>
          </a:p>
        </p:txBody>
      </p:sp>
      <p:graphicFrame>
        <p:nvGraphicFramePr>
          <p:cNvPr id="58" name="Chart 57">
            <a:extLst>
              <a:ext uri="{FF2B5EF4-FFF2-40B4-BE49-F238E27FC236}">
                <a16:creationId xmlns:a16="http://schemas.microsoft.com/office/drawing/2014/main" id="{206F4001-4F3F-BE4C-A47B-01415122C226}"/>
              </a:ext>
            </a:extLst>
          </p:cNvPr>
          <p:cNvGraphicFramePr>
            <a:graphicFrameLocks/>
          </p:cNvGraphicFramePr>
          <p:nvPr>
            <p:extLst>
              <p:ext uri="{D42A27DB-BD31-4B8C-83A1-F6EECF244321}">
                <p14:modId xmlns:p14="http://schemas.microsoft.com/office/powerpoint/2010/main" val="926490184"/>
              </p:ext>
            </p:extLst>
          </p:nvPr>
        </p:nvGraphicFramePr>
        <p:xfrm>
          <a:off x="12964329" y="6109640"/>
          <a:ext cx="19441517" cy="9365190"/>
        </p:xfrm>
        <a:graphic>
          <a:graphicData uri="http://schemas.openxmlformats.org/drawingml/2006/chart">
            <c:chart xmlns:c="http://schemas.openxmlformats.org/drawingml/2006/chart" xmlns:r="http://schemas.openxmlformats.org/officeDocument/2006/relationships" r:id="rId3"/>
          </a:graphicData>
        </a:graphic>
      </p:graphicFrame>
      <p:sp>
        <p:nvSpPr>
          <p:cNvPr id="59" name="TextBox 58">
            <a:extLst>
              <a:ext uri="{FF2B5EF4-FFF2-40B4-BE49-F238E27FC236}">
                <a16:creationId xmlns:a16="http://schemas.microsoft.com/office/drawing/2014/main" id="{6CF974CA-83CD-024D-8680-652AA6343C41}"/>
              </a:ext>
            </a:extLst>
          </p:cNvPr>
          <p:cNvSpPr txBox="1"/>
          <p:nvPr/>
        </p:nvSpPr>
        <p:spPr>
          <a:xfrm>
            <a:off x="15804791" y="15783735"/>
            <a:ext cx="13023270" cy="615553"/>
          </a:xfrm>
          <a:prstGeom prst="rect">
            <a:avLst/>
          </a:prstGeom>
          <a:noFill/>
        </p:spPr>
        <p:txBody>
          <a:bodyPr wrap="square" rtlCol="0">
            <a:spAutoFit/>
          </a:bodyPr>
          <a:lstStyle/>
          <a:p>
            <a:r>
              <a:rPr lang="en-US" sz="3400" b="1" dirty="0"/>
              <a:t>Figure 1: </a:t>
            </a:r>
            <a:r>
              <a:rPr lang="en-US" sz="3400" dirty="0"/>
              <a:t>Circular dichroism spectroscopy of </a:t>
            </a:r>
            <a:r>
              <a:rPr lang="en-US" sz="3400" i="1" dirty="0"/>
              <a:t>L</a:t>
            </a:r>
            <a:r>
              <a:rPr lang="en-US" sz="3400" dirty="0"/>
              <a:t>-, </a:t>
            </a:r>
            <a:r>
              <a:rPr lang="en-US" sz="3400" i="1" dirty="0"/>
              <a:t>D</a:t>
            </a:r>
            <a:r>
              <a:rPr lang="en-US" sz="3400" dirty="0"/>
              <a:t>-,</a:t>
            </a:r>
            <a:r>
              <a:rPr lang="en-US" sz="3400" i="1" dirty="0"/>
              <a:t> </a:t>
            </a:r>
            <a:r>
              <a:rPr lang="en-US" sz="3400" dirty="0"/>
              <a:t>and </a:t>
            </a:r>
            <a:r>
              <a:rPr lang="en-US" sz="3400" i="1" dirty="0"/>
              <a:t>DL-</a:t>
            </a:r>
            <a:r>
              <a:rPr lang="en-US" sz="3400" dirty="0"/>
              <a:t> carbon dots.</a:t>
            </a:r>
            <a:endParaRPr lang="en-US" sz="3400" b="1" dirty="0"/>
          </a:p>
        </p:txBody>
      </p:sp>
      <p:sp>
        <p:nvSpPr>
          <p:cNvPr id="65" name="TextBox 64">
            <a:extLst>
              <a:ext uri="{FF2B5EF4-FFF2-40B4-BE49-F238E27FC236}">
                <a16:creationId xmlns:a16="http://schemas.microsoft.com/office/drawing/2014/main" id="{0C2E09AC-FAEC-E64F-9FA4-C64B411160B1}"/>
              </a:ext>
            </a:extLst>
          </p:cNvPr>
          <p:cNvSpPr txBox="1"/>
          <p:nvPr/>
        </p:nvSpPr>
        <p:spPr>
          <a:xfrm>
            <a:off x="32547907" y="23340051"/>
            <a:ext cx="10681753" cy="8371523"/>
          </a:xfrm>
          <a:prstGeom prst="rect">
            <a:avLst/>
          </a:prstGeom>
          <a:noFill/>
        </p:spPr>
        <p:txBody>
          <a:bodyPr wrap="square" rtlCol="0">
            <a:spAutoFit/>
          </a:bodyPr>
          <a:lstStyle/>
          <a:p>
            <a:pPr algn="just"/>
            <a:r>
              <a:rPr lang="en-US" sz="3200" dirty="0"/>
              <a:t>(</a:t>
            </a:r>
            <a:r>
              <a:rPr lang="en-US" sz="3400" dirty="0"/>
              <a:t>1) Haynie, B. Chiral Biomolecule-Induced Chiroptical Activity in Quantum Dots. Masters Thesis, University of New Hampshire, Durham, NH, 2017.</a:t>
            </a:r>
          </a:p>
          <a:p>
            <a:pPr algn="just"/>
            <a:endParaRPr lang="en-US" sz="3400" dirty="0"/>
          </a:p>
          <a:p>
            <a:pPr algn="just"/>
            <a:r>
              <a:rPr lang="en-US" sz="3400" dirty="0"/>
              <a:t>(2) Choi, J. K.; Haynie, B. E.; Tohgha, U.; Pap, L.; Elliott, K. W.; Leonard, B. M.; Dzyuba, S. V.; Varga, K.; Kubelka, J.; Balaz, M. </a:t>
            </a:r>
            <a:r>
              <a:rPr lang="en-US" sz="3400" i="1" dirty="0"/>
              <a:t>ACS Nano </a:t>
            </a:r>
            <a:r>
              <a:rPr lang="en-US" sz="3400" b="1" dirty="0"/>
              <a:t>2016</a:t>
            </a:r>
            <a:r>
              <a:rPr lang="en-US" sz="3400" dirty="0"/>
              <a:t>, </a:t>
            </a:r>
            <a:r>
              <a:rPr lang="en-US" sz="3400" i="1" dirty="0"/>
              <a:t>10</a:t>
            </a:r>
            <a:r>
              <a:rPr lang="en-US" sz="3400" dirty="0"/>
              <a:t>, 3809–3815.</a:t>
            </a:r>
          </a:p>
          <a:p>
            <a:pPr algn="just"/>
            <a:endParaRPr lang="en-US" sz="3400" dirty="0"/>
          </a:p>
          <a:p>
            <a:pPr algn="just"/>
            <a:r>
              <a:rPr lang="en-US" sz="3400" dirty="0"/>
              <a:t>(3) Martindale, B. C. M.; Hutton, G. A. M.; Caputo, C. A.; Prantl, S.; Godin, R.; Durrant, J. R.; Reisner, E. </a:t>
            </a:r>
            <a:r>
              <a:rPr lang="en-US" sz="3400" i="1" dirty="0"/>
              <a:t>Angew. Chem. Int. Ed., </a:t>
            </a:r>
            <a:r>
              <a:rPr lang="en-US" sz="3400" b="1" dirty="0"/>
              <a:t>2017</a:t>
            </a:r>
            <a:r>
              <a:rPr lang="en-US" sz="3400" dirty="0"/>
              <a:t>, </a:t>
            </a:r>
            <a:r>
              <a:rPr lang="en-US" sz="3400" i="1" dirty="0"/>
              <a:t>56</a:t>
            </a:r>
            <a:r>
              <a:rPr lang="en-US" sz="3400" dirty="0"/>
              <a:t>, 6459–6463.</a:t>
            </a:r>
          </a:p>
          <a:p>
            <a:pPr algn="just"/>
            <a:endParaRPr lang="en-US" sz="3400" dirty="0"/>
          </a:p>
          <a:p>
            <a:pPr algn="just"/>
            <a:r>
              <a:rPr lang="en-US" sz="3400" dirty="0"/>
              <a:t>(4) Hutton, G. A. M.; Reuillard, B.; Martindale, B. C. M.; Caputo, C. A.; Lockwood, C. W. J.; Butt, J. N.; Reisner, E. </a:t>
            </a:r>
            <a:r>
              <a:rPr lang="en-US" sz="3400" i="1" dirty="0"/>
              <a:t>J. Am. Chem. Soc., </a:t>
            </a:r>
            <a:r>
              <a:rPr lang="en-US" sz="3400" b="1" dirty="0"/>
              <a:t>2016</a:t>
            </a:r>
            <a:r>
              <a:rPr lang="en-US" sz="3400" dirty="0"/>
              <a:t>, </a:t>
            </a:r>
            <a:r>
              <a:rPr lang="en-US" sz="3400" i="1" dirty="0"/>
              <a:t>138</a:t>
            </a:r>
            <a:r>
              <a:rPr lang="en-US" sz="3400" dirty="0"/>
              <a:t>, 16722–16730.</a:t>
            </a:r>
          </a:p>
          <a:p>
            <a:endParaRPr lang="en-US" sz="2800" dirty="0"/>
          </a:p>
        </p:txBody>
      </p:sp>
      <p:sp>
        <p:nvSpPr>
          <p:cNvPr id="44" name="TextBox 43">
            <a:extLst>
              <a:ext uri="{FF2B5EF4-FFF2-40B4-BE49-F238E27FC236}">
                <a16:creationId xmlns:a16="http://schemas.microsoft.com/office/drawing/2014/main" id="{5E19427A-3E45-4743-9EA5-031E2AF92A7A}"/>
              </a:ext>
            </a:extLst>
          </p:cNvPr>
          <p:cNvSpPr txBox="1"/>
          <p:nvPr/>
        </p:nvSpPr>
        <p:spPr>
          <a:xfrm>
            <a:off x="16901275" y="31684422"/>
            <a:ext cx="11270953" cy="615553"/>
          </a:xfrm>
          <a:prstGeom prst="rect">
            <a:avLst/>
          </a:prstGeom>
          <a:noFill/>
        </p:spPr>
        <p:txBody>
          <a:bodyPr wrap="square" rtlCol="0">
            <a:spAutoFit/>
          </a:bodyPr>
          <a:lstStyle/>
          <a:p>
            <a:r>
              <a:rPr lang="en-US" sz="3400" b="1" dirty="0"/>
              <a:t>Figure 2: </a:t>
            </a:r>
            <a:r>
              <a:rPr lang="en-US" sz="3400" dirty="0"/>
              <a:t>IR spectra of </a:t>
            </a:r>
            <a:r>
              <a:rPr lang="en-US" sz="3400" i="1" dirty="0"/>
              <a:t>L-</a:t>
            </a:r>
            <a:r>
              <a:rPr lang="en-US" sz="3400" dirty="0"/>
              <a:t>Asp, CD-COOH, CD-COCl, and CD-Asp</a:t>
            </a:r>
            <a:r>
              <a:rPr lang="en-US" sz="3200" dirty="0"/>
              <a:t>.</a:t>
            </a:r>
            <a:endParaRPr lang="en-US" sz="3200" b="1" dirty="0"/>
          </a:p>
        </p:txBody>
      </p:sp>
      <p:sp>
        <p:nvSpPr>
          <p:cNvPr id="8" name="TextBox 7">
            <a:extLst>
              <a:ext uri="{FF2B5EF4-FFF2-40B4-BE49-F238E27FC236}">
                <a16:creationId xmlns:a16="http://schemas.microsoft.com/office/drawing/2014/main" id="{8FD044D0-B80E-8D41-8230-87A9FFC29D72}"/>
              </a:ext>
            </a:extLst>
          </p:cNvPr>
          <p:cNvSpPr txBox="1"/>
          <p:nvPr/>
        </p:nvSpPr>
        <p:spPr>
          <a:xfrm>
            <a:off x="32591449" y="6250023"/>
            <a:ext cx="10533256" cy="6894195"/>
          </a:xfrm>
          <a:prstGeom prst="rect">
            <a:avLst/>
          </a:prstGeom>
          <a:noFill/>
        </p:spPr>
        <p:txBody>
          <a:bodyPr wrap="square" rtlCol="0">
            <a:spAutoFit/>
          </a:bodyPr>
          <a:lstStyle/>
          <a:p>
            <a:pPr algn="just"/>
            <a:r>
              <a:rPr lang="en-US" sz="3400" dirty="0"/>
              <a:t>Synthesis of carbon dots from the chiral enantiomers or aspartic acid yields an achiral CD. There is no difference in chirality between the CDs synthesized from </a:t>
            </a:r>
            <a:r>
              <a:rPr lang="en-US" sz="3400" i="1" dirty="0"/>
              <a:t>L</a:t>
            </a:r>
            <a:r>
              <a:rPr lang="en-US" sz="3400" dirty="0"/>
              <a:t>- and </a:t>
            </a:r>
            <a:r>
              <a:rPr lang="en-US" sz="3400" i="1" dirty="0"/>
              <a:t>D</a:t>
            </a:r>
            <a:r>
              <a:rPr lang="en-US" sz="3400" dirty="0"/>
              <a:t>- enantiomers and the </a:t>
            </a:r>
            <a:r>
              <a:rPr lang="en-US" sz="3400" i="1" dirty="0"/>
              <a:t>DL</a:t>
            </a:r>
            <a:r>
              <a:rPr lang="en-US" sz="3400" dirty="0"/>
              <a:t>- mixture.</a:t>
            </a:r>
          </a:p>
          <a:p>
            <a:pPr algn="just"/>
            <a:r>
              <a:rPr lang="en-US" sz="3400" dirty="0"/>
              <a:t>The synthesis of surface functionalized carbon dots with amino acids is still underway.  Based on initial IR images there are changes in the surface of the CD  from the achiral CD to the acyl-chloride capped CDs.  IR spectra of aspartic acid surface functionalized carbon dots indicate some changes in the surface of the CD.  However, the lack of an amide carbonyl stretch (1680-1630 cm</a:t>
            </a:r>
            <a:r>
              <a:rPr lang="en-US" sz="3400" baseline="30000" dirty="0"/>
              <a:t>−1</a:t>
            </a:r>
            <a:r>
              <a:rPr lang="en-US" sz="3400" dirty="0"/>
              <a:t>) indicates that aspartic acid may not be bonded to the surface of the carbon dot. </a:t>
            </a:r>
          </a:p>
        </p:txBody>
      </p:sp>
      <p:sp>
        <p:nvSpPr>
          <p:cNvPr id="33" name="Subtitle 2">
            <a:extLst>
              <a:ext uri="{FF2B5EF4-FFF2-40B4-BE49-F238E27FC236}">
                <a16:creationId xmlns:a16="http://schemas.microsoft.com/office/drawing/2014/main" id="{90BA9E47-99C1-1340-B1F6-B41569A5AB57}"/>
              </a:ext>
            </a:extLst>
          </p:cNvPr>
          <p:cNvSpPr txBox="1">
            <a:spLocks/>
          </p:cNvSpPr>
          <p:nvPr/>
        </p:nvSpPr>
        <p:spPr>
          <a:xfrm>
            <a:off x="32591448" y="13308463"/>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Future Work</a:t>
            </a:r>
          </a:p>
        </p:txBody>
      </p:sp>
      <p:sp>
        <p:nvSpPr>
          <p:cNvPr id="34" name="TextBox 33">
            <a:extLst>
              <a:ext uri="{FF2B5EF4-FFF2-40B4-BE49-F238E27FC236}">
                <a16:creationId xmlns:a16="http://schemas.microsoft.com/office/drawing/2014/main" id="{E756A531-DE92-3A4A-9B99-B4CF14F90061}"/>
              </a:ext>
            </a:extLst>
          </p:cNvPr>
          <p:cNvSpPr txBox="1"/>
          <p:nvPr/>
        </p:nvSpPr>
        <p:spPr>
          <a:xfrm>
            <a:off x="32591448" y="14530699"/>
            <a:ext cx="10385114" cy="3200876"/>
          </a:xfrm>
          <a:prstGeom prst="rect">
            <a:avLst/>
          </a:prstGeom>
          <a:noFill/>
        </p:spPr>
        <p:txBody>
          <a:bodyPr wrap="square" rtlCol="0">
            <a:spAutoFit/>
          </a:bodyPr>
          <a:lstStyle/>
          <a:p>
            <a:pPr algn="just"/>
            <a:r>
              <a:rPr lang="en-US" sz="3400" dirty="0"/>
              <a:t>Further characterization of the amino acid surface functionalized carbon dots is necessary to determine if acyl chloride capped carbon dots have fully reacted with </a:t>
            </a:r>
            <a:r>
              <a:rPr lang="en-US" sz="3400" i="1" dirty="0"/>
              <a:t>L-</a:t>
            </a:r>
            <a:r>
              <a:rPr lang="en-US" sz="3400" dirty="0"/>
              <a:t>aspartic acid.  CD-Spectroscopy will be used to determine the chirality of the resulting carbon dots.</a:t>
            </a:r>
          </a:p>
          <a:p>
            <a:endParaRPr lang="en-US" sz="3200" dirty="0"/>
          </a:p>
        </p:txBody>
      </p:sp>
      <p:sp>
        <p:nvSpPr>
          <p:cNvPr id="35" name="TextBox 34">
            <a:extLst>
              <a:ext uri="{FF2B5EF4-FFF2-40B4-BE49-F238E27FC236}">
                <a16:creationId xmlns:a16="http://schemas.microsoft.com/office/drawing/2014/main" id="{756D50D0-96C6-7E49-AF35-0609472518D0}"/>
              </a:ext>
            </a:extLst>
          </p:cNvPr>
          <p:cNvSpPr txBox="1"/>
          <p:nvPr/>
        </p:nvSpPr>
        <p:spPr>
          <a:xfrm>
            <a:off x="32547907" y="18922439"/>
            <a:ext cx="10385114" cy="3200876"/>
          </a:xfrm>
          <a:prstGeom prst="rect">
            <a:avLst/>
          </a:prstGeom>
          <a:noFill/>
        </p:spPr>
        <p:txBody>
          <a:bodyPr wrap="square" rtlCol="0">
            <a:spAutoFit/>
          </a:bodyPr>
          <a:lstStyle/>
          <a:p>
            <a:pPr algn="just"/>
            <a:r>
              <a:rPr lang="en-US" sz="3400" dirty="0"/>
              <a:t>Special thanks to the Caputo Group, including Dr. Caputo, Zane Relethford, Charlie Ayotte, and Ian Smith for their support throughout this project.  I would also like to thank Dr. Varga and Ben Haynie for their expertise in CD Spectroscopy. </a:t>
            </a:r>
          </a:p>
          <a:p>
            <a:endParaRPr lang="en-US" sz="3200" dirty="0"/>
          </a:p>
        </p:txBody>
      </p:sp>
      <p:sp>
        <p:nvSpPr>
          <p:cNvPr id="37" name="Rectangle 36">
            <a:extLst>
              <a:ext uri="{FF2B5EF4-FFF2-40B4-BE49-F238E27FC236}">
                <a16:creationId xmlns:a16="http://schemas.microsoft.com/office/drawing/2014/main" id="{309CF84A-5759-6A43-839D-923B7D10194B}"/>
              </a:ext>
            </a:extLst>
          </p:cNvPr>
          <p:cNvSpPr/>
          <p:nvPr/>
        </p:nvSpPr>
        <p:spPr>
          <a:xfrm>
            <a:off x="56301804" y="-11766439"/>
            <a:ext cx="1983099" cy="80180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106674" tIns="53337" rIns="106674" bIns="53337" rtlCol="0" anchor="ctr"/>
          <a:lstStyle/>
          <a:p>
            <a:pPr algn="ctr"/>
            <a:r>
              <a:rPr lang="en-US" sz="4700" dirty="0">
                <a:solidFill>
                  <a:schemeClr val="tx1"/>
                </a:solidFill>
              </a:rPr>
              <a:t>Place your Project Logo Here</a:t>
            </a:r>
          </a:p>
        </p:txBody>
      </p:sp>
      <p:pic>
        <p:nvPicPr>
          <p:cNvPr id="38" name="Picture 2" descr="/var/folders/f9/6vnmhtb92rj_48zk3djlrkpw0000gn/T/com.microsoft.Powerpoint/WebArchiveCopyPasteTempFiles/fe8887_b856be49d376410b82000a20a8ad5344~mv2_d_1920_1506_s_2.jpg">
            <a:extLst>
              <a:ext uri="{FF2B5EF4-FFF2-40B4-BE49-F238E27FC236}">
                <a16:creationId xmlns:a16="http://schemas.microsoft.com/office/drawing/2014/main" id="{B8FB9757-6AB1-1646-96F9-F147A5CF35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927864" y="1004503"/>
            <a:ext cx="4361629" cy="2983908"/>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3BE8E668-F03B-174D-BBF0-A7C2883CA269}"/>
              </a:ext>
            </a:extLst>
          </p:cNvPr>
          <p:cNvSpPr txBox="1"/>
          <p:nvPr/>
        </p:nvSpPr>
        <p:spPr>
          <a:xfrm>
            <a:off x="20321364" y="30591815"/>
            <a:ext cx="3453035" cy="584775"/>
          </a:xfrm>
          <a:prstGeom prst="rect">
            <a:avLst/>
          </a:prstGeom>
          <a:noFill/>
        </p:spPr>
        <p:txBody>
          <a:bodyPr wrap="square" rtlCol="0">
            <a:spAutoFit/>
          </a:bodyPr>
          <a:lstStyle/>
          <a:p>
            <a:r>
              <a:rPr lang="en-US" sz="3200" dirty="0"/>
              <a:t>Wavelength / cm</a:t>
            </a:r>
            <a:r>
              <a:rPr lang="en-US" sz="3200" baseline="30000" dirty="0"/>
              <a:t>−1</a:t>
            </a:r>
            <a:endParaRPr lang="en-US" sz="3200" dirty="0"/>
          </a:p>
        </p:txBody>
      </p:sp>
      <p:pic>
        <p:nvPicPr>
          <p:cNvPr id="86" name="Picture 85">
            <a:extLst>
              <a:ext uri="{FF2B5EF4-FFF2-40B4-BE49-F238E27FC236}">
                <a16:creationId xmlns:a16="http://schemas.microsoft.com/office/drawing/2014/main" id="{74363E0C-8B2F-824A-9D53-3EF1B93E7144}"/>
              </a:ext>
            </a:extLst>
          </p:cNvPr>
          <p:cNvPicPr>
            <a:picLocks noChangeAspect="1"/>
          </p:cNvPicPr>
          <p:nvPr/>
        </p:nvPicPr>
        <p:blipFill>
          <a:blip r:embed="rId5"/>
          <a:stretch>
            <a:fillRect/>
          </a:stretch>
        </p:blipFill>
        <p:spPr>
          <a:xfrm>
            <a:off x="2150772" y="24109334"/>
            <a:ext cx="8654682" cy="7126408"/>
          </a:xfrm>
          <a:prstGeom prst="rect">
            <a:avLst/>
          </a:prstGeom>
        </p:spPr>
      </p:pic>
      <p:pic>
        <p:nvPicPr>
          <p:cNvPr id="3" name="Picture 2">
            <a:extLst>
              <a:ext uri="{FF2B5EF4-FFF2-40B4-BE49-F238E27FC236}">
                <a16:creationId xmlns:a16="http://schemas.microsoft.com/office/drawing/2014/main" id="{2FB6A353-C12C-E645-A3DD-AE40C719D3EF}"/>
              </a:ext>
            </a:extLst>
          </p:cNvPr>
          <p:cNvPicPr>
            <a:picLocks noChangeAspect="1"/>
          </p:cNvPicPr>
          <p:nvPr/>
        </p:nvPicPr>
        <p:blipFill>
          <a:blip r:embed="rId6"/>
          <a:stretch>
            <a:fillRect/>
          </a:stretch>
        </p:blipFill>
        <p:spPr>
          <a:xfrm>
            <a:off x="2656639" y="15477678"/>
            <a:ext cx="7218271" cy="7331818"/>
          </a:xfrm>
          <a:prstGeom prst="rect">
            <a:avLst/>
          </a:prstGeom>
        </p:spPr>
      </p:pic>
      <p:graphicFrame>
        <p:nvGraphicFramePr>
          <p:cNvPr id="32" name="Chart 31">
            <a:extLst>
              <a:ext uri="{FF2B5EF4-FFF2-40B4-BE49-F238E27FC236}">
                <a16:creationId xmlns:a16="http://schemas.microsoft.com/office/drawing/2014/main" id="{552F3036-FE13-0941-AEE2-EE9B75059883}"/>
              </a:ext>
            </a:extLst>
          </p:cNvPr>
          <p:cNvGraphicFramePr>
            <a:graphicFrameLocks/>
          </p:cNvGraphicFramePr>
          <p:nvPr>
            <p:extLst>
              <p:ext uri="{D42A27DB-BD31-4B8C-83A1-F6EECF244321}">
                <p14:modId xmlns:p14="http://schemas.microsoft.com/office/powerpoint/2010/main" val="3548261263"/>
              </p:ext>
            </p:extLst>
          </p:nvPr>
        </p:nvGraphicFramePr>
        <p:xfrm>
          <a:off x="12465754" y="15967660"/>
          <a:ext cx="19940091" cy="15839485"/>
        </p:xfrm>
        <a:graphic>
          <a:graphicData uri="http://schemas.openxmlformats.org/drawingml/2006/chart">
            <c:chart xmlns:c="http://schemas.openxmlformats.org/drawingml/2006/chart" xmlns:r="http://schemas.openxmlformats.org/officeDocument/2006/relationships" r:id="rId7"/>
          </a:graphicData>
        </a:graphic>
      </p:graphicFrame>
      <p:sp>
        <p:nvSpPr>
          <p:cNvPr id="36" name="TextBox 35">
            <a:extLst>
              <a:ext uri="{FF2B5EF4-FFF2-40B4-BE49-F238E27FC236}">
                <a16:creationId xmlns:a16="http://schemas.microsoft.com/office/drawing/2014/main" id="{7FA62AA8-6C86-984A-8319-A4B5BE24238C}"/>
              </a:ext>
            </a:extLst>
          </p:cNvPr>
          <p:cNvSpPr txBox="1"/>
          <p:nvPr/>
        </p:nvSpPr>
        <p:spPr>
          <a:xfrm rot="16200000">
            <a:off x="11869097" y="9893053"/>
            <a:ext cx="1667244" cy="523220"/>
          </a:xfrm>
          <a:prstGeom prst="rect">
            <a:avLst/>
          </a:prstGeom>
          <a:noFill/>
        </p:spPr>
        <p:txBody>
          <a:bodyPr wrap="square" rtlCol="0">
            <a:spAutoFit/>
          </a:bodyPr>
          <a:lstStyle/>
          <a:p>
            <a:r>
              <a:rPr lang="en-US" sz="2800" dirty="0"/>
              <a:t>CD/mdeg</a:t>
            </a:r>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6983</TotalTime>
  <Words>570</Words>
  <Application>Microsoft Macintosh PowerPoint</Application>
  <PresentationFormat>Custom</PresentationFormat>
  <Paragraphs>42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Cambria</vt:lpstr>
      <vt:lpstr>Office Theme</vt:lpstr>
      <vt:lpstr>Chiral Properties of Carbon Dots Synthesized from Aspartic Acid Hannah Coco, Christine Caputo Department of Chemistry, University of New Hampshire, Durham, NH 03824</vt:lpstr>
    </vt:vector>
  </TitlesOfParts>
  <LinksUpToDate>false</LinksUpToDate>
  <SharedDoc>false</SharedDoc>
  <HyperlinksChanged>false</HyperlinksChanged>
  <AppVersion>16.0009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Microsoft Office User</cp:lastModifiedBy>
  <cp:revision>199</cp:revision>
  <dcterms:created xsi:type="dcterms:W3CDTF">2016-03-05T16:55:12Z</dcterms:created>
  <dcterms:modified xsi:type="dcterms:W3CDTF">2018-04-13T12:41:15Z</dcterms:modified>
</cp:coreProperties>
</file>