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</p:sldIdLst>
  <p:sldSz cx="32918400" cy="21945600"/>
  <p:notesSz cx="6858000" cy="9144000"/>
  <p:defaultTextStyle>
    <a:defPPr>
      <a:defRPr lang="en-US"/>
    </a:defPPr>
    <a:lvl1pPr marL="0" algn="l" defTabSz="263189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1pPr>
    <a:lvl2pPr marL="1315946" algn="l" defTabSz="263189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2pPr>
    <a:lvl3pPr marL="2631892" algn="l" defTabSz="263189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3pPr>
    <a:lvl4pPr marL="3947838" algn="l" defTabSz="263189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4pPr>
    <a:lvl5pPr marL="5263784" algn="l" defTabSz="263189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5pPr>
    <a:lvl6pPr marL="6579730" algn="l" defTabSz="263189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6pPr>
    <a:lvl7pPr marL="7895677" algn="l" defTabSz="263189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7pPr>
    <a:lvl8pPr marL="9211624" algn="l" defTabSz="263189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8pPr>
    <a:lvl9pPr marL="10527569" algn="l" defTabSz="263189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54"/>
    <p:restoredTop sz="94599"/>
  </p:normalViewPr>
  <p:slideViewPr>
    <p:cSldViewPr snapToGrid="0" snapToObjects="1">
      <p:cViewPr>
        <p:scale>
          <a:sx n="30" d="100"/>
          <a:sy n="30" d="100"/>
        </p:scale>
        <p:origin x="1024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D46F43-D220-6546-A5BB-4238F9D1337F}" type="doc">
      <dgm:prSet loTypeId="urn:microsoft.com/office/officeart/2005/8/layout/radial5" loCatId="" qsTypeId="urn:microsoft.com/office/officeart/2005/8/quickstyle/3D4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F8F4D284-CC16-AB40-930B-AC6824A0C47B}">
      <dgm:prSet phldrT="[Text]" custT="1"/>
      <dgm:spPr/>
      <dgm:t>
        <a:bodyPr/>
        <a:lstStyle/>
        <a:p>
          <a:r>
            <a:rPr lang="en-US" sz="3000" dirty="0" smtClean="0"/>
            <a:t>Generalized Weakness</a:t>
          </a:r>
          <a:endParaRPr lang="en-US" sz="3000" dirty="0"/>
        </a:p>
      </dgm:t>
    </dgm:pt>
    <dgm:pt modelId="{00D013CA-941F-8540-A2AB-C9EC0532E4EF}" type="parTrans" cxnId="{10F14DDA-F3E4-6B46-88AA-6F8B5DD76B13}">
      <dgm:prSet custT="1"/>
      <dgm:spPr/>
      <dgm:t>
        <a:bodyPr/>
        <a:lstStyle/>
        <a:p>
          <a:endParaRPr lang="en-US" sz="3000" dirty="0">
            <a:solidFill>
              <a:schemeClr val="tx1"/>
            </a:solidFill>
          </a:endParaRPr>
        </a:p>
      </dgm:t>
    </dgm:pt>
    <dgm:pt modelId="{E289F5EC-4DA1-1E48-94C6-32B01EEE47D2}" type="sibTrans" cxnId="{10F14DDA-F3E4-6B46-88AA-6F8B5DD76B13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009F0B18-A7C5-1444-BA67-7400D74D41F9}">
      <dgm:prSet phldrT="[Text]" custT="1"/>
      <dgm:spPr/>
      <dgm:t>
        <a:bodyPr/>
        <a:lstStyle/>
        <a:p>
          <a:r>
            <a:rPr lang="en-US" sz="3000" dirty="0" smtClean="0"/>
            <a:t>Fatigue</a:t>
          </a:r>
          <a:endParaRPr lang="en-US" sz="3000" dirty="0"/>
        </a:p>
      </dgm:t>
    </dgm:pt>
    <dgm:pt modelId="{443F526D-B2AE-CB40-A905-225743778B3B}" type="parTrans" cxnId="{210F062C-2BC0-B048-9A25-F63AF6C1E3DD}">
      <dgm:prSet custT="1"/>
      <dgm:spPr/>
      <dgm:t>
        <a:bodyPr/>
        <a:lstStyle/>
        <a:p>
          <a:endParaRPr lang="en-US" sz="3000" dirty="0">
            <a:solidFill>
              <a:schemeClr val="tx1"/>
            </a:solidFill>
          </a:endParaRPr>
        </a:p>
      </dgm:t>
    </dgm:pt>
    <dgm:pt modelId="{F3F5C65F-9D2A-A64F-A978-15C94EAC6A38}" type="sibTrans" cxnId="{210F062C-2BC0-B048-9A25-F63AF6C1E3DD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EF1CF4E5-7EB0-7C40-8216-E1F63719EF5E}">
      <dgm:prSet phldrT="[Text]" custT="1"/>
      <dgm:spPr/>
      <dgm:t>
        <a:bodyPr/>
        <a:lstStyle/>
        <a:p>
          <a:r>
            <a:rPr lang="en-US" sz="3000" dirty="0" smtClean="0"/>
            <a:t>Constipation </a:t>
          </a:r>
          <a:endParaRPr lang="en-US" sz="3000" dirty="0"/>
        </a:p>
      </dgm:t>
    </dgm:pt>
    <dgm:pt modelId="{A2028FE7-21B0-3C41-A250-C76E528E861F}" type="parTrans" cxnId="{979FC793-EF29-F840-B79A-A4D550B43C87}">
      <dgm:prSet custT="1"/>
      <dgm:spPr/>
      <dgm:t>
        <a:bodyPr/>
        <a:lstStyle/>
        <a:p>
          <a:endParaRPr lang="en-US" sz="3000" dirty="0">
            <a:solidFill>
              <a:schemeClr val="tx1"/>
            </a:solidFill>
          </a:endParaRPr>
        </a:p>
      </dgm:t>
    </dgm:pt>
    <dgm:pt modelId="{05F94773-0684-7B4C-9533-D9CA9145FA04}" type="sibTrans" cxnId="{979FC793-EF29-F840-B79A-A4D550B43C87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910C8170-4F6B-8747-9E55-A0D3EAE2A096}">
      <dgm:prSet phldrT="[Text]" custT="1"/>
      <dgm:spPr/>
      <dgm:t>
        <a:bodyPr/>
        <a:lstStyle/>
        <a:p>
          <a:r>
            <a:rPr lang="en-US" sz="3000" dirty="0" smtClean="0"/>
            <a:t>Impaired Respiratory Function </a:t>
          </a:r>
          <a:endParaRPr lang="en-US" sz="3000" dirty="0"/>
        </a:p>
      </dgm:t>
    </dgm:pt>
    <dgm:pt modelId="{D1B82A82-565E-654B-9CE0-B61721A51D9C}" type="parTrans" cxnId="{1E45C86A-E1F6-8B4F-91E4-E14C015D4B20}">
      <dgm:prSet custT="1"/>
      <dgm:spPr/>
      <dgm:t>
        <a:bodyPr/>
        <a:lstStyle/>
        <a:p>
          <a:endParaRPr lang="en-US" sz="3000" dirty="0">
            <a:solidFill>
              <a:schemeClr val="tx1"/>
            </a:solidFill>
          </a:endParaRPr>
        </a:p>
      </dgm:t>
    </dgm:pt>
    <dgm:pt modelId="{E6417E1F-70EF-914D-9EA4-C6A0B55C62D7}" type="sibTrans" cxnId="{1E45C86A-E1F6-8B4F-91E4-E14C015D4B20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851991F7-B5DF-3442-B391-80DF4A1BA1FA}">
      <dgm:prSet phldrT="[Text]" custT="1"/>
      <dgm:spPr/>
      <dgm:t>
        <a:bodyPr/>
        <a:lstStyle/>
        <a:p>
          <a:r>
            <a:rPr lang="en-US" sz="3000" dirty="0" smtClean="0"/>
            <a:t>Increased Arrhythmias </a:t>
          </a:r>
          <a:endParaRPr lang="en-US" sz="3000" dirty="0"/>
        </a:p>
      </dgm:t>
    </dgm:pt>
    <dgm:pt modelId="{3BAD482E-A6D6-6941-B985-AACBD9C8C4F8}" type="parTrans" cxnId="{851C1278-034E-7248-9C69-39CB0F07A1CF}">
      <dgm:prSet custT="1"/>
      <dgm:spPr/>
      <dgm:t>
        <a:bodyPr/>
        <a:lstStyle/>
        <a:p>
          <a:endParaRPr lang="en-US" sz="3000" dirty="0">
            <a:solidFill>
              <a:schemeClr val="tx1"/>
            </a:solidFill>
          </a:endParaRPr>
        </a:p>
      </dgm:t>
    </dgm:pt>
    <dgm:pt modelId="{9F32F531-012B-C74D-8625-35A3F3DF381B}" type="sibTrans" cxnId="{851C1278-034E-7248-9C69-39CB0F07A1CF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57DC35CE-14BF-9142-8F83-FB00E85BABFB}">
      <dgm:prSet phldrT="[Text]" custT="1"/>
      <dgm:spPr/>
      <dgm:t>
        <a:bodyPr/>
        <a:lstStyle/>
        <a:p>
          <a:r>
            <a:rPr lang="en-US" sz="3000" dirty="0" smtClean="0"/>
            <a:t>Muscle Necrosis</a:t>
          </a:r>
          <a:endParaRPr lang="en-US" sz="3000" dirty="0"/>
        </a:p>
      </dgm:t>
    </dgm:pt>
    <dgm:pt modelId="{88ECAC0E-9DAC-CB4D-9C80-2AD21A220DEF}" type="parTrans" cxnId="{890C3148-F4DA-B740-8ACF-4C30832A88F8}">
      <dgm:prSet custT="1"/>
      <dgm:spPr/>
      <dgm:t>
        <a:bodyPr/>
        <a:lstStyle/>
        <a:p>
          <a:endParaRPr lang="en-US" sz="3000" dirty="0">
            <a:solidFill>
              <a:schemeClr val="tx1"/>
            </a:solidFill>
          </a:endParaRPr>
        </a:p>
      </dgm:t>
    </dgm:pt>
    <dgm:pt modelId="{886FCA68-2ACF-AA4E-88F1-5FA6FAE07CB9}" type="sibTrans" cxnId="{890C3148-F4DA-B740-8ACF-4C30832A88F8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BE7D03A5-5ACE-0442-A8DD-5A171598BDD5}">
      <dgm:prSet phldrT="[Text]" custT="1"/>
      <dgm:spPr/>
      <dgm:t>
        <a:bodyPr/>
        <a:lstStyle/>
        <a:p>
          <a:r>
            <a:rPr lang="en-US" sz="3000" dirty="0" smtClean="0"/>
            <a:t>Respiratory Failure</a:t>
          </a:r>
          <a:endParaRPr lang="en-US" sz="3000" dirty="0"/>
        </a:p>
      </dgm:t>
    </dgm:pt>
    <dgm:pt modelId="{F969C7DC-216D-DF47-9232-A2D6900F1FC6}" type="parTrans" cxnId="{03BBE773-B780-6A40-8002-027645216E2C}">
      <dgm:prSet custT="1"/>
      <dgm:spPr/>
      <dgm:t>
        <a:bodyPr/>
        <a:lstStyle/>
        <a:p>
          <a:endParaRPr lang="en-US" sz="3000" dirty="0">
            <a:solidFill>
              <a:schemeClr val="tx1"/>
            </a:solidFill>
          </a:endParaRPr>
        </a:p>
      </dgm:t>
    </dgm:pt>
    <dgm:pt modelId="{257FD0EE-36DC-6342-B9D6-6E38F34D4165}" type="sibTrans" cxnId="{03BBE773-B780-6A40-8002-027645216E2C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09851E43-232F-8645-BE2F-80461BED1013}">
      <dgm:prSet phldrT="[Text]" custT="1"/>
      <dgm:spPr/>
      <dgm:t>
        <a:bodyPr/>
        <a:lstStyle/>
        <a:p>
          <a:r>
            <a:rPr lang="en-US" sz="3000" dirty="0" smtClean="0"/>
            <a:t>Increased Risk of Sudden Cardiac Death</a:t>
          </a:r>
          <a:endParaRPr lang="en-US" sz="3000" dirty="0"/>
        </a:p>
      </dgm:t>
    </dgm:pt>
    <dgm:pt modelId="{A30E317D-D50C-8B4C-A7CF-281D760C4CF8}" type="parTrans" cxnId="{768F632E-DC5A-BE4C-812C-00E53B11EECB}">
      <dgm:prSet custT="1"/>
      <dgm:spPr/>
      <dgm:t>
        <a:bodyPr/>
        <a:lstStyle/>
        <a:p>
          <a:endParaRPr lang="en-US" sz="3000" dirty="0">
            <a:solidFill>
              <a:schemeClr val="tx1"/>
            </a:solidFill>
          </a:endParaRPr>
        </a:p>
      </dgm:t>
    </dgm:pt>
    <dgm:pt modelId="{91B47064-22DC-104F-B520-517914A566CD}" type="sibTrans" cxnId="{768F632E-DC5A-BE4C-812C-00E53B11EECB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358A584F-E4EE-074B-BE16-10740E13ED68}">
      <dgm:prSet phldrT="[Text]" custT="1"/>
      <dgm:spPr/>
      <dgm:t>
        <a:bodyPr/>
        <a:lstStyle/>
        <a:p>
          <a:r>
            <a:rPr lang="en-US" sz="3600" dirty="0" smtClean="0"/>
            <a:t>Hypokalemia</a:t>
          </a:r>
          <a:endParaRPr lang="en-US" sz="3000" dirty="0"/>
        </a:p>
      </dgm:t>
    </dgm:pt>
    <dgm:pt modelId="{AFCD342B-C5CF-1943-80EC-C52CC709C49B}" type="parTrans" cxnId="{EF5A0BEC-6C4B-C14D-9F61-7EE20FC98706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14276D05-DFAE-EF47-845E-485C6BCA6930}" type="sibTrans" cxnId="{EF5A0BEC-6C4B-C14D-9F61-7EE20FC98706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CD7999BC-1FE6-C64B-ADA5-7E3A2F6B4A47}" type="pres">
      <dgm:prSet presAssocID="{97D46F43-D220-6546-A5BB-4238F9D1337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000BD09-3104-5F4E-A867-F0F783F54963}" type="pres">
      <dgm:prSet presAssocID="{358A584F-E4EE-074B-BE16-10740E13ED68}" presName="centerShape" presStyleLbl="node0" presStyleIdx="0" presStyleCnt="1" custScaleX="264097" custLinFactNeighborX="5371" custLinFactNeighborY="-982"/>
      <dgm:spPr/>
      <dgm:t>
        <a:bodyPr/>
        <a:lstStyle/>
        <a:p>
          <a:endParaRPr lang="en-US"/>
        </a:p>
      </dgm:t>
    </dgm:pt>
    <dgm:pt modelId="{242E1AB0-BE23-DC44-BF7F-3B6BAC6940F0}" type="pres">
      <dgm:prSet presAssocID="{00D013CA-941F-8540-A2AB-C9EC0532E4EF}" presName="parTrans" presStyleLbl="sibTrans2D1" presStyleIdx="0" presStyleCnt="8"/>
      <dgm:spPr/>
      <dgm:t>
        <a:bodyPr/>
        <a:lstStyle/>
        <a:p>
          <a:endParaRPr lang="en-US"/>
        </a:p>
      </dgm:t>
    </dgm:pt>
    <dgm:pt modelId="{D1C7883D-BD2E-7249-A240-26BDBE39DE1F}" type="pres">
      <dgm:prSet presAssocID="{00D013CA-941F-8540-A2AB-C9EC0532E4EF}" presName="connectorText" presStyleLbl="sibTrans2D1" presStyleIdx="0" presStyleCnt="8"/>
      <dgm:spPr/>
      <dgm:t>
        <a:bodyPr/>
        <a:lstStyle/>
        <a:p>
          <a:endParaRPr lang="en-US"/>
        </a:p>
      </dgm:t>
    </dgm:pt>
    <dgm:pt modelId="{89883C28-AE21-4348-A118-50CB12788D2E}" type="pres">
      <dgm:prSet presAssocID="{F8F4D284-CC16-AB40-930B-AC6824A0C47B}" presName="node" presStyleLbl="node1" presStyleIdx="0" presStyleCnt="8" custScaleX="267763" custRadScaleRad="104491" custRadScaleInc="2619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44336D-ACDB-B146-BCB6-5D3734C8BBA7}" type="pres">
      <dgm:prSet presAssocID="{443F526D-B2AE-CB40-A905-225743778B3B}" presName="parTrans" presStyleLbl="sibTrans2D1" presStyleIdx="1" presStyleCnt="8"/>
      <dgm:spPr/>
      <dgm:t>
        <a:bodyPr/>
        <a:lstStyle/>
        <a:p>
          <a:endParaRPr lang="en-US"/>
        </a:p>
      </dgm:t>
    </dgm:pt>
    <dgm:pt modelId="{0120C13A-CB8E-1E49-A4A0-0AB96F277024}" type="pres">
      <dgm:prSet presAssocID="{443F526D-B2AE-CB40-A905-225743778B3B}" presName="connectorText" presStyleLbl="sibTrans2D1" presStyleIdx="1" presStyleCnt="8"/>
      <dgm:spPr/>
      <dgm:t>
        <a:bodyPr/>
        <a:lstStyle/>
        <a:p>
          <a:endParaRPr lang="en-US"/>
        </a:p>
      </dgm:t>
    </dgm:pt>
    <dgm:pt modelId="{2E4F413B-CED9-9B48-AB2B-E63DD55278A3}" type="pres">
      <dgm:prSet presAssocID="{009F0B18-A7C5-1444-BA67-7400D74D41F9}" presName="node" presStyleLbl="node1" presStyleIdx="1" presStyleCnt="8" custScaleX="194737" custRadScaleRad="179032" custRadScaleInc="2005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B72ADF-BA6C-6B4D-9A1E-E1444DEE6C93}" type="pres">
      <dgm:prSet presAssocID="{A2028FE7-21B0-3C41-A250-C76E528E861F}" presName="parTrans" presStyleLbl="sibTrans2D1" presStyleIdx="2" presStyleCnt="8"/>
      <dgm:spPr/>
      <dgm:t>
        <a:bodyPr/>
        <a:lstStyle/>
        <a:p>
          <a:endParaRPr lang="en-US"/>
        </a:p>
      </dgm:t>
    </dgm:pt>
    <dgm:pt modelId="{A958D5A5-3D7E-494C-9AB6-989548F1CFEB}" type="pres">
      <dgm:prSet presAssocID="{A2028FE7-21B0-3C41-A250-C76E528E861F}" presName="connectorText" presStyleLbl="sibTrans2D1" presStyleIdx="2" presStyleCnt="8"/>
      <dgm:spPr/>
      <dgm:t>
        <a:bodyPr/>
        <a:lstStyle/>
        <a:p>
          <a:endParaRPr lang="en-US"/>
        </a:p>
      </dgm:t>
    </dgm:pt>
    <dgm:pt modelId="{B0A87D76-993F-DA44-AD6F-25F284599544}" type="pres">
      <dgm:prSet presAssocID="{EF1CF4E5-7EB0-7C40-8216-E1F63719EF5E}" presName="node" presStyleLbl="node1" presStyleIdx="2" presStyleCnt="8" custScaleX="267763" custRadScaleRad="168542" custRadScaleInc="-1100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ACCF86-C30E-DB4B-993B-7334C4699E63}" type="pres">
      <dgm:prSet presAssocID="{3BAD482E-A6D6-6941-B985-AACBD9C8C4F8}" presName="parTrans" presStyleLbl="sibTrans2D1" presStyleIdx="3" presStyleCnt="8"/>
      <dgm:spPr/>
      <dgm:t>
        <a:bodyPr/>
        <a:lstStyle/>
        <a:p>
          <a:endParaRPr lang="en-US"/>
        </a:p>
      </dgm:t>
    </dgm:pt>
    <dgm:pt modelId="{2EA5B069-C8AC-F64B-8A7A-17B9D83FA871}" type="pres">
      <dgm:prSet presAssocID="{3BAD482E-A6D6-6941-B985-AACBD9C8C4F8}" presName="connectorText" presStyleLbl="sibTrans2D1" presStyleIdx="3" presStyleCnt="8"/>
      <dgm:spPr/>
      <dgm:t>
        <a:bodyPr/>
        <a:lstStyle/>
        <a:p>
          <a:endParaRPr lang="en-US"/>
        </a:p>
      </dgm:t>
    </dgm:pt>
    <dgm:pt modelId="{EE53268C-6B51-5A4B-867D-43F22F690593}" type="pres">
      <dgm:prSet presAssocID="{851991F7-B5DF-3442-B391-80DF4A1BA1FA}" presName="node" presStyleLbl="node1" presStyleIdx="3" presStyleCnt="8" custScaleX="267763" custRadScaleRad="160456" custRadScaleInc="-942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3F50D2-504E-154B-B060-D5A334EF5BE9}" type="pres">
      <dgm:prSet presAssocID="{88ECAC0E-9DAC-CB4D-9C80-2AD21A220DEF}" presName="parTrans" presStyleLbl="sibTrans2D1" presStyleIdx="4" presStyleCnt="8"/>
      <dgm:spPr/>
      <dgm:t>
        <a:bodyPr/>
        <a:lstStyle/>
        <a:p>
          <a:endParaRPr lang="en-US"/>
        </a:p>
      </dgm:t>
    </dgm:pt>
    <dgm:pt modelId="{C4F9C24E-848D-744C-9933-E6D0868B901E}" type="pres">
      <dgm:prSet presAssocID="{88ECAC0E-9DAC-CB4D-9C80-2AD21A220DEF}" presName="connectorText" presStyleLbl="sibTrans2D1" presStyleIdx="4" presStyleCnt="8"/>
      <dgm:spPr/>
      <dgm:t>
        <a:bodyPr/>
        <a:lstStyle/>
        <a:p>
          <a:endParaRPr lang="en-US"/>
        </a:p>
      </dgm:t>
    </dgm:pt>
    <dgm:pt modelId="{DCB87019-3B5A-3447-AC4A-E27A4BACF0E9}" type="pres">
      <dgm:prSet presAssocID="{57DC35CE-14BF-9142-8F83-FB00E85BABFB}" presName="node" presStyleLbl="node1" presStyleIdx="4" presStyleCnt="8" custScaleX="267763" custRadScaleRad="108698" custRadScaleInc="-251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85862C-589F-B14D-BF04-CAB5E42031F3}" type="pres">
      <dgm:prSet presAssocID="{D1B82A82-565E-654B-9CE0-B61721A51D9C}" presName="parTrans" presStyleLbl="sibTrans2D1" presStyleIdx="5" presStyleCnt="8"/>
      <dgm:spPr/>
      <dgm:t>
        <a:bodyPr/>
        <a:lstStyle/>
        <a:p>
          <a:endParaRPr lang="en-US"/>
        </a:p>
      </dgm:t>
    </dgm:pt>
    <dgm:pt modelId="{FFD41E93-2942-7549-B672-75D36C15F30D}" type="pres">
      <dgm:prSet presAssocID="{D1B82A82-565E-654B-9CE0-B61721A51D9C}" presName="connectorText" presStyleLbl="sibTrans2D1" presStyleIdx="5" presStyleCnt="8"/>
      <dgm:spPr/>
      <dgm:t>
        <a:bodyPr/>
        <a:lstStyle/>
        <a:p>
          <a:endParaRPr lang="en-US"/>
        </a:p>
      </dgm:t>
    </dgm:pt>
    <dgm:pt modelId="{ABF0025D-0654-0A4D-8CEE-1CF96DCB5C42}" type="pres">
      <dgm:prSet presAssocID="{910C8170-4F6B-8747-9E55-A0D3EAE2A096}" presName="node" presStyleLbl="node1" presStyleIdx="5" presStyleCnt="8" custScaleX="267763" custRadScaleRad="141066" custRadScaleInc="785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FCE865-F6F2-3D48-AA46-FA92E1D78395}" type="pres">
      <dgm:prSet presAssocID="{F969C7DC-216D-DF47-9232-A2D6900F1FC6}" presName="parTrans" presStyleLbl="sibTrans2D1" presStyleIdx="6" presStyleCnt="8"/>
      <dgm:spPr/>
      <dgm:t>
        <a:bodyPr/>
        <a:lstStyle/>
        <a:p>
          <a:endParaRPr lang="en-US"/>
        </a:p>
      </dgm:t>
    </dgm:pt>
    <dgm:pt modelId="{0907A55F-8C38-CC46-9784-F7AC0645F91F}" type="pres">
      <dgm:prSet presAssocID="{F969C7DC-216D-DF47-9232-A2D6900F1FC6}" presName="connectorText" presStyleLbl="sibTrans2D1" presStyleIdx="6" presStyleCnt="8"/>
      <dgm:spPr/>
      <dgm:t>
        <a:bodyPr/>
        <a:lstStyle/>
        <a:p>
          <a:endParaRPr lang="en-US"/>
        </a:p>
      </dgm:t>
    </dgm:pt>
    <dgm:pt modelId="{0EB6F5E8-A533-0145-A52D-6D0C8A4772B0}" type="pres">
      <dgm:prSet presAssocID="{BE7D03A5-5ACE-0442-A8DD-5A171598BDD5}" presName="node" presStyleLbl="node1" presStyleIdx="6" presStyleCnt="8" custScaleX="216793" custRadScaleRad="156897" custRadScaleInc="38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619A4E-BBB1-C54E-9648-F56F0F451AD0}" type="pres">
      <dgm:prSet presAssocID="{A30E317D-D50C-8B4C-A7CF-281D760C4CF8}" presName="parTrans" presStyleLbl="sibTrans2D1" presStyleIdx="7" presStyleCnt="8"/>
      <dgm:spPr/>
      <dgm:t>
        <a:bodyPr/>
        <a:lstStyle/>
        <a:p>
          <a:endParaRPr lang="en-US"/>
        </a:p>
      </dgm:t>
    </dgm:pt>
    <dgm:pt modelId="{EB0F4D2B-AF73-A84E-923C-BDE40DD83228}" type="pres">
      <dgm:prSet presAssocID="{A30E317D-D50C-8B4C-A7CF-281D760C4CF8}" presName="connectorText" presStyleLbl="sibTrans2D1" presStyleIdx="7" presStyleCnt="8"/>
      <dgm:spPr/>
      <dgm:t>
        <a:bodyPr/>
        <a:lstStyle/>
        <a:p>
          <a:endParaRPr lang="en-US"/>
        </a:p>
      </dgm:t>
    </dgm:pt>
    <dgm:pt modelId="{DCDB5216-A7B1-6743-9F24-AC7AFDD7A892}" type="pres">
      <dgm:prSet presAssocID="{09851E43-232F-8645-BE2F-80461BED1013}" presName="node" presStyleLbl="node1" presStyleIdx="7" presStyleCnt="8" custScaleX="274055" custScaleY="123866" custRadScaleRad="167120" custRadScaleInc="-788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67080EA-4A5A-0540-999F-145ED8FAFF57}" type="presOf" srcId="{A30E317D-D50C-8B4C-A7CF-281D760C4CF8}" destId="{EB0F4D2B-AF73-A84E-923C-BDE40DD83228}" srcOrd="1" destOrd="0" presId="urn:microsoft.com/office/officeart/2005/8/layout/radial5"/>
    <dgm:cxn modelId="{EF5A0BEC-6C4B-C14D-9F61-7EE20FC98706}" srcId="{97D46F43-D220-6546-A5BB-4238F9D1337F}" destId="{358A584F-E4EE-074B-BE16-10740E13ED68}" srcOrd="0" destOrd="0" parTransId="{AFCD342B-C5CF-1943-80EC-C52CC709C49B}" sibTransId="{14276D05-DFAE-EF47-845E-485C6BCA6930}"/>
    <dgm:cxn modelId="{1E45C86A-E1F6-8B4F-91E4-E14C015D4B20}" srcId="{358A584F-E4EE-074B-BE16-10740E13ED68}" destId="{910C8170-4F6B-8747-9E55-A0D3EAE2A096}" srcOrd="5" destOrd="0" parTransId="{D1B82A82-565E-654B-9CE0-B61721A51D9C}" sibTransId="{E6417E1F-70EF-914D-9EA4-C6A0B55C62D7}"/>
    <dgm:cxn modelId="{768F632E-DC5A-BE4C-812C-00E53B11EECB}" srcId="{358A584F-E4EE-074B-BE16-10740E13ED68}" destId="{09851E43-232F-8645-BE2F-80461BED1013}" srcOrd="7" destOrd="0" parTransId="{A30E317D-D50C-8B4C-A7CF-281D760C4CF8}" sibTransId="{91B47064-22DC-104F-B520-517914A566CD}"/>
    <dgm:cxn modelId="{3644696C-AE20-4F4E-B6FD-E16914D0FEA8}" type="presOf" srcId="{A2028FE7-21B0-3C41-A250-C76E528E861F}" destId="{A958D5A5-3D7E-494C-9AB6-989548F1CFEB}" srcOrd="1" destOrd="0" presId="urn:microsoft.com/office/officeart/2005/8/layout/radial5"/>
    <dgm:cxn modelId="{890C3148-F4DA-B740-8ACF-4C30832A88F8}" srcId="{358A584F-E4EE-074B-BE16-10740E13ED68}" destId="{57DC35CE-14BF-9142-8F83-FB00E85BABFB}" srcOrd="4" destOrd="0" parTransId="{88ECAC0E-9DAC-CB4D-9C80-2AD21A220DEF}" sibTransId="{886FCA68-2ACF-AA4E-88F1-5FA6FAE07CB9}"/>
    <dgm:cxn modelId="{2A05DD7C-8FB1-DD4A-B7C3-239D5B4119B0}" type="presOf" srcId="{A2028FE7-21B0-3C41-A250-C76E528E861F}" destId="{F7B72ADF-BA6C-6B4D-9A1E-E1444DEE6C93}" srcOrd="0" destOrd="0" presId="urn:microsoft.com/office/officeart/2005/8/layout/radial5"/>
    <dgm:cxn modelId="{AA090B57-2156-1B46-89A7-438F4B796154}" type="presOf" srcId="{88ECAC0E-9DAC-CB4D-9C80-2AD21A220DEF}" destId="{CF3F50D2-504E-154B-B060-D5A334EF5BE9}" srcOrd="0" destOrd="0" presId="urn:microsoft.com/office/officeart/2005/8/layout/radial5"/>
    <dgm:cxn modelId="{4C18A00F-2340-234F-8D6B-58FBB01D4A66}" type="presOf" srcId="{F969C7DC-216D-DF47-9232-A2D6900F1FC6}" destId="{0907A55F-8C38-CC46-9784-F7AC0645F91F}" srcOrd="1" destOrd="0" presId="urn:microsoft.com/office/officeart/2005/8/layout/radial5"/>
    <dgm:cxn modelId="{D90D93F1-B3AE-5743-AA9F-6487AB409ED7}" type="presOf" srcId="{851991F7-B5DF-3442-B391-80DF4A1BA1FA}" destId="{EE53268C-6B51-5A4B-867D-43F22F690593}" srcOrd="0" destOrd="0" presId="urn:microsoft.com/office/officeart/2005/8/layout/radial5"/>
    <dgm:cxn modelId="{ABEE160E-C670-B943-BF87-468A456A5CB1}" type="presOf" srcId="{443F526D-B2AE-CB40-A905-225743778B3B}" destId="{0120C13A-CB8E-1E49-A4A0-0AB96F277024}" srcOrd="1" destOrd="0" presId="urn:microsoft.com/office/officeart/2005/8/layout/radial5"/>
    <dgm:cxn modelId="{E3E5F5C7-0F95-6643-B228-3F93E7E5C413}" type="presOf" srcId="{009F0B18-A7C5-1444-BA67-7400D74D41F9}" destId="{2E4F413B-CED9-9B48-AB2B-E63DD55278A3}" srcOrd="0" destOrd="0" presId="urn:microsoft.com/office/officeart/2005/8/layout/radial5"/>
    <dgm:cxn modelId="{AC93E08B-DDE8-D748-9290-FB95138697E3}" type="presOf" srcId="{358A584F-E4EE-074B-BE16-10740E13ED68}" destId="{4000BD09-3104-5F4E-A867-F0F783F54963}" srcOrd="0" destOrd="0" presId="urn:microsoft.com/office/officeart/2005/8/layout/radial5"/>
    <dgm:cxn modelId="{E5835867-30DC-F443-A8F4-D156CCD72120}" type="presOf" srcId="{3BAD482E-A6D6-6941-B985-AACBD9C8C4F8}" destId="{38ACCF86-C30E-DB4B-993B-7334C4699E63}" srcOrd="0" destOrd="0" presId="urn:microsoft.com/office/officeart/2005/8/layout/radial5"/>
    <dgm:cxn modelId="{851C1278-034E-7248-9C69-39CB0F07A1CF}" srcId="{358A584F-E4EE-074B-BE16-10740E13ED68}" destId="{851991F7-B5DF-3442-B391-80DF4A1BA1FA}" srcOrd="3" destOrd="0" parTransId="{3BAD482E-A6D6-6941-B985-AACBD9C8C4F8}" sibTransId="{9F32F531-012B-C74D-8625-35A3F3DF381B}"/>
    <dgm:cxn modelId="{05F0EAF8-C866-4245-B04B-6DAD358BD1AE}" type="presOf" srcId="{D1B82A82-565E-654B-9CE0-B61721A51D9C}" destId="{4085862C-589F-B14D-BF04-CAB5E42031F3}" srcOrd="0" destOrd="0" presId="urn:microsoft.com/office/officeart/2005/8/layout/radial5"/>
    <dgm:cxn modelId="{706357DA-A940-BD4A-A2ED-A60CB4F4BA59}" type="presOf" srcId="{F8F4D284-CC16-AB40-930B-AC6824A0C47B}" destId="{89883C28-AE21-4348-A118-50CB12788D2E}" srcOrd="0" destOrd="0" presId="urn:microsoft.com/office/officeart/2005/8/layout/radial5"/>
    <dgm:cxn modelId="{FBDECA77-C918-0F47-9930-0537AC127E15}" type="presOf" srcId="{BE7D03A5-5ACE-0442-A8DD-5A171598BDD5}" destId="{0EB6F5E8-A533-0145-A52D-6D0C8A4772B0}" srcOrd="0" destOrd="0" presId="urn:microsoft.com/office/officeart/2005/8/layout/radial5"/>
    <dgm:cxn modelId="{1B85B438-9526-4A41-95F7-C713AC9BB9EC}" type="presOf" srcId="{443F526D-B2AE-CB40-A905-225743778B3B}" destId="{2144336D-ACDB-B146-BCB6-5D3734C8BBA7}" srcOrd="0" destOrd="0" presId="urn:microsoft.com/office/officeart/2005/8/layout/radial5"/>
    <dgm:cxn modelId="{E4536264-742F-AD49-B90A-1428D9B07E7A}" type="presOf" srcId="{A30E317D-D50C-8B4C-A7CF-281D760C4CF8}" destId="{FB619A4E-BBB1-C54E-9648-F56F0F451AD0}" srcOrd="0" destOrd="0" presId="urn:microsoft.com/office/officeart/2005/8/layout/radial5"/>
    <dgm:cxn modelId="{83345657-264E-B849-87A0-6DB7A90DB8FB}" type="presOf" srcId="{3BAD482E-A6D6-6941-B985-AACBD9C8C4F8}" destId="{2EA5B069-C8AC-F64B-8A7A-17B9D83FA871}" srcOrd="1" destOrd="0" presId="urn:microsoft.com/office/officeart/2005/8/layout/radial5"/>
    <dgm:cxn modelId="{7B266FEA-B2D8-614E-A110-AC8B382AB2AA}" type="presOf" srcId="{F969C7DC-216D-DF47-9232-A2D6900F1FC6}" destId="{80FCE865-F6F2-3D48-AA46-FA92E1D78395}" srcOrd="0" destOrd="0" presId="urn:microsoft.com/office/officeart/2005/8/layout/radial5"/>
    <dgm:cxn modelId="{54878537-9F6C-774E-A0FB-FD545BF3BD9C}" type="presOf" srcId="{57DC35CE-14BF-9142-8F83-FB00E85BABFB}" destId="{DCB87019-3B5A-3447-AC4A-E27A4BACF0E9}" srcOrd="0" destOrd="0" presId="urn:microsoft.com/office/officeart/2005/8/layout/radial5"/>
    <dgm:cxn modelId="{979FC793-EF29-F840-B79A-A4D550B43C87}" srcId="{358A584F-E4EE-074B-BE16-10740E13ED68}" destId="{EF1CF4E5-7EB0-7C40-8216-E1F63719EF5E}" srcOrd="2" destOrd="0" parTransId="{A2028FE7-21B0-3C41-A250-C76E528E861F}" sibTransId="{05F94773-0684-7B4C-9533-D9CA9145FA04}"/>
    <dgm:cxn modelId="{08F1AC84-7452-364C-BD83-8AE2FEA8CFFF}" type="presOf" srcId="{97D46F43-D220-6546-A5BB-4238F9D1337F}" destId="{CD7999BC-1FE6-C64B-ADA5-7E3A2F6B4A47}" srcOrd="0" destOrd="0" presId="urn:microsoft.com/office/officeart/2005/8/layout/radial5"/>
    <dgm:cxn modelId="{05D55DA7-5B59-444F-956F-52C403D4F53D}" type="presOf" srcId="{00D013CA-941F-8540-A2AB-C9EC0532E4EF}" destId="{242E1AB0-BE23-DC44-BF7F-3B6BAC6940F0}" srcOrd="0" destOrd="0" presId="urn:microsoft.com/office/officeart/2005/8/layout/radial5"/>
    <dgm:cxn modelId="{6F4709BB-8F18-0844-B247-0F6CA431F6D7}" type="presOf" srcId="{EF1CF4E5-7EB0-7C40-8216-E1F63719EF5E}" destId="{B0A87D76-993F-DA44-AD6F-25F284599544}" srcOrd="0" destOrd="0" presId="urn:microsoft.com/office/officeart/2005/8/layout/radial5"/>
    <dgm:cxn modelId="{1D8A8BDD-FCD0-8547-A14F-F9775DD15A13}" type="presOf" srcId="{88ECAC0E-9DAC-CB4D-9C80-2AD21A220DEF}" destId="{C4F9C24E-848D-744C-9933-E6D0868B901E}" srcOrd="1" destOrd="0" presId="urn:microsoft.com/office/officeart/2005/8/layout/radial5"/>
    <dgm:cxn modelId="{210F062C-2BC0-B048-9A25-F63AF6C1E3DD}" srcId="{358A584F-E4EE-074B-BE16-10740E13ED68}" destId="{009F0B18-A7C5-1444-BA67-7400D74D41F9}" srcOrd="1" destOrd="0" parTransId="{443F526D-B2AE-CB40-A905-225743778B3B}" sibTransId="{F3F5C65F-9D2A-A64F-A978-15C94EAC6A38}"/>
    <dgm:cxn modelId="{2073BDF2-0030-E945-8911-0AB940BDD6F8}" type="presOf" srcId="{910C8170-4F6B-8747-9E55-A0D3EAE2A096}" destId="{ABF0025D-0654-0A4D-8CEE-1CF96DCB5C42}" srcOrd="0" destOrd="0" presId="urn:microsoft.com/office/officeart/2005/8/layout/radial5"/>
    <dgm:cxn modelId="{03BBE773-B780-6A40-8002-027645216E2C}" srcId="{358A584F-E4EE-074B-BE16-10740E13ED68}" destId="{BE7D03A5-5ACE-0442-A8DD-5A171598BDD5}" srcOrd="6" destOrd="0" parTransId="{F969C7DC-216D-DF47-9232-A2D6900F1FC6}" sibTransId="{257FD0EE-36DC-6342-B9D6-6E38F34D4165}"/>
    <dgm:cxn modelId="{55AD57F6-A15F-C641-8C7A-36B38444C409}" type="presOf" srcId="{00D013CA-941F-8540-A2AB-C9EC0532E4EF}" destId="{D1C7883D-BD2E-7249-A240-26BDBE39DE1F}" srcOrd="1" destOrd="0" presId="urn:microsoft.com/office/officeart/2005/8/layout/radial5"/>
    <dgm:cxn modelId="{10F14DDA-F3E4-6B46-88AA-6F8B5DD76B13}" srcId="{358A584F-E4EE-074B-BE16-10740E13ED68}" destId="{F8F4D284-CC16-AB40-930B-AC6824A0C47B}" srcOrd="0" destOrd="0" parTransId="{00D013CA-941F-8540-A2AB-C9EC0532E4EF}" sibTransId="{E289F5EC-4DA1-1E48-94C6-32B01EEE47D2}"/>
    <dgm:cxn modelId="{56196D2E-D079-8542-BAB4-254228F9DC15}" type="presOf" srcId="{D1B82A82-565E-654B-9CE0-B61721A51D9C}" destId="{FFD41E93-2942-7549-B672-75D36C15F30D}" srcOrd="1" destOrd="0" presId="urn:microsoft.com/office/officeart/2005/8/layout/radial5"/>
    <dgm:cxn modelId="{70879E4E-DF59-4C4E-B500-2835EE6F2201}" type="presOf" srcId="{09851E43-232F-8645-BE2F-80461BED1013}" destId="{DCDB5216-A7B1-6743-9F24-AC7AFDD7A892}" srcOrd="0" destOrd="0" presId="urn:microsoft.com/office/officeart/2005/8/layout/radial5"/>
    <dgm:cxn modelId="{B73941D3-6B85-744F-8395-92733477166E}" type="presParOf" srcId="{CD7999BC-1FE6-C64B-ADA5-7E3A2F6B4A47}" destId="{4000BD09-3104-5F4E-A867-F0F783F54963}" srcOrd="0" destOrd="0" presId="urn:microsoft.com/office/officeart/2005/8/layout/radial5"/>
    <dgm:cxn modelId="{DA69BDF2-C069-1D4E-9B68-6F8B315B0E33}" type="presParOf" srcId="{CD7999BC-1FE6-C64B-ADA5-7E3A2F6B4A47}" destId="{242E1AB0-BE23-DC44-BF7F-3B6BAC6940F0}" srcOrd="1" destOrd="0" presId="urn:microsoft.com/office/officeart/2005/8/layout/radial5"/>
    <dgm:cxn modelId="{E2D7D398-F24F-FC4D-8239-23B2BD18E4FF}" type="presParOf" srcId="{242E1AB0-BE23-DC44-BF7F-3B6BAC6940F0}" destId="{D1C7883D-BD2E-7249-A240-26BDBE39DE1F}" srcOrd="0" destOrd="0" presId="urn:microsoft.com/office/officeart/2005/8/layout/radial5"/>
    <dgm:cxn modelId="{FA56BF0E-D8D4-5E46-B9D7-C022980A62F0}" type="presParOf" srcId="{CD7999BC-1FE6-C64B-ADA5-7E3A2F6B4A47}" destId="{89883C28-AE21-4348-A118-50CB12788D2E}" srcOrd="2" destOrd="0" presId="urn:microsoft.com/office/officeart/2005/8/layout/radial5"/>
    <dgm:cxn modelId="{8A72520D-1CDA-4240-B45C-8348725770D3}" type="presParOf" srcId="{CD7999BC-1FE6-C64B-ADA5-7E3A2F6B4A47}" destId="{2144336D-ACDB-B146-BCB6-5D3734C8BBA7}" srcOrd="3" destOrd="0" presId="urn:microsoft.com/office/officeart/2005/8/layout/radial5"/>
    <dgm:cxn modelId="{E845B9BA-D673-A54A-8C53-9414E2162746}" type="presParOf" srcId="{2144336D-ACDB-B146-BCB6-5D3734C8BBA7}" destId="{0120C13A-CB8E-1E49-A4A0-0AB96F277024}" srcOrd="0" destOrd="0" presId="urn:microsoft.com/office/officeart/2005/8/layout/radial5"/>
    <dgm:cxn modelId="{966DF997-460D-9D4B-B3F6-ECECB8E540B8}" type="presParOf" srcId="{CD7999BC-1FE6-C64B-ADA5-7E3A2F6B4A47}" destId="{2E4F413B-CED9-9B48-AB2B-E63DD55278A3}" srcOrd="4" destOrd="0" presId="urn:microsoft.com/office/officeart/2005/8/layout/radial5"/>
    <dgm:cxn modelId="{C2C86B5A-D5B8-FB4D-AAAE-78911E4A0353}" type="presParOf" srcId="{CD7999BC-1FE6-C64B-ADA5-7E3A2F6B4A47}" destId="{F7B72ADF-BA6C-6B4D-9A1E-E1444DEE6C93}" srcOrd="5" destOrd="0" presId="urn:microsoft.com/office/officeart/2005/8/layout/radial5"/>
    <dgm:cxn modelId="{8BE9572F-CCAF-D44E-9C4F-4A2A2325A580}" type="presParOf" srcId="{F7B72ADF-BA6C-6B4D-9A1E-E1444DEE6C93}" destId="{A958D5A5-3D7E-494C-9AB6-989548F1CFEB}" srcOrd="0" destOrd="0" presId="urn:microsoft.com/office/officeart/2005/8/layout/radial5"/>
    <dgm:cxn modelId="{72F8D2E4-D861-4E45-8132-6A85CBF93637}" type="presParOf" srcId="{CD7999BC-1FE6-C64B-ADA5-7E3A2F6B4A47}" destId="{B0A87D76-993F-DA44-AD6F-25F284599544}" srcOrd="6" destOrd="0" presId="urn:microsoft.com/office/officeart/2005/8/layout/radial5"/>
    <dgm:cxn modelId="{02C79A69-4C3D-C344-A519-937FCCC37754}" type="presParOf" srcId="{CD7999BC-1FE6-C64B-ADA5-7E3A2F6B4A47}" destId="{38ACCF86-C30E-DB4B-993B-7334C4699E63}" srcOrd="7" destOrd="0" presId="urn:microsoft.com/office/officeart/2005/8/layout/radial5"/>
    <dgm:cxn modelId="{B31888DA-BE10-9A4D-95DE-04C81ACA3323}" type="presParOf" srcId="{38ACCF86-C30E-DB4B-993B-7334C4699E63}" destId="{2EA5B069-C8AC-F64B-8A7A-17B9D83FA871}" srcOrd="0" destOrd="0" presId="urn:microsoft.com/office/officeart/2005/8/layout/radial5"/>
    <dgm:cxn modelId="{11FEF37C-0DE1-F145-B963-F009DE4407A4}" type="presParOf" srcId="{CD7999BC-1FE6-C64B-ADA5-7E3A2F6B4A47}" destId="{EE53268C-6B51-5A4B-867D-43F22F690593}" srcOrd="8" destOrd="0" presId="urn:microsoft.com/office/officeart/2005/8/layout/radial5"/>
    <dgm:cxn modelId="{2E4D1721-EC28-2A4C-9156-ECC0A6B92854}" type="presParOf" srcId="{CD7999BC-1FE6-C64B-ADA5-7E3A2F6B4A47}" destId="{CF3F50D2-504E-154B-B060-D5A334EF5BE9}" srcOrd="9" destOrd="0" presId="urn:microsoft.com/office/officeart/2005/8/layout/radial5"/>
    <dgm:cxn modelId="{A25643D6-CC6D-0248-9D1F-21B2E778E099}" type="presParOf" srcId="{CF3F50D2-504E-154B-B060-D5A334EF5BE9}" destId="{C4F9C24E-848D-744C-9933-E6D0868B901E}" srcOrd="0" destOrd="0" presId="urn:microsoft.com/office/officeart/2005/8/layout/radial5"/>
    <dgm:cxn modelId="{0D301BA5-2FA4-4D4E-9AC1-836DDB4A4DE2}" type="presParOf" srcId="{CD7999BC-1FE6-C64B-ADA5-7E3A2F6B4A47}" destId="{DCB87019-3B5A-3447-AC4A-E27A4BACF0E9}" srcOrd="10" destOrd="0" presId="urn:microsoft.com/office/officeart/2005/8/layout/radial5"/>
    <dgm:cxn modelId="{A32DD3DB-8E85-714E-A402-4BF42A750833}" type="presParOf" srcId="{CD7999BC-1FE6-C64B-ADA5-7E3A2F6B4A47}" destId="{4085862C-589F-B14D-BF04-CAB5E42031F3}" srcOrd="11" destOrd="0" presId="urn:microsoft.com/office/officeart/2005/8/layout/radial5"/>
    <dgm:cxn modelId="{AF954B14-E0DD-3843-B7B9-622AACF89482}" type="presParOf" srcId="{4085862C-589F-B14D-BF04-CAB5E42031F3}" destId="{FFD41E93-2942-7549-B672-75D36C15F30D}" srcOrd="0" destOrd="0" presId="urn:microsoft.com/office/officeart/2005/8/layout/radial5"/>
    <dgm:cxn modelId="{358B8CE3-8849-9F49-BC7B-2A50E0EB63FA}" type="presParOf" srcId="{CD7999BC-1FE6-C64B-ADA5-7E3A2F6B4A47}" destId="{ABF0025D-0654-0A4D-8CEE-1CF96DCB5C42}" srcOrd="12" destOrd="0" presId="urn:microsoft.com/office/officeart/2005/8/layout/radial5"/>
    <dgm:cxn modelId="{9022C6AE-E72C-6E44-A345-847F13903BB9}" type="presParOf" srcId="{CD7999BC-1FE6-C64B-ADA5-7E3A2F6B4A47}" destId="{80FCE865-F6F2-3D48-AA46-FA92E1D78395}" srcOrd="13" destOrd="0" presId="urn:microsoft.com/office/officeart/2005/8/layout/radial5"/>
    <dgm:cxn modelId="{577523D3-E083-0246-BC79-E275B1292549}" type="presParOf" srcId="{80FCE865-F6F2-3D48-AA46-FA92E1D78395}" destId="{0907A55F-8C38-CC46-9784-F7AC0645F91F}" srcOrd="0" destOrd="0" presId="urn:microsoft.com/office/officeart/2005/8/layout/radial5"/>
    <dgm:cxn modelId="{EF79D705-5761-B140-9965-EF9E7E7766FA}" type="presParOf" srcId="{CD7999BC-1FE6-C64B-ADA5-7E3A2F6B4A47}" destId="{0EB6F5E8-A533-0145-A52D-6D0C8A4772B0}" srcOrd="14" destOrd="0" presId="urn:microsoft.com/office/officeart/2005/8/layout/radial5"/>
    <dgm:cxn modelId="{299B3622-B470-2D4A-BE5E-7BCD4DAC159B}" type="presParOf" srcId="{CD7999BC-1FE6-C64B-ADA5-7E3A2F6B4A47}" destId="{FB619A4E-BBB1-C54E-9648-F56F0F451AD0}" srcOrd="15" destOrd="0" presId="urn:microsoft.com/office/officeart/2005/8/layout/radial5"/>
    <dgm:cxn modelId="{944412F5-5EDA-A643-816B-079120E0B2BD}" type="presParOf" srcId="{FB619A4E-BBB1-C54E-9648-F56F0F451AD0}" destId="{EB0F4D2B-AF73-A84E-923C-BDE40DD83228}" srcOrd="0" destOrd="0" presId="urn:microsoft.com/office/officeart/2005/8/layout/radial5"/>
    <dgm:cxn modelId="{687F30DA-2077-284C-B04F-4BA2882C0D23}" type="presParOf" srcId="{CD7999BC-1FE6-C64B-ADA5-7E3A2F6B4A47}" destId="{DCDB5216-A7B1-6743-9F24-AC7AFDD7A892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00BD09-3104-5F4E-A867-F0F783F54963}">
      <dsp:nvSpPr>
        <dsp:cNvPr id="0" name=""/>
        <dsp:cNvSpPr/>
      </dsp:nvSpPr>
      <dsp:spPr>
        <a:xfrm>
          <a:off x="3264805" y="2154356"/>
          <a:ext cx="3880527" cy="1469356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Hypokalemia</a:t>
          </a:r>
          <a:endParaRPr lang="en-US" sz="3000" kern="1200" dirty="0"/>
        </a:p>
      </dsp:txBody>
      <dsp:txXfrm>
        <a:off x="3833095" y="2369538"/>
        <a:ext cx="2743947" cy="1038992"/>
      </dsp:txXfrm>
    </dsp:sp>
    <dsp:sp modelId="{242E1AB0-BE23-DC44-BF7F-3B6BAC6940F0}">
      <dsp:nvSpPr>
        <dsp:cNvPr id="0" name=""/>
        <dsp:cNvSpPr/>
      </dsp:nvSpPr>
      <dsp:spPr>
        <a:xfrm rot="16199633">
          <a:off x="4984484" y="1501077"/>
          <a:ext cx="440925" cy="499581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 dirty="0">
            <a:solidFill>
              <a:schemeClr val="tx1"/>
            </a:solidFill>
          </a:endParaRPr>
        </a:p>
      </dsp:txBody>
      <dsp:txXfrm rot="10800000">
        <a:off x="5050630" y="1667131"/>
        <a:ext cx="308648" cy="299749"/>
      </dsp:txXfrm>
    </dsp:sp>
    <dsp:sp modelId="{89883C28-AE21-4348-A118-50CB12788D2E}">
      <dsp:nvSpPr>
        <dsp:cNvPr id="0" name=""/>
        <dsp:cNvSpPr/>
      </dsp:nvSpPr>
      <dsp:spPr>
        <a:xfrm>
          <a:off x="3434353" y="0"/>
          <a:ext cx="3540954" cy="1322421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Generalized Weakness</a:t>
          </a:r>
          <a:endParaRPr lang="en-US" sz="3000" kern="1200" dirty="0"/>
        </a:p>
      </dsp:txBody>
      <dsp:txXfrm>
        <a:off x="3952914" y="193664"/>
        <a:ext cx="2503832" cy="935093"/>
      </dsp:txXfrm>
    </dsp:sp>
    <dsp:sp modelId="{2144336D-ACDB-B146-BCB6-5D3734C8BBA7}">
      <dsp:nvSpPr>
        <dsp:cNvPr id="0" name=""/>
        <dsp:cNvSpPr/>
      </dsp:nvSpPr>
      <dsp:spPr>
        <a:xfrm rot="48805">
          <a:off x="7263861" y="2670525"/>
          <a:ext cx="288893" cy="499581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 dirty="0">
            <a:solidFill>
              <a:schemeClr val="tx1"/>
            </a:solidFill>
          </a:endParaRPr>
        </a:p>
      </dsp:txBody>
      <dsp:txXfrm>
        <a:off x="7263865" y="2769826"/>
        <a:ext cx="202225" cy="299749"/>
      </dsp:txXfrm>
    </dsp:sp>
    <dsp:sp modelId="{2E4F413B-CED9-9B48-AB2B-E63DD55278A3}">
      <dsp:nvSpPr>
        <dsp:cNvPr id="0" name=""/>
        <dsp:cNvSpPr/>
      </dsp:nvSpPr>
      <dsp:spPr>
        <a:xfrm>
          <a:off x="7688505" y="2281365"/>
          <a:ext cx="2575243" cy="1322421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Fatigue</a:t>
          </a:r>
          <a:endParaRPr lang="en-US" sz="3000" kern="1200" dirty="0"/>
        </a:p>
      </dsp:txBody>
      <dsp:txXfrm>
        <a:off x="8065641" y="2475029"/>
        <a:ext cx="1820971" cy="935093"/>
      </dsp:txXfrm>
    </dsp:sp>
    <dsp:sp modelId="{F7B72ADF-BA6C-6B4D-9A1E-E1444DEE6C93}">
      <dsp:nvSpPr>
        <dsp:cNvPr id="0" name=""/>
        <dsp:cNvSpPr/>
      </dsp:nvSpPr>
      <dsp:spPr>
        <a:xfrm rot="20055618">
          <a:off x="6578940" y="1846454"/>
          <a:ext cx="541015" cy="499581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 dirty="0">
            <a:solidFill>
              <a:schemeClr val="tx1"/>
            </a:solidFill>
          </a:endParaRPr>
        </a:p>
      </dsp:txBody>
      <dsp:txXfrm>
        <a:off x="6586376" y="1978914"/>
        <a:ext cx="391141" cy="299749"/>
      </dsp:txXfrm>
    </dsp:sp>
    <dsp:sp modelId="{B0A87D76-993F-DA44-AD6F-25F284599544}">
      <dsp:nvSpPr>
        <dsp:cNvPr id="0" name=""/>
        <dsp:cNvSpPr/>
      </dsp:nvSpPr>
      <dsp:spPr>
        <a:xfrm>
          <a:off x="6636731" y="684005"/>
          <a:ext cx="3540954" cy="1322421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Constipation </a:t>
          </a:r>
          <a:endParaRPr lang="en-US" sz="3000" kern="1200" dirty="0"/>
        </a:p>
      </dsp:txBody>
      <dsp:txXfrm>
        <a:off x="7155292" y="877669"/>
        <a:ext cx="2503832" cy="935093"/>
      </dsp:txXfrm>
    </dsp:sp>
    <dsp:sp modelId="{38ACCF86-C30E-DB4B-993B-7334C4699E63}">
      <dsp:nvSpPr>
        <dsp:cNvPr id="0" name=""/>
        <dsp:cNvSpPr/>
      </dsp:nvSpPr>
      <dsp:spPr>
        <a:xfrm rot="1567370">
          <a:off x="6543339" y="3411753"/>
          <a:ext cx="474057" cy="499581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 dirty="0">
            <a:solidFill>
              <a:schemeClr val="tx1"/>
            </a:solidFill>
          </a:endParaRPr>
        </a:p>
      </dsp:txBody>
      <dsp:txXfrm>
        <a:off x="6550603" y="3480360"/>
        <a:ext cx="331840" cy="299749"/>
      </dsp:txXfrm>
    </dsp:sp>
    <dsp:sp modelId="{EE53268C-6B51-5A4B-867D-43F22F690593}">
      <dsp:nvSpPr>
        <dsp:cNvPr id="0" name=""/>
        <dsp:cNvSpPr/>
      </dsp:nvSpPr>
      <dsp:spPr>
        <a:xfrm>
          <a:off x="6496162" y="3729185"/>
          <a:ext cx="3540954" cy="1322421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Increased Arrhythmias </a:t>
          </a:r>
          <a:endParaRPr lang="en-US" sz="3000" kern="1200" dirty="0"/>
        </a:p>
      </dsp:txBody>
      <dsp:txXfrm>
        <a:off x="7014723" y="3922849"/>
        <a:ext cx="2503832" cy="935093"/>
      </dsp:txXfrm>
    </dsp:sp>
    <dsp:sp modelId="{CF3F50D2-504E-154B-B060-D5A334EF5BE9}">
      <dsp:nvSpPr>
        <dsp:cNvPr id="0" name=""/>
        <dsp:cNvSpPr/>
      </dsp:nvSpPr>
      <dsp:spPr>
        <a:xfrm rot="5400362">
          <a:off x="4961060" y="3820277"/>
          <a:ext cx="487769" cy="499581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 dirty="0">
            <a:solidFill>
              <a:schemeClr val="tx1"/>
            </a:solidFill>
          </a:endParaRPr>
        </a:p>
      </dsp:txBody>
      <dsp:txXfrm rot="10800000">
        <a:off x="5034233" y="3847028"/>
        <a:ext cx="341438" cy="299749"/>
      </dsp:txXfrm>
    </dsp:sp>
    <dsp:sp modelId="{DCB87019-3B5A-3447-AC4A-E27A4BACF0E9}">
      <dsp:nvSpPr>
        <dsp:cNvPr id="0" name=""/>
        <dsp:cNvSpPr/>
      </dsp:nvSpPr>
      <dsp:spPr>
        <a:xfrm>
          <a:off x="3434347" y="4544032"/>
          <a:ext cx="3540954" cy="1322421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Muscle Necrosis</a:t>
          </a:r>
          <a:endParaRPr lang="en-US" sz="3000" kern="1200" dirty="0"/>
        </a:p>
      </dsp:txBody>
      <dsp:txXfrm>
        <a:off x="3952908" y="4737696"/>
        <a:ext cx="2503832" cy="935093"/>
      </dsp:txXfrm>
    </dsp:sp>
    <dsp:sp modelId="{4085862C-589F-B14D-BF04-CAB5E42031F3}">
      <dsp:nvSpPr>
        <dsp:cNvPr id="0" name=""/>
        <dsp:cNvSpPr/>
      </dsp:nvSpPr>
      <dsp:spPr>
        <a:xfrm rot="9232637">
          <a:off x="3392746" y="3411749"/>
          <a:ext cx="474050" cy="499581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 dirty="0">
            <a:solidFill>
              <a:schemeClr val="tx1"/>
            </a:solidFill>
          </a:endParaRPr>
        </a:p>
      </dsp:txBody>
      <dsp:txXfrm rot="10800000">
        <a:off x="3527698" y="3480357"/>
        <a:ext cx="331835" cy="299749"/>
      </dsp:txXfrm>
    </dsp:sp>
    <dsp:sp modelId="{ABF0025D-0654-0A4D-8CEE-1CF96DCB5C42}">
      <dsp:nvSpPr>
        <dsp:cNvPr id="0" name=""/>
        <dsp:cNvSpPr/>
      </dsp:nvSpPr>
      <dsp:spPr>
        <a:xfrm>
          <a:off x="373023" y="3729177"/>
          <a:ext cx="3540954" cy="1322421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Impaired Respiratory Function </a:t>
          </a:r>
          <a:endParaRPr lang="en-US" sz="3000" kern="1200" dirty="0"/>
        </a:p>
      </dsp:txBody>
      <dsp:txXfrm>
        <a:off x="891584" y="3922841"/>
        <a:ext cx="2503832" cy="935093"/>
      </dsp:txXfrm>
    </dsp:sp>
    <dsp:sp modelId="{80FCE865-F6F2-3D48-AA46-FA92E1D78395}">
      <dsp:nvSpPr>
        <dsp:cNvPr id="0" name=""/>
        <dsp:cNvSpPr/>
      </dsp:nvSpPr>
      <dsp:spPr>
        <a:xfrm rot="10808646">
          <a:off x="2966383" y="2633879"/>
          <a:ext cx="210915" cy="499581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 dirty="0">
            <a:solidFill>
              <a:schemeClr val="tx1"/>
            </a:solidFill>
          </a:endParaRPr>
        </a:p>
      </dsp:txBody>
      <dsp:txXfrm rot="10800000">
        <a:off x="3029657" y="2733875"/>
        <a:ext cx="147641" cy="299749"/>
      </dsp:txXfrm>
    </dsp:sp>
    <dsp:sp modelId="{0EB6F5E8-A533-0145-A52D-6D0C8A4772B0}">
      <dsp:nvSpPr>
        <dsp:cNvPr id="0" name=""/>
        <dsp:cNvSpPr/>
      </dsp:nvSpPr>
      <dsp:spPr>
        <a:xfrm>
          <a:off x="0" y="2218338"/>
          <a:ext cx="2866916" cy="1322421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Respiratory Failure</a:t>
          </a:r>
          <a:endParaRPr lang="en-US" sz="3000" kern="1200" dirty="0"/>
        </a:p>
      </dsp:txBody>
      <dsp:txXfrm>
        <a:off x="419850" y="2412002"/>
        <a:ext cx="2027216" cy="935093"/>
      </dsp:txXfrm>
    </dsp:sp>
    <dsp:sp modelId="{FB619A4E-BBB1-C54E-9648-F56F0F451AD0}">
      <dsp:nvSpPr>
        <dsp:cNvPr id="0" name=""/>
        <dsp:cNvSpPr/>
      </dsp:nvSpPr>
      <dsp:spPr>
        <a:xfrm rot="12378626">
          <a:off x="3252011" y="1818360"/>
          <a:ext cx="585773" cy="499581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 dirty="0">
            <a:solidFill>
              <a:schemeClr val="tx1"/>
            </a:solidFill>
          </a:endParaRPr>
        </a:p>
      </dsp:txBody>
      <dsp:txXfrm rot="10800000">
        <a:off x="3394122" y="1951491"/>
        <a:ext cx="435899" cy="299749"/>
      </dsp:txXfrm>
    </dsp:sp>
    <dsp:sp modelId="{DCDB5216-A7B1-6743-9F24-AC7AFDD7A892}">
      <dsp:nvSpPr>
        <dsp:cNvPr id="0" name=""/>
        <dsp:cNvSpPr/>
      </dsp:nvSpPr>
      <dsp:spPr>
        <a:xfrm>
          <a:off x="0" y="392332"/>
          <a:ext cx="3624161" cy="163803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Increased Risk of Sudden Cardiac Death</a:t>
          </a:r>
          <a:endParaRPr lang="en-US" sz="3000" kern="1200" dirty="0"/>
        </a:p>
      </dsp:txBody>
      <dsp:txXfrm>
        <a:off x="530746" y="632216"/>
        <a:ext cx="2562669" cy="11582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3591562"/>
            <a:ext cx="27980640" cy="7640320"/>
          </a:xfrm>
        </p:spPr>
        <p:txBody>
          <a:bodyPr anchor="b"/>
          <a:lstStyle>
            <a:lvl1pPr algn="ctr">
              <a:defRPr sz="19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11526522"/>
            <a:ext cx="24688800" cy="5298438"/>
          </a:xfrm>
        </p:spPr>
        <p:txBody>
          <a:bodyPr/>
          <a:lstStyle>
            <a:lvl1pPr marL="0" indent="0" algn="ctr">
              <a:buNone/>
              <a:defRPr sz="7680"/>
            </a:lvl1pPr>
            <a:lvl2pPr marL="1463040" indent="0" algn="ctr">
              <a:buNone/>
              <a:defRPr sz="6400"/>
            </a:lvl2pPr>
            <a:lvl3pPr marL="2926080" indent="0" algn="ctr">
              <a:buNone/>
              <a:defRPr sz="5760"/>
            </a:lvl3pPr>
            <a:lvl4pPr marL="4389120" indent="0" algn="ctr">
              <a:buNone/>
              <a:defRPr sz="5120"/>
            </a:lvl4pPr>
            <a:lvl5pPr marL="5852160" indent="0" algn="ctr">
              <a:buNone/>
              <a:defRPr sz="5120"/>
            </a:lvl5pPr>
            <a:lvl6pPr marL="7315200" indent="0" algn="ctr">
              <a:buNone/>
              <a:defRPr sz="5120"/>
            </a:lvl6pPr>
            <a:lvl7pPr marL="8778240" indent="0" algn="ctr">
              <a:buNone/>
              <a:defRPr sz="5120"/>
            </a:lvl7pPr>
            <a:lvl8pPr marL="10241280" indent="0" algn="ctr">
              <a:buNone/>
              <a:defRPr sz="5120"/>
            </a:lvl8pPr>
            <a:lvl9pPr marL="11704320" indent="0" algn="ctr">
              <a:buNone/>
              <a:defRPr sz="512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2676-37F8-CA4F-A642-84BF1921694D}" type="datetimeFigureOut">
              <a:rPr lang="en-US" smtClean="0"/>
              <a:t>4/12/18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44B04-690C-2A45-B241-36FB65C212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737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2676-37F8-CA4F-A642-84BF1921694D}" type="datetimeFigureOut">
              <a:rPr lang="en-US" smtClean="0"/>
              <a:t>4/12/18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44B04-690C-2A45-B241-36FB65C212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056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997" y="5471167"/>
            <a:ext cx="28392120" cy="9128758"/>
          </a:xfrm>
        </p:spPr>
        <p:txBody>
          <a:bodyPr anchor="b"/>
          <a:lstStyle>
            <a:lvl1pPr>
              <a:defRPr sz="19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5997" y="14686287"/>
            <a:ext cx="28392120" cy="4800598"/>
          </a:xfrm>
        </p:spPr>
        <p:txBody>
          <a:bodyPr/>
          <a:lstStyle>
            <a:lvl1pPr marL="0" indent="0">
              <a:buNone/>
              <a:defRPr sz="7680">
                <a:solidFill>
                  <a:schemeClr val="tx1"/>
                </a:solidFill>
              </a:defRPr>
            </a:lvl1pPr>
            <a:lvl2pPr marL="146304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2pPr>
            <a:lvl3pPr marL="29260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3pPr>
            <a:lvl4pPr marL="438912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4pPr>
            <a:lvl5pPr marL="585216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5pPr>
            <a:lvl6pPr marL="731520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6pPr>
            <a:lvl7pPr marL="877824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7pPr>
            <a:lvl8pPr marL="1024128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8pPr>
            <a:lvl9pPr marL="1170432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2676-37F8-CA4F-A642-84BF1921694D}" type="datetimeFigureOut">
              <a:rPr lang="en-US" smtClean="0"/>
              <a:t>4/12/18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44B04-690C-2A45-B241-36FB65C212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545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5842000"/>
            <a:ext cx="13990320" cy="139242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5842000"/>
            <a:ext cx="13990320" cy="139242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2676-37F8-CA4F-A642-84BF1921694D}" type="datetimeFigureOut">
              <a:rPr lang="en-US" smtClean="0"/>
              <a:t>4/12/18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44B04-690C-2A45-B241-36FB65C212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2006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168405"/>
            <a:ext cx="28392120" cy="42418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31" y="5379722"/>
            <a:ext cx="13926024" cy="2636518"/>
          </a:xfrm>
        </p:spPr>
        <p:txBody>
          <a:bodyPr anchor="b"/>
          <a:lstStyle>
            <a:lvl1pPr marL="0" indent="0">
              <a:buNone/>
              <a:defRPr sz="7680" b="1"/>
            </a:lvl1pPr>
            <a:lvl2pPr marL="1463040" indent="0">
              <a:buNone/>
              <a:defRPr sz="6400" b="1"/>
            </a:lvl2pPr>
            <a:lvl3pPr marL="2926080" indent="0">
              <a:buNone/>
              <a:defRPr sz="5760" b="1"/>
            </a:lvl3pPr>
            <a:lvl4pPr marL="4389120" indent="0">
              <a:buNone/>
              <a:defRPr sz="5120" b="1"/>
            </a:lvl4pPr>
            <a:lvl5pPr marL="5852160" indent="0">
              <a:buNone/>
              <a:defRPr sz="5120" b="1"/>
            </a:lvl5pPr>
            <a:lvl6pPr marL="7315200" indent="0">
              <a:buNone/>
              <a:defRPr sz="5120" b="1"/>
            </a:lvl6pPr>
            <a:lvl7pPr marL="8778240" indent="0">
              <a:buNone/>
              <a:defRPr sz="5120" b="1"/>
            </a:lvl7pPr>
            <a:lvl8pPr marL="10241280" indent="0">
              <a:buNone/>
              <a:defRPr sz="5120" b="1"/>
            </a:lvl8pPr>
            <a:lvl9pPr marL="11704320" indent="0">
              <a:buNone/>
              <a:defRPr sz="51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31" y="8016240"/>
            <a:ext cx="13926024" cy="117906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2" y="5379722"/>
            <a:ext cx="13994608" cy="2636518"/>
          </a:xfrm>
        </p:spPr>
        <p:txBody>
          <a:bodyPr anchor="b"/>
          <a:lstStyle>
            <a:lvl1pPr marL="0" indent="0">
              <a:buNone/>
              <a:defRPr sz="7680" b="1"/>
            </a:lvl1pPr>
            <a:lvl2pPr marL="1463040" indent="0">
              <a:buNone/>
              <a:defRPr sz="6400" b="1"/>
            </a:lvl2pPr>
            <a:lvl3pPr marL="2926080" indent="0">
              <a:buNone/>
              <a:defRPr sz="5760" b="1"/>
            </a:lvl3pPr>
            <a:lvl4pPr marL="4389120" indent="0">
              <a:buNone/>
              <a:defRPr sz="5120" b="1"/>
            </a:lvl4pPr>
            <a:lvl5pPr marL="5852160" indent="0">
              <a:buNone/>
              <a:defRPr sz="5120" b="1"/>
            </a:lvl5pPr>
            <a:lvl6pPr marL="7315200" indent="0">
              <a:buNone/>
              <a:defRPr sz="5120" b="1"/>
            </a:lvl6pPr>
            <a:lvl7pPr marL="8778240" indent="0">
              <a:buNone/>
              <a:defRPr sz="5120" b="1"/>
            </a:lvl7pPr>
            <a:lvl8pPr marL="10241280" indent="0">
              <a:buNone/>
              <a:defRPr sz="5120" b="1"/>
            </a:lvl8pPr>
            <a:lvl9pPr marL="11704320" indent="0">
              <a:buNone/>
              <a:defRPr sz="51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2" y="8016240"/>
            <a:ext cx="13994608" cy="117906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2676-37F8-CA4F-A642-84BF1921694D}" type="datetimeFigureOut">
              <a:rPr lang="en-US" smtClean="0"/>
              <a:t>4/12/18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44B04-690C-2A45-B241-36FB65C212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602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2676-37F8-CA4F-A642-84BF1921694D}" type="datetimeFigureOut">
              <a:rPr lang="en-US" smtClean="0"/>
              <a:t>4/12/18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44B04-690C-2A45-B241-36FB65C212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115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2676-37F8-CA4F-A642-84BF1921694D}" type="datetimeFigureOut">
              <a:rPr lang="en-US" smtClean="0"/>
              <a:t>4/12/18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44B04-690C-2A45-B241-36FB65C212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653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</p:spPr>
        <p:txBody>
          <a:bodyPr anchor="b"/>
          <a:lstStyle>
            <a:lvl1pPr>
              <a:defRPr sz="102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3159765"/>
            <a:ext cx="16664940" cy="15595600"/>
          </a:xfrm>
        </p:spPr>
        <p:txBody>
          <a:bodyPr/>
          <a:lstStyle>
            <a:lvl1pPr>
              <a:defRPr sz="10240"/>
            </a:lvl1pPr>
            <a:lvl2pPr>
              <a:defRPr sz="8960"/>
            </a:lvl2pPr>
            <a:lvl3pPr>
              <a:defRPr sz="768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6583680"/>
            <a:ext cx="10617041" cy="12197082"/>
          </a:xfrm>
        </p:spPr>
        <p:txBody>
          <a:bodyPr/>
          <a:lstStyle>
            <a:lvl1pPr marL="0" indent="0">
              <a:buNone/>
              <a:defRPr sz="5120"/>
            </a:lvl1pPr>
            <a:lvl2pPr marL="1463040" indent="0">
              <a:buNone/>
              <a:defRPr sz="4480"/>
            </a:lvl2pPr>
            <a:lvl3pPr marL="2926080" indent="0">
              <a:buNone/>
              <a:defRPr sz="3840"/>
            </a:lvl3pPr>
            <a:lvl4pPr marL="4389120" indent="0">
              <a:buNone/>
              <a:defRPr sz="3200"/>
            </a:lvl4pPr>
            <a:lvl5pPr marL="5852160" indent="0">
              <a:buNone/>
              <a:defRPr sz="3200"/>
            </a:lvl5pPr>
            <a:lvl6pPr marL="7315200" indent="0">
              <a:buNone/>
              <a:defRPr sz="3200"/>
            </a:lvl6pPr>
            <a:lvl7pPr marL="8778240" indent="0">
              <a:buNone/>
              <a:defRPr sz="3200"/>
            </a:lvl7pPr>
            <a:lvl8pPr marL="10241280" indent="0">
              <a:buNone/>
              <a:defRPr sz="3200"/>
            </a:lvl8pPr>
            <a:lvl9pPr marL="11704320" indent="0">
              <a:buNone/>
              <a:defRPr sz="3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2676-37F8-CA4F-A642-84BF1921694D}" type="datetimeFigureOut">
              <a:rPr lang="en-US" smtClean="0"/>
              <a:t>4/12/18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44B04-690C-2A45-B241-36FB65C212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4982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</p:spPr>
        <p:txBody>
          <a:bodyPr anchor="b"/>
          <a:lstStyle>
            <a:lvl1pPr>
              <a:defRPr sz="102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3159765"/>
            <a:ext cx="16664940" cy="15595600"/>
          </a:xfrm>
        </p:spPr>
        <p:txBody>
          <a:bodyPr anchor="t"/>
          <a:lstStyle>
            <a:lvl1pPr marL="0" indent="0">
              <a:buNone/>
              <a:defRPr sz="10240"/>
            </a:lvl1pPr>
            <a:lvl2pPr marL="1463040" indent="0">
              <a:buNone/>
              <a:defRPr sz="8960"/>
            </a:lvl2pPr>
            <a:lvl3pPr marL="2926080" indent="0">
              <a:buNone/>
              <a:defRPr sz="7680"/>
            </a:lvl3pPr>
            <a:lvl4pPr marL="4389120" indent="0">
              <a:buNone/>
              <a:defRPr sz="6400"/>
            </a:lvl4pPr>
            <a:lvl5pPr marL="5852160" indent="0">
              <a:buNone/>
              <a:defRPr sz="6400"/>
            </a:lvl5pPr>
            <a:lvl6pPr marL="7315200" indent="0">
              <a:buNone/>
              <a:defRPr sz="6400"/>
            </a:lvl6pPr>
            <a:lvl7pPr marL="8778240" indent="0">
              <a:buNone/>
              <a:defRPr sz="6400"/>
            </a:lvl7pPr>
            <a:lvl8pPr marL="10241280" indent="0">
              <a:buNone/>
              <a:defRPr sz="6400"/>
            </a:lvl8pPr>
            <a:lvl9pPr marL="11704320" indent="0">
              <a:buNone/>
              <a:defRPr sz="640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6583680"/>
            <a:ext cx="10617041" cy="12197082"/>
          </a:xfrm>
        </p:spPr>
        <p:txBody>
          <a:bodyPr/>
          <a:lstStyle>
            <a:lvl1pPr marL="0" indent="0">
              <a:buNone/>
              <a:defRPr sz="5120"/>
            </a:lvl1pPr>
            <a:lvl2pPr marL="1463040" indent="0">
              <a:buNone/>
              <a:defRPr sz="4480"/>
            </a:lvl2pPr>
            <a:lvl3pPr marL="2926080" indent="0">
              <a:buNone/>
              <a:defRPr sz="3840"/>
            </a:lvl3pPr>
            <a:lvl4pPr marL="4389120" indent="0">
              <a:buNone/>
              <a:defRPr sz="3200"/>
            </a:lvl4pPr>
            <a:lvl5pPr marL="5852160" indent="0">
              <a:buNone/>
              <a:defRPr sz="3200"/>
            </a:lvl5pPr>
            <a:lvl6pPr marL="7315200" indent="0">
              <a:buNone/>
              <a:defRPr sz="3200"/>
            </a:lvl6pPr>
            <a:lvl7pPr marL="8778240" indent="0">
              <a:buNone/>
              <a:defRPr sz="3200"/>
            </a:lvl7pPr>
            <a:lvl8pPr marL="10241280" indent="0">
              <a:buNone/>
              <a:defRPr sz="3200"/>
            </a:lvl8pPr>
            <a:lvl9pPr marL="11704320" indent="0">
              <a:buNone/>
              <a:defRPr sz="3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2676-37F8-CA4F-A642-84BF1921694D}" type="datetimeFigureOut">
              <a:rPr lang="en-US" smtClean="0"/>
              <a:t>4/12/18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44B04-690C-2A45-B241-36FB65C212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151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2676-37F8-CA4F-A642-84BF1921694D}" type="datetimeFigureOut">
              <a:rPr lang="en-US" smtClean="0"/>
              <a:t>4/12/18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44B04-690C-2A45-B241-36FB65C212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8466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2" y="1168400"/>
            <a:ext cx="7098030" cy="1859788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2" y="1168400"/>
            <a:ext cx="20882610" cy="1859788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2676-37F8-CA4F-A642-84BF1921694D}" type="datetimeFigureOut">
              <a:rPr lang="en-US" smtClean="0"/>
              <a:t>4/12/18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44B04-690C-2A45-B241-36FB65C212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209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1168405"/>
            <a:ext cx="28392120" cy="4241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5842000"/>
            <a:ext cx="28392120" cy="139242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12676-37F8-CA4F-A642-84BF1921694D}" type="datetimeFigureOut">
              <a:rPr lang="en-US" smtClean="0"/>
              <a:t>4/12/18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20340325"/>
            <a:ext cx="1110996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44B04-690C-2A45-B241-36FB65C212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72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2926080" rtl="0" eaLnBrk="1" latinLnBrk="0" hangingPunct="1">
        <a:lnSpc>
          <a:spcPct val="90000"/>
        </a:lnSpc>
        <a:spcBef>
          <a:spcPct val="0"/>
        </a:spcBef>
        <a:buNone/>
        <a:defRPr sz="140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31520" indent="-731520" algn="l" defTabSz="2926080" rtl="0" eaLnBrk="1" latinLnBrk="0" hangingPunct="1">
        <a:lnSpc>
          <a:spcPct val="90000"/>
        </a:lnSpc>
        <a:spcBef>
          <a:spcPts val="3200"/>
        </a:spcBef>
        <a:buFont typeface="Arial" panose="020B0604020202020204" pitchFamily="34" charset="0"/>
        <a:buChar char="•"/>
        <a:defRPr sz="896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3pPr>
      <a:lvl4pPr marL="512064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804672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950976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243584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1pPr>
      <a:lvl2pPr marL="146304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2pPr>
      <a:lvl3pPr marL="292608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3pPr>
      <a:lvl4pPr marL="438912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585216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731520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877824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24128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170432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diagramData" Target="../diagrams/data1.xml"/><Relationship Id="rId6" Type="http://schemas.openxmlformats.org/officeDocument/2006/relationships/diagramLayout" Target="../diagrams/layout1.xml"/><Relationship Id="rId7" Type="http://schemas.openxmlformats.org/officeDocument/2006/relationships/diagramQuickStyle" Target="../diagrams/quickStyle1.xml"/><Relationship Id="rId8" Type="http://schemas.openxmlformats.org/officeDocument/2006/relationships/diagramColors" Target="../diagrams/colors1.xml"/><Relationship Id="rId9" Type="http://schemas.microsoft.com/office/2007/relationships/diagramDrawing" Target="../diagrams/drawing1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0"/>
          <a:stretch/>
        </p:blipFill>
        <p:spPr>
          <a:xfrm>
            <a:off x="0" y="0"/>
            <a:ext cx="32918400" cy="21945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06589" y="7722944"/>
            <a:ext cx="9601200" cy="7971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Protocols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improve outcomes: reduced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mortality and efficient use of resources (Kanji &amp; Jung, 2009)</a:t>
            </a:r>
          </a:p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Documented benefits of protocol driven care: transfusion of blood products, mechanical ventilation weaning, sepsis resuscitation (Todd, Sucher, Moore J., Turner, Hall, &amp; Moore A., 2009)</a:t>
            </a:r>
          </a:p>
          <a:p>
            <a:pPr marL="381076" indent="-381076" algn="just">
              <a:buFont typeface="Arial" charset="0"/>
              <a:buChar char="•"/>
            </a:pP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Effective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electrolyte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replacement is difficult: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v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ariability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in dosing, monitoring, and timing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by different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physicians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(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Todd et.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al,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2009)</a:t>
            </a:r>
          </a:p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Sufficient potassium levels are associated with blood pressure (BP) reduction and reduced risk of stroke (independent of BP)  (Macdonald &amp; Struthers, 2004)</a:t>
            </a:r>
          </a:p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Current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protocol at Exeter Hospital: physician-driven with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no intervals to recheck labs and continue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replacement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0" y="9535685"/>
            <a:ext cx="10972800" cy="11418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>
                <a:latin typeface="Book Antiqua" charset="0"/>
                <a:ea typeface="Book Antiqua" charset="0"/>
                <a:cs typeface="Book Antiqua" charset="0"/>
              </a:rPr>
              <a:t>Improvements with a Nurse-Driven Electrolyte </a:t>
            </a:r>
            <a:r>
              <a:rPr lang="en-US" sz="3200" b="1" dirty="0" smtClean="0">
                <a:latin typeface="Book Antiqua" charset="0"/>
                <a:ea typeface="Book Antiqua" charset="0"/>
                <a:cs typeface="Book Antiqua" charset="0"/>
              </a:rPr>
              <a:t>Protocol</a:t>
            </a:r>
            <a:endParaRPr lang="en-US" sz="3200" b="1" dirty="0">
              <a:latin typeface="Book Antiqua" charset="0"/>
              <a:ea typeface="Book Antiqua" charset="0"/>
              <a:cs typeface="Book Antiqua" charset="0"/>
            </a:endParaRPr>
          </a:p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Improved electrolyte replacement</a:t>
            </a:r>
          </a:p>
          <a:p>
            <a:pPr marL="1610277" lvl="1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Todd et. al (2009) found that electrolyte replacement improved from 70% to 79% and the effectiveness of replacement improved from 50% to 65% </a:t>
            </a:r>
          </a:p>
          <a:p>
            <a:pPr marL="1610277" lvl="1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Decrease in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number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of needed electrolyte replacements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missed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(Hijazi &amp; Al-Ansari, 2005) </a:t>
            </a:r>
          </a:p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Decreased time of needed </a:t>
            </a:r>
            <a:r>
              <a:rPr lang="en-US" sz="3200">
                <a:latin typeface="Book Antiqua" charset="0"/>
                <a:ea typeface="Book Antiqua" charset="0"/>
                <a:cs typeface="Book Antiqua" charset="0"/>
              </a:rPr>
              <a:t>potassium </a:t>
            </a:r>
            <a:r>
              <a:rPr lang="en-US" sz="3200" smtClean="0">
                <a:latin typeface="Book Antiqua" charset="0"/>
                <a:ea typeface="Book Antiqua" charset="0"/>
                <a:cs typeface="Book Antiqua" charset="0"/>
              </a:rPr>
              <a:t>replacements</a:t>
            </a:r>
            <a:endParaRPr lang="en-US" sz="3200" dirty="0">
              <a:latin typeface="Book Antiqua" charset="0"/>
              <a:ea typeface="Book Antiqua" charset="0"/>
              <a:cs typeface="Book Antiqua" charset="0"/>
            </a:endParaRPr>
          </a:p>
          <a:p>
            <a:pPr marL="1610277" lvl="1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Mean time interval of identification of low potassium values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significantly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reduced (Hijazi &amp; Al-Ansari, 2005) </a:t>
            </a:r>
          </a:p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Improved nurse autonomy and satisfaction (Kanji &amp; Jung, 2009)</a:t>
            </a:r>
          </a:p>
          <a:p>
            <a:pPr marL="1610277" lvl="1" indent="-381076" algn="just" defTabSz="609720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Nurses were more satisfied with the nurse-driven protocol and had to consult the physician less in regards to potassium management (Hoekstra, Vogelzang, Drost, Janse, Loef, van der Horst, Zijlstra, &amp; Nijsten, 2010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)</a:t>
            </a:r>
            <a:endParaRPr lang="en-US" sz="3200" dirty="0">
              <a:latin typeface="Book Antiqua" charset="0"/>
              <a:ea typeface="Book Antiqua" charset="0"/>
              <a:cs typeface="Book Antiqua" charset="0"/>
            </a:endParaRPr>
          </a:p>
          <a:p>
            <a:pPr marL="381076" indent="-381076" algn="just" defTabSz="609720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Improved physician satisfaction with the timeliness of replacement (Kanji &amp; Jung, 2009)</a:t>
            </a:r>
          </a:p>
          <a:p>
            <a:pPr marL="1610277" lvl="1" indent="-381076" algn="just" defTabSz="609720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Less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contact with nurses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throughout the replacement process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510371" y="10592538"/>
            <a:ext cx="96012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Switching from a physician-driven potassium replacement protocol to a nurse-driven protocol would improve potassium management and patient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outcomes</a:t>
            </a:r>
            <a:endParaRPr lang="en-US" sz="3200" dirty="0">
              <a:latin typeface="Book Antiqua" charset="0"/>
              <a:ea typeface="Book Antiqua" charset="0"/>
              <a:cs typeface="Book Antiqua" charset="0"/>
            </a:endParaRPr>
          </a:p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Rechecking potassium levels at set intervals can improve the management of potassium levels and replacement efforts</a:t>
            </a:r>
          </a:p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While this mainly reviews the potassium replacement protocol,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studies reviewed other electrolytes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for which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a similar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protocol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would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be beneficial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06589" y="2229057"/>
            <a:ext cx="9601200" cy="76944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  <a:latin typeface="Verdana" charset="0"/>
                <a:ea typeface="Verdana" charset="0"/>
                <a:cs typeface="Verdana" charset="0"/>
              </a:rPr>
              <a:t>Purpose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06589" y="6646582"/>
            <a:ext cx="9601200" cy="76944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  <a:latin typeface="Verdana" charset="0"/>
                <a:ea typeface="Verdana" charset="0"/>
                <a:cs typeface="Verdana" charset="0"/>
              </a:rPr>
              <a:t>Background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-44923"/>
            <a:ext cx="32918400" cy="195957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endParaRPr lang="en-US" sz="1333" dirty="0">
              <a:solidFill>
                <a:schemeClr val="bg1"/>
              </a:solidFill>
              <a:latin typeface="Verdana" charset="0"/>
              <a:ea typeface="Verdana" charset="0"/>
              <a:cs typeface="Verdana" charset="0"/>
            </a:endParaRPr>
          </a:p>
          <a:p>
            <a:pPr algn="ctr"/>
            <a:r>
              <a:rPr lang="en-US" sz="5868" dirty="0">
                <a:solidFill>
                  <a:schemeClr val="bg1"/>
                </a:solidFill>
                <a:latin typeface="Verdana" charset="0"/>
                <a:ea typeface="Verdana" charset="0"/>
                <a:cs typeface="Verdana" charset="0"/>
              </a:rPr>
              <a:t>Potassium Replacement Protocol </a:t>
            </a:r>
            <a:r>
              <a:rPr lang="en-US" sz="5868" i="1" dirty="0">
                <a:solidFill>
                  <a:schemeClr val="bg1"/>
                </a:solidFill>
                <a:latin typeface="Verdana" charset="0"/>
                <a:ea typeface="Verdana" charset="0"/>
                <a:cs typeface="Verdana" charset="0"/>
              </a:rPr>
              <a:t>Revised</a:t>
            </a:r>
          </a:p>
          <a:p>
            <a:pPr algn="ctr"/>
            <a:r>
              <a:rPr lang="en-US" sz="3600" dirty="0">
                <a:solidFill>
                  <a:schemeClr val="bg1"/>
                </a:solidFill>
                <a:latin typeface="Verdana" charset="0"/>
                <a:ea typeface="Verdana" charset="0"/>
                <a:cs typeface="Verdana" charset="0"/>
              </a:rPr>
              <a:t>Christina McDonald, Senior Nursing Student, UNH Department of Nursing</a:t>
            </a:r>
          </a:p>
          <a:p>
            <a:pPr algn="ctr"/>
            <a:endParaRPr lang="en-US" sz="1333" dirty="0">
              <a:solidFill>
                <a:schemeClr val="bg1"/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972800" y="8473595"/>
            <a:ext cx="10972800" cy="76944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  <a:latin typeface="Verdana" charset="0"/>
                <a:ea typeface="Verdana" charset="0"/>
                <a:cs typeface="Verdana" charset="0"/>
              </a:rPr>
              <a:t>Current Evidence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06589" y="3292673"/>
            <a:ext cx="96012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To compare the efficacy of utilizing a nurse-driven potassium replacement protocol as opposed to a physician-driven protocol</a:t>
            </a:r>
          </a:p>
          <a:p>
            <a:pPr marL="381076" indent="-381076" algn="just">
              <a:buFont typeface="Arial" charset="0"/>
              <a:buChar char="•"/>
            </a:pPr>
            <a:endParaRPr lang="en-US" sz="3200" dirty="0">
              <a:latin typeface="Book Antiqua" charset="0"/>
              <a:ea typeface="Book Antiqua" charset="0"/>
              <a:cs typeface="Book Antiqua" charset="0"/>
            </a:endParaRPr>
          </a:p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To implement a nurse-driven potassium replacement protocol at Exeter Hospital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2510610" y="2322103"/>
            <a:ext cx="9601200" cy="76944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  <a:latin typeface="Verdana" charset="0"/>
                <a:ea typeface="Verdana" charset="0"/>
                <a:cs typeface="Verdana" charset="0"/>
              </a:rPr>
              <a:t>Clinical Implications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2510371" y="9415646"/>
            <a:ext cx="9601200" cy="769441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  <a:latin typeface="Verdana" charset="0"/>
                <a:ea typeface="Verdana" charset="0"/>
                <a:cs typeface="Verdana" charset="0"/>
              </a:rPr>
              <a:t>Practice Recommendations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315" y="16149755"/>
            <a:ext cx="3991489" cy="51696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4596" y="16140020"/>
            <a:ext cx="3999608" cy="51781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8" name="TextBox 37"/>
          <p:cNvSpPr txBox="1"/>
          <p:nvPr/>
        </p:nvSpPr>
        <p:spPr>
          <a:xfrm>
            <a:off x="1718155" y="18190476"/>
            <a:ext cx="28041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Current Protocol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8404204" y="18190476"/>
            <a:ext cx="30073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Proposed Revision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510371" y="3498995"/>
            <a:ext cx="96012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Nurse-driven electrolyte replacement protocols improve patient outcomes</a:t>
            </a:r>
          </a:p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Nurse and physician satisfaction improves with quality patient outcomes and increased nurse autonomy</a:t>
            </a:r>
          </a:p>
          <a:p>
            <a:pPr marL="381076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M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ay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be a need for dose adjustment</a:t>
            </a:r>
          </a:p>
          <a:p>
            <a:pPr marL="1610277" lvl="1" indent="-381076" algn="just">
              <a:buFont typeface="Arial" charset="0"/>
              <a:buChar char="•"/>
            </a:pP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N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oted need 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to increase the doses of electrolyte replacement to reduce the incidences of post replacement hypokalemic </a:t>
            </a:r>
            <a:r>
              <a:rPr lang="en-US" sz="3200" dirty="0" smtClean="0">
                <a:latin typeface="Book Antiqua" charset="0"/>
                <a:ea typeface="Book Antiqua" charset="0"/>
                <a:cs typeface="Book Antiqua" charset="0"/>
              </a:rPr>
              <a:t>episodes (Hijazi &amp; Al-Ansari, 2005; Todd et. al, 2009</a:t>
            </a:r>
            <a:r>
              <a:rPr lang="en-US" sz="3200" dirty="0">
                <a:latin typeface="Book Antiqua" charset="0"/>
                <a:ea typeface="Book Antiqua" charset="0"/>
                <a:cs typeface="Book Antiqua" charset="0"/>
              </a:rPr>
              <a:t>) </a:t>
            </a:r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986658402"/>
              </p:ext>
            </p:extLst>
          </p:nvPr>
        </p:nvGraphicFramePr>
        <p:xfrm>
          <a:off x="11214378" y="2314492"/>
          <a:ext cx="10263749" cy="5866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52690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7436</TotalTime>
  <Words>467</Words>
  <Application>Microsoft Macintosh PowerPoint</Application>
  <PresentationFormat>Custom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Book Antiqua</vt:lpstr>
      <vt:lpstr>Calibri</vt:lpstr>
      <vt:lpstr>Calibri Light</vt:lpstr>
      <vt:lpstr>Verdana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74</cp:revision>
  <dcterms:created xsi:type="dcterms:W3CDTF">2018-04-07T13:17:16Z</dcterms:created>
  <dcterms:modified xsi:type="dcterms:W3CDTF">2018-04-12T21:00:47Z</dcterms:modified>
</cp:coreProperties>
</file>