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tableStyles+xml" PartName="/ppt/tableStyles.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49" r:id="rId4"/>
  </p:sldMasterIdLst>
  <p:notesMasterIdLst>
    <p:notesMasterId r:id="rId5"/>
  </p:notesMasterIdLst>
  <p:sldIdLst>
    <p:sldId id="256" r:id="rId6"/>
  </p:sldIdLst>
  <p:sldSz cy="32918400" cx="43891200"/>
  <p:notesSz cx="6858000" cy="9144000"/>
  <p:embeddedFontLst>
    <p:embeddedFont>
      <p:font typeface="Ubuntu"/>
      <p:regular r:id="rId7"/>
      <p:bold r:id="rId8"/>
      <p:italic r:id="rId9"/>
      <p:boldItalic r:id="rId10"/>
    </p:embeddedFont>
    <p:embeddedFont>
      <p:font typeface="Roboto"/>
      <p:regular r:id="rId11"/>
      <p:bold r:id="rId12"/>
      <p:italic r:id="rId13"/>
      <p:boldItalic r:id="rId14"/>
    </p:embeddedFont>
    <p:embeddedFont>
      <p:font typeface="Lato"/>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62BFD32B-0C5C-4C4A-A717-1D827EC82352}">
  <a:tblStyle styleId="{62BFD32B-0C5C-4C4A-A717-1D827EC82352}"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47389703-9FBE-4BC1-AC79-0C5B38577387}" styleName="Table_1">
    <a:wholeTbl>
      <a:tcTxStyle b="off" i="off">
        <a:font>
          <a:latin typeface="Arial"/>
          <a:ea typeface="Arial"/>
          <a:cs typeface="Arial"/>
        </a:font>
        <a:schemeClr val="dk1"/>
      </a:tcTxStyle>
      <a:tcStyle>
        <a:tcBdr>
          <a:left>
            <a:ln cap="flat" cmpd="sng" w="9525">
              <a:solidFill>
                <a:schemeClr val="accent1"/>
              </a:solidFill>
              <a:prstDash val="solid"/>
              <a:round/>
              <a:headEnd len="sm" w="sm" type="none"/>
              <a:tailEnd len="sm" w="sm" type="none"/>
            </a:ln>
          </a:left>
          <a:right>
            <a:ln cap="flat" cmpd="sng" w="9525">
              <a:solidFill>
                <a:schemeClr val="accent1"/>
              </a:solidFill>
              <a:prstDash val="solid"/>
              <a:round/>
              <a:headEnd len="sm" w="sm" type="none"/>
              <a:tailEnd len="sm" w="sm" type="none"/>
            </a:ln>
          </a:right>
          <a:top>
            <a:ln cap="flat" cmpd="sng" w="9525">
              <a:solidFill>
                <a:schemeClr val="accent1"/>
              </a:solidFill>
              <a:prstDash val="solid"/>
              <a:round/>
              <a:headEnd len="sm" w="sm" type="none"/>
              <a:tailEnd len="sm" w="sm" type="none"/>
            </a:ln>
          </a:top>
          <a:bottom>
            <a:ln cap="flat" cmpd="sng" w="9525">
              <a:solidFill>
                <a:schemeClr val="accent1"/>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a:tcStyle>
        <a:tcBdr>
          <a:top>
            <a:ln cap="flat" cmpd="sng" w="9525">
              <a:solidFill>
                <a:schemeClr val="accent1"/>
              </a:solidFill>
              <a:prstDash val="solid"/>
              <a:round/>
              <a:headEnd len="sm" w="sm" type="none"/>
              <a:tailEnd len="sm" w="sm" type="none"/>
            </a:ln>
          </a:top>
          <a:bottom>
            <a:ln cap="flat" cmpd="sng" w="9525">
              <a:solidFill>
                <a:schemeClr val="accent1"/>
              </a:solidFill>
              <a:prstDash val="solid"/>
              <a:round/>
              <a:headEnd len="sm" w="sm" type="none"/>
              <a:tailEnd len="sm" w="sm" type="none"/>
            </a:ln>
          </a:bottom>
        </a:tcBdr>
      </a:tcStyle>
    </a:band1H>
    <a:band2H>
      <a:tcTxStyle/>
    </a:band2H>
    <a:band1V>
      <a:tcTxStyle/>
      <a:tcStyle>
        <a:tcBdr>
          <a:left>
            <a:ln cap="flat" cmpd="sng" w="9525">
              <a:solidFill>
                <a:schemeClr val="accent1"/>
              </a:solidFill>
              <a:prstDash val="solid"/>
              <a:round/>
              <a:headEnd len="sm" w="sm" type="none"/>
              <a:tailEnd len="sm" w="sm" type="none"/>
            </a:ln>
          </a:left>
          <a:right>
            <a:ln cap="flat" cmpd="sng" w="9525">
              <a:solidFill>
                <a:schemeClr val="accent1"/>
              </a:solidFill>
              <a:prstDash val="solid"/>
              <a:round/>
              <a:headEnd len="sm" w="sm" type="none"/>
              <a:tailEnd len="sm" w="sm" type="none"/>
            </a:ln>
          </a:right>
        </a:tcBdr>
      </a:tcStyle>
    </a:band1V>
    <a:band2V>
      <a:tcTxStyle/>
      <a:tcStyle>
        <a:tcBdr>
          <a:left>
            <a:ln cap="flat" cmpd="sng" w="9525">
              <a:solidFill>
                <a:schemeClr val="accent1"/>
              </a:solidFill>
              <a:prstDash val="solid"/>
              <a:round/>
              <a:headEnd len="sm" w="sm" type="none"/>
              <a:tailEnd len="sm" w="sm" type="none"/>
            </a:ln>
          </a:left>
          <a:right>
            <a:ln cap="flat" cmpd="sng" w="9525">
              <a:solidFill>
                <a:schemeClr val="accent1"/>
              </a:solidFill>
              <a:prstDash val="solid"/>
              <a:round/>
              <a:headEnd len="sm" w="sm" type="none"/>
              <a:tailEnd len="sm" w="sm" type="none"/>
            </a:ln>
          </a:right>
        </a:tcBdr>
      </a:tcStyle>
    </a:band2V>
    <a:lastCol>
      <a:tcTxStyle b="on" i="off"/>
    </a:lastCol>
    <a:firstCol>
      <a:tcTxStyle b="on" i="off"/>
    </a:firstCol>
    <a:lastRow>
      <a:tcTxStyle b="on" i="off"/>
      <a:tcStyle>
        <a:tcBdr>
          <a:top>
            <a:ln cap="flat" cmpd="sng" w="50800">
              <a:solidFill>
                <a:schemeClr val="accent1"/>
              </a:solidFill>
              <a:prstDash val="solid"/>
              <a:round/>
              <a:headEnd len="sm" w="sm" type="none"/>
              <a:tailEnd len="sm" w="sm" type="none"/>
            </a:ln>
          </a:top>
        </a:tcBdr>
      </a:tcStyle>
    </a:lastRow>
    <a:seCell>
      <a:tcTxStyle/>
    </a:seCell>
    <a:swCell>
      <a:tcTxStyle/>
    </a:swCell>
    <a:firstRow>
      <a:tcTxStyle b="on" i="off">
        <a:font>
          <a:latin typeface="Arial"/>
          <a:ea typeface="Arial"/>
          <a:cs typeface="Arial"/>
        </a:font>
        <a:schemeClr val="lt1"/>
      </a:tcTxStyle>
      <a:tcStyle>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font" Target="fonts/Ubuntu-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font" Target="fonts/Ubuntu-regular.fntdata"/><Relationship Id="rId8" Type="http://schemas.openxmlformats.org/officeDocument/2006/relationships/font" Target="fonts/Ubuntu-bold.fntdata"/><Relationship Id="rId11" Type="http://schemas.openxmlformats.org/officeDocument/2006/relationships/font" Target="fonts/Roboto-regular.fntdata"/><Relationship Id="rId10" Type="http://schemas.openxmlformats.org/officeDocument/2006/relationships/font" Target="fonts/Ubuntu-boldItalic.fntdata"/><Relationship Id="rId13" Type="http://schemas.openxmlformats.org/officeDocument/2006/relationships/font" Target="fonts/Roboto-italic.fntdata"/><Relationship Id="rId12" Type="http://schemas.openxmlformats.org/officeDocument/2006/relationships/font" Target="fonts/Roboto-bold.fntdata"/><Relationship Id="rId15" Type="http://schemas.openxmlformats.org/officeDocument/2006/relationships/font" Target="fonts/Lato-regular.fntdata"/><Relationship Id="rId14" Type="http://schemas.openxmlformats.org/officeDocument/2006/relationships/font" Target="fonts/Roboto-boldItalic.fntdata"/><Relationship Id="rId17" Type="http://schemas.openxmlformats.org/officeDocument/2006/relationships/font" Target="fonts/Lato-italic.fntdata"/><Relationship Id="rId16" Type="http://schemas.openxmlformats.org/officeDocument/2006/relationships/font" Target="fonts/Lato-bold.fntdata"/><Relationship Id="rId18" Type="http://schemas.openxmlformats.org/officeDocument/2006/relationships/font" Target="fonts/Lato-boldItalic.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 name="Shape 2"/>
        <p:cNvGrpSpPr/>
        <p:nvPr/>
      </p:nvGrpSpPr>
      <p:grpSpPr>
        <a:xfrm>
          <a:off x="0" y="0"/>
          <a:ext cx="0" cy="0"/>
          <a:chOff x="0" y="0"/>
          <a:chExt cx="0" cy="0"/>
        </a:xfrm>
      </p:grpSpPr>
      <p:sp>
        <p:nvSpPr>
          <p:cNvPr id="3" name="Shape 3"/>
          <p:cNvSpPr txBox="1"/>
          <p:nvPr>
            <p:ph idx="2" type="hdr"/>
          </p:nvPr>
        </p:nvSpPr>
        <p:spPr>
          <a:xfrm>
            <a:off x="0" y="0"/>
            <a:ext cx="2971800" cy="458788"/>
          </a:xfrm>
          <a:prstGeom prst="rect">
            <a:avLst/>
          </a:prstGeom>
          <a:noFill/>
          <a:ln>
            <a:noFill/>
          </a:ln>
        </p:spPr>
        <p:txBody>
          <a:bodyPr anchorCtr="0" anchor="t" bIns="91425" lIns="91425" spcFirstLastPara="1" rIns="91425" wrap="square" tIns="91425"/>
          <a:lstStyle>
            <a:lvl1pPr lvl="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7258"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7258"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7258"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7258"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7258"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7258"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7258"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7258" u="none" cap="none" strike="noStrike">
                <a:solidFill>
                  <a:schemeClr val="dk1"/>
                </a:solidFill>
                <a:latin typeface="Arial"/>
                <a:ea typeface="Arial"/>
                <a:cs typeface="Arial"/>
                <a:sym typeface="Arial"/>
              </a:defRPr>
            </a:lvl9pPr>
          </a:lstStyle>
          <a:p/>
        </p:txBody>
      </p:sp>
      <p:sp>
        <p:nvSpPr>
          <p:cNvPr id="4" name="Shape 4"/>
          <p:cNvSpPr txBox="1"/>
          <p:nvPr>
            <p:ph idx="10" type="dt"/>
          </p:nvPr>
        </p:nvSpPr>
        <p:spPr>
          <a:xfrm>
            <a:off x="3884613" y="0"/>
            <a:ext cx="2971800" cy="458788"/>
          </a:xfrm>
          <a:prstGeom prst="rect">
            <a:avLst/>
          </a:prstGeom>
          <a:noFill/>
          <a:ln>
            <a:noFill/>
          </a:ln>
        </p:spPr>
        <p:txBody>
          <a:bodyPr anchorCtr="0" anchor="t" bIns="91425" lIns="91425" spcFirstLastPara="1" rIns="91425" wrap="square" tIns="91425"/>
          <a:lstStyle>
            <a:lvl1pPr lvl="0" marR="0" rtl="0" algn="r">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7258"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7258"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7258"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7258"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7258"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7258"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7258"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7258" u="none" cap="none" strike="noStrike">
                <a:solidFill>
                  <a:schemeClr val="dk1"/>
                </a:solidFill>
                <a:latin typeface="Arial"/>
                <a:ea typeface="Arial"/>
                <a:cs typeface="Arial"/>
                <a:sym typeface="Arial"/>
              </a:defRPr>
            </a:lvl9pPr>
          </a:lstStyle>
          <a:p/>
        </p:txBody>
      </p:sp>
      <p:sp>
        <p:nvSpPr>
          <p:cNvPr id="5" name="Shape 5"/>
          <p:cNvSpPr/>
          <p:nvPr>
            <p:ph idx="3"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Shape 6"/>
          <p:cNvSpPr txBox="1"/>
          <p:nvPr>
            <p:ph idx="1" type="body"/>
          </p:nvPr>
        </p:nvSpPr>
        <p:spPr>
          <a:xfrm>
            <a:off x="685800" y="4400550"/>
            <a:ext cx="5486400" cy="3600450"/>
          </a:xfrm>
          <a:prstGeom prst="rect">
            <a:avLst/>
          </a:prstGeom>
          <a:noFill/>
          <a:ln>
            <a:noFill/>
          </a:ln>
        </p:spPr>
        <p:txBody>
          <a:bodyPr anchorCtr="0" anchor="t" bIns="91425" lIns="91425" spcFirstLastPara="1" rIns="91425" wrap="square" tIns="91425"/>
          <a:lstStyle>
            <a:lvl1pPr indent="-228600" lvl="0" marL="4572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indent="-228600" lvl="1" marL="9144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2pPr>
            <a:lvl3pPr indent="-228600" lvl="2" marL="13716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3pPr>
            <a:lvl4pPr indent="-228600" lvl="3" marL="18288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4pPr>
            <a:lvl5pPr indent="-228600" lvl="4" marL="22860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5pPr>
            <a:lvl6pPr indent="-228600" lvl="5" marL="27432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6pPr>
            <a:lvl7pPr indent="-228600" lvl="6" marL="32004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7pPr>
            <a:lvl8pPr indent="-228600" lvl="7" marL="36576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8pPr>
            <a:lvl9pPr indent="-228600" lvl="8" marL="41148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9pPr>
          </a:lstStyle>
          <a:p/>
        </p:txBody>
      </p:sp>
      <p:sp>
        <p:nvSpPr>
          <p:cNvPr id="7" name="Shape 7"/>
          <p:cNvSpPr txBox="1"/>
          <p:nvPr>
            <p:ph idx="11" type="ftr"/>
          </p:nvPr>
        </p:nvSpPr>
        <p:spPr>
          <a:xfrm>
            <a:off x="0" y="8685213"/>
            <a:ext cx="2971800" cy="458787"/>
          </a:xfrm>
          <a:prstGeom prst="rect">
            <a:avLst/>
          </a:prstGeom>
          <a:noFill/>
          <a:ln>
            <a:noFill/>
          </a:ln>
        </p:spPr>
        <p:txBody>
          <a:bodyPr anchorCtr="0" anchor="b" bIns="91425" lIns="91425" spcFirstLastPara="1" rIns="91425" wrap="square" tIns="91425"/>
          <a:lstStyle>
            <a:lvl1pPr lvl="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7258"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7258"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7258"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7258"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7258"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7258"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7258"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7258" u="none" cap="none" strike="noStrike">
                <a:solidFill>
                  <a:schemeClr val="dk1"/>
                </a:solidFill>
                <a:latin typeface="Arial"/>
                <a:ea typeface="Arial"/>
                <a:cs typeface="Arial"/>
                <a:sym typeface="Arial"/>
              </a:defRPr>
            </a:lvl9pPr>
          </a:lstStyle>
          <a:p/>
        </p:txBody>
      </p:sp>
      <p:sp>
        <p:nvSpPr>
          <p:cNvPr id="8" name="Shape 8"/>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7" name="Shape 47"/>
        <p:cNvGrpSpPr/>
        <p:nvPr/>
      </p:nvGrpSpPr>
      <p:grpSpPr>
        <a:xfrm>
          <a:off x="0" y="0"/>
          <a:ext cx="0" cy="0"/>
          <a:chOff x="0" y="0"/>
          <a:chExt cx="0" cy="0"/>
        </a:xfrm>
      </p:grpSpPr>
      <p:sp>
        <p:nvSpPr>
          <p:cNvPr id="48" name="Shape 48"/>
          <p:cNvSpPr txBox="1"/>
          <p:nvPr>
            <p:ph idx="1" type="body"/>
          </p:nvPr>
        </p:nvSpPr>
        <p:spPr>
          <a:xfrm>
            <a:off x="685800" y="4400550"/>
            <a:ext cx="5486400" cy="3600450"/>
          </a:xfrm>
          <a:prstGeom prst="rect">
            <a:avLst/>
          </a:prstGeom>
          <a:noFill/>
          <a:ln>
            <a:noFill/>
          </a:ln>
        </p:spPr>
        <p:txBody>
          <a:bodyPr anchorCtr="0" anchor="ctr" bIns="91425" lIns="91425" spcFirstLastPara="1" rIns="91425" wrap="square" tIns="91425">
            <a:noAutofit/>
          </a:bodyPr>
          <a:lstStyle/>
          <a:p>
            <a:pPr indent="-317500" lvl="0" marL="457200" rtl="0">
              <a:spcBef>
                <a:spcPts val="0"/>
              </a:spcBef>
              <a:spcAft>
                <a:spcPts val="0"/>
              </a:spcAft>
              <a:buSzPts val="1400"/>
              <a:buAutoNum type="arabicPeriod"/>
            </a:pPr>
            <a:r>
              <a:rPr lang="en-US"/>
              <a:t>Overview</a:t>
            </a:r>
            <a:endParaRPr/>
          </a:p>
          <a:p>
            <a:pPr indent="-317500" lvl="1" marL="914400" rtl="0">
              <a:spcBef>
                <a:spcPts val="0"/>
              </a:spcBef>
              <a:spcAft>
                <a:spcPts val="0"/>
              </a:spcAft>
              <a:buSzPts val="1400"/>
              <a:buAutoNum type="alphaLcPeriod"/>
            </a:pPr>
            <a:r>
              <a:rPr lang="en-US"/>
              <a:t>Set up the environment</a:t>
            </a:r>
            <a:endParaRPr/>
          </a:p>
          <a:p>
            <a:pPr indent="-317500" lvl="1" marL="914400" rtl="0">
              <a:spcBef>
                <a:spcPts val="0"/>
              </a:spcBef>
              <a:spcAft>
                <a:spcPts val="0"/>
              </a:spcAft>
              <a:buSzPts val="1400"/>
              <a:buAutoNum type="alphaLcPeriod"/>
            </a:pPr>
            <a:r>
              <a:rPr lang="en-US"/>
              <a:t>Why</a:t>
            </a:r>
            <a:endParaRPr/>
          </a:p>
          <a:p>
            <a:pPr indent="-317500" lvl="2" marL="1371600" rtl="0">
              <a:spcBef>
                <a:spcPts val="0"/>
              </a:spcBef>
              <a:spcAft>
                <a:spcPts val="0"/>
              </a:spcAft>
              <a:buSzPts val="1400"/>
              <a:buAutoNum type="romanLcPeriod"/>
            </a:pPr>
            <a:r>
              <a:rPr lang="en-US"/>
              <a:t>Time</a:t>
            </a:r>
            <a:endParaRPr/>
          </a:p>
          <a:p>
            <a:pPr indent="-317500" lvl="2" marL="1371600" rtl="0">
              <a:spcBef>
                <a:spcPts val="0"/>
              </a:spcBef>
              <a:spcAft>
                <a:spcPts val="0"/>
              </a:spcAft>
              <a:buSzPts val="1400"/>
              <a:buAutoNum type="romanLcPeriod"/>
            </a:pPr>
            <a:r>
              <a:rPr lang="en-US"/>
              <a:t>Resources </a:t>
            </a:r>
            <a:endParaRPr/>
          </a:p>
          <a:p>
            <a:pPr indent="-317500" lvl="2" marL="1371600" rtl="0">
              <a:spcBef>
                <a:spcPts val="0"/>
              </a:spcBef>
              <a:spcAft>
                <a:spcPts val="0"/>
              </a:spcAft>
              <a:buSzPts val="1400"/>
              <a:buAutoNum type="romanLcPeriod"/>
            </a:pPr>
            <a:r>
              <a:rPr lang="en-US"/>
              <a:t>proof of record </a:t>
            </a:r>
            <a:endParaRPr/>
          </a:p>
          <a:p>
            <a:pPr indent="-317500" lvl="1" marL="914400" rtl="0">
              <a:spcBef>
                <a:spcPts val="0"/>
              </a:spcBef>
              <a:spcAft>
                <a:spcPts val="0"/>
              </a:spcAft>
              <a:buSzPts val="1400"/>
              <a:buAutoNum type="alphaLcPeriod"/>
            </a:pPr>
            <a:r>
              <a:rPr lang="en-US"/>
              <a:t>Solution </a:t>
            </a:r>
            <a:endParaRPr/>
          </a:p>
          <a:p>
            <a:pPr indent="-317500" lvl="0" marL="457200" rtl="0">
              <a:spcBef>
                <a:spcPts val="0"/>
              </a:spcBef>
              <a:spcAft>
                <a:spcPts val="0"/>
              </a:spcAft>
              <a:buSzPts val="1400"/>
              <a:buAutoNum type="arabicPeriod"/>
            </a:pPr>
            <a:r>
              <a:rPr lang="en-US"/>
              <a:t>Data </a:t>
            </a:r>
            <a:r>
              <a:rPr lang="en-US"/>
              <a:t>Retrieval</a:t>
            </a:r>
            <a:endParaRPr/>
          </a:p>
          <a:p>
            <a:pPr indent="-317500" lvl="1" marL="914400" rtl="0">
              <a:spcBef>
                <a:spcPts val="0"/>
              </a:spcBef>
              <a:spcAft>
                <a:spcPts val="0"/>
              </a:spcAft>
              <a:buSzPts val="1400"/>
              <a:buAutoNum type="alphaLcPeriod"/>
            </a:pPr>
            <a:r>
              <a:rPr lang="en-US"/>
              <a:t>first step of process flow</a:t>
            </a:r>
            <a:r>
              <a:rPr lang="en-US"/>
              <a:t> </a:t>
            </a:r>
            <a:endParaRPr/>
          </a:p>
          <a:p>
            <a:pPr indent="-317500" lvl="1" marL="914400" rtl="0">
              <a:spcBef>
                <a:spcPts val="0"/>
              </a:spcBef>
              <a:spcAft>
                <a:spcPts val="0"/>
              </a:spcAft>
              <a:buSzPts val="1400"/>
              <a:buAutoNum type="alphaLcPeriod"/>
            </a:pPr>
            <a:r>
              <a:rPr lang="en-US"/>
              <a:t>retrieval publicly </a:t>
            </a:r>
            <a:r>
              <a:rPr lang="en-US"/>
              <a:t>available</a:t>
            </a:r>
            <a:r>
              <a:rPr lang="en-US"/>
              <a:t> data using python, ...</a:t>
            </a:r>
            <a:endParaRPr/>
          </a:p>
          <a:p>
            <a:pPr indent="-317500" lvl="1" marL="914400" rtl="0">
              <a:spcBef>
                <a:spcPts val="0"/>
              </a:spcBef>
              <a:spcAft>
                <a:spcPts val="0"/>
              </a:spcAft>
              <a:buSzPts val="1400"/>
              <a:buAutoNum type="alphaLcPeriod"/>
            </a:pPr>
            <a:r>
              <a:rPr lang="en-US"/>
              <a:t>object </a:t>
            </a:r>
            <a:r>
              <a:rPr lang="en-US"/>
              <a:t>orientation</a:t>
            </a:r>
            <a:r>
              <a:rPr lang="en-US"/>
              <a:t> in python </a:t>
            </a:r>
            <a:endParaRPr/>
          </a:p>
          <a:p>
            <a:pPr indent="-317500" lvl="1" marL="914400" rtl="0">
              <a:spcBef>
                <a:spcPts val="0"/>
              </a:spcBef>
              <a:spcAft>
                <a:spcPts val="0"/>
              </a:spcAft>
              <a:buSzPts val="1400"/>
              <a:buAutoNum type="alphaLcPeriod"/>
            </a:pPr>
            <a:r>
              <a:rPr lang="en-US"/>
              <a:t>successfully collected 10,000 data files </a:t>
            </a:r>
            <a:r>
              <a:rPr lang="en-US"/>
              <a:t> </a:t>
            </a:r>
            <a:endParaRPr/>
          </a:p>
          <a:p>
            <a:pPr indent="-317500" lvl="1" marL="914400" rtl="0">
              <a:spcBef>
                <a:spcPts val="0"/>
              </a:spcBef>
              <a:spcAft>
                <a:spcPts val="0"/>
              </a:spcAft>
              <a:buSzPts val="1400"/>
              <a:buAutoNum type="alphaLcPeriod"/>
            </a:pPr>
            <a:r>
              <a:rPr lang="en-US"/>
              <a:t>Huy Intro by Heli </a:t>
            </a:r>
            <a:endParaRPr/>
          </a:p>
          <a:p>
            <a:pPr indent="-317500" lvl="0" marL="457200" rtl="0">
              <a:spcBef>
                <a:spcPts val="0"/>
              </a:spcBef>
              <a:spcAft>
                <a:spcPts val="0"/>
              </a:spcAft>
              <a:buSzPts val="1400"/>
              <a:buAutoNum type="arabicPeriod"/>
            </a:pPr>
            <a:r>
              <a:rPr lang="en-US"/>
              <a:t>Data Munging</a:t>
            </a:r>
            <a:endParaRPr/>
          </a:p>
          <a:p>
            <a:pPr indent="-317500" lvl="1" marL="914400" rtl="0">
              <a:spcBef>
                <a:spcPts val="0"/>
              </a:spcBef>
              <a:spcAft>
                <a:spcPts val="0"/>
              </a:spcAft>
              <a:buSzPts val="1400"/>
              <a:buAutoNum type="alphaLcPeriod"/>
            </a:pPr>
            <a:r>
              <a:rPr lang="en-US">
                <a:solidFill>
                  <a:schemeClr val="dk1"/>
                </a:solidFill>
              </a:rPr>
              <a:t>Goal</a:t>
            </a:r>
            <a:r>
              <a:rPr lang="en-US">
                <a:solidFill>
                  <a:schemeClr val="dk1"/>
                </a:solidFill>
              </a:rPr>
              <a:t>: Unstructured data to better data</a:t>
            </a:r>
            <a:endParaRPr>
              <a:solidFill>
                <a:schemeClr val="dk1"/>
              </a:solidFill>
            </a:endParaRPr>
          </a:p>
          <a:p>
            <a:pPr indent="-317500" lvl="1" marL="914400" rtl="0">
              <a:spcBef>
                <a:spcPts val="0"/>
              </a:spcBef>
              <a:spcAft>
                <a:spcPts val="0"/>
              </a:spcAft>
              <a:buClr>
                <a:schemeClr val="dk1"/>
              </a:buClr>
              <a:buSzPts val="1400"/>
              <a:buAutoNum type="alphaLcPeriod"/>
            </a:pPr>
            <a:r>
              <a:rPr lang="en-US">
                <a:solidFill>
                  <a:schemeClr val="dk1"/>
                </a:solidFill>
              </a:rPr>
              <a:t>PDF to text</a:t>
            </a:r>
            <a:endParaRPr>
              <a:solidFill>
                <a:schemeClr val="dk1"/>
              </a:solidFill>
            </a:endParaRPr>
          </a:p>
          <a:p>
            <a:pPr indent="-317500" lvl="1" marL="914400" rtl="0">
              <a:spcBef>
                <a:spcPts val="0"/>
              </a:spcBef>
              <a:spcAft>
                <a:spcPts val="0"/>
              </a:spcAft>
              <a:buClr>
                <a:schemeClr val="dk1"/>
              </a:buClr>
              <a:buSzPts val="1400"/>
              <a:buAutoNum type="alphaLcPeriod"/>
            </a:pPr>
            <a:r>
              <a:rPr lang="en-US">
                <a:solidFill>
                  <a:schemeClr val="dk1"/>
                </a:solidFill>
              </a:rPr>
              <a:t>Using NTLK and corpus</a:t>
            </a:r>
            <a:endParaRPr>
              <a:solidFill>
                <a:schemeClr val="dk1"/>
              </a:solidFill>
            </a:endParaRPr>
          </a:p>
          <a:p>
            <a:pPr indent="-317500" lvl="2" marL="1371600" rtl="0">
              <a:spcBef>
                <a:spcPts val="0"/>
              </a:spcBef>
              <a:spcAft>
                <a:spcPts val="0"/>
              </a:spcAft>
              <a:buClr>
                <a:schemeClr val="dk1"/>
              </a:buClr>
              <a:buSzPts val="1400"/>
              <a:buAutoNum type="romanLcPeriod"/>
            </a:pPr>
            <a:r>
              <a:rPr lang="en-US">
                <a:solidFill>
                  <a:schemeClr val="dk1"/>
                </a:solidFill>
              </a:rPr>
              <a:t>Filter out the documents those don’t have the wanted data</a:t>
            </a:r>
            <a:endParaRPr>
              <a:solidFill>
                <a:schemeClr val="dk1"/>
              </a:solidFill>
            </a:endParaRPr>
          </a:p>
          <a:p>
            <a:pPr indent="-317500" lvl="2" marL="1371600" rtl="0">
              <a:spcBef>
                <a:spcPts val="0"/>
              </a:spcBef>
              <a:spcAft>
                <a:spcPts val="0"/>
              </a:spcAft>
              <a:buClr>
                <a:schemeClr val="dk1"/>
              </a:buClr>
              <a:buSzPts val="1400"/>
              <a:buAutoNum type="romanLcPeriod"/>
            </a:pPr>
            <a:r>
              <a:rPr lang="en-US">
                <a:solidFill>
                  <a:schemeClr val="dk1"/>
                </a:solidFill>
              </a:rPr>
              <a:t>remove meaningless stopwords</a:t>
            </a:r>
            <a:endParaRPr>
              <a:solidFill>
                <a:schemeClr val="dk1"/>
              </a:solidFill>
            </a:endParaRPr>
          </a:p>
          <a:p>
            <a:pPr indent="-317500" lvl="2" marL="1371600" rtl="0">
              <a:spcBef>
                <a:spcPts val="0"/>
              </a:spcBef>
              <a:spcAft>
                <a:spcPts val="0"/>
              </a:spcAft>
              <a:buClr>
                <a:schemeClr val="dk1"/>
              </a:buClr>
              <a:buSzPts val="1400"/>
              <a:buAutoNum type="romanLcPeriod"/>
            </a:pPr>
            <a:r>
              <a:rPr lang="en-US">
                <a:solidFill>
                  <a:schemeClr val="dk1"/>
                </a:solidFill>
              </a:rPr>
              <a:t>remove non-alphabet char</a:t>
            </a:r>
            <a:endParaRPr/>
          </a:p>
          <a:p>
            <a:pPr indent="-317500" lvl="1" marL="914400" rtl="0">
              <a:spcBef>
                <a:spcPts val="0"/>
              </a:spcBef>
              <a:spcAft>
                <a:spcPts val="0"/>
              </a:spcAft>
              <a:buSzPts val="1400"/>
              <a:buAutoNum type="alphaLcPeriod"/>
            </a:pPr>
            <a:r>
              <a:rPr lang="en-US"/>
              <a:t>Results =&gt; Processed text, ready for data process</a:t>
            </a:r>
            <a:endParaRPr/>
          </a:p>
          <a:p>
            <a:pPr indent="-317500" lvl="0" marL="457200" rtl="0">
              <a:spcBef>
                <a:spcPts val="0"/>
              </a:spcBef>
              <a:spcAft>
                <a:spcPts val="0"/>
              </a:spcAft>
              <a:buSzPts val="1400"/>
              <a:buAutoNum type="arabicPeriod"/>
            </a:pPr>
            <a:r>
              <a:rPr lang="en-US"/>
              <a:t>Data Processing</a:t>
            </a:r>
            <a:endParaRPr/>
          </a:p>
          <a:p>
            <a:pPr indent="-317500" lvl="1" marL="914400" rtl="0">
              <a:spcBef>
                <a:spcPts val="0"/>
              </a:spcBef>
              <a:spcAft>
                <a:spcPts val="0"/>
              </a:spcAft>
              <a:buSzPts val="1400"/>
              <a:buAutoNum type="alphaLcPeriod"/>
            </a:pPr>
            <a:r>
              <a:rPr lang="en-US"/>
              <a:t>Goal (1): Explore our data with Machine Learning Model</a:t>
            </a:r>
            <a:endParaRPr/>
          </a:p>
          <a:p>
            <a:pPr indent="-317500" lvl="1" marL="914400" rtl="0">
              <a:spcBef>
                <a:spcPts val="0"/>
              </a:spcBef>
              <a:spcAft>
                <a:spcPts val="0"/>
              </a:spcAft>
              <a:buSzPts val="1400"/>
              <a:buAutoNum type="alphaLcPeriod"/>
            </a:pPr>
            <a:r>
              <a:rPr lang="en-US"/>
              <a:t>How (1):</a:t>
            </a:r>
            <a:endParaRPr/>
          </a:p>
          <a:p>
            <a:pPr indent="-317500" lvl="2" marL="1371600" rtl="0">
              <a:spcBef>
                <a:spcPts val="0"/>
              </a:spcBef>
              <a:spcAft>
                <a:spcPts val="0"/>
              </a:spcAft>
              <a:buSzPts val="1400"/>
              <a:buAutoNum type="romanLcPeriod"/>
            </a:pPr>
            <a:r>
              <a:rPr lang="en-US"/>
              <a:t>Word2Vec: understanding the semantic meaning, to spot out the words with similar meaning by represent it in vector or number</a:t>
            </a:r>
            <a:endParaRPr/>
          </a:p>
          <a:p>
            <a:pPr indent="-317500" lvl="2" marL="1371600" rtl="0">
              <a:spcBef>
                <a:spcPts val="0"/>
              </a:spcBef>
              <a:spcAft>
                <a:spcPts val="0"/>
              </a:spcAft>
              <a:buSzPts val="1400"/>
              <a:buAutoNum type="romanLcPeriod"/>
            </a:pPr>
            <a:r>
              <a:rPr lang="en-US"/>
              <a:t>Gensim model: Input as sequence of sentences , output a map plotting group of same meaning words </a:t>
            </a:r>
            <a:endParaRPr/>
          </a:p>
          <a:p>
            <a:pPr indent="-317500" lvl="1" marL="914400" rtl="0">
              <a:spcBef>
                <a:spcPts val="0"/>
              </a:spcBef>
              <a:spcAft>
                <a:spcPts val="0"/>
              </a:spcAft>
              <a:buSzPts val="1400"/>
              <a:buAutoNum type="alphaLcPeriod"/>
            </a:pPr>
            <a:r>
              <a:rPr lang="en-US"/>
              <a:t>Goal (2): Extract important data like Attorney Name, Case Decision</a:t>
            </a:r>
            <a:endParaRPr/>
          </a:p>
          <a:p>
            <a:pPr indent="-317500" lvl="1" marL="914400" rtl="0">
              <a:spcBef>
                <a:spcPts val="0"/>
              </a:spcBef>
              <a:spcAft>
                <a:spcPts val="0"/>
              </a:spcAft>
              <a:buSzPts val="1400"/>
              <a:buAutoNum type="alphaLcPeriod"/>
            </a:pPr>
            <a:r>
              <a:rPr lang="en-US"/>
              <a:t>How (2):</a:t>
            </a:r>
            <a:endParaRPr/>
          </a:p>
          <a:p>
            <a:pPr indent="-317500" lvl="2" marL="1371600" rtl="0">
              <a:spcBef>
                <a:spcPts val="0"/>
              </a:spcBef>
              <a:spcAft>
                <a:spcPts val="0"/>
              </a:spcAft>
              <a:buSzPts val="1400"/>
              <a:buAutoNum type="romanLcPeriod"/>
            </a:pPr>
            <a:r>
              <a:rPr lang="en-US"/>
              <a:t>NGram: Break large sentences into a list of words, and repeat it for 5 times OR 5 gram. Outcome is for more </a:t>
            </a:r>
            <a:r>
              <a:rPr lang="en-US"/>
              <a:t>accurate in detecting Attorney Name</a:t>
            </a:r>
            <a:r>
              <a:rPr lang="en-US"/>
              <a:t> .</a:t>
            </a:r>
            <a:endParaRPr/>
          </a:p>
          <a:p>
            <a:pPr indent="-317500" lvl="2" marL="1371600" rtl="0">
              <a:spcBef>
                <a:spcPts val="0"/>
              </a:spcBef>
              <a:spcAft>
                <a:spcPts val="0"/>
              </a:spcAft>
              <a:buSzPts val="1400"/>
              <a:buAutoNum type="romanLcPeriod"/>
            </a:pPr>
            <a:r>
              <a:rPr lang="en-US"/>
              <a:t>Google Language API to confirm us the correct entity is the attorney using their pre-trained Entity Recognition system</a:t>
            </a:r>
            <a:endParaRPr/>
          </a:p>
          <a:p>
            <a:pPr indent="-317500" lvl="1" marL="914400" rtl="0">
              <a:spcBef>
                <a:spcPts val="0"/>
              </a:spcBef>
              <a:spcAft>
                <a:spcPts val="0"/>
              </a:spcAft>
              <a:buSzPts val="1400"/>
              <a:buAutoNum type="alphaLcPeriod"/>
            </a:pPr>
            <a:r>
              <a:rPr lang="en-US"/>
              <a:t>Outcome: We got win/loss decision of the case, judge and attorney name that associated</a:t>
            </a:r>
            <a:endParaRPr/>
          </a:p>
          <a:p>
            <a:pPr indent="-317500" lvl="0" marL="457200" rtl="0">
              <a:spcBef>
                <a:spcPts val="0"/>
              </a:spcBef>
              <a:spcAft>
                <a:spcPts val="0"/>
              </a:spcAft>
              <a:buSzPts val="1400"/>
              <a:buAutoNum type="arabicPeriod"/>
            </a:pPr>
            <a:r>
              <a:rPr lang="en-US"/>
              <a:t>Data Mining</a:t>
            </a:r>
            <a:endParaRPr/>
          </a:p>
        </p:txBody>
      </p:sp>
      <p:sp>
        <p:nvSpPr>
          <p:cNvPr id="49" name="Shape 49"/>
          <p:cNvSpPr/>
          <p:nvPr>
            <p:ph idx="2" type="sldImg"/>
          </p:nvPr>
        </p:nvSpPr>
        <p:spPr>
          <a:xfrm>
            <a:off x="1371600" y="1143000"/>
            <a:ext cx="4114800" cy="30861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oster">
  <p:cSld name="Poster">
    <p:spTree>
      <p:nvGrpSpPr>
        <p:cNvPr id="18" name="Shape 18"/>
        <p:cNvGrpSpPr/>
        <p:nvPr/>
      </p:nvGrpSpPr>
      <p:grpSpPr>
        <a:xfrm>
          <a:off x="0" y="0"/>
          <a:ext cx="0" cy="0"/>
          <a:chOff x="0" y="0"/>
          <a:chExt cx="0" cy="0"/>
        </a:xfrm>
      </p:grpSpPr>
      <p:sp>
        <p:nvSpPr>
          <p:cNvPr id="19" name="Shape 19"/>
          <p:cNvSpPr/>
          <p:nvPr/>
        </p:nvSpPr>
        <p:spPr>
          <a:xfrm>
            <a:off x="44302681" y="-1"/>
            <a:ext cx="12447300" cy="32918400"/>
          </a:xfrm>
          <a:prstGeom prst="rect">
            <a:avLst/>
          </a:prstGeom>
          <a:solidFill>
            <a:srgbClr val="D8D8D8"/>
          </a:solidFill>
          <a:ln>
            <a:noFill/>
          </a:ln>
        </p:spPr>
        <p:txBody>
          <a:bodyPr anchorCtr="0" anchor="t" bIns="45700" lIns="274300" spcFirstLastPara="1" rIns="274300" wrap="square" tIns="45700">
            <a:noAutofit/>
          </a:bodyPr>
          <a:lstStyle/>
          <a:p>
            <a:pPr indent="0" lvl="0" marL="0" marR="0" rtl="0" algn="l">
              <a:spcBef>
                <a:spcPts val="0"/>
              </a:spcBef>
              <a:spcAft>
                <a:spcPts val="0"/>
              </a:spcAft>
              <a:buNone/>
            </a:pPr>
            <a:r>
              <a:rPr b="0" i="0" lang="en-US" sz="9600" u="none" cap="none" strike="noStrike">
                <a:solidFill>
                  <a:srgbClr val="7F7F7F"/>
                </a:solidFill>
                <a:latin typeface="Calibri"/>
                <a:ea typeface="Calibri"/>
                <a:cs typeface="Calibri"/>
                <a:sym typeface="Calibri"/>
              </a:rPr>
              <a:t>Printing:</a:t>
            </a:r>
            <a:endParaRPr/>
          </a:p>
          <a:p>
            <a:pPr indent="0" lvl="0" marL="0" marR="0" rtl="0" algn="l">
              <a:spcBef>
                <a:spcPts val="1200"/>
              </a:spcBef>
              <a:spcAft>
                <a:spcPts val="0"/>
              </a:spcAft>
              <a:buNone/>
            </a:pPr>
            <a:r>
              <a:rPr b="0" i="0" lang="en-US" sz="6600" u="none" cap="none" strike="noStrike">
                <a:solidFill>
                  <a:srgbClr val="7F7F7F"/>
                </a:solidFill>
                <a:latin typeface="Calibri"/>
                <a:ea typeface="Calibri"/>
                <a:cs typeface="Calibri"/>
                <a:sym typeface="Calibri"/>
              </a:rPr>
              <a:t>This poster is 48” wide by 36” high. It’s designed to be printed on a large-format printer.</a:t>
            </a:r>
            <a:endParaRPr/>
          </a:p>
          <a:p>
            <a:pPr indent="0" lvl="0" marL="0" marR="0" rtl="0" algn="l">
              <a:spcBef>
                <a:spcPts val="300"/>
              </a:spcBef>
              <a:spcAft>
                <a:spcPts val="0"/>
              </a:spcAft>
              <a:buNone/>
            </a:pPr>
            <a:r>
              <a:t/>
            </a:r>
            <a:endParaRPr b="0" i="0" sz="6000" u="none" cap="none" strike="noStrike">
              <a:solidFill>
                <a:srgbClr val="7F7F7F"/>
              </a:solidFill>
              <a:latin typeface="Calibri"/>
              <a:ea typeface="Calibri"/>
              <a:cs typeface="Calibri"/>
              <a:sym typeface="Calibri"/>
            </a:endParaRPr>
          </a:p>
          <a:p>
            <a:pPr indent="0" lvl="0" marL="0" marR="0" rtl="0" algn="l">
              <a:spcBef>
                <a:spcPts val="1200"/>
              </a:spcBef>
              <a:spcAft>
                <a:spcPts val="0"/>
              </a:spcAft>
              <a:buNone/>
            </a:pPr>
            <a:r>
              <a:rPr b="0" i="0" lang="en-US" sz="8800" u="none" cap="none" strike="noStrike">
                <a:solidFill>
                  <a:srgbClr val="7F7F7F"/>
                </a:solidFill>
                <a:latin typeface="Calibri"/>
                <a:ea typeface="Calibri"/>
                <a:cs typeface="Calibri"/>
                <a:sym typeface="Calibri"/>
              </a:rPr>
              <a:t>Customizing the Content:</a:t>
            </a:r>
            <a:endParaRPr/>
          </a:p>
          <a:p>
            <a:pPr indent="0" lvl="0" marL="0" marR="0" rtl="0" algn="l">
              <a:spcBef>
                <a:spcPts val="1200"/>
              </a:spcBef>
              <a:spcAft>
                <a:spcPts val="0"/>
              </a:spcAft>
              <a:buNone/>
            </a:pPr>
            <a:r>
              <a:rPr b="0" i="0" lang="en-US" sz="6600" u="none" cap="none" strike="noStrike">
                <a:solidFill>
                  <a:srgbClr val="7F7F7F"/>
                </a:solidFill>
                <a:latin typeface="Calibri"/>
                <a:ea typeface="Calibri"/>
                <a:cs typeface="Calibri"/>
                <a:sym typeface="Calibri"/>
              </a:rPr>
              <a:t>The placeholders in this poster are formatted for you. Type in the placeholders to add text, or click an icon to add a table, chart, SmartArt graphic, picture or multimedia file.</a:t>
            </a:r>
            <a:endParaRPr/>
          </a:p>
          <a:p>
            <a:pPr indent="0" lvl="0" marL="0" marR="0" rtl="0" algn="l">
              <a:spcBef>
                <a:spcPts val="2400"/>
              </a:spcBef>
              <a:spcAft>
                <a:spcPts val="0"/>
              </a:spcAft>
              <a:buNone/>
            </a:pPr>
            <a:r>
              <a:rPr b="0" i="0" lang="en-US" sz="6600" u="none" cap="none" strike="noStrike">
                <a:solidFill>
                  <a:srgbClr val="7F7F7F"/>
                </a:solidFill>
                <a:latin typeface="Calibri"/>
                <a:ea typeface="Calibri"/>
                <a:cs typeface="Calibri"/>
                <a:sym typeface="Calibri"/>
              </a:rPr>
              <a:t>To add or remove bullet points from text, click the Bullets button on the Home tab.</a:t>
            </a:r>
            <a:endParaRPr/>
          </a:p>
          <a:p>
            <a:pPr indent="0" lvl="0" marL="0" marR="0" rtl="0" algn="l">
              <a:spcBef>
                <a:spcPts val="2400"/>
              </a:spcBef>
              <a:spcAft>
                <a:spcPts val="0"/>
              </a:spcAft>
              <a:buNone/>
            </a:pPr>
            <a:r>
              <a:rPr b="0" i="0" lang="en-US" sz="6600" u="none" cap="none" strike="noStrike">
                <a:solidFill>
                  <a:srgbClr val="7F7F7F"/>
                </a:solidFill>
                <a:latin typeface="Calibri"/>
                <a:ea typeface="Calibri"/>
                <a:cs typeface="Calibri"/>
                <a:sym typeface="Calibri"/>
              </a:rPr>
              <a:t>If you need more placeholders for titles, content or body text, make a copy of what you need and drag it into place. </a:t>
            </a:r>
            <a:r>
              <a:rPr lang="en-US" sz="6600">
                <a:solidFill>
                  <a:srgbClr val="7F7F7F"/>
                </a:solidFill>
                <a:latin typeface="Calibri"/>
                <a:ea typeface="Calibri"/>
                <a:cs typeface="Calibri"/>
                <a:sym typeface="Calibri"/>
              </a:rPr>
              <a:t>PowerPoint</a:t>
            </a:r>
            <a:r>
              <a:rPr b="0" i="0" lang="en-US" sz="6600" u="none" cap="none" strike="noStrike">
                <a:solidFill>
                  <a:srgbClr val="7F7F7F"/>
                </a:solidFill>
                <a:latin typeface="Calibri"/>
                <a:ea typeface="Calibri"/>
                <a:cs typeface="Calibri"/>
                <a:sym typeface="Calibri"/>
              </a:rPr>
              <a:t> Smart Guides will help you align it with everything else.</a:t>
            </a:r>
            <a:endParaRPr/>
          </a:p>
          <a:p>
            <a:pPr indent="0" lvl="0" marL="0" marR="0" rtl="0" algn="l">
              <a:spcBef>
                <a:spcPts val="2400"/>
              </a:spcBef>
              <a:spcAft>
                <a:spcPts val="0"/>
              </a:spcAft>
              <a:buNone/>
            </a:pPr>
            <a:r>
              <a:rPr b="0" i="0" lang="en-US" sz="6600" u="none" cap="none" strike="noStrike">
                <a:solidFill>
                  <a:srgbClr val="7F7F7F"/>
                </a:solidFill>
                <a:latin typeface="Calibri"/>
                <a:ea typeface="Calibri"/>
                <a:cs typeface="Calibri"/>
                <a:sym typeface="Calibri"/>
              </a:rPr>
              <a:t>Want to use your own pictures instead of ours? No problem! Just click a picture, press the Delete key, then click the icon to add your picture.</a:t>
            </a:r>
            <a:endParaRPr b="0" i="0" sz="6600" u="none" cap="none" strike="noStrike">
              <a:solidFill>
                <a:srgbClr val="7F7F7F"/>
              </a:solidFill>
              <a:latin typeface="Calibri"/>
              <a:ea typeface="Calibri"/>
              <a:cs typeface="Calibri"/>
              <a:sym typeface="Calibri"/>
            </a:endParaRPr>
          </a:p>
        </p:txBody>
      </p:sp>
      <p:sp>
        <p:nvSpPr>
          <p:cNvPr id="20" name="Shape 20"/>
          <p:cNvSpPr txBox="1"/>
          <p:nvPr>
            <p:ph type="title"/>
          </p:nvPr>
        </p:nvSpPr>
        <p:spPr>
          <a:xfrm>
            <a:off x="1158240" y="685860"/>
            <a:ext cx="30175200" cy="2971800"/>
          </a:xfrm>
          <a:prstGeom prst="rect">
            <a:avLst/>
          </a:prstGeom>
          <a:noFill/>
          <a:ln>
            <a:noFill/>
          </a:ln>
        </p:spPr>
        <p:txBody>
          <a:bodyPr anchorCtr="0" anchor="b" bIns="91425" lIns="91425" spcFirstLastPara="1" rIns="91425" wrap="square" tIns="91425"/>
          <a:lstStyle>
            <a:lvl1pPr lvl="0" marR="0" rtl="0" algn="l">
              <a:lnSpc>
                <a:spcPct val="90000"/>
              </a:lnSpc>
              <a:spcBef>
                <a:spcPts val="0"/>
              </a:spcBef>
              <a:spcAft>
                <a:spcPts val="0"/>
              </a:spcAft>
              <a:buClr>
                <a:schemeClr val="lt1"/>
              </a:buClr>
              <a:buSzPts val="11500"/>
              <a:buFont typeface="Arial"/>
              <a:buNone/>
              <a:defRPr b="0" i="0" sz="11500" u="none" cap="none" strike="noStrike">
                <a:solidFill>
                  <a:schemeClr val="lt1"/>
                </a:solidFill>
                <a:latin typeface="Arial"/>
                <a:ea typeface="Arial"/>
                <a:cs typeface="Arial"/>
                <a:sym typeface="Arial"/>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21" name="Shape 21"/>
          <p:cNvSpPr txBox="1"/>
          <p:nvPr>
            <p:ph idx="1" type="body"/>
          </p:nvPr>
        </p:nvSpPr>
        <p:spPr>
          <a:xfrm>
            <a:off x="1158240" y="4093905"/>
            <a:ext cx="30174300" cy="646200"/>
          </a:xfrm>
          <a:prstGeom prst="rect">
            <a:avLst/>
          </a:prstGeom>
          <a:noFill/>
          <a:ln>
            <a:noFill/>
          </a:ln>
        </p:spPr>
        <p:txBody>
          <a:bodyPr anchorCtr="0" anchor="ctr" bIns="91425" lIns="91425" spcFirstLastPara="1" rIns="91425" wrap="square" tIns="91425"/>
          <a:lstStyle>
            <a:lvl1pPr indent="-228600" lvl="0" marL="457200" marR="0" rtl="0" algn="l">
              <a:lnSpc>
                <a:spcPct val="100000"/>
              </a:lnSpc>
              <a:spcBef>
                <a:spcPts val="0"/>
              </a:spcBef>
              <a:spcAft>
                <a:spcPts val="0"/>
              </a:spcAft>
              <a:buClr>
                <a:srgbClr val="A5A5A5"/>
              </a:buClr>
              <a:buSzPts val="3600"/>
              <a:buFont typeface="Arial"/>
              <a:buNone/>
              <a:defRPr b="0" i="0" sz="3600" u="none" cap="none" strike="noStrike">
                <a:solidFill>
                  <a:srgbClr val="BFBFBF"/>
                </a:solidFill>
                <a:latin typeface="Arial"/>
                <a:ea typeface="Arial"/>
                <a:cs typeface="Arial"/>
                <a:sym typeface="Arial"/>
              </a:defRPr>
            </a:lvl1pPr>
            <a:lvl2pPr indent="-228600" lvl="1" marL="914400" marR="0" rtl="0" algn="l">
              <a:lnSpc>
                <a:spcPct val="100000"/>
              </a:lnSpc>
              <a:spcBef>
                <a:spcPts val="0"/>
              </a:spcBef>
              <a:spcAft>
                <a:spcPts val="0"/>
              </a:spcAft>
              <a:buClr>
                <a:srgbClr val="A5A5A5"/>
              </a:buClr>
              <a:buSzPts val="2400"/>
              <a:buFont typeface="Arial"/>
              <a:buNone/>
              <a:defRPr b="0" i="0" sz="2400" u="none" cap="none" strike="noStrike">
                <a:solidFill>
                  <a:schemeClr val="lt1"/>
                </a:solidFill>
                <a:latin typeface="Arial"/>
                <a:ea typeface="Arial"/>
                <a:cs typeface="Arial"/>
                <a:sym typeface="Arial"/>
              </a:defRPr>
            </a:lvl2pPr>
            <a:lvl3pPr indent="-228600" lvl="2" marL="1371600" marR="0" rtl="0" algn="l">
              <a:lnSpc>
                <a:spcPct val="100000"/>
              </a:lnSpc>
              <a:spcBef>
                <a:spcPts val="0"/>
              </a:spcBef>
              <a:spcAft>
                <a:spcPts val="0"/>
              </a:spcAft>
              <a:buClr>
                <a:srgbClr val="A5A5A5"/>
              </a:buClr>
              <a:buSzPts val="2400"/>
              <a:buFont typeface="Arial"/>
              <a:buNone/>
              <a:defRPr b="0" i="0" sz="2400" u="none" cap="none" strike="noStrike">
                <a:solidFill>
                  <a:schemeClr val="lt1"/>
                </a:solidFill>
                <a:latin typeface="Arial"/>
                <a:ea typeface="Arial"/>
                <a:cs typeface="Arial"/>
                <a:sym typeface="Arial"/>
              </a:defRPr>
            </a:lvl3pPr>
            <a:lvl4pPr indent="-228600" lvl="3" marL="1828800" marR="0" rtl="0" algn="l">
              <a:lnSpc>
                <a:spcPct val="100000"/>
              </a:lnSpc>
              <a:spcBef>
                <a:spcPts val="0"/>
              </a:spcBef>
              <a:spcAft>
                <a:spcPts val="0"/>
              </a:spcAft>
              <a:buClr>
                <a:srgbClr val="A5A5A5"/>
              </a:buClr>
              <a:buSzPts val="2400"/>
              <a:buFont typeface="Arial"/>
              <a:buNone/>
              <a:defRPr b="0" i="0" sz="2400" u="none" cap="none" strike="noStrike">
                <a:solidFill>
                  <a:schemeClr val="lt1"/>
                </a:solidFill>
                <a:latin typeface="Arial"/>
                <a:ea typeface="Arial"/>
                <a:cs typeface="Arial"/>
                <a:sym typeface="Arial"/>
              </a:defRPr>
            </a:lvl4pPr>
            <a:lvl5pPr indent="-228600" lvl="4" marL="2286000" marR="0" rtl="0" algn="l">
              <a:lnSpc>
                <a:spcPct val="100000"/>
              </a:lnSpc>
              <a:spcBef>
                <a:spcPts val="0"/>
              </a:spcBef>
              <a:spcAft>
                <a:spcPts val="0"/>
              </a:spcAft>
              <a:buClr>
                <a:srgbClr val="A5A5A5"/>
              </a:buClr>
              <a:buSzPts val="2400"/>
              <a:buFont typeface="Arial"/>
              <a:buNone/>
              <a:defRPr b="0" i="0" sz="2400" u="none" cap="none" strike="noStrike">
                <a:solidFill>
                  <a:schemeClr val="lt1"/>
                </a:solidFill>
                <a:latin typeface="Arial"/>
                <a:ea typeface="Arial"/>
                <a:cs typeface="Arial"/>
                <a:sym typeface="Arial"/>
              </a:defRPr>
            </a:lvl5pPr>
            <a:lvl6pPr indent="-228600" lvl="5" marL="2743200" marR="0" rtl="0" algn="l">
              <a:lnSpc>
                <a:spcPct val="100000"/>
              </a:lnSpc>
              <a:spcBef>
                <a:spcPts val="0"/>
              </a:spcBef>
              <a:spcAft>
                <a:spcPts val="0"/>
              </a:spcAft>
              <a:buClr>
                <a:srgbClr val="A5A5A5"/>
              </a:buClr>
              <a:buSzPts val="2400"/>
              <a:buFont typeface="Arial"/>
              <a:buNone/>
              <a:defRPr b="0" i="0" sz="2400" u="none" cap="none" strike="noStrike">
                <a:solidFill>
                  <a:schemeClr val="lt1"/>
                </a:solidFill>
                <a:latin typeface="Arial"/>
                <a:ea typeface="Arial"/>
                <a:cs typeface="Arial"/>
                <a:sym typeface="Arial"/>
              </a:defRPr>
            </a:lvl6pPr>
            <a:lvl7pPr indent="-228600" lvl="6" marL="3200400" marR="0" rtl="0" algn="l">
              <a:lnSpc>
                <a:spcPct val="100000"/>
              </a:lnSpc>
              <a:spcBef>
                <a:spcPts val="0"/>
              </a:spcBef>
              <a:spcAft>
                <a:spcPts val="0"/>
              </a:spcAft>
              <a:buClr>
                <a:srgbClr val="A5A5A5"/>
              </a:buClr>
              <a:buSzPts val="2400"/>
              <a:buFont typeface="Arial"/>
              <a:buNone/>
              <a:defRPr b="0" i="0" sz="2400" u="none" cap="none" strike="noStrike">
                <a:solidFill>
                  <a:schemeClr val="lt1"/>
                </a:solidFill>
                <a:latin typeface="Arial"/>
                <a:ea typeface="Arial"/>
                <a:cs typeface="Arial"/>
                <a:sym typeface="Arial"/>
              </a:defRPr>
            </a:lvl7pPr>
            <a:lvl8pPr indent="-228600" lvl="7" marL="3657600" marR="0" rtl="0" algn="l">
              <a:lnSpc>
                <a:spcPct val="100000"/>
              </a:lnSpc>
              <a:spcBef>
                <a:spcPts val="0"/>
              </a:spcBef>
              <a:spcAft>
                <a:spcPts val="0"/>
              </a:spcAft>
              <a:buClr>
                <a:srgbClr val="A5A5A5"/>
              </a:buClr>
              <a:buSzPts val="2400"/>
              <a:buFont typeface="Arial"/>
              <a:buNone/>
              <a:defRPr b="0" i="0" sz="2400" u="none" cap="none" strike="noStrike">
                <a:solidFill>
                  <a:schemeClr val="lt1"/>
                </a:solidFill>
                <a:latin typeface="Arial"/>
                <a:ea typeface="Arial"/>
                <a:cs typeface="Arial"/>
                <a:sym typeface="Arial"/>
              </a:defRPr>
            </a:lvl8pPr>
            <a:lvl9pPr indent="-228600" lvl="8" marL="4114800" marR="0" rtl="0" algn="l">
              <a:lnSpc>
                <a:spcPct val="100000"/>
              </a:lnSpc>
              <a:spcBef>
                <a:spcPts val="0"/>
              </a:spcBef>
              <a:spcAft>
                <a:spcPts val="0"/>
              </a:spcAft>
              <a:buClr>
                <a:srgbClr val="A5A5A5"/>
              </a:buClr>
              <a:buSzPts val="2400"/>
              <a:buFont typeface="Arial"/>
              <a:buNone/>
              <a:defRPr b="0" i="0" sz="2400" u="none" cap="none" strike="noStrike">
                <a:solidFill>
                  <a:schemeClr val="lt1"/>
                </a:solidFill>
                <a:latin typeface="Arial"/>
                <a:ea typeface="Arial"/>
                <a:cs typeface="Arial"/>
                <a:sym typeface="Arial"/>
              </a:defRPr>
            </a:lvl9pPr>
          </a:lstStyle>
          <a:p/>
        </p:txBody>
      </p:sp>
      <p:sp>
        <p:nvSpPr>
          <p:cNvPr id="22" name="Shape 22"/>
          <p:cNvSpPr txBox="1"/>
          <p:nvPr>
            <p:ph idx="2" type="body"/>
          </p:nvPr>
        </p:nvSpPr>
        <p:spPr>
          <a:xfrm>
            <a:off x="1143000" y="5669280"/>
            <a:ext cx="12801600" cy="1280100"/>
          </a:xfrm>
          <a:prstGeom prst="rect">
            <a:avLst/>
          </a:prstGeom>
          <a:gradFill>
            <a:gsLst>
              <a:gs pos="0">
                <a:srgbClr val="595959"/>
              </a:gs>
              <a:gs pos="90000">
                <a:srgbClr val="595959"/>
              </a:gs>
              <a:gs pos="91000">
                <a:schemeClr val="accent1"/>
              </a:gs>
              <a:gs pos="100000">
                <a:schemeClr val="accent1"/>
              </a:gs>
            </a:gsLst>
            <a:lin ang="5400012" scaled="0"/>
          </a:gradFill>
          <a:ln>
            <a:noFill/>
          </a:ln>
        </p:spPr>
        <p:txBody>
          <a:bodyPr anchorCtr="0" anchor="ctr" bIns="91425" lIns="91425" spcFirstLastPara="1" rIns="91425" wrap="square" tIns="91425"/>
          <a:lstStyle>
            <a:lvl1pPr indent="-228600" lvl="0" marL="457200" marR="0" rtl="0" algn="ctr">
              <a:lnSpc>
                <a:spcPct val="100000"/>
              </a:lnSpc>
              <a:spcBef>
                <a:spcPts val="0"/>
              </a:spcBef>
              <a:spcAft>
                <a:spcPts val="0"/>
              </a:spcAft>
              <a:buClr>
                <a:srgbClr val="A5A5A5"/>
              </a:buClr>
              <a:buSzPts val="5400"/>
              <a:buFont typeface="Arial"/>
              <a:buNone/>
              <a:defRPr b="0" i="0" sz="5400" u="none" cap="none" strike="noStrike">
                <a:solidFill>
                  <a:schemeClr val="lt1"/>
                </a:solidFill>
                <a:latin typeface="Arial"/>
                <a:ea typeface="Arial"/>
                <a:cs typeface="Arial"/>
                <a:sym typeface="Arial"/>
              </a:defRPr>
            </a:lvl1pPr>
            <a:lvl2pPr indent="-228600" lvl="1" marL="914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2pPr>
            <a:lvl3pPr indent="-228600" lvl="2" marL="1371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3pPr>
            <a:lvl4pPr indent="-228600" lvl="3" marL="1828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4pPr>
            <a:lvl5pPr indent="-228600" lvl="4" marL="22860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5pPr>
            <a:lvl6pPr indent="-228600" lvl="5" marL="27432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6pPr>
            <a:lvl7pPr indent="-228600" lvl="6" marL="3200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7pPr>
            <a:lvl8pPr indent="-228600" lvl="7" marL="3657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8pPr>
            <a:lvl9pPr indent="-228600" lvl="8" marL="4114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9pPr>
          </a:lstStyle>
          <a:p/>
        </p:txBody>
      </p:sp>
      <p:sp>
        <p:nvSpPr>
          <p:cNvPr id="23" name="Shape 23"/>
          <p:cNvSpPr txBox="1"/>
          <p:nvPr>
            <p:ph idx="3" type="body"/>
          </p:nvPr>
        </p:nvSpPr>
        <p:spPr>
          <a:xfrm>
            <a:off x="1143000" y="7114032"/>
            <a:ext cx="12801600" cy="2732700"/>
          </a:xfrm>
          <a:prstGeom prst="rect">
            <a:avLst/>
          </a:prstGeom>
          <a:solidFill>
            <a:srgbClr val="E7E7E7"/>
          </a:solidFill>
          <a:ln>
            <a:noFill/>
          </a:ln>
        </p:spPr>
        <p:txBody>
          <a:bodyPr anchorCtr="0" anchor="ctr" bIns="91425" lIns="91425" spcFirstLastPara="1" rIns="91425" wrap="square" tIns="91425"/>
          <a:lstStyle>
            <a:lvl1pPr indent="-228600" lvl="0" marL="457200" marR="0" rtl="0" algn="l">
              <a:lnSpc>
                <a:spcPct val="100000"/>
              </a:lnSpc>
              <a:spcBef>
                <a:spcPts val="1200"/>
              </a:spcBef>
              <a:spcAft>
                <a:spcPts val="0"/>
              </a:spcAft>
              <a:buClr>
                <a:srgbClr val="A5A5A5"/>
              </a:buClr>
              <a:buSzPts val="4400"/>
              <a:buFont typeface="Arial"/>
              <a:buNone/>
              <a:defRPr b="0" i="0" sz="4400" u="none" cap="none" strike="noStrike">
                <a:solidFill>
                  <a:schemeClr val="dk1"/>
                </a:solidFill>
                <a:latin typeface="Arial"/>
                <a:ea typeface="Arial"/>
                <a:cs typeface="Arial"/>
                <a:sym typeface="Arial"/>
              </a:defRPr>
            </a:lvl1pPr>
            <a:lvl2pPr indent="-508000" lvl="1" marL="914400" marR="0" rtl="0" algn="l">
              <a:lnSpc>
                <a:spcPct val="100000"/>
              </a:lnSpc>
              <a:spcBef>
                <a:spcPts val="1200"/>
              </a:spcBef>
              <a:spcAft>
                <a:spcPts val="0"/>
              </a:spcAft>
              <a:buClr>
                <a:srgbClr val="A5A5A5"/>
              </a:buClr>
              <a:buSzPts val="4400"/>
              <a:buFont typeface="Arial"/>
              <a:buChar char="•"/>
              <a:defRPr b="0" i="0" sz="4400" u="none" cap="none" strike="noStrike">
                <a:solidFill>
                  <a:schemeClr val="dk1"/>
                </a:solidFill>
                <a:latin typeface="Arial"/>
                <a:ea typeface="Arial"/>
                <a:cs typeface="Arial"/>
                <a:sym typeface="Arial"/>
              </a:defRPr>
            </a:lvl2pPr>
            <a:lvl3pPr indent="-508000" lvl="2" marL="1371600" marR="0" rtl="0" algn="l">
              <a:lnSpc>
                <a:spcPct val="100000"/>
              </a:lnSpc>
              <a:spcBef>
                <a:spcPts val="1200"/>
              </a:spcBef>
              <a:spcAft>
                <a:spcPts val="0"/>
              </a:spcAft>
              <a:buClr>
                <a:srgbClr val="A5A5A5"/>
              </a:buClr>
              <a:buSzPts val="4400"/>
              <a:buFont typeface="Arial"/>
              <a:buChar char="•"/>
              <a:defRPr b="0" i="0" sz="4400" u="none" cap="none" strike="noStrike">
                <a:solidFill>
                  <a:schemeClr val="dk1"/>
                </a:solidFill>
                <a:latin typeface="Arial"/>
                <a:ea typeface="Arial"/>
                <a:cs typeface="Arial"/>
                <a:sym typeface="Arial"/>
              </a:defRPr>
            </a:lvl3pPr>
            <a:lvl4pPr indent="-228600" lvl="3" marL="1828800" marR="0" rtl="0" algn="l">
              <a:lnSpc>
                <a:spcPct val="100000"/>
              </a:lnSpc>
              <a:spcBef>
                <a:spcPts val="1200"/>
              </a:spcBef>
              <a:spcAft>
                <a:spcPts val="0"/>
              </a:spcAft>
              <a:buClr>
                <a:srgbClr val="A5A5A5"/>
              </a:buClr>
              <a:buSzPts val="4400"/>
              <a:buFont typeface="Arial"/>
              <a:buNone/>
              <a:defRPr b="0" i="0" sz="4400" u="none" cap="none" strike="noStrike">
                <a:solidFill>
                  <a:schemeClr val="dk1"/>
                </a:solidFill>
                <a:latin typeface="Arial"/>
                <a:ea typeface="Arial"/>
                <a:cs typeface="Arial"/>
                <a:sym typeface="Arial"/>
              </a:defRPr>
            </a:lvl4pPr>
            <a:lvl5pPr indent="-228600" lvl="4" marL="2286000" marR="0" rtl="0" algn="l">
              <a:lnSpc>
                <a:spcPct val="100000"/>
              </a:lnSpc>
              <a:spcBef>
                <a:spcPts val="1200"/>
              </a:spcBef>
              <a:spcAft>
                <a:spcPts val="0"/>
              </a:spcAft>
              <a:buClr>
                <a:srgbClr val="A5A5A5"/>
              </a:buClr>
              <a:buSzPts val="4400"/>
              <a:buFont typeface="Arial"/>
              <a:buNone/>
              <a:defRPr b="0" i="0" sz="4400" u="none" cap="none" strike="noStrike">
                <a:solidFill>
                  <a:schemeClr val="dk1"/>
                </a:solidFill>
                <a:latin typeface="Arial"/>
                <a:ea typeface="Arial"/>
                <a:cs typeface="Arial"/>
                <a:sym typeface="Arial"/>
              </a:defRPr>
            </a:lvl5pPr>
            <a:lvl6pPr indent="-228600" lvl="5" marL="2743200" marR="0" rtl="0" algn="l">
              <a:lnSpc>
                <a:spcPct val="100000"/>
              </a:lnSpc>
              <a:spcBef>
                <a:spcPts val="1200"/>
              </a:spcBef>
              <a:spcAft>
                <a:spcPts val="0"/>
              </a:spcAft>
              <a:buClr>
                <a:srgbClr val="A5A5A5"/>
              </a:buClr>
              <a:buSzPts val="4400"/>
              <a:buFont typeface="Arial"/>
              <a:buNone/>
              <a:defRPr b="0" i="0" sz="4400" u="none" cap="none" strike="noStrike">
                <a:solidFill>
                  <a:schemeClr val="dk1"/>
                </a:solidFill>
                <a:latin typeface="Arial"/>
                <a:ea typeface="Arial"/>
                <a:cs typeface="Arial"/>
                <a:sym typeface="Arial"/>
              </a:defRPr>
            </a:lvl6pPr>
            <a:lvl7pPr indent="-228600" lvl="6" marL="3200400" marR="0" rtl="0" algn="l">
              <a:lnSpc>
                <a:spcPct val="100000"/>
              </a:lnSpc>
              <a:spcBef>
                <a:spcPts val="1200"/>
              </a:spcBef>
              <a:spcAft>
                <a:spcPts val="0"/>
              </a:spcAft>
              <a:buClr>
                <a:srgbClr val="A5A5A5"/>
              </a:buClr>
              <a:buSzPts val="4400"/>
              <a:buFont typeface="Arial"/>
              <a:buNone/>
              <a:defRPr b="0" i="0" sz="4400" u="none" cap="none" strike="noStrike">
                <a:solidFill>
                  <a:schemeClr val="dk1"/>
                </a:solidFill>
                <a:latin typeface="Arial"/>
                <a:ea typeface="Arial"/>
                <a:cs typeface="Arial"/>
                <a:sym typeface="Arial"/>
              </a:defRPr>
            </a:lvl7pPr>
            <a:lvl8pPr indent="-228600" lvl="7" marL="3657600" marR="0" rtl="0" algn="l">
              <a:lnSpc>
                <a:spcPct val="100000"/>
              </a:lnSpc>
              <a:spcBef>
                <a:spcPts val="1200"/>
              </a:spcBef>
              <a:spcAft>
                <a:spcPts val="0"/>
              </a:spcAft>
              <a:buClr>
                <a:srgbClr val="A5A5A5"/>
              </a:buClr>
              <a:buSzPts val="4400"/>
              <a:buFont typeface="Arial"/>
              <a:buNone/>
              <a:defRPr b="0" i="0" sz="4400" u="none" cap="none" strike="noStrike">
                <a:solidFill>
                  <a:schemeClr val="dk1"/>
                </a:solidFill>
                <a:latin typeface="Arial"/>
                <a:ea typeface="Arial"/>
                <a:cs typeface="Arial"/>
                <a:sym typeface="Arial"/>
              </a:defRPr>
            </a:lvl8pPr>
            <a:lvl9pPr indent="-228600" lvl="8" marL="4114800" marR="0" rtl="0" algn="l">
              <a:lnSpc>
                <a:spcPct val="100000"/>
              </a:lnSpc>
              <a:spcBef>
                <a:spcPts val="1200"/>
              </a:spcBef>
              <a:spcAft>
                <a:spcPts val="0"/>
              </a:spcAft>
              <a:buClr>
                <a:srgbClr val="A5A5A5"/>
              </a:buClr>
              <a:buSzPts val="4400"/>
              <a:buFont typeface="Arial"/>
              <a:buNone/>
              <a:defRPr b="0" i="0" sz="4400" u="none" cap="none" strike="noStrike">
                <a:solidFill>
                  <a:schemeClr val="dk1"/>
                </a:solidFill>
                <a:latin typeface="Arial"/>
                <a:ea typeface="Arial"/>
                <a:cs typeface="Arial"/>
                <a:sym typeface="Arial"/>
              </a:defRPr>
            </a:lvl9pPr>
          </a:lstStyle>
          <a:p/>
        </p:txBody>
      </p:sp>
      <p:sp>
        <p:nvSpPr>
          <p:cNvPr id="24" name="Shape 24"/>
          <p:cNvSpPr txBox="1"/>
          <p:nvPr>
            <p:ph idx="4" type="body"/>
          </p:nvPr>
        </p:nvSpPr>
        <p:spPr>
          <a:xfrm>
            <a:off x="1143000" y="10497312"/>
            <a:ext cx="12801600" cy="1280100"/>
          </a:xfrm>
          <a:prstGeom prst="rect">
            <a:avLst/>
          </a:prstGeom>
          <a:gradFill>
            <a:gsLst>
              <a:gs pos="0">
                <a:srgbClr val="595959"/>
              </a:gs>
              <a:gs pos="90000">
                <a:srgbClr val="595959"/>
              </a:gs>
              <a:gs pos="91000">
                <a:schemeClr val="accent1"/>
              </a:gs>
              <a:gs pos="100000">
                <a:schemeClr val="accent1"/>
              </a:gs>
            </a:gsLst>
            <a:lin ang="5400012" scaled="0"/>
          </a:gradFill>
          <a:ln>
            <a:noFill/>
          </a:ln>
        </p:spPr>
        <p:txBody>
          <a:bodyPr anchorCtr="0" anchor="ctr" bIns="91425" lIns="91425" spcFirstLastPara="1" rIns="91425" wrap="square" tIns="91425"/>
          <a:lstStyle>
            <a:lvl1pPr indent="-228600" lvl="0" marL="457200" marR="0" rtl="0" algn="ctr">
              <a:lnSpc>
                <a:spcPct val="100000"/>
              </a:lnSpc>
              <a:spcBef>
                <a:spcPts val="0"/>
              </a:spcBef>
              <a:spcAft>
                <a:spcPts val="0"/>
              </a:spcAft>
              <a:buClr>
                <a:srgbClr val="A5A5A5"/>
              </a:buClr>
              <a:buSzPts val="5400"/>
              <a:buFont typeface="Arial"/>
              <a:buNone/>
              <a:defRPr b="0" i="0" sz="5400" u="none" cap="none" strike="noStrike">
                <a:solidFill>
                  <a:schemeClr val="lt1"/>
                </a:solidFill>
                <a:latin typeface="Arial"/>
                <a:ea typeface="Arial"/>
                <a:cs typeface="Arial"/>
                <a:sym typeface="Arial"/>
              </a:defRPr>
            </a:lvl1pPr>
            <a:lvl2pPr indent="-228600" lvl="1" marL="914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2pPr>
            <a:lvl3pPr indent="-228600" lvl="2" marL="1371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3pPr>
            <a:lvl4pPr indent="-228600" lvl="3" marL="1828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4pPr>
            <a:lvl5pPr indent="-228600" lvl="4" marL="22860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5pPr>
            <a:lvl6pPr indent="-228600" lvl="5" marL="27432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6pPr>
            <a:lvl7pPr indent="-228600" lvl="6" marL="3200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7pPr>
            <a:lvl8pPr indent="-228600" lvl="7" marL="3657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8pPr>
            <a:lvl9pPr indent="-228600" lvl="8" marL="4114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9pPr>
          </a:lstStyle>
          <a:p/>
        </p:txBody>
      </p:sp>
      <p:sp>
        <p:nvSpPr>
          <p:cNvPr id="25" name="Shape 25"/>
          <p:cNvSpPr txBox="1"/>
          <p:nvPr>
            <p:ph idx="5" type="body"/>
          </p:nvPr>
        </p:nvSpPr>
        <p:spPr>
          <a:xfrm>
            <a:off x="1143000" y="11868912"/>
            <a:ext cx="12801600" cy="2807400"/>
          </a:xfrm>
          <a:prstGeom prst="rect">
            <a:avLst/>
          </a:prstGeom>
          <a:noFill/>
          <a:ln>
            <a:noFill/>
          </a:ln>
        </p:spPr>
        <p:txBody>
          <a:bodyPr anchorCtr="0" anchor="t" bIns="91425" lIns="91425" spcFirstLastPara="1" rIns="91425" wrap="square" tIns="91425"/>
          <a:lstStyle>
            <a:lvl1pPr indent="-431800" lvl="0" marL="457200" marR="0" rtl="0" algn="l">
              <a:lnSpc>
                <a:spcPct val="100000"/>
              </a:lnSpc>
              <a:spcBef>
                <a:spcPts val="1200"/>
              </a:spcBef>
              <a:spcAft>
                <a:spcPts val="0"/>
              </a:spcAft>
              <a:buClr>
                <a:srgbClr val="A5A5A5"/>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2pPr>
            <a:lvl3pPr indent="-406400" lvl="2" marL="1371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3pPr>
            <a:lvl4pPr indent="-406400" lvl="3" marL="1828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4pPr>
            <a:lvl5pPr indent="-406400" lvl="4" marL="22860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5pPr>
            <a:lvl6pPr indent="-406400" lvl="5" marL="27432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6pPr>
            <a:lvl7pPr indent="-406400" lvl="6" marL="3200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7pPr>
            <a:lvl8pPr indent="-406400" lvl="7" marL="3657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8pPr>
            <a:lvl9pPr indent="-406400" lvl="8" marL="4114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9pPr>
          </a:lstStyle>
          <a:p/>
        </p:txBody>
      </p:sp>
      <p:sp>
        <p:nvSpPr>
          <p:cNvPr id="26" name="Shape 26"/>
          <p:cNvSpPr txBox="1"/>
          <p:nvPr>
            <p:ph idx="6" type="body"/>
          </p:nvPr>
        </p:nvSpPr>
        <p:spPr>
          <a:xfrm>
            <a:off x="1143000" y="14950441"/>
            <a:ext cx="12801600" cy="1219200"/>
          </a:xfrm>
          <a:prstGeom prst="rect">
            <a:avLst/>
          </a:prstGeom>
          <a:gradFill>
            <a:gsLst>
              <a:gs pos="0">
                <a:srgbClr val="595959"/>
              </a:gs>
              <a:gs pos="90000">
                <a:srgbClr val="595959"/>
              </a:gs>
              <a:gs pos="91000">
                <a:schemeClr val="accent1"/>
              </a:gs>
              <a:gs pos="100000">
                <a:schemeClr val="accent1"/>
              </a:gs>
            </a:gsLst>
            <a:lin ang="5400012" scaled="0"/>
          </a:gradFill>
          <a:ln>
            <a:noFill/>
          </a:ln>
        </p:spPr>
        <p:txBody>
          <a:bodyPr anchorCtr="0" anchor="ctr" bIns="91425" lIns="91425" spcFirstLastPara="1" rIns="91425" wrap="square" tIns="91425"/>
          <a:lstStyle>
            <a:lvl1pPr indent="-228600" lvl="0" marL="457200" marR="0" rtl="0" algn="ctr">
              <a:lnSpc>
                <a:spcPct val="100000"/>
              </a:lnSpc>
              <a:spcBef>
                <a:spcPts val="0"/>
              </a:spcBef>
              <a:spcAft>
                <a:spcPts val="0"/>
              </a:spcAft>
              <a:buClr>
                <a:srgbClr val="A5A5A5"/>
              </a:buClr>
              <a:buSzPts val="5400"/>
              <a:buFont typeface="Arial"/>
              <a:buNone/>
              <a:defRPr b="0" i="0" sz="5400" u="none" cap="none" strike="noStrike">
                <a:solidFill>
                  <a:schemeClr val="lt1"/>
                </a:solidFill>
                <a:latin typeface="Arial"/>
                <a:ea typeface="Arial"/>
                <a:cs typeface="Arial"/>
                <a:sym typeface="Arial"/>
              </a:defRPr>
            </a:lvl1pPr>
            <a:lvl2pPr indent="-228600" lvl="1" marL="914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2pPr>
            <a:lvl3pPr indent="-228600" lvl="2" marL="1371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3pPr>
            <a:lvl4pPr indent="-228600" lvl="3" marL="1828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4pPr>
            <a:lvl5pPr indent="-228600" lvl="4" marL="22860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5pPr>
            <a:lvl6pPr indent="-228600" lvl="5" marL="27432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6pPr>
            <a:lvl7pPr indent="-228600" lvl="6" marL="3200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7pPr>
            <a:lvl8pPr indent="-228600" lvl="7" marL="3657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8pPr>
            <a:lvl9pPr indent="-228600" lvl="8" marL="4114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9pPr>
          </a:lstStyle>
          <a:p/>
        </p:txBody>
      </p:sp>
      <p:sp>
        <p:nvSpPr>
          <p:cNvPr id="27" name="Shape 27"/>
          <p:cNvSpPr txBox="1"/>
          <p:nvPr>
            <p:ph idx="7" type="body"/>
          </p:nvPr>
        </p:nvSpPr>
        <p:spPr>
          <a:xfrm>
            <a:off x="1143000" y="16440913"/>
            <a:ext cx="12801600" cy="6027600"/>
          </a:xfrm>
          <a:prstGeom prst="rect">
            <a:avLst/>
          </a:prstGeom>
          <a:noFill/>
          <a:ln>
            <a:noFill/>
          </a:ln>
        </p:spPr>
        <p:txBody>
          <a:bodyPr anchorCtr="0" anchor="t" bIns="91425" lIns="91425" spcFirstLastPara="1" rIns="91425" wrap="square" tIns="91425"/>
          <a:lstStyle>
            <a:lvl1pPr indent="-431800" lvl="0" marL="457200" marR="0" rtl="0" algn="l">
              <a:lnSpc>
                <a:spcPct val="100000"/>
              </a:lnSpc>
              <a:spcBef>
                <a:spcPts val="1200"/>
              </a:spcBef>
              <a:spcAft>
                <a:spcPts val="0"/>
              </a:spcAft>
              <a:buClr>
                <a:srgbClr val="A5A5A5"/>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2pPr>
            <a:lvl3pPr indent="-406400" lvl="2" marL="1371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3pPr>
            <a:lvl4pPr indent="-406400" lvl="3" marL="1828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4pPr>
            <a:lvl5pPr indent="-406400" lvl="4" marL="22860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5pPr>
            <a:lvl6pPr indent="-406400" lvl="5" marL="27432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6pPr>
            <a:lvl7pPr indent="-406400" lvl="6" marL="3200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7pPr>
            <a:lvl8pPr indent="-406400" lvl="7" marL="3657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8pPr>
            <a:lvl9pPr indent="-406400" lvl="8" marL="4114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9pPr>
          </a:lstStyle>
          <a:p/>
        </p:txBody>
      </p:sp>
      <p:sp>
        <p:nvSpPr>
          <p:cNvPr id="28" name="Shape 28"/>
          <p:cNvSpPr txBox="1"/>
          <p:nvPr>
            <p:ph idx="8" type="body"/>
          </p:nvPr>
        </p:nvSpPr>
        <p:spPr>
          <a:xfrm>
            <a:off x="1143000" y="22887431"/>
            <a:ext cx="12801600" cy="1219200"/>
          </a:xfrm>
          <a:prstGeom prst="rect">
            <a:avLst/>
          </a:prstGeom>
          <a:gradFill>
            <a:gsLst>
              <a:gs pos="0">
                <a:srgbClr val="595959"/>
              </a:gs>
              <a:gs pos="90000">
                <a:srgbClr val="595959"/>
              </a:gs>
              <a:gs pos="91000">
                <a:schemeClr val="accent1"/>
              </a:gs>
              <a:gs pos="100000">
                <a:schemeClr val="accent1"/>
              </a:gs>
            </a:gsLst>
            <a:lin ang="5400012" scaled="0"/>
          </a:gradFill>
          <a:ln>
            <a:noFill/>
          </a:ln>
        </p:spPr>
        <p:txBody>
          <a:bodyPr anchorCtr="0" anchor="ctr" bIns="91425" lIns="91425" spcFirstLastPara="1" rIns="91425" wrap="square" tIns="91425"/>
          <a:lstStyle>
            <a:lvl1pPr indent="-228600" lvl="0" marL="457200" marR="0" rtl="0" algn="ctr">
              <a:lnSpc>
                <a:spcPct val="100000"/>
              </a:lnSpc>
              <a:spcBef>
                <a:spcPts val="0"/>
              </a:spcBef>
              <a:spcAft>
                <a:spcPts val="0"/>
              </a:spcAft>
              <a:buClr>
                <a:srgbClr val="A5A5A5"/>
              </a:buClr>
              <a:buSzPts val="5400"/>
              <a:buFont typeface="Arial"/>
              <a:buNone/>
              <a:defRPr b="0" i="0" sz="5400" u="none" cap="none" strike="noStrike">
                <a:solidFill>
                  <a:schemeClr val="lt1"/>
                </a:solidFill>
                <a:latin typeface="Arial"/>
                <a:ea typeface="Arial"/>
                <a:cs typeface="Arial"/>
                <a:sym typeface="Arial"/>
              </a:defRPr>
            </a:lvl1pPr>
            <a:lvl2pPr indent="-228600" lvl="1" marL="914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2pPr>
            <a:lvl3pPr indent="-228600" lvl="2" marL="1371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3pPr>
            <a:lvl4pPr indent="-228600" lvl="3" marL="1828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4pPr>
            <a:lvl5pPr indent="-228600" lvl="4" marL="22860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5pPr>
            <a:lvl6pPr indent="-228600" lvl="5" marL="27432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6pPr>
            <a:lvl7pPr indent="-228600" lvl="6" marL="3200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7pPr>
            <a:lvl8pPr indent="-228600" lvl="7" marL="3657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8pPr>
            <a:lvl9pPr indent="-228600" lvl="8" marL="4114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9pPr>
          </a:lstStyle>
          <a:p/>
        </p:txBody>
      </p:sp>
      <p:sp>
        <p:nvSpPr>
          <p:cNvPr id="29" name="Shape 29"/>
          <p:cNvSpPr txBox="1"/>
          <p:nvPr>
            <p:ph idx="9" type="body"/>
          </p:nvPr>
        </p:nvSpPr>
        <p:spPr>
          <a:xfrm>
            <a:off x="1143000" y="24332184"/>
            <a:ext cx="12801600" cy="7296900"/>
          </a:xfrm>
          <a:prstGeom prst="rect">
            <a:avLst/>
          </a:prstGeom>
          <a:noFill/>
          <a:ln>
            <a:noFill/>
          </a:ln>
        </p:spPr>
        <p:txBody>
          <a:bodyPr anchorCtr="0" anchor="t" bIns="91425" lIns="91425" spcFirstLastPara="1" rIns="91425" wrap="square" tIns="91425"/>
          <a:lstStyle>
            <a:lvl1pPr indent="-431800" lvl="0" marL="457200" marR="0" rtl="0" algn="l">
              <a:lnSpc>
                <a:spcPct val="100000"/>
              </a:lnSpc>
              <a:spcBef>
                <a:spcPts val="1200"/>
              </a:spcBef>
              <a:spcAft>
                <a:spcPts val="0"/>
              </a:spcAft>
              <a:buClr>
                <a:srgbClr val="A5A5A5"/>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2pPr>
            <a:lvl3pPr indent="-406400" lvl="2" marL="1371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3pPr>
            <a:lvl4pPr indent="-406400" lvl="3" marL="1828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4pPr>
            <a:lvl5pPr indent="-406400" lvl="4" marL="22860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5pPr>
            <a:lvl6pPr indent="-406400" lvl="5" marL="27432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6pPr>
            <a:lvl7pPr indent="-406400" lvl="6" marL="3200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7pPr>
            <a:lvl8pPr indent="-406400" lvl="7" marL="3657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8pPr>
            <a:lvl9pPr indent="-406400" lvl="8" marL="4114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9pPr>
          </a:lstStyle>
          <a:p/>
        </p:txBody>
      </p:sp>
      <p:sp>
        <p:nvSpPr>
          <p:cNvPr id="30" name="Shape 30"/>
          <p:cNvSpPr txBox="1"/>
          <p:nvPr>
            <p:ph idx="13" type="body"/>
          </p:nvPr>
        </p:nvSpPr>
        <p:spPr>
          <a:xfrm>
            <a:off x="15544800" y="5669280"/>
            <a:ext cx="12801600" cy="1219200"/>
          </a:xfrm>
          <a:prstGeom prst="rect">
            <a:avLst/>
          </a:prstGeom>
          <a:gradFill>
            <a:gsLst>
              <a:gs pos="0">
                <a:srgbClr val="595959"/>
              </a:gs>
              <a:gs pos="90000">
                <a:srgbClr val="595959"/>
              </a:gs>
              <a:gs pos="91000">
                <a:schemeClr val="accent1"/>
              </a:gs>
              <a:gs pos="100000">
                <a:schemeClr val="accent1"/>
              </a:gs>
            </a:gsLst>
            <a:lin ang="5400012" scaled="0"/>
          </a:gradFill>
          <a:ln>
            <a:noFill/>
          </a:ln>
        </p:spPr>
        <p:txBody>
          <a:bodyPr anchorCtr="0" anchor="ctr" bIns="91425" lIns="91425" spcFirstLastPara="1" rIns="91425" wrap="square" tIns="91425"/>
          <a:lstStyle>
            <a:lvl1pPr indent="-228600" lvl="0" marL="457200" marR="0" rtl="0" algn="ctr">
              <a:lnSpc>
                <a:spcPct val="100000"/>
              </a:lnSpc>
              <a:spcBef>
                <a:spcPts val="0"/>
              </a:spcBef>
              <a:spcAft>
                <a:spcPts val="0"/>
              </a:spcAft>
              <a:buClr>
                <a:srgbClr val="A5A5A5"/>
              </a:buClr>
              <a:buSzPts val="5400"/>
              <a:buFont typeface="Arial"/>
              <a:buNone/>
              <a:defRPr b="0" i="0" sz="5400" u="none" cap="none" strike="noStrike">
                <a:solidFill>
                  <a:schemeClr val="lt1"/>
                </a:solidFill>
                <a:latin typeface="Arial"/>
                <a:ea typeface="Arial"/>
                <a:cs typeface="Arial"/>
                <a:sym typeface="Arial"/>
              </a:defRPr>
            </a:lvl1pPr>
            <a:lvl2pPr indent="-228600" lvl="1" marL="914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2pPr>
            <a:lvl3pPr indent="-228600" lvl="2" marL="1371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3pPr>
            <a:lvl4pPr indent="-228600" lvl="3" marL="1828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4pPr>
            <a:lvl5pPr indent="-228600" lvl="4" marL="22860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5pPr>
            <a:lvl6pPr indent="-228600" lvl="5" marL="27432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6pPr>
            <a:lvl7pPr indent="-228600" lvl="6" marL="3200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7pPr>
            <a:lvl8pPr indent="-228600" lvl="7" marL="3657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8pPr>
            <a:lvl9pPr indent="-228600" lvl="8" marL="4114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9pPr>
          </a:lstStyle>
          <a:p/>
        </p:txBody>
      </p:sp>
      <p:sp>
        <p:nvSpPr>
          <p:cNvPr id="31" name="Shape 31"/>
          <p:cNvSpPr txBox="1"/>
          <p:nvPr>
            <p:ph idx="14" type="body"/>
          </p:nvPr>
        </p:nvSpPr>
        <p:spPr>
          <a:xfrm>
            <a:off x="15544800" y="7114032"/>
            <a:ext cx="12801600" cy="6795600"/>
          </a:xfrm>
          <a:prstGeom prst="rect">
            <a:avLst/>
          </a:prstGeom>
          <a:noFill/>
          <a:ln>
            <a:noFill/>
          </a:ln>
        </p:spPr>
        <p:txBody>
          <a:bodyPr anchorCtr="0" anchor="t" bIns="91425" lIns="91425" spcFirstLastPara="1" rIns="91425" wrap="square" tIns="91425"/>
          <a:lstStyle>
            <a:lvl1pPr indent="-431800" lvl="0" marL="457200" marR="0" rtl="0" algn="l">
              <a:lnSpc>
                <a:spcPct val="100000"/>
              </a:lnSpc>
              <a:spcBef>
                <a:spcPts val="1200"/>
              </a:spcBef>
              <a:spcAft>
                <a:spcPts val="0"/>
              </a:spcAft>
              <a:buClr>
                <a:srgbClr val="A5A5A5"/>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2pPr>
            <a:lvl3pPr indent="-406400" lvl="2" marL="1371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3pPr>
            <a:lvl4pPr indent="-406400" lvl="3" marL="1828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4pPr>
            <a:lvl5pPr indent="-406400" lvl="4" marL="22860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5pPr>
            <a:lvl6pPr indent="-406400" lvl="5" marL="27432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6pPr>
            <a:lvl7pPr indent="-406400" lvl="6" marL="3200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7pPr>
            <a:lvl8pPr indent="-406400" lvl="7" marL="3657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8pPr>
            <a:lvl9pPr indent="-406400" lvl="8" marL="4114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9pPr>
          </a:lstStyle>
          <a:p/>
        </p:txBody>
      </p:sp>
      <p:sp>
        <p:nvSpPr>
          <p:cNvPr id="32" name="Shape 32"/>
          <p:cNvSpPr txBox="1"/>
          <p:nvPr>
            <p:ph idx="15" type="body"/>
          </p:nvPr>
        </p:nvSpPr>
        <p:spPr>
          <a:xfrm>
            <a:off x="15544800" y="14328648"/>
            <a:ext cx="12801600" cy="1219200"/>
          </a:xfrm>
          <a:prstGeom prst="rect">
            <a:avLst/>
          </a:prstGeom>
          <a:gradFill>
            <a:gsLst>
              <a:gs pos="0">
                <a:srgbClr val="595959"/>
              </a:gs>
              <a:gs pos="90000">
                <a:srgbClr val="595959"/>
              </a:gs>
              <a:gs pos="91000">
                <a:schemeClr val="accent1"/>
              </a:gs>
              <a:gs pos="100000">
                <a:schemeClr val="accent1"/>
              </a:gs>
            </a:gsLst>
            <a:lin ang="5400012" scaled="0"/>
          </a:gradFill>
          <a:ln>
            <a:noFill/>
          </a:ln>
        </p:spPr>
        <p:txBody>
          <a:bodyPr anchorCtr="0" anchor="ctr" bIns="91425" lIns="91425" spcFirstLastPara="1" rIns="91425" wrap="square" tIns="91425"/>
          <a:lstStyle>
            <a:lvl1pPr indent="-228600" lvl="0" marL="457200" marR="0" rtl="0" algn="ctr">
              <a:lnSpc>
                <a:spcPct val="100000"/>
              </a:lnSpc>
              <a:spcBef>
                <a:spcPts val="0"/>
              </a:spcBef>
              <a:spcAft>
                <a:spcPts val="0"/>
              </a:spcAft>
              <a:buClr>
                <a:srgbClr val="A5A5A5"/>
              </a:buClr>
              <a:buSzPts val="5400"/>
              <a:buFont typeface="Arial"/>
              <a:buNone/>
              <a:defRPr b="0" i="0" sz="5400" u="none" cap="none" strike="noStrike">
                <a:solidFill>
                  <a:schemeClr val="lt1"/>
                </a:solidFill>
                <a:latin typeface="Arial"/>
                <a:ea typeface="Arial"/>
                <a:cs typeface="Arial"/>
                <a:sym typeface="Arial"/>
              </a:defRPr>
            </a:lvl1pPr>
            <a:lvl2pPr indent="-228600" lvl="1" marL="914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2pPr>
            <a:lvl3pPr indent="-228600" lvl="2" marL="1371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3pPr>
            <a:lvl4pPr indent="-228600" lvl="3" marL="1828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4pPr>
            <a:lvl5pPr indent="-228600" lvl="4" marL="22860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5pPr>
            <a:lvl6pPr indent="-228600" lvl="5" marL="27432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6pPr>
            <a:lvl7pPr indent="-228600" lvl="6" marL="3200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7pPr>
            <a:lvl8pPr indent="-228600" lvl="7" marL="3657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8pPr>
            <a:lvl9pPr indent="-228600" lvl="8" marL="4114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9pPr>
          </a:lstStyle>
          <a:p/>
        </p:txBody>
      </p:sp>
      <p:sp>
        <p:nvSpPr>
          <p:cNvPr id="33" name="Shape 33"/>
          <p:cNvSpPr txBox="1"/>
          <p:nvPr>
            <p:ph idx="16" type="body"/>
          </p:nvPr>
        </p:nvSpPr>
        <p:spPr>
          <a:xfrm>
            <a:off x="15544800" y="15773398"/>
            <a:ext cx="12801600" cy="6695100"/>
          </a:xfrm>
          <a:prstGeom prst="rect">
            <a:avLst/>
          </a:prstGeom>
          <a:noFill/>
          <a:ln>
            <a:noFill/>
          </a:ln>
        </p:spPr>
        <p:txBody>
          <a:bodyPr anchorCtr="0" anchor="t" bIns="91425" lIns="91425" spcFirstLastPara="1" rIns="91425" wrap="square" tIns="91425"/>
          <a:lstStyle>
            <a:lvl1pPr indent="-431800" lvl="0" marL="457200" marR="0" rtl="0" algn="l">
              <a:lnSpc>
                <a:spcPct val="100000"/>
              </a:lnSpc>
              <a:spcBef>
                <a:spcPts val="1200"/>
              </a:spcBef>
              <a:spcAft>
                <a:spcPts val="0"/>
              </a:spcAft>
              <a:buClr>
                <a:srgbClr val="A5A5A5"/>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2pPr>
            <a:lvl3pPr indent="-406400" lvl="2" marL="1371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3pPr>
            <a:lvl4pPr indent="-406400" lvl="3" marL="1828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4pPr>
            <a:lvl5pPr indent="-406400" lvl="4" marL="22860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5pPr>
            <a:lvl6pPr indent="-406400" lvl="5" marL="27432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6pPr>
            <a:lvl7pPr indent="-406400" lvl="6" marL="3200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7pPr>
            <a:lvl8pPr indent="-406400" lvl="7" marL="3657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8pPr>
            <a:lvl9pPr indent="-406400" lvl="8" marL="4114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9pPr>
          </a:lstStyle>
          <a:p/>
        </p:txBody>
      </p:sp>
      <p:sp>
        <p:nvSpPr>
          <p:cNvPr id="34" name="Shape 34"/>
          <p:cNvSpPr txBox="1"/>
          <p:nvPr>
            <p:ph idx="17" type="body"/>
          </p:nvPr>
        </p:nvSpPr>
        <p:spPr>
          <a:xfrm>
            <a:off x="15544800" y="22887431"/>
            <a:ext cx="12801600" cy="1219200"/>
          </a:xfrm>
          <a:prstGeom prst="rect">
            <a:avLst/>
          </a:prstGeom>
          <a:gradFill>
            <a:gsLst>
              <a:gs pos="0">
                <a:srgbClr val="595959"/>
              </a:gs>
              <a:gs pos="90000">
                <a:srgbClr val="595959"/>
              </a:gs>
              <a:gs pos="91000">
                <a:schemeClr val="accent1"/>
              </a:gs>
              <a:gs pos="100000">
                <a:schemeClr val="accent1"/>
              </a:gs>
            </a:gsLst>
            <a:lin ang="5400012" scaled="0"/>
          </a:gradFill>
          <a:ln>
            <a:noFill/>
          </a:ln>
        </p:spPr>
        <p:txBody>
          <a:bodyPr anchorCtr="0" anchor="ctr" bIns="91425" lIns="91425" spcFirstLastPara="1" rIns="91425" wrap="square" tIns="91425"/>
          <a:lstStyle>
            <a:lvl1pPr indent="-228600" lvl="0" marL="457200" marR="0" rtl="0" algn="ctr">
              <a:lnSpc>
                <a:spcPct val="100000"/>
              </a:lnSpc>
              <a:spcBef>
                <a:spcPts val="0"/>
              </a:spcBef>
              <a:spcAft>
                <a:spcPts val="0"/>
              </a:spcAft>
              <a:buClr>
                <a:srgbClr val="A5A5A5"/>
              </a:buClr>
              <a:buSzPts val="5400"/>
              <a:buFont typeface="Arial"/>
              <a:buNone/>
              <a:defRPr b="0" i="0" sz="5400" u="none" cap="none" strike="noStrike">
                <a:solidFill>
                  <a:schemeClr val="lt1"/>
                </a:solidFill>
                <a:latin typeface="Arial"/>
                <a:ea typeface="Arial"/>
                <a:cs typeface="Arial"/>
                <a:sym typeface="Arial"/>
              </a:defRPr>
            </a:lvl1pPr>
            <a:lvl2pPr indent="-228600" lvl="1" marL="914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2pPr>
            <a:lvl3pPr indent="-228600" lvl="2" marL="1371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3pPr>
            <a:lvl4pPr indent="-228600" lvl="3" marL="1828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4pPr>
            <a:lvl5pPr indent="-228600" lvl="4" marL="22860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5pPr>
            <a:lvl6pPr indent="-228600" lvl="5" marL="27432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6pPr>
            <a:lvl7pPr indent="-228600" lvl="6" marL="3200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7pPr>
            <a:lvl8pPr indent="-228600" lvl="7" marL="3657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8pPr>
            <a:lvl9pPr indent="-228600" lvl="8" marL="4114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9pPr>
          </a:lstStyle>
          <a:p/>
        </p:txBody>
      </p:sp>
      <p:sp>
        <p:nvSpPr>
          <p:cNvPr id="35" name="Shape 35"/>
          <p:cNvSpPr txBox="1"/>
          <p:nvPr>
            <p:ph idx="18" type="body"/>
          </p:nvPr>
        </p:nvSpPr>
        <p:spPr>
          <a:xfrm>
            <a:off x="15544800" y="24332184"/>
            <a:ext cx="12801600" cy="7296900"/>
          </a:xfrm>
          <a:prstGeom prst="rect">
            <a:avLst/>
          </a:prstGeom>
          <a:noFill/>
          <a:ln>
            <a:noFill/>
          </a:ln>
        </p:spPr>
        <p:txBody>
          <a:bodyPr anchorCtr="0" anchor="t" bIns="91425" lIns="91425" spcFirstLastPara="1" rIns="91425" wrap="square" tIns="91425"/>
          <a:lstStyle>
            <a:lvl1pPr indent="-431800" lvl="0" marL="457200" marR="0" rtl="0" algn="l">
              <a:lnSpc>
                <a:spcPct val="100000"/>
              </a:lnSpc>
              <a:spcBef>
                <a:spcPts val="1200"/>
              </a:spcBef>
              <a:spcAft>
                <a:spcPts val="0"/>
              </a:spcAft>
              <a:buClr>
                <a:srgbClr val="A5A5A5"/>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2pPr>
            <a:lvl3pPr indent="-406400" lvl="2" marL="1371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3pPr>
            <a:lvl4pPr indent="-406400" lvl="3" marL="1828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4pPr>
            <a:lvl5pPr indent="-406400" lvl="4" marL="22860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5pPr>
            <a:lvl6pPr indent="-406400" lvl="5" marL="27432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6pPr>
            <a:lvl7pPr indent="-406400" lvl="6" marL="3200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7pPr>
            <a:lvl8pPr indent="-406400" lvl="7" marL="3657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8pPr>
            <a:lvl9pPr indent="-406400" lvl="8" marL="4114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9pPr>
          </a:lstStyle>
          <a:p/>
        </p:txBody>
      </p:sp>
      <p:sp>
        <p:nvSpPr>
          <p:cNvPr id="36" name="Shape 36"/>
          <p:cNvSpPr txBox="1"/>
          <p:nvPr>
            <p:ph idx="19" type="body"/>
          </p:nvPr>
        </p:nvSpPr>
        <p:spPr>
          <a:xfrm>
            <a:off x="29900881" y="5669280"/>
            <a:ext cx="12801600" cy="1219200"/>
          </a:xfrm>
          <a:prstGeom prst="rect">
            <a:avLst/>
          </a:prstGeom>
          <a:gradFill>
            <a:gsLst>
              <a:gs pos="0">
                <a:srgbClr val="595959"/>
              </a:gs>
              <a:gs pos="90000">
                <a:srgbClr val="595959"/>
              </a:gs>
              <a:gs pos="91000">
                <a:schemeClr val="accent1"/>
              </a:gs>
              <a:gs pos="100000">
                <a:schemeClr val="accent1"/>
              </a:gs>
            </a:gsLst>
            <a:lin ang="5400012" scaled="0"/>
          </a:gradFill>
          <a:ln>
            <a:noFill/>
          </a:ln>
        </p:spPr>
        <p:txBody>
          <a:bodyPr anchorCtr="0" anchor="ctr" bIns="91425" lIns="91425" spcFirstLastPara="1" rIns="91425" wrap="square" tIns="91425"/>
          <a:lstStyle>
            <a:lvl1pPr indent="-228600" lvl="0" marL="457200" marR="0" rtl="0" algn="ctr">
              <a:lnSpc>
                <a:spcPct val="100000"/>
              </a:lnSpc>
              <a:spcBef>
                <a:spcPts val="0"/>
              </a:spcBef>
              <a:spcAft>
                <a:spcPts val="0"/>
              </a:spcAft>
              <a:buClr>
                <a:srgbClr val="A5A5A5"/>
              </a:buClr>
              <a:buSzPts val="5400"/>
              <a:buFont typeface="Arial"/>
              <a:buNone/>
              <a:defRPr b="0" i="0" sz="5400" u="none" cap="none" strike="noStrike">
                <a:solidFill>
                  <a:schemeClr val="lt1"/>
                </a:solidFill>
                <a:latin typeface="Arial"/>
                <a:ea typeface="Arial"/>
                <a:cs typeface="Arial"/>
                <a:sym typeface="Arial"/>
              </a:defRPr>
            </a:lvl1pPr>
            <a:lvl2pPr indent="-228600" lvl="1" marL="914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2pPr>
            <a:lvl3pPr indent="-228600" lvl="2" marL="1371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3pPr>
            <a:lvl4pPr indent="-228600" lvl="3" marL="1828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4pPr>
            <a:lvl5pPr indent="-228600" lvl="4" marL="22860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5pPr>
            <a:lvl6pPr indent="-228600" lvl="5" marL="27432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6pPr>
            <a:lvl7pPr indent="-228600" lvl="6" marL="3200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7pPr>
            <a:lvl8pPr indent="-228600" lvl="7" marL="3657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8pPr>
            <a:lvl9pPr indent="-228600" lvl="8" marL="4114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9pPr>
          </a:lstStyle>
          <a:p/>
        </p:txBody>
      </p:sp>
      <p:sp>
        <p:nvSpPr>
          <p:cNvPr id="37" name="Shape 37"/>
          <p:cNvSpPr txBox="1"/>
          <p:nvPr>
            <p:ph idx="20" type="body"/>
          </p:nvPr>
        </p:nvSpPr>
        <p:spPr>
          <a:xfrm>
            <a:off x="29900881" y="7114032"/>
            <a:ext cx="12801600" cy="7315200"/>
          </a:xfrm>
          <a:prstGeom prst="rect">
            <a:avLst/>
          </a:prstGeom>
          <a:noFill/>
          <a:ln>
            <a:noFill/>
          </a:ln>
        </p:spPr>
        <p:txBody>
          <a:bodyPr anchorCtr="0" anchor="t" bIns="91425" lIns="91425" spcFirstLastPara="1" rIns="91425" wrap="square" tIns="91425"/>
          <a:lstStyle>
            <a:lvl1pPr indent="-431800" lvl="0" marL="457200" marR="0" rtl="0" algn="l">
              <a:lnSpc>
                <a:spcPct val="100000"/>
              </a:lnSpc>
              <a:spcBef>
                <a:spcPts val="1200"/>
              </a:spcBef>
              <a:spcAft>
                <a:spcPts val="0"/>
              </a:spcAft>
              <a:buClr>
                <a:srgbClr val="A5A5A5"/>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2pPr>
            <a:lvl3pPr indent="-406400" lvl="2" marL="1371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3pPr>
            <a:lvl4pPr indent="-406400" lvl="3" marL="1828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4pPr>
            <a:lvl5pPr indent="-406400" lvl="4" marL="22860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5pPr>
            <a:lvl6pPr indent="-406400" lvl="5" marL="27432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6pPr>
            <a:lvl7pPr indent="-406400" lvl="6" marL="3200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7pPr>
            <a:lvl8pPr indent="-406400" lvl="7" marL="3657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8pPr>
            <a:lvl9pPr indent="-406400" lvl="8" marL="4114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9pPr>
          </a:lstStyle>
          <a:p/>
        </p:txBody>
      </p:sp>
      <p:sp>
        <p:nvSpPr>
          <p:cNvPr id="38" name="Shape 38"/>
          <p:cNvSpPr txBox="1"/>
          <p:nvPr>
            <p:ph idx="21" type="body"/>
          </p:nvPr>
        </p:nvSpPr>
        <p:spPr>
          <a:xfrm>
            <a:off x="29900881" y="14914834"/>
            <a:ext cx="12801600" cy="4538700"/>
          </a:xfrm>
          <a:prstGeom prst="rect">
            <a:avLst/>
          </a:prstGeom>
          <a:noFill/>
          <a:ln>
            <a:noFill/>
          </a:ln>
        </p:spPr>
        <p:txBody>
          <a:bodyPr anchorCtr="0" anchor="t" bIns="91425" lIns="91425" spcFirstLastPara="1" rIns="91425" wrap="square" tIns="91425"/>
          <a:lstStyle>
            <a:lvl1pPr indent="-431800" lvl="0" marL="457200" marR="0" rtl="0" algn="l">
              <a:lnSpc>
                <a:spcPct val="100000"/>
              </a:lnSpc>
              <a:spcBef>
                <a:spcPts val="1200"/>
              </a:spcBef>
              <a:spcAft>
                <a:spcPts val="0"/>
              </a:spcAft>
              <a:buClr>
                <a:srgbClr val="A5A5A5"/>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2pPr>
            <a:lvl3pPr indent="-406400" lvl="2" marL="1371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3pPr>
            <a:lvl4pPr indent="-406400" lvl="3" marL="1828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4pPr>
            <a:lvl5pPr indent="-406400" lvl="4" marL="22860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5pPr>
            <a:lvl6pPr indent="-406400" lvl="5" marL="27432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6pPr>
            <a:lvl7pPr indent="-406400" lvl="6" marL="3200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7pPr>
            <a:lvl8pPr indent="-406400" lvl="7" marL="3657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8pPr>
            <a:lvl9pPr indent="-406400" lvl="8" marL="4114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9pPr>
          </a:lstStyle>
          <a:p/>
        </p:txBody>
      </p:sp>
      <p:sp>
        <p:nvSpPr>
          <p:cNvPr id="39" name="Shape 39"/>
          <p:cNvSpPr txBox="1"/>
          <p:nvPr>
            <p:ph idx="22" type="body"/>
          </p:nvPr>
        </p:nvSpPr>
        <p:spPr>
          <a:xfrm>
            <a:off x="29900881" y="19767595"/>
            <a:ext cx="12801600" cy="1219200"/>
          </a:xfrm>
          <a:prstGeom prst="rect">
            <a:avLst/>
          </a:prstGeom>
          <a:gradFill>
            <a:gsLst>
              <a:gs pos="0">
                <a:srgbClr val="595959"/>
              </a:gs>
              <a:gs pos="90000">
                <a:srgbClr val="595959"/>
              </a:gs>
              <a:gs pos="91000">
                <a:schemeClr val="accent1"/>
              </a:gs>
              <a:gs pos="100000">
                <a:schemeClr val="accent1"/>
              </a:gs>
            </a:gsLst>
            <a:lin ang="5400012" scaled="0"/>
          </a:gradFill>
          <a:ln>
            <a:noFill/>
          </a:ln>
        </p:spPr>
        <p:txBody>
          <a:bodyPr anchorCtr="0" anchor="ctr" bIns="91425" lIns="91425" spcFirstLastPara="1" rIns="91425" wrap="square" tIns="91425"/>
          <a:lstStyle>
            <a:lvl1pPr indent="-228600" lvl="0" marL="457200" marR="0" rtl="0" algn="ctr">
              <a:lnSpc>
                <a:spcPct val="100000"/>
              </a:lnSpc>
              <a:spcBef>
                <a:spcPts val="0"/>
              </a:spcBef>
              <a:spcAft>
                <a:spcPts val="0"/>
              </a:spcAft>
              <a:buClr>
                <a:srgbClr val="A5A5A5"/>
              </a:buClr>
              <a:buSzPts val="5400"/>
              <a:buFont typeface="Arial"/>
              <a:buNone/>
              <a:defRPr b="0" i="0" sz="5400" u="none" cap="none" strike="noStrike">
                <a:solidFill>
                  <a:schemeClr val="lt1"/>
                </a:solidFill>
                <a:latin typeface="Arial"/>
                <a:ea typeface="Arial"/>
                <a:cs typeface="Arial"/>
                <a:sym typeface="Arial"/>
              </a:defRPr>
            </a:lvl1pPr>
            <a:lvl2pPr indent="-228600" lvl="1" marL="914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2pPr>
            <a:lvl3pPr indent="-228600" lvl="2" marL="1371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3pPr>
            <a:lvl4pPr indent="-228600" lvl="3" marL="1828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4pPr>
            <a:lvl5pPr indent="-228600" lvl="4" marL="22860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5pPr>
            <a:lvl6pPr indent="-228600" lvl="5" marL="27432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6pPr>
            <a:lvl7pPr indent="-228600" lvl="6" marL="3200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7pPr>
            <a:lvl8pPr indent="-228600" lvl="7" marL="3657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8pPr>
            <a:lvl9pPr indent="-228600" lvl="8" marL="4114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9pPr>
          </a:lstStyle>
          <a:p/>
        </p:txBody>
      </p:sp>
      <p:sp>
        <p:nvSpPr>
          <p:cNvPr id="40" name="Shape 40"/>
          <p:cNvSpPr txBox="1"/>
          <p:nvPr>
            <p:ph idx="23" type="body"/>
          </p:nvPr>
        </p:nvSpPr>
        <p:spPr>
          <a:xfrm>
            <a:off x="29900881" y="21212348"/>
            <a:ext cx="12801600" cy="4344900"/>
          </a:xfrm>
          <a:prstGeom prst="rect">
            <a:avLst/>
          </a:prstGeom>
          <a:noFill/>
          <a:ln>
            <a:noFill/>
          </a:ln>
        </p:spPr>
        <p:txBody>
          <a:bodyPr anchorCtr="0" anchor="t" bIns="91425" lIns="91425" spcFirstLastPara="1" rIns="91425" wrap="square" tIns="91425"/>
          <a:lstStyle>
            <a:lvl1pPr indent="-431800" lvl="0" marL="457200" marR="0" rtl="0" algn="l">
              <a:lnSpc>
                <a:spcPct val="100000"/>
              </a:lnSpc>
              <a:spcBef>
                <a:spcPts val="1200"/>
              </a:spcBef>
              <a:spcAft>
                <a:spcPts val="0"/>
              </a:spcAft>
              <a:buClr>
                <a:srgbClr val="A5A5A5"/>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2pPr>
            <a:lvl3pPr indent="-406400" lvl="2" marL="1371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3pPr>
            <a:lvl4pPr indent="-406400" lvl="3" marL="1828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4pPr>
            <a:lvl5pPr indent="-406400" lvl="4" marL="22860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5pPr>
            <a:lvl6pPr indent="-406400" lvl="5" marL="27432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6pPr>
            <a:lvl7pPr indent="-406400" lvl="6" marL="3200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7pPr>
            <a:lvl8pPr indent="-406400" lvl="7" marL="3657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8pPr>
            <a:lvl9pPr indent="-406400" lvl="8" marL="4114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9pPr>
          </a:lstStyle>
          <a:p/>
        </p:txBody>
      </p:sp>
      <p:sp>
        <p:nvSpPr>
          <p:cNvPr id="41" name="Shape 41"/>
          <p:cNvSpPr txBox="1"/>
          <p:nvPr>
            <p:ph idx="24" type="body"/>
          </p:nvPr>
        </p:nvSpPr>
        <p:spPr>
          <a:xfrm>
            <a:off x="29900881" y="25722072"/>
            <a:ext cx="12801600" cy="1219200"/>
          </a:xfrm>
          <a:prstGeom prst="rect">
            <a:avLst/>
          </a:prstGeom>
          <a:gradFill>
            <a:gsLst>
              <a:gs pos="0">
                <a:srgbClr val="595959"/>
              </a:gs>
              <a:gs pos="90000">
                <a:srgbClr val="595959"/>
              </a:gs>
              <a:gs pos="91000">
                <a:schemeClr val="accent1"/>
              </a:gs>
              <a:gs pos="100000">
                <a:schemeClr val="accent1"/>
              </a:gs>
            </a:gsLst>
            <a:lin ang="5400012" scaled="0"/>
          </a:gradFill>
          <a:ln>
            <a:noFill/>
          </a:ln>
        </p:spPr>
        <p:txBody>
          <a:bodyPr anchorCtr="0" anchor="ctr" bIns="91425" lIns="91425" spcFirstLastPara="1" rIns="91425" wrap="square" tIns="91425"/>
          <a:lstStyle>
            <a:lvl1pPr indent="-228600" lvl="0" marL="457200" marR="0" rtl="0" algn="ctr">
              <a:lnSpc>
                <a:spcPct val="100000"/>
              </a:lnSpc>
              <a:spcBef>
                <a:spcPts val="0"/>
              </a:spcBef>
              <a:spcAft>
                <a:spcPts val="0"/>
              </a:spcAft>
              <a:buClr>
                <a:srgbClr val="A5A5A5"/>
              </a:buClr>
              <a:buSzPts val="5400"/>
              <a:buFont typeface="Arial"/>
              <a:buNone/>
              <a:defRPr b="0" i="0" sz="5400" u="none" cap="none" strike="noStrike">
                <a:solidFill>
                  <a:schemeClr val="lt1"/>
                </a:solidFill>
                <a:latin typeface="Arial"/>
                <a:ea typeface="Arial"/>
                <a:cs typeface="Arial"/>
                <a:sym typeface="Arial"/>
              </a:defRPr>
            </a:lvl1pPr>
            <a:lvl2pPr indent="-228600" lvl="1" marL="914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2pPr>
            <a:lvl3pPr indent="-228600" lvl="2" marL="1371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3pPr>
            <a:lvl4pPr indent="-228600" lvl="3" marL="1828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4pPr>
            <a:lvl5pPr indent="-228600" lvl="4" marL="22860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5pPr>
            <a:lvl6pPr indent="-228600" lvl="5" marL="27432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6pPr>
            <a:lvl7pPr indent="-228600" lvl="6" marL="32004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7pPr>
            <a:lvl8pPr indent="-228600" lvl="7" marL="36576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8pPr>
            <a:lvl9pPr indent="-228600" lvl="8" marL="4114800" marR="0" rtl="0" algn="l">
              <a:lnSpc>
                <a:spcPct val="100000"/>
              </a:lnSpc>
              <a:spcBef>
                <a:spcPts val="0"/>
              </a:spcBef>
              <a:spcAft>
                <a:spcPts val="0"/>
              </a:spcAft>
              <a:buClr>
                <a:srgbClr val="A5A5A5"/>
              </a:buClr>
              <a:buSzPts val="6000"/>
              <a:buFont typeface="Arial"/>
              <a:buNone/>
              <a:defRPr b="0" i="0" sz="6000" u="none" cap="none" strike="noStrike">
                <a:solidFill>
                  <a:schemeClr val="lt1"/>
                </a:solidFill>
                <a:latin typeface="Arial"/>
                <a:ea typeface="Arial"/>
                <a:cs typeface="Arial"/>
                <a:sym typeface="Arial"/>
              </a:defRPr>
            </a:lvl9pPr>
          </a:lstStyle>
          <a:p/>
        </p:txBody>
      </p:sp>
      <p:sp>
        <p:nvSpPr>
          <p:cNvPr id="42" name="Shape 42"/>
          <p:cNvSpPr txBox="1"/>
          <p:nvPr>
            <p:ph idx="25" type="body"/>
          </p:nvPr>
        </p:nvSpPr>
        <p:spPr>
          <a:xfrm>
            <a:off x="29900881" y="27166825"/>
            <a:ext cx="12801600" cy="4462200"/>
          </a:xfrm>
          <a:prstGeom prst="rect">
            <a:avLst/>
          </a:prstGeom>
          <a:noFill/>
          <a:ln>
            <a:noFill/>
          </a:ln>
        </p:spPr>
        <p:txBody>
          <a:bodyPr anchorCtr="0" anchor="t" bIns="91425" lIns="91425" spcFirstLastPara="1" rIns="91425" wrap="square" tIns="91425"/>
          <a:lstStyle>
            <a:lvl1pPr indent="-431800" lvl="0" marL="457200" marR="0" rtl="0" algn="l">
              <a:lnSpc>
                <a:spcPct val="100000"/>
              </a:lnSpc>
              <a:spcBef>
                <a:spcPts val="1200"/>
              </a:spcBef>
              <a:spcAft>
                <a:spcPts val="0"/>
              </a:spcAft>
              <a:buClr>
                <a:srgbClr val="A5A5A5"/>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2pPr>
            <a:lvl3pPr indent="-406400" lvl="2" marL="1371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3pPr>
            <a:lvl4pPr indent="-406400" lvl="3" marL="1828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4pPr>
            <a:lvl5pPr indent="-406400" lvl="4" marL="22860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5pPr>
            <a:lvl6pPr indent="-406400" lvl="5" marL="27432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6pPr>
            <a:lvl7pPr indent="-406400" lvl="6" marL="32004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7pPr>
            <a:lvl8pPr indent="-406400" lvl="7" marL="36576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8pPr>
            <a:lvl9pPr indent="-406400" lvl="8" marL="41148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9pPr>
          </a:lstStyle>
          <a:p/>
        </p:txBody>
      </p:sp>
      <p:sp>
        <p:nvSpPr>
          <p:cNvPr id="43" name="Shape 43"/>
          <p:cNvSpPr txBox="1"/>
          <p:nvPr>
            <p:ph idx="10" type="dt"/>
          </p:nvPr>
        </p:nvSpPr>
        <p:spPr>
          <a:xfrm>
            <a:off x="1143000" y="32114697"/>
            <a:ext cx="9875400" cy="457200"/>
          </a:xfrm>
          <a:prstGeom prst="rect">
            <a:avLst/>
          </a:prstGeom>
          <a:noFill/>
          <a:ln>
            <a:noFill/>
          </a:ln>
        </p:spPr>
        <p:txBody>
          <a:bodyPr anchorCtr="0" anchor="ctr" bIns="91425" lIns="91425" spcFirstLastPara="1" rIns="91425" wrap="square" tIns="91425"/>
          <a:lstStyle>
            <a:lvl1pPr lvl="0" marR="0" rtl="0" algn="l">
              <a:spcBef>
                <a:spcPts val="0"/>
              </a:spcBef>
              <a:spcAft>
                <a:spcPts val="0"/>
              </a:spcAft>
              <a:buSzPts val="1400"/>
              <a:buNone/>
              <a:defRPr b="0" i="0" sz="16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7258"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7258"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7258"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7258"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7258"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7258"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7258"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7258" u="none" cap="none" strike="noStrike">
                <a:solidFill>
                  <a:schemeClr val="dk1"/>
                </a:solidFill>
                <a:latin typeface="Arial"/>
                <a:ea typeface="Arial"/>
                <a:cs typeface="Arial"/>
                <a:sym typeface="Arial"/>
              </a:defRPr>
            </a:lvl9pPr>
          </a:lstStyle>
          <a:p/>
        </p:txBody>
      </p:sp>
      <p:sp>
        <p:nvSpPr>
          <p:cNvPr id="44" name="Shape 44"/>
          <p:cNvSpPr txBox="1"/>
          <p:nvPr>
            <p:ph idx="11" type="ftr"/>
          </p:nvPr>
        </p:nvSpPr>
        <p:spPr>
          <a:xfrm>
            <a:off x="11018520" y="32114697"/>
            <a:ext cx="21854100" cy="4572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b="0" i="0" sz="16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7258"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7258"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7258"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7258"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7258"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7258"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7258"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7258" u="none" cap="none" strike="noStrike">
                <a:solidFill>
                  <a:schemeClr val="dk1"/>
                </a:solidFill>
                <a:latin typeface="Arial"/>
                <a:ea typeface="Arial"/>
                <a:cs typeface="Arial"/>
                <a:sym typeface="Arial"/>
              </a:defRPr>
            </a:lvl9pPr>
          </a:lstStyle>
          <a:p/>
        </p:txBody>
      </p:sp>
      <p:sp>
        <p:nvSpPr>
          <p:cNvPr id="45" name="Shape 45"/>
          <p:cNvSpPr txBox="1"/>
          <p:nvPr>
            <p:ph idx="12" type="sldNum"/>
          </p:nvPr>
        </p:nvSpPr>
        <p:spPr>
          <a:xfrm>
            <a:off x="32872681" y="32114697"/>
            <a:ext cx="9875400" cy="4572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600" u="none" cap="none" strike="noStrike">
                <a:solidFill>
                  <a:srgbClr val="888888"/>
                </a:solidFill>
                <a:latin typeface="Arial"/>
                <a:ea typeface="Arial"/>
                <a:cs typeface="Arial"/>
                <a:sym typeface="Arial"/>
              </a:defRPr>
            </a:lvl1pPr>
            <a:lvl2pPr indent="0" lvl="1" marL="0" marR="0" rtl="0" algn="r">
              <a:spcBef>
                <a:spcPts val="0"/>
              </a:spcBef>
              <a:buNone/>
              <a:defRPr b="0" i="0" sz="1600" u="none" cap="none" strike="noStrike">
                <a:solidFill>
                  <a:srgbClr val="888888"/>
                </a:solidFill>
                <a:latin typeface="Arial"/>
                <a:ea typeface="Arial"/>
                <a:cs typeface="Arial"/>
                <a:sym typeface="Arial"/>
              </a:defRPr>
            </a:lvl2pPr>
            <a:lvl3pPr indent="0" lvl="2" marL="0" marR="0" rtl="0" algn="r">
              <a:spcBef>
                <a:spcPts val="0"/>
              </a:spcBef>
              <a:buNone/>
              <a:defRPr b="0" i="0" sz="1600" u="none" cap="none" strike="noStrike">
                <a:solidFill>
                  <a:srgbClr val="888888"/>
                </a:solidFill>
                <a:latin typeface="Arial"/>
                <a:ea typeface="Arial"/>
                <a:cs typeface="Arial"/>
                <a:sym typeface="Arial"/>
              </a:defRPr>
            </a:lvl3pPr>
            <a:lvl4pPr indent="0" lvl="3" marL="0" marR="0" rtl="0" algn="r">
              <a:spcBef>
                <a:spcPts val="0"/>
              </a:spcBef>
              <a:buNone/>
              <a:defRPr b="0" i="0" sz="1600" u="none" cap="none" strike="noStrike">
                <a:solidFill>
                  <a:srgbClr val="888888"/>
                </a:solidFill>
                <a:latin typeface="Arial"/>
                <a:ea typeface="Arial"/>
                <a:cs typeface="Arial"/>
                <a:sym typeface="Arial"/>
              </a:defRPr>
            </a:lvl4pPr>
            <a:lvl5pPr indent="0" lvl="4" marL="0" marR="0" rtl="0" algn="r">
              <a:spcBef>
                <a:spcPts val="0"/>
              </a:spcBef>
              <a:buNone/>
              <a:defRPr b="0" i="0" sz="1600" u="none" cap="none" strike="noStrike">
                <a:solidFill>
                  <a:srgbClr val="888888"/>
                </a:solidFill>
                <a:latin typeface="Arial"/>
                <a:ea typeface="Arial"/>
                <a:cs typeface="Arial"/>
                <a:sym typeface="Arial"/>
              </a:defRPr>
            </a:lvl5pPr>
            <a:lvl6pPr indent="0" lvl="5" marL="0" marR="0" rtl="0" algn="r">
              <a:spcBef>
                <a:spcPts val="0"/>
              </a:spcBef>
              <a:buNone/>
              <a:defRPr b="0" i="0" sz="1600" u="none" cap="none" strike="noStrike">
                <a:solidFill>
                  <a:srgbClr val="888888"/>
                </a:solidFill>
                <a:latin typeface="Arial"/>
                <a:ea typeface="Arial"/>
                <a:cs typeface="Arial"/>
                <a:sym typeface="Arial"/>
              </a:defRPr>
            </a:lvl6pPr>
            <a:lvl7pPr indent="0" lvl="6" marL="0" marR="0" rtl="0" algn="r">
              <a:spcBef>
                <a:spcPts val="0"/>
              </a:spcBef>
              <a:buNone/>
              <a:defRPr b="0" i="0" sz="1600" u="none" cap="none" strike="noStrike">
                <a:solidFill>
                  <a:srgbClr val="888888"/>
                </a:solidFill>
                <a:latin typeface="Arial"/>
                <a:ea typeface="Arial"/>
                <a:cs typeface="Arial"/>
                <a:sym typeface="Arial"/>
              </a:defRPr>
            </a:lvl7pPr>
            <a:lvl8pPr indent="0" lvl="7" marL="0" marR="0" rtl="0" algn="r">
              <a:spcBef>
                <a:spcPts val="0"/>
              </a:spcBef>
              <a:buNone/>
              <a:defRPr b="0" i="0" sz="1600" u="none" cap="none" strike="noStrike">
                <a:solidFill>
                  <a:srgbClr val="888888"/>
                </a:solidFill>
                <a:latin typeface="Arial"/>
                <a:ea typeface="Arial"/>
                <a:cs typeface="Arial"/>
                <a:sym typeface="Arial"/>
              </a:defRPr>
            </a:lvl8pPr>
            <a:lvl9pPr indent="0" lvl="8" marL="0" marR="0" rtl="0" algn="r">
              <a:spcBef>
                <a:spcPts val="0"/>
              </a:spcBef>
              <a:buNone/>
              <a:defRPr b="0" i="0" sz="1600" u="none" cap="none" strike="noStrike">
                <a:solidFill>
                  <a:srgbClr val="888888"/>
                </a:solidFill>
                <a:latin typeface="Arial"/>
                <a:ea typeface="Arial"/>
                <a:cs typeface="Arial"/>
                <a:sym typeface="Arial"/>
              </a:defRPr>
            </a:lvl9pPr>
          </a:lstStyle>
          <a:p>
            <a:pPr indent="0" lvl="0" marL="0">
              <a:spcBef>
                <a:spcPts val="0"/>
              </a:spcBef>
              <a:spcAft>
                <a:spcPts val="0"/>
              </a:spcAft>
              <a:buNone/>
            </a:pPr>
            <a:fld id="{00000000-1234-1234-1234-123412341234}" type="slidenum">
              <a:rPr lang="en-US"/>
              <a:t>‹#›</a:t>
            </a:fld>
            <a:endParaRPr/>
          </a:p>
        </p:txBody>
      </p:sp>
      <p:sp>
        <p:nvSpPr>
          <p:cNvPr id="46" name="Shape 46"/>
          <p:cNvSpPr/>
          <p:nvPr>
            <p:ph idx="26" type="pic"/>
          </p:nvPr>
        </p:nvSpPr>
        <p:spPr>
          <a:xfrm>
            <a:off x="32270700" y="0"/>
            <a:ext cx="11620500" cy="3842400"/>
          </a:xfrm>
          <a:prstGeom prst="rect">
            <a:avLst/>
          </a:prstGeom>
          <a:noFill/>
          <a:ln>
            <a:noFill/>
          </a:ln>
        </p:spPr>
        <p:txBody>
          <a:bodyPr anchorCtr="0" anchor="t" bIns="91425" lIns="91425" spcFirstLastPara="1" rIns="91425" wrap="square" tIns="91425"/>
          <a:lstStyle>
            <a:lvl1pPr lvl="0" marR="0" rtl="0" algn="ctr">
              <a:lnSpc>
                <a:spcPct val="100000"/>
              </a:lnSpc>
              <a:spcBef>
                <a:spcPts val="1200"/>
              </a:spcBef>
              <a:spcAft>
                <a:spcPts val="0"/>
              </a:spcAft>
              <a:buClr>
                <a:srgbClr val="A5A5A5"/>
              </a:buClr>
              <a:buSzPts val="2800"/>
              <a:buFont typeface="Arial"/>
              <a:buNone/>
              <a:defRPr b="0" i="0" sz="2800" u="none" cap="none" strike="noStrike">
                <a:solidFill>
                  <a:schemeClr val="lt1"/>
                </a:solidFill>
                <a:latin typeface="Arial"/>
                <a:ea typeface="Arial"/>
                <a:cs typeface="Arial"/>
                <a:sym typeface="Arial"/>
              </a:defRPr>
            </a:lvl1pPr>
            <a:lvl2pPr lvl="1" marR="0" rtl="0" algn="l">
              <a:lnSpc>
                <a:spcPct val="100000"/>
              </a:lnSpc>
              <a:spcBef>
                <a:spcPts val="1200"/>
              </a:spcBef>
              <a:spcAft>
                <a:spcPts val="0"/>
              </a:spcAft>
              <a:buClr>
                <a:srgbClr val="A5A5A5"/>
              </a:buClr>
              <a:buSzPts val="2400"/>
              <a:buFont typeface="Arial"/>
              <a:buChar char="•"/>
              <a:defRPr b="0" i="0" sz="2400" u="none" cap="none" strike="noStrike">
                <a:solidFill>
                  <a:schemeClr val="dk1"/>
                </a:solidFill>
                <a:latin typeface="Arial"/>
                <a:ea typeface="Arial"/>
                <a:cs typeface="Arial"/>
                <a:sym typeface="Arial"/>
              </a:defRPr>
            </a:lvl2pPr>
            <a:lvl3pPr lvl="2" marR="0" rtl="0" algn="l">
              <a:lnSpc>
                <a:spcPct val="100000"/>
              </a:lnSpc>
              <a:spcBef>
                <a:spcPts val="1200"/>
              </a:spcBef>
              <a:spcAft>
                <a:spcPts val="0"/>
              </a:spcAft>
              <a:buClr>
                <a:srgbClr val="A5A5A5"/>
              </a:buClr>
              <a:buSzPts val="2400"/>
              <a:buFont typeface="Arial"/>
              <a:buChar char="•"/>
              <a:defRPr b="0" i="0" sz="2400" u="none" cap="none" strike="noStrike">
                <a:solidFill>
                  <a:schemeClr val="dk1"/>
                </a:solidFill>
                <a:latin typeface="Arial"/>
                <a:ea typeface="Arial"/>
                <a:cs typeface="Arial"/>
                <a:sym typeface="Arial"/>
              </a:defRPr>
            </a:lvl3pPr>
            <a:lvl4pPr lvl="3" marR="0" rtl="0" algn="l">
              <a:lnSpc>
                <a:spcPct val="100000"/>
              </a:lnSpc>
              <a:spcBef>
                <a:spcPts val="1200"/>
              </a:spcBef>
              <a:spcAft>
                <a:spcPts val="0"/>
              </a:spcAft>
              <a:buClr>
                <a:srgbClr val="A5A5A5"/>
              </a:buClr>
              <a:buSzPts val="2400"/>
              <a:buFont typeface="Arial"/>
              <a:buChar char="•"/>
              <a:defRPr b="0" i="0" sz="2400" u="none" cap="none" strike="noStrike">
                <a:solidFill>
                  <a:schemeClr val="dk1"/>
                </a:solidFill>
                <a:latin typeface="Arial"/>
                <a:ea typeface="Arial"/>
                <a:cs typeface="Arial"/>
                <a:sym typeface="Arial"/>
              </a:defRPr>
            </a:lvl4pPr>
            <a:lvl5pPr lvl="4" marR="0" rtl="0" algn="l">
              <a:lnSpc>
                <a:spcPct val="100000"/>
              </a:lnSpc>
              <a:spcBef>
                <a:spcPts val="1200"/>
              </a:spcBef>
              <a:spcAft>
                <a:spcPts val="0"/>
              </a:spcAft>
              <a:buClr>
                <a:srgbClr val="A5A5A5"/>
              </a:buClr>
              <a:buSzPts val="2400"/>
              <a:buFont typeface="Arial"/>
              <a:buChar char="•"/>
              <a:defRPr b="0" i="0" sz="2400" u="none" cap="none" strike="noStrike">
                <a:solidFill>
                  <a:schemeClr val="dk1"/>
                </a:solidFill>
                <a:latin typeface="Arial"/>
                <a:ea typeface="Arial"/>
                <a:cs typeface="Arial"/>
                <a:sym typeface="Arial"/>
              </a:defRPr>
            </a:lvl5pPr>
            <a:lvl6pPr lvl="5" marR="0" rtl="0" algn="l">
              <a:lnSpc>
                <a:spcPct val="100000"/>
              </a:lnSpc>
              <a:spcBef>
                <a:spcPts val="1200"/>
              </a:spcBef>
              <a:spcAft>
                <a:spcPts val="0"/>
              </a:spcAft>
              <a:buClr>
                <a:srgbClr val="A5A5A5"/>
              </a:buClr>
              <a:buSzPts val="2400"/>
              <a:buFont typeface="Arial"/>
              <a:buChar char="•"/>
              <a:defRPr b="0" i="0" sz="2400" u="none" cap="none" strike="noStrike">
                <a:solidFill>
                  <a:schemeClr val="dk1"/>
                </a:solidFill>
                <a:latin typeface="Arial"/>
                <a:ea typeface="Arial"/>
                <a:cs typeface="Arial"/>
                <a:sym typeface="Arial"/>
              </a:defRPr>
            </a:lvl6pPr>
            <a:lvl7pPr lvl="6" marR="0" rtl="0" algn="l">
              <a:lnSpc>
                <a:spcPct val="100000"/>
              </a:lnSpc>
              <a:spcBef>
                <a:spcPts val="1200"/>
              </a:spcBef>
              <a:spcAft>
                <a:spcPts val="0"/>
              </a:spcAft>
              <a:buClr>
                <a:srgbClr val="A5A5A5"/>
              </a:buClr>
              <a:buSzPts val="2400"/>
              <a:buFont typeface="Arial"/>
              <a:buChar char="•"/>
              <a:defRPr b="0" i="0" sz="2400" u="none" cap="none" strike="noStrike">
                <a:solidFill>
                  <a:schemeClr val="dk1"/>
                </a:solidFill>
                <a:latin typeface="Arial"/>
                <a:ea typeface="Arial"/>
                <a:cs typeface="Arial"/>
                <a:sym typeface="Arial"/>
              </a:defRPr>
            </a:lvl7pPr>
            <a:lvl8pPr lvl="7" marR="0" rtl="0" algn="l">
              <a:lnSpc>
                <a:spcPct val="100000"/>
              </a:lnSpc>
              <a:spcBef>
                <a:spcPts val="1200"/>
              </a:spcBef>
              <a:spcAft>
                <a:spcPts val="0"/>
              </a:spcAft>
              <a:buClr>
                <a:srgbClr val="A5A5A5"/>
              </a:buClr>
              <a:buSzPts val="2400"/>
              <a:buFont typeface="Arial"/>
              <a:buChar char="•"/>
              <a:defRPr b="0" i="0" sz="2400" u="none" cap="none" strike="noStrike">
                <a:solidFill>
                  <a:schemeClr val="dk1"/>
                </a:solidFill>
                <a:latin typeface="Arial"/>
                <a:ea typeface="Arial"/>
                <a:cs typeface="Arial"/>
                <a:sym typeface="Arial"/>
              </a:defRPr>
            </a:lvl8pPr>
            <a:lvl9pPr lvl="8" marR="0" rtl="0" algn="l">
              <a:lnSpc>
                <a:spcPct val="100000"/>
              </a:lnSpc>
              <a:spcBef>
                <a:spcPts val="1200"/>
              </a:spcBef>
              <a:spcAft>
                <a:spcPts val="0"/>
              </a:spcAft>
              <a:buClr>
                <a:srgbClr val="A5A5A5"/>
              </a:buClr>
              <a:buSzPts val="2400"/>
              <a:buFont typeface="Arial"/>
              <a:buChar char="•"/>
              <a:defRPr b="0" i="0" sz="2400" u="none" cap="none" strike="noStrike">
                <a:solidFill>
                  <a:schemeClr val="dk1"/>
                </a:solidFill>
                <a:latin typeface="Arial"/>
                <a:ea typeface="Arial"/>
                <a:cs typeface="Arial"/>
                <a:sym typeface="Arial"/>
              </a:defRPr>
            </a:lvl9pPr>
          </a:lstStyle>
          <a:p/>
        </p:txBody>
      </p:sp>
    </p:spTree>
  </p:cSld>
  <p:clrMapOvr>
    <a:masterClrMapping/>
  </p:clrMapOvr>
  <p:extLst>
    <p:ext uri="{DCECCB84-F9BA-43D5-87BE-67443E8EF086}">
      <p15:sldGuideLst>
        <p15:guide id="1" pos="9168">
          <p15:clr>
            <a:srgbClr val="A4A3A4"/>
          </p15:clr>
        </p15:guide>
        <p15:guide id="2" pos="18480">
          <p15:clr>
            <a:srgbClr val="A4A3A4"/>
          </p15:clr>
        </p15:guide>
      </p15:sldGuideLst>
    </p:ext>
  </p:extLst>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208AAE"/>
        </a:solidFill>
      </p:bgPr>
    </p:bg>
    <p:spTree>
      <p:nvGrpSpPr>
        <p:cNvPr id="9" name="Shape 9"/>
        <p:cNvGrpSpPr/>
        <p:nvPr/>
      </p:nvGrpSpPr>
      <p:grpSpPr>
        <a:xfrm>
          <a:off x="0" y="0"/>
          <a:ext cx="0" cy="0"/>
          <a:chOff x="0" y="0"/>
          <a:chExt cx="0" cy="0"/>
        </a:xfrm>
      </p:grpSpPr>
      <p:sp>
        <p:nvSpPr>
          <p:cNvPr id="10" name="Shape 10"/>
          <p:cNvSpPr/>
          <p:nvPr/>
        </p:nvSpPr>
        <p:spPr>
          <a:xfrm>
            <a:off x="0" y="0"/>
            <a:ext cx="43891200" cy="50292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7258" u="none" cap="none" strike="noStrike">
              <a:solidFill>
                <a:schemeClr val="lt1"/>
              </a:solidFill>
              <a:latin typeface="Arial"/>
              <a:ea typeface="Arial"/>
              <a:cs typeface="Arial"/>
              <a:sym typeface="Arial"/>
            </a:endParaRPr>
          </a:p>
        </p:txBody>
      </p:sp>
      <p:sp>
        <p:nvSpPr>
          <p:cNvPr id="11" name="Shape 11"/>
          <p:cNvSpPr txBox="1"/>
          <p:nvPr>
            <p:ph type="title"/>
          </p:nvPr>
        </p:nvSpPr>
        <p:spPr>
          <a:xfrm>
            <a:off x="1158240" y="685860"/>
            <a:ext cx="30175200" cy="2971800"/>
          </a:xfrm>
          <a:prstGeom prst="rect">
            <a:avLst/>
          </a:prstGeom>
          <a:noFill/>
          <a:ln>
            <a:noFill/>
          </a:ln>
        </p:spPr>
        <p:txBody>
          <a:bodyPr anchorCtr="0" anchor="b" bIns="91425" lIns="91425" spcFirstLastPara="1" rIns="91425" wrap="square" tIns="91425"/>
          <a:lstStyle>
            <a:lvl1pPr lvl="0" marR="0" rtl="0" algn="l">
              <a:lnSpc>
                <a:spcPct val="90000"/>
              </a:lnSpc>
              <a:spcBef>
                <a:spcPts val="0"/>
              </a:spcBef>
              <a:spcAft>
                <a:spcPts val="0"/>
              </a:spcAft>
              <a:buClr>
                <a:schemeClr val="lt1"/>
              </a:buClr>
              <a:buSzPts val="11500"/>
              <a:buFont typeface="Arial"/>
              <a:buNone/>
              <a:defRPr b="0" i="0" sz="11500" u="none" cap="none" strike="noStrike">
                <a:solidFill>
                  <a:schemeClr val="lt1"/>
                </a:solidFill>
                <a:latin typeface="Arial"/>
                <a:ea typeface="Arial"/>
                <a:cs typeface="Arial"/>
                <a:sym typeface="Arial"/>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2" name="Shape 12"/>
          <p:cNvSpPr txBox="1"/>
          <p:nvPr>
            <p:ph idx="1" type="body"/>
          </p:nvPr>
        </p:nvSpPr>
        <p:spPr>
          <a:xfrm>
            <a:off x="1158240" y="6019800"/>
            <a:ext cx="41589900" cy="23629500"/>
          </a:xfrm>
          <a:prstGeom prst="rect">
            <a:avLst/>
          </a:prstGeom>
          <a:noFill/>
          <a:ln>
            <a:noFill/>
          </a:ln>
        </p:spPr>
        <p:txBody>
          <a:bodyPr anchorCtr="0" anchor="t" bIns="91425" lIns="91425" spcFirstLastPara="1" rIns="91425" wrap="square" tIns="91425"/>
          <a:lstStyle>
            <a:lvl1pPr indent="-406400" lvl="0" marL="457200" marR="0" rtl="0" algn="l">
              <a:lnSpc>
                <a:spcPct val="100000"/>
              </a:lnSpc>
              <a:spcBef>
                <a:spcPts val="1200"/>
              </a:spcBef>
              <a:spcAft>
                <a:spcPts val="0"/>
              </a:spcAft>
              <a:buClr>
                <a:srgbClr val="A5A5A5"/>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100000"/>
              </a:lnSpc>
              <a:spcBef>
                <a:spcPts val="1200"/>
              </a:spcBef>
              <a:spcAft>
                <a:spcPts val="0"/>
              </a:spcAft>
              <a:buClr>
                <a:srgbClr val="A5A5A5"/>
              </a:buClr>
              <a:buSzPts val="2400"/>
              <a:buFont typeface="Arial"/>
              <a:buChar char="•"/>
              <a:defRPr b="0" i="0" sz="2400" u="none" cap="none" strike="noStrike">
                <a:solidFill>
                  <a:schemeClr val="dk1"/>
                </a:solidFill>
                <a:latin typeface="Arial"/>
                <a:ea typeface="Arial"/>
                <a:cs typeface="Arial"/>
                <a:sym typeface="Arial"/>
              </a:defRPr>
            </a:lvl2pPr>
            <a:lvl3pPr indent="-381000" lvl="2" marL="1371600" marR="0" rtl="0" algn="l">
              <a:lnSpc>
                <a:spcPct val="100000"/>
              </a:lnSpc>
              <a:spcBef>
                <a:spcPts val="1200"/>
              </a:spcBef>
              <a:spcAft>
                <a:spcPts val="0"/>
              </a:spcAft>
              <a:buClr>
                <a:srgbClr val="A5A5A5"/>
              </a:buClr>
              <a:buSzPts val="2400"/>
              <a:buFont typeface="Arial"/>
              <a:buChar char="•"/>
              <a:defRPr b="0" i="0" sz="2400" u="none" cap="none" strike="noStrike">
                <a:solidFill>
                  <a:schemeClr val="dk1"/>
                </a:solidFill>
                <a:latin typeface="Arial"/>
                <a:ea typeface="Arial"/>
                <a:cs typeface="Arial"/>
                <a:sym typeface="Arial"/>
              </a:defRPr>
            </a:lvl3pPr>
            <a:lvl4pPr indent="-381000" lvl="3" marL="1828800" marR="0" rtl="0" algn="l">
              <a:lnSpc>
                <a:spcPct val="100000"/>
              </a:lnSpc>
              <a:spcBef>
                <a:spcPts val="1200"/>
              </a:spcBef>
              <a:spcAft>
                <a:spcPts val="0"/>
              </a:spcAft>
              <a:buClr>
                <a:srgbClr val="A5A5A5"/>
              </a:buClr>
              <a:buSzPts val="2400"/>
              <a:buFont typeface="Arial"/>
              <a:buChar char="•"/>
              <a:defRPr b="0" i="0" sz="2400" u="none" cap="none" strike="noStrike">
                <a:solidFill>
                  <a:schemeClr val="dk1"/>
                </a:solidFill>
                <a:latin typeface="Arial"/>
                <a:ea typeface="Arial"/>
                <a:cs typeface="Arial"/>
                <a:sym typeface="Arial"/>
              </a:defRPr>
            </a:lvl4pPr>
            <a:lvl5pPr indent="-381000" lvl="4" marL="2286000" marR="0" rtl="0" algn="l">
              <a:lnSpc>
                <a:spcPct val="100000"/>
              </a:lnSpc>
              <a:spcBef>
                <a:spcPts val="1200"/>
              </a:spcBef>
              <a:spcAft>
                <a:spcPts val="0"/>
              </a:spcAft>
              <a:buClr>
                <a:srgbClr val="A5A5A5"/>
              </a:buClr>
              <a:buSzPts val="2400"/>
              <a:buFont typeface="Arial"/>
              <a:buChar char="•"/>
              <a:defRPr b="0" i="0" sz="2400" u="none" cap="none" strike="noStrike">
                <a:solidFill>
                  <a:schemeClr val="dk1"/>
                </a:solidFill>
                <a:latin typeface="Arial"/>
                <a:ea typeface="Arial"/>
                <a:cs typeface="Arial"/>
                <a:sym typeface="Arial"/>
              </a:defRPr>
            </a:lvl5pPr>
            <a:lvl6pPr indent="-381000" lvl="5" marL="2743200" marR="0" rtl="0" algn="l">
              <a:lnSpc>
                <a:spcPct val="100000"/>
              </a:lnSpc>
              <a:spcBef>
                <a:spcPts val="1200"/>
              </a:spcBef>
              <a:spcAft>
                <a:spcPts val="0"/>
              </a:spcAft>
              <a:buClr>
                <a:srgbClr val="A5A5A5"/>
              </a:buClr>
              <a:buSzPts val="2400"/>
              <a:buFont typeface="Arial"/>
              <a:buChar char="•"/>
              <a:defRPr b="0" i="0" sz="2400" u="none" cap="none" strike="noStrike">
                <a:solidFill>
                  <a:schemeClr val="dk1"/>
                </a:solidFill>
                <a:latin typeface="Arial"/>
                <a:ea typeface="Arial"/>
                <a:cs typeface="Arial"/>
                <a:sym typeface="Arial"/>
              </a:defRPr>
            </a:lvl6pPr>
            <a:lvl7pPr indent="-381000" lvl="6" marL="3200400" marR="0" rtl="0" algn="l">
              <a:lnSpc>
                <a:spcPct val="100000"/>
              </a:lnSpc>
              <a:spcBef>
                <a:spcPts val="1200"/>
              </a:spcBef>
              <a:spcAft>
                <a:spcPts val="0"/>
              </a:spcAft>
              <a:buClr>
                <a:srgbClr val="A5A5A5"/>
              </a:buClr>
              <a:buSzPts val="2400"/>
              <a:buFont typeface="Arial"/>
              <a:buChar char="•"/>
              <a:defRPr b="0" i="0" sz="2400" u="none" cap="none" strike="noStrike">
                <a:solidFill>
                  <a:schemeClr val="dk1"/>
                </a:solidFill>
                <a:latin typeface="Arial"/>
                <a:ea typeface="Arial"/>
                <a:cs typeface="Arial"/>
                <a:sym typeface="Arial"/>
              </a:defRPr>
            </a:lvl7pPr>
            <a:lvl8pPr indent="-381000" lvl="7" marL="3657600" marR="0" rtl="0" algn="l">
              <a:lnSpc>
                <a:spcPct val="100000"/>
              </a:lnSpc>
              <a:spcBef>
                <a:spcPts val="1200"/>
              </a:spcBef>
              <a:spcAft>
                <a:spcPts val="0"/>
              </a:spcAft>
              <a:buClr>
                <a:srgbClr val="A5A5A5"/>
              </a:buClr>
              <a:buSzPts val="2400"/>
              <a:buFont typeface="Arial"/>
              <a:buChar char="•"/>
              <a:defRPr b="0" i="0" sz="2400" u="none" cap="none" strike="noStrike">
                <a:solidFill>
                  <a:schemeClr val="dk1"/>
                </a:solidFill>
                <a:latin typeface="Arial"/>
                <a:ea typeface="Arial"/>
                <a:cs typeface="Arial"/>
                <a:sym typeface="Arial"/>
              </a:defRPr>
            </a:lvl8pPr>
            <a:lvl9pPr indent="-381000" lvl="8" marL="4114800" marR="0" rtl="0" algn="l">
              <a:lnSpc>
                <a:spcPct val="100000"/>
              </a:lnSpc>
              <a:spcBef>
                <a:spcPts val="1200"/>
              </a:spcBef>
              <a:spcAft>
                <a:spcPts val="0"/>
              </a:spcAft>
              <a:buClr>
                <a:srgbClr val="A5A5A5"/>
              </a:buClr>
              <a:buSzPts val="2400"/>
              <a:buFont typeface="Arial"/>
              <a:buChar char="•"/>
              <a:defRPr b="0" i="0" sz="2400" u="none" cap="none" strike="noStrike">
                <a:solidFill>
                  <a:schemeClr val="dk1"/>
                </a:solidFill>
                <a:latin typeface="Arial"/>
                <a:ea typeface="Arial"/>
                <a:cs typeface="Arial"/>
                <a:sym typeface="Arial"/>
              </a:defRPr>
            </a:lvl9pPr>
          </a:lstStyle>
          <a:p/>
        </p:txBody>
      </p:sp>
      <p:sp>
        <p:nvSpPr>
          <p:cNvPr id="13" name="Shape 13"/>
          <p:cNvSpPr txBox="1"/>
          <p:nvPr>
            <p:ph idx="10" type="dt"/>
          </p:nvPr>
        </p:nvSpPr>
        <p:spPr>
          <a:xfrm>
            <a:off x="1143000" y="32114697"/>
            <a:ext cx="9875400" cy="457200"/>
          </a:xfrm>
          <a:prstGeom prst="rect">
            <a:avLst/>
          </a:prstGeom>
          <a:noFill/>
          <a:ln>
            <a:noFill/>
          </a:ln>
        </p:spPr>
        <p:txBody>
          <a:bodyPr anchorCtr="0" anchor="ctr" bIns="91425" lIns="91425" spcFirstLastPara="1" rIns="91425" wrap="square" tIns="91425"/>
          <a:lstStyle>
            <a:lvl1pPr lvl="0" marR="0" rtl="0" algn="l">
              <a:spcBef>
                <a:spcPts val="0"/>
              </a:spcBef>
              <a:spcAft>
                <a:spcPts val="0"/>
              </a:spcAft>
              <a:buSzPts val="1400"/>
              <a:buNone/>
              <a:defRPr b="0" i="0" sz="16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7258"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7258"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7258"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7258"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7258"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7258"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7258"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7258" u="none" cap="none" strike="noStrike">
                <a:solidFill>
                  <a:schemeClr val="dk1"/>
                </a:solidFill>
                <a:latin typeface="Arial"/>
                <a:ea typeface="Arial"/>
                <a:cs typeface="Arial"/>
                <a:sym typeface="Arial"/>
              </a:defRPr>
            </a:lvl9pPr>
          </a:lstStyle>
          <a:p/>
        </p:txBody>
      </p:sp>
      <p:sp>
        <p:nvSpPr>
          <p:cNvPr id="14" name="Shape 14"/>
          <p:cNvSpPr txBox="1"/>
          <p:nvPr>
            <p:ph idx="11" type="ftr"/>
          </p:nvPr>
        </p:nvSpPr>
        <p:spPr>
          <a:xfrm>
            <a:off x="11018520" y="32114697"/>
            <a:ext cx="21854100" cy="4572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b="0" i="0" sz="16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7258"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7258"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7258"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7258"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7258"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7258"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7258"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7258" u="none" cap="none" strike="noStrike">
                <a:solidFill>
                  <a:schemeClr val="dk1"/>
                </a:solidFill>
                <a:latin typeface="Arial"/>
                <a:ea typeface="Arial"/>
                <a:cs typeface="Arial"/>
                <a:sym typeface="Arial"/>
              </a:defRPr>
            </a:lvl9pPr>
          </a:lstStyle>
          <a:p/>
        </p:txBody>
      </p:sp>
      <p:sp>
        <p:nvSpPr>
          <p:cNvPr id="15" name="Shape 15"/>
          <p:cNvSpPr txBox="1"/>
          <p:nvPr>
            <p:ph idx="12" type="sldNum"/>
          </p:nvPr>
        </p:nvSpPr>
        <p:spPr>
          <a:xfrm>
            <a:off x="32872681" y="32114697"/>
            <a:ext cx="9875400" cy="4572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600" u="none" cap="none" strike="noStrike">
                <a:solidFill>
                  <a:srgbClr val="888888"/>
                </a:solidFill>
                <a:latin typeface="Arial"/>
                <a:ea typeface="Arial"/>
                <a:cs typeface="Arial"/>
                <a:sym typeface="Arial"/>
              </a:defRPr>
            </a:lvl1pPr>
            <a:lvl2pPr indent="0" lvl="1" marL="0" marR="0" rtl="0" algn="r">
              <a:spcBef>
                <a:spcPts val="0"/>
              </a:spcBef>
              <a:buNone/>
              <a:defRPr b="0" i="0" sz="1600" u="none" cap="none" strike="noStrike">
                <a:solidFill>
                  <a:srgbClr val="888888"/>
                </a:solidFill>
                <a:latin typeface="Arial"/>
                <a:ea typeface="Arial"/>
                <a:cs typeface="Arial"/>
                <a:sym typeface="Arial"/>
              </a:defRPr>
            </a:lvl2pPr>
            <a:lvl3pPr indent="0" lvl="2" marL="0" marR="0" rtl="0" algn="r">
              <a:spcBef>
                <a:spcPts val="0"/>
              </a:spcBef>
              <a:buNone/>
              <a:defRPr b="0" i="0" sz="1600" u="none" cap="none" strike="noStrike">
                <a:solidFill>
                  <a:srgbClr val="888888"/>
                </a:solidFill>
                <a:latin typeface="Arial"/>
                <a:ea typeface="Arial"/>
                <a:cs typeface="Arial"/>
                <a:sym typeface="Arial"/>
              </a:defRPr>
            </a:lvl3pPr>
            <a:lvl4pPr indent="0" lvl="3" marL="0" marR="0" rtl="0" algn="r">
              <a:spcBef>
                <a:spcPts val="0"/>
              </a:spcBef>
              <a:buNone/>
              <a:defRPr b="0" i="0" sz="1600" u="none" cap="none" strike="noStrike">
                <a:solidFill>
                  <a:srgbClr val="888888"/>
                </a:solidFill>
                <a:latin typeface="Arial"/>
                <a:ea typeface="Arial"/>
                <a:cs typeface="Arial"/>
                <a:sym typeface="Arial"/>
              </a:defRPr>
            </a:lvl4pPr>
            <a:lvl5pPr indent="0" lvl="4" marL="0" marR="0" rtl="0" algn="r">
              <a:spcBef>
                <a:spcPts val="0"/>
              </a:spcBef>
              <a:buNone/>
              <a:defRPr b="0" i="0" sz="1600" u="none" cap="none" strike="noStrike">
                <a:solidFill>
                  <a:srgbClr val="888888"/>
                </a:solidFill>
                <a:latin typeface="Arial"/>
                <a:ea typeface="Arial"/>
                <a:cs typeface="Arial"/>
                <a:sym typeface="Arial"/>
              </a:defRPr>
            </a:lvl5pPr>
            <a:lvl6pPr indent="0" lvl="5" marL="0" marR="0" rtl="0" algn="r">
              <a:spcBef>
                <a:spcPts val="0"/>
              </a:spcBef>
              <a:buNone/>
              <a:defRPr b="0" i="0" sz="1600" u="none" cap="none" strike="noStrike">
                <a:solidFill>
                  <a:srgbClr val="888888"/>
                </a:solidFill>
                <a:latin typeface="Arial"/>
                <a:ea typeface="Arial"/>
                <a:cs typeface="Arial"/>
                <a:sym typeface="Arial"/>
              </a:defRPr>
            </a:lvl6pPr>
            <a:lvl7pPr indent="0" lvl="6" marL="0" marR="0" rtl="0" algn="r">
              <a:spcBef>
                <a:spcPts val="0"/>
              </a:spcBef>
              <a:buNone/>
              <a:defRPr b="0" i="0" sz="1600" u="none" cap="none" strike="noStrike">
                <a:solidFill>
                  <a:srgbClr val="888888"/>
                </a:solidFill>
                <a:latin typeface="Arial"/>
                <a:ea typeface="Arial"/>
                <a:cs typeface="Arial"/>
                <a:sym typeface="Arial"/>
              </a:defRPr>
            </a:lvl7pPr>
            <a:lvl8pPr indent="0" lvl="7" marL="0" marR="0" rtl="0" algn="r">
              <a:spcBef>
                <a:spcPts val="0"/>
              </a:spcBef>
              <a:buNone/>
              <a:defRPr b="0" i="0" sz="1600" u="none" cap="none" strike="noStrike">
                <a:solidFill>
                  <a:srgbClr val="888888"/>
                </a:solidFill>
                <a:latin typeface="Arial"/>
                <a:ea typeface="Arial"/>
                <a:cs typeface="Arial"/>
                <a:sym typeface="Arial"/>
              </a:defRPr>
            </a:lvl8pPr>
            <a:lvl9pPr indent="0" lvl="8" marL="0" marR="0" rtl="0" algn="r">
              <a:spcBef>
                <a:spcPts val="0"/>
              </a:spcBef>
              <a:buNone/>
              <a:defRPr b="0" i="0" sz="1600" u="none" cap="none" strike="noStrike">
                <a:solidFill>
                  <a:srgbClr val="888888"/>
                </a:solidFill>
                <a:latin typeface="Arial"/>
                <a:ea typeface="Arial"/>
                <a:cs typeface="Arial"/>
                <a:sym typeface="Arial"/>
              </a:defRPr>
            </a:lvl9pPr>
          </a:lstStyle>
          <a:p>
            <a:pPr indent="0" lvl="0" marL="0">
              <a:spcBef>
                <a:spcPts val="0"/>
              </a:spcBef>
              <a:spcAft>
                <a:spcPts val="0"/>
              </a:spcAft>
              <a:buNone/>
            </a:pPr>
            <a:fld id="{00000000-1234-1234-1234-123412341234}" type="slidenum">
              <a:rPr lang="en-US"/>
              <a:t>‹#›</a:t>
            </a:fld>
            <a:endParaRPr/>
          </a:p>
        </p:txBody>
      </p:sp>
      <p:sp>
        <p:nvSpPr>
          <p:cNvPr id="16" name="Shape 16"/>
          <p:cNvSpPr/>
          <p:nvPr/>
        </p:nvSpPr>
        <p:spPr>
          <a:xfrm>
            <a:off x="0" y="3886200"/>
            <a:ext cx="43891200" cy="1143000"/>
          </a:xfrm>
          <a:prstGeom prst="rect">
            <a:avLst/>
          </a:prstGeom>
          <a:solidFill>
            <a:srgbClr val="59595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7258" u="none" cap="none" strike="noStrike">
              <a:solidFill>
                <a:schemeClr val="lt1"/>
              </a:solidFill>
              <a:latin typeface="Arial"/>
              <a:ea typeface="Arial"/>
              <a:cs typeface="Arial"/>
              <a:sym typeface="Arial"/>
            </a:endParaRPr>
          </a:p>
        </p:txBody>
      </p:sp>
      <p:cxnSp>
        <p:nvCxnSpPr>
          <p:cNvPr id="17" name="Shape 17"/>
          <p:cNvCxnSpPr/>
          <p:nvPr/>
        </p:nvCxnSpPr>
        <p:spPr>
          <a:xfrm>
            <a:off x="0" y="3886200"/>
            <a:ext cx="43891200" cy="0"/>
          </a:xfrm>
          <a:prstGeom prst="straightConnector1">
            <a:avLst/>
          </a:prstGeom>
          <a:noFill/>
          <a:ln cap="flat" cmpd="sng" w="114300">
            <a:solidFill>
              <a:schemeClr val="accent1"/>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8"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10368">
          <p15:clr>
            <a:srgbClr val="A4A3A4"/>
          </p15:clr>
        </p15:guide>
        <p15:guide id="2" pos="720">
          <p15:clr>
            <a:srgbClr val="A4A3A4"/>
          </p15:clr>
        </p15:guide>
        <p15:guide id="3" pos="26928">
          <p15:clr>
            <a:srgbClr val="A4A3A4"/>
          </p15:clr>
        </p15:guide>
        <p15:guide id="4" pos="13824">
          <p15:clr>
            <a:srgbClr val="A4A3A4"/>
          </p15:clr>
        </p15:guide>
      </p15:sldGuideLst>
    </p:ext>
  </p:extLst>
</p:sldMaster>
</file>

<file path=ppt/slides/_rels/slide1.xml.rels><?xml version="1.0" encoding="UTF-8" standalone="yes"?><Relationships xmlns="http://schemas.openxmlformats.org/package/2006/relationships"><Relationship Id="rId20" Type="http://schemas.openxmlformats.org/officeDocument/2006/relationships/image" Target="../media/image18.png"/><Relationship Id="rId22" Type="http://schemas.openxmlformats.org/officeDocument/2006/relationships/image" Target="../media/image15.png"/><Relationship Id="rId21" Type="http://schemas.openxmlformats.org/officeDocument/2006/relationships/image" Target="../media/image30.png"/><Relationship Id="rId24" Type="http://schemas.openxmlformats.org/officeDocument/2006/relationships/image" Target="../media/image14.png"/><Relationship Id="rId23" Type="http://schemas.openxmlformats.org/officeDocument/2006/relationships/image" Target="../media/image16.pn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png"/><Relationship Id="rId4" Type="http://schemas.openxmlformats.org/officeDocument/2006/relationships/image" Target="../media/image1.jpg"/><Relationship Id="rId9" Type="http://schemas.openxmlformats.org/officeDocument/2006/relationships/image" Target="../media/image31.png"/><Relationship Id="rId26" Type="http://schemas.openxmlformats.org/officeDocument/2006/relationships/image" Target="../media/image28.png"/><Relationship Id="rId25" Type="http://schemas.openxmlformats.org/officeDocument/2006/relationships/image" Target="../media/image17.png"/><Relationship Id="rId28" Type="http://schemas.openxmlformats.org/officeDocument/2006/relationships/image" Target="../media/image19.png"/><Relationship Id="rId27" Type="http://schemas.openxmlformats.org/officeDocument/2006/relationships/image" Target="../media/image21.png"/><Relationship Id="rId5" Type="http://schemas.openxmlformats.org/officeDocument/2006/relationships/image" Target="../media/image2.jpg"/><Relationship Id="rId6" Type="http://schemas.openxmlformats.org/officeDocument/2006/relationships/image" Target="../media/image5.jpg"/><Relationship Id="rId29" Type="http://schemas.openxmlformats.org/officeDocument/2006/relationships/image" Target="../media/image20.png"/><Relationship Id="rId7" Type="http://schemas.openxmlformats.org/officeDocument/2006/relationships/image" Target="../media/image3.jpg"/><Relationship Id="rId8" Type="http://schemas.openxmlformats.org/officeDocument/2006/relationships/image" Target="../media/image4.png"/><Relationship Id="rId31" Type="http://schemas.openxmlformats.org/officeDocument/2006/relationships/image" Target="../media/image22.png"/><Relationship Id="rId30" Type="http://schemas.openxmlformats.org/officeDocument/2006/relationships/image" Target="../media/image27.png"/><Relationship Id="rId11" Type="http://schemas.openxmlformats.org/officeDocument/2006/relationships/image" Target="../media/image6.png"/><Relationship Id="rId33" Type="http://schemas.openxmlformats.org/officeDocument/2006/relationships/image" Target="../media/image23.png"/><Relationship Id="rId10" Type="http://schemas.openxmlformats.org/officeDocument/2006/relationships/image" Target="../media/image29.jpg"/><Relationship Id="rId32" Type="http://schemas.openxmlformats.org/officeDocument/2006/relationships/image" Target="../media/image26.png"/><Relationship Id="rId13" Type="http://schemas.openxmlformats.org/officeDocument/2006/relationships/image" Target="../media/image7.png"/><Relationship Id="rId12" Type="http://schemas.openxmlformats.org/officeDocument/2006/relationships/image" Target="../media/image32.png"/><Relationship Id="rId34" Type="http://schemas.openxmlformats.org/officeDocument/2006/relationships/image" Target="../media/image24.png"/><Relationship Id="rId15" Type="http://schemas.openxmlformats.org/officeDocument/2006/relationships/image" Target="../media/image25.png"/><Relationship Id="rId14" Type="http://schemas.openxmlformats.org/officeDocument/2006/relationships/image" Target="../media/image8.png"/><Relationship Id="rId17" Type="http://schemas.openxmlformats.org/officeDocument/2006/relationships/image" Target="../media/image13.png"/><Relationship Id="rId16" Type="http://schemas.openxmlformats.org/officeDocument/2006/relationships/image" Target="../media/image9.png"/><Relationship Id="rId19" Type="http://schemas.openxmlformats.org/officeDocument/2006/relationships/image" Target="../media/image10.png"/><Relationship Id="rId18"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50" name="Shape 50"/>
        <p:cNvGrpSpPr/>
        <p:nvPr/>
      </p:nvGrpSpPr>
      <p:grpSpPr>
        <a:xfrm>
          <a:off x="0" y="0"/>
          <a:ext cx="0" cy="0"/>
          <a:chOff x="0" y="0"/>
          <a:chExt cx="0" cy="0"/>
        </a:xfrm>
      </p:grpSpPr>
      <p:sp>
        <p:nvSpPr>
          <p:cNvPr id="51" name="Shape 51"/>
          <p:cNvSpPr txBox="1"/>
          <p:nvPr>
            <p:ph idx="2" type="body"/>
          </p:nvPr>
        </p:nvSpPr>
        <p:spPr>
          <a:xfrm>
            <a:off x="29585525" y="5669275"/>
            <a:ext cx="13704000" cy="1280100"/>
          </a:xfrm>
          <a:prstGeom prst="rect">
            <a:avLst/>
          </a:prstGeom>
          <a:gradFill>
            <a:gsLst>
              <a:gs pos="0">
                <a:srgbClr val="595959"/>
              </a:gs>
              <a:gs pos="90000">
                <a:srgbClr val="595959"/>
              </a:gs>
              <a:gs pos="91000">
                <a:schemeClr val="accent1"/>
              </a:gs>
              <a:gs pos="100000">
                <a:schemeClr val="accent1"/>
              </a:gs>
            </a:gsLst>
            <a:lin ang="5400012" scaled="0"/>
          </a:gradFill>
          <a:ln>
            <a:noFill/>
          </a:ln>
        </p:spPr>
        <p:txBody>
          <a:bodyPr anchorCtr="0" anchor="ctr" bIns="45700" lIns="365750" spcFirstLastPara="1" rIns="91425" wrap="square" tIns="45700">
            <a:noAutofit/>
          </a:bodyPr>
          <a:lstStyle/>
          <a:p>
            <a:pPr indent="0" lvl="0" marL="0" rtl="0">
              <a:spcBef>
                <a:spcPts val="0"/>
              </a:spcBef>
              <a:spcAft>
                <a:spcPts val="0"/>
              </a:spcAft>
              <a:buClr>
                <a:srgbClr val="A5A5A5"/>
              </a:buClr>
              <a:buSzPts val="5400"/>
              <a:buFont typeface="Arial"/>
              <a:buNone/>
            </a:pPr>
            <a:r>
              <a:rPr lang="en-US"/>
              <a:t>Backend and GraphQL API</a:t>
            </a:r>
            <a:endParaRPr/>
          </a:p>
        </p:txBody>
      </p:sp>
      <p:graphicFrame>
        <p:nvGraphicFramePr>
          <p:cNvPr id="52" name="Shape 52"/>
          <p:cNvGraphicFramePr/>
          <p:nvPr/>
        </p:nvGraphicFramePr>
        <p:xfrm>
          <a:off x="651900" y="28885375"/>
          <a:ext cx="3000000" cy="3000000"/>
        </p:xfrm>
        <a:graphic>
          <a:graphicData uri="http://schemas.openxmlformats.org/drawingml/2006/table">
            <a:tbl>
              <a:tblPr>
                <a:noFill/>
                <a:tableStyleId>{62BFD32B-0C5C-4C4A-A717-1D827EC82352}</a:tableStyleId>
              </a:tblPr>
              <a:tblGrid>
                <a:gridCol w="4653250"/>
                <a:gridCol w="4653250"/>
                <a:gridCol w="4653250"/>
                <a:gridCol w="4653250"/>
                <a:gridCol w="4653250"/>
                <a:gridCol w="4653250"/>
              </a:tblGrid>
              <a:tr h="1696525">
                <a:tc>
                  <a:txBody>
                    <a:bodyPr>
                      <a:noAutofit/>
                    </a:bodyPr>
                    <a:lstStyle/>
                    <a:p>
                      <a:pPr indent="0" lvl="0" marL="0" rtl="0">
                        <a:spcBef>
                          <a:spcPts val="0"/>
                        </a:spcBef>
                        <a:spcAft>
                          <a:spcPts val="0"/>
                        </a:spcAft>
                        <a:buClr>
                          <a:schemeClr val="dk1"/>
                        </a:buClr>
                        <a:buFont typeface="Arial"/>
                        <a:buNone/>
                      </a:pPr>
                      <a:r>
                        <a:rPr lang="en-US" sz="1300">
                          <a:solidFill>
                            <a:schemeClr val="dk1"/>
                          </a:solidFill>
                        </a:rPr>
                        <a:t>Python</a:t>
                      </a:r>
                      <a:endParaRPr/>
                    </a:p>
                  </a:txBody>
                  <a:tcPr marT="91425" marB="91425" marR="91425" marL="91425">
                    <a:solidFill>
                      <a:srgbClr val="FFFFFF"/>
                    </a:solidFill>
                  </a:tcPr>
                </a:tc>
                <a:tc>
                  <a:txBody>
                    <a:bodyPr>
                      <a:noAutofit/>
                    </a:bodyPr>
                    <a:lstStyle/>
                    <a:p>
                      <a:pPr indent="0" lvl="0" marL="0">
                        <a:spcBef>
                          <a:spcPts val="0"/>
                        </a:spcBef>
                        <a:spcAft>
                          <a:spcPts val="0"/>
                        </a:spcAft>
                        <a:buClr>
                          <a:schemeClr val="dk1"/>
                        </a:buClr>
                        <a:buSzPts val="1100"/>
                        <a:buFont typeface="Arial"/>
                        <a:buNone/>
                      </a:pPr>
                      <a:r>
                        <a:rPr lang="en-US" sz="1300">
                          <a:solidFill>
                            <a:schemeClr val="dk1"/>
                          </a:solidFill>
                        </a:rPr>
                        <a:t>Scikit learn</a:t>
                      </a:r>
                      <a:endParaRPr/>
                    </a:p>
                  </a:txBody>
                  <a:tcPr marT="91425" marB="91425" marR="91425" marL="91425">
                    <a:solidFill>
                      <a:srgbClr val="FFFFFF"/>
                    </a:solidFill>
                  </a:tcPr>
                </a:tc>
                <a:tc>
                  <a:txBody>
                    <a:bodyPr>
                      <a:noAutofit/>
                    </a:bodyPr>
                    <a:lstStyle/>
                    <a:p>
                      <a:pPr indent="0" lvl="0" marL="0">
                        <a:spcBef>
                          <a:spcPts val="0"/>
                        </a:spcBef>
                        <a:spcAft>
                          <a:spcPts val="0"/>
                        </a:spcAft>
                        <a:buClr>
                          <a:schemeClr val="dk1"/>
                        </a:buClr>
                        <a:buSzPts val="1100"/>
                        <a:buFont typeface="Arial"/>
                        <a:buNone/>
                      </a:pPr>
                      <a:r>
                        <a:rPr lang="en-US"/>
                        <a:t>Docker</a:t>
                      </a:r>
                      <a:endParaRPr/>
                    </a:p>
                  </a:txBody>
                  <a:tcPr marT="91425" marB="91425" marR="91425" marL="91425">
                    <a:solidFill>
                      <a:srgbClr val="FFFFFF"/>
                    </a:solidFill>
                  </a:tcPr>
                </a:tc>
                <a:tc>
                  <a:txBody>
                    <a:bodyPr>
                      <a:noAutofit/>
                    </a:bodyPr>
                    <a:lstStyle/>
                    <a:p>
                      <a:pPr indent="0" lvl="0" marL="0">
                        <a:spcBef>
                          <a:spcPts val="0"/>
                        </a:spcBef>
                        <a:spcAft>
                          <a:spcPts val="0"/>
                        </a:spcAft>
                        <a:buClr>
                          <a:schemeClr val="dk1"/>
                        </a:buClr>
                        <a:buSzPts val="1100"/>
                        <a:buFont typeface="Arial"/>
                        <a:buNone/>
                      </a:pPr>
                      <a:r>
                        <a:rPr lang="en-US"/>
                        <a:t>MongoDB</a:t>
                      </a:r>
                      <a:endParaRPr/>
                    </a:p>
                  </a:txBody>
                  <a:tcPr marT="91425" marB="91425" marR="91425" marL="91425">
                    <a:solidFill>
                      <a:srgbClr val="FFFFFF"/>
                    </a:solidFill>
                  </a:tcPr>
                </a:tc>
                <a:tc>
                  <a:txBody>
                    <a:bodyPr>
                      <a:noAutofit/>
                    </a:bodyPr>
                    <a:lstStyle/>
                    <a:p>
                      <a:pPr indent="0" lvl="0" marL="0">
                        <a:spcBef>
                          <a:spcPts val="0"/>
                        </a:spcBef>
                        <a:spcAft>
                          <a:spcPts val="0"/>
                        </a:spcAft>
                        <a:buClr>
                          <a:schemeClr val="dk1"/>
                        </a:buClr>
                        <a:buSzPts val="1100"/>
                        <a:buFont typeface="Arial"/>
                        <a:buNone/>
                      </a:pPr>
                      <a:r>
                        <a:rPr lang="en-US" sz="1300">
                          <a:solidFill>
                            <a:schemeClr val="dk1"/>
                          </a:solidFill>
                        </a:rPr>
                        <a:t>AWS S3, Lambda</a:t>
                      </a:r>
                      <a:endParaRPr/>
                    </a:p>
                  </a:txBody>
                  <a:tcPr marT="91425" marB="91425" marR="91425" marL="91425">
                    <a:solidFill>
                      <a:srgbClr val="FFFFFF"/>
                    </a:solidFill>
                  </a:tcPr>
                </a:tc>
                <a:tc>
                  <a:txBody>
                    <a:bodyPr>
                      <a:noAutofit/>
                    </a:bodyPr>
                    <a:lstStyle/>
                    <a:p>
                      <a:pPr indent="0" lvl="0" marL="0">
                        <a:spcBef>
                          <a:spcPts val="0"/>
                        </a:spcBef>
                        <a:spcAft>
                          <a:spcPts val="0"/>
                        </a:spcAft>
                        <a:buClr>
                          <a:schemeClr val="dk1"/>
                        </a:buClr>
                        <a:buSzPts val="1100"/>
                        <a:buFont typeface="Arial"/>
                        <a:buNone/>
                      </a:pPr>
                      <a:r>
                        <a:rPr lang="en-US" sz="1300">
                          <a:solidFill>
                            <a:schemeClr val="dk1"/>
                          </a:solidFill>
                        </a:rPr>
                        <a:t>Google Cloud Language API</a:t>
                      </a:r>
                      <a:endParaRPr/>
                    </a:p>
                  </a:txBody>
                  <a:tcPr marT="91425" marB="91425" marR="91425" marL="91425">
                    <a:lnT cap="flat" cmpd="sng" w="9525">
                      <a:solidFill>
                        <a:srgbClr val="000000"/>
                      </a:solidFill>
                      <a:prstDash val="solid"/>
                      <a:round/>
                      <a:headEnd len="sm" w="sm" type="none"/>
                      <a:tailEnd len="sm" w="sm" type="none"/>
                    </a:lnT>
                    <a:solidFill>
                      <a:srgbClr val="FFFFFF"/>
                    </a:solidFill>
                  </a:tcPr>
                </a:tc>
              </a:tr>
              <a:tr h="1696525">
                <a:tc>
                  <a:txBody>
                    <a:bodyPr>
                      <a:noAutofit/>
                    </a:bodyPr>
                    <a:lstStyle/>
                    <a:p>
                      <a:pPr indent="0" lvl="0" marL="0">
                        <a:spcBef>
                          <a:spcPts val="0"/>
                        </a:spcBef>
                        <a:spcAft>
                          <a:spcPts val="0"/>
                        </a:spcAft>
                        <a:buClr>
                          <a:schemeClr val="dk1"/>
                        </a:buClr>
                        <a:buSzPts val="1100"/>
                        <a:buFont typeface="Arial"/>
                        <a:buNone/>
                      </a:pPr>
                      <a:r>
                        <a:rPr lang="en-US" sz="1300">
                          <a:solidFill>
                            <a:schemeClr val="dk1"/>
                          </a:solidFill>
                        </a:rPr>
                        <a:t>JavaScript</a:t>
                      </a:r>
                      <a:endParaRPr/>
                    </a:p>
                  </a:txBody>
                  <a:tcPr marT="91425" marB="91425" marR="91425" marL="91425">
                    <a:solidFill>
                      <a:srgbClr val="FFFFFF"/>
                    </a:solidFill>
                  </a:tcPr>
                </a:tc>
                <a:tc>
                  <a:txBody>
                    <a:bodyPr>
                      <a:noAutofit/>
                    </a:bodyPr>
                    <a:lstStyle/>
                    <a:p>
                      <a:pPr indent="0" lvl="0" marL="0">
                        <a:spcBef>
                          <a:spcPts val="0"/>
                        </a:spcBef>
                        <a:spcAft>
                          <a:spcPts val="0"/>
                        </a:spcAft>
                        <a:buClr>
                          <a:schemeClr val="dk1"/>
                        </a:buClr>
                        <a:buSzPts val="1100"/>
                        <a:buFont typeface="Arial"/>
                        <a:buNone/>
                      </a:pPr>
                      <a:r>
                        <a:rPr lang="en-US">
                          <a:solidFill>
                            <a:schemeClr val="dk1"/>
                          </a:solidFill>
                        </a:rPr>
                        <a:t>ReactJS</a:t>
                      </a:r>
                      <a:endParaRPr sz="1300">
                        <a:solidFill>
                          <a:schemeClr val="dk1"/>
                        </a:solidFill>
                      </a:endParaRPr>
                    </a:p>
                    <a:p>
                      <a:pPr indent="0" lvl="0" marL="0">
                        <a:spcBef>
                          <a:spcPts val="0"/>
                        </a:spcBef>
                        <a:spcAft>
                          <a:spcPts val="0"/>
                        </a:spcAft>
                        <a:buNone/>
                      </a:pPr>
                      <a:r>
                        <a:t/>
                      </a:r>
                      <a:endParaRPr/>
                    </a:p>
                  </a:txBody>
                  <a:tcPr marT="91425" marB="91425" marR="91425" marL="91425">
                    <a:solidFill>
                      <a:srgbClr val="FFFFFF"/>
                    </a:solidFill>
                  </a:tcPr>
                </a:tc>
                <a:tc>
                  <a:txBody>
                    <a:bodyPr>
                      <a:noAutofit/>
                    </a:bodyPr>
                    <a:lstStyle/>
                    <a:p>
                      <a:pPr indent="0" lvl="0" marL="0">
                        <a:spcBef>
                          <a:spcPts val="0"/>
                        </a:spcBef>
                        <a:spcAft>
                          <a:spcPts val="0"/>
                        </a:spcAft>
                        <a:buClr>
                          <a:schemeClr val="dk1"/>
                        </a:buClr>
                        <a:buSzPts val="1100"/>
                        <a:buFont typeface="Arial"/>
                        <a:buNone/>
                      </a:pPr>
                      <a:r>
                        <a:rPr lang="en-US" sz="1300">
                          <a:solidFill>
                            <a:schemeClr val="dk1"/>
                          </a:solidFill>
                        </a:rPr>
                        <a:t>GraphQL and Relay</a:t>
                      </a:r>
                      <a:endParaRPr/>
                    </a:p>
                  </a:txBody>
                  <a:tcPr marT="91425" marB="91425" marR="91425" marL="91425">
                    <a:solidFill>
                      <a:srgbClr val="FFFFFF"/>
                    </a:solidFill>
                  </a:tcPr>
                </a:tc>
                <a:tc>
                  <a:txBody>
                    <a:bodyPr>
                      <a:noAutofit/>
                    </a:bodyPr>
                    <a:lstStyle/>
                    <a:p>
                      <a:pPr indent="0" lvl="0" marL="0">
                        <a:spcBef>
                          <a:spcPts val="0"/>
                        </a:spcBef>
                        <a:spcAft>
                          <a:spcPts val="0"/>
                        </a:spcAft>
                        <a:buClr>
                          <a:schemeClr val="dk1"/>
                        </a:buClr>
                        <a:buSzPts val="1100"/>
                        <a:buFont typeface="Arial"/>
                        <a:buNone/>
                      </a:pPr>
                      <a:r>
                        <a:rPr lang="en-US">
                          <a:solidFill>
                            <a:schemeClr val="dk1"/>
                          </a:solidFill>
                        </a:rPr>
                        <a:t>NodeJS</a:t>
                      </a:r>
                      <a:endParaRPr/>
                    </a:p>
                  </a:txBody>
                  <a:tcPr marT="91425" marB="91425" marR="91425" marL="91425">
                    <a:solidFill>
                      <a:srgbClr val="FFFFFF"/>
                    </a:solidFill>
                  </a:tcPr>
                </a:tc>
                <a:tc>
                  <a:txBody>
                    <a:bodyPr>
                      <a:noAutofit/>
                    </a:bodyPr>
                    <a:lstStyle/>
                    <a:p>
                      <a:pPr indent="0" lvl="0" marL="0">
                        <a:spcBef>
                          <a:spcPts val="0"/>
                        </a:spcBef>
                        <a:spcAft>
                          <a:spcPts val="0"/>
                        </a:spcAft>
                        <a:buClr>
                          <a:schemeClr val="dk1"/>
                        </a:buClr>
                        <a:buSzPts val="1100"/>
                        <a:buFont typeface="Arial"/>
                        <a:buNone/>
                      </a:pPr>
                      <a:r>
                        <a:rPr lang="en-US" sz="1300">
                          <a:solidFill>
                            <a:schemeClr val="dk1"/>
                          </a:solidFill>
                        </a:rPr>
                        <a:t>Webpack and Babel</a:t>
                      </a:r>
                      <a:endParaRPr/>
                    </a:p>
                  </a:txBody>
                  <a:tcPr marT="91425" marB="91425" marR="91425" marL="91425">
                    <a:solidFill>
                      <a:srgbClr val="FFFFFF"/>
                    </a:solidFill>
                  </a:tcPr>
                </a:tc>
                <a:tc>
                  <a:txBody>
                    <a:bodyPr>
                      <a:noAutofit/>
                    </a:bodyPr>
                    <a:lstStyle/>
                    <a:p>
                      <a:pPr indent="0" lvl="0" marL="0">
                        <a:spcBef>
                          <a:spcPts val="0"/>
                        </a:spcBef>
                        <a:spcAft>
                          <a:spcPts val="0"/>
                        </a:spcAft>
                        <a:buNone/>
                      </a:pPr>
                      <a:r>
                        <a:rPr lang="en-US"/>
                        <a:t>HTML5 and SASS</a:t>
                      </a:r>
                      <a:endParaRPr/>
                    </a:p>
                  </a:txBody>
                  <a:tcPr marT="91425" marB="91425" marR="91425" marL="91425">
                    <a:solidFill>
                      <a:srgbClr val="FFFFFF"/>
                    </a:solidFill>
                  </a:tcPr>
                </a:tc>
              </a:tr>
            </a:tbl>
          </a:graphicData>
        </a:graphic>
      </p:graphicFrame>
      <p:sp>
        <p:nvSpPr>
          <p:cNvPr id="53" name="Shape 53"/>
          <p:cNvSpPr/>
          <p:nvPr/>
        </p:nvSpPr>
        <p:spPr>
          <a:xfrm>
            <a:off x="649100" y="12691125"/>
            <a:ext cx="13295400" cy="6091800"/>
          </a:xfrm>
          <a:prstGeom prst="rect">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54" name="Shape 54"/>
          <p:cNvSpPr/>
          <p:nvPr/>
        </p:nvSpPr>
        <p:spPr>
          <a:xfrm>
            <a:off x="-11577419" y="25013608"/>
            <a:ext cx="3900487" cy="1560194"/>
          </a:xfrm>
          <a:prstGeom prst="rect">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55" name="Shape 55"/>
          <p:cNvSpPr txBox="1"/>
          <p:nvPr/>
        </p:nvSpPr>
        <p:spPr>
          <a:xfrm>
            <a:off x="-11577419" y="25013608"/>
            <a:ext cx="3900600" cy="1560300"/>
          </a:xfrm>
          <a:prstGeom prst="rect">
            <a:avLst/>
          </a:prstGeom>
          <a:noFill/>
          <a:ln>
            <a:noFill/>
          </a:ln>
        </p:spPr>
        <p:txBody>
          <a:bodyPr anchorCtr="0" anchor="ctr" bIns="113775" lIns="199125" spcFirstLastPara="1" rIns="199125" wrap="square" tIns="113775">
            <a:noAutofit/>
          </a:bodyPr>
          <a:lstStyle/>
          <a:p>
            <a:pPr indent="0" lvl="0" marL="0" marR="0" rtl="0" algn="ctr">
              <a:lnSpc>
                <a:spcPct val="90000"/>
              </a:lnSpc>
              <a:spcBef>
                <a:spcPts val="0"/>
              </a:spcBef>
              <a:spcAft>
                <a:spcPts val="0"/>
              </a:spcAft>
              <a:buNone/>
            </a:pPr>
            <a:r>
              <a:rPr b="0" i="0" lang="en-US" sz="2800" u="none" cap="none" strike="noStrike">
                <a:solidFill>
                  <a:schemeClr val="lt1"/>
                </a:solidFill>
                <a:latin typeface="Arial"/>
                <a:ea typeface="Arial"/>
                <a:cs typeface="Arial"/>
                <a:sym typeface="Arial"/>
              </a:rPr>
              <a:t>Independent variable</a:t>
            </a:r>
            <a:endParaRPr b="0" i="0" sz="2800" u="none" cap="none" strike="noStrike">
              <a:solidFill>
                <a:schemeClr val="lt1"/>
              </a:solidFill>
              <a:latin typeface="Arial"/>
              <a:ea typeface="Arial"/>
              <a:cs typeface="Arial"/>
              <a:sym typeface="Arial"/>
            </a:endParaRPr>
          </a:p>
        </p:txBody>
      </p:sp>
      <p:sp>
        <p:nvSpPr>
          <p:cNvPr id="56" name="Shape 56"/>
          <p:cNvSpPr/>
          <p:nvPr/>
        </p:nvSpPr>
        <p:spPr>
          <a:xfrm>
            <a:off x="-11577419" y="26573803"/>
            <a:ext cx="3900487" cy="3033224"/>
          </a:xfrm>
          <a:prstGeom prst="rect">
            <a:avLst/>
          </a:prstGeom>
          <a:solidFill>
            <a:srgbClr val="C9E3F5">
              <a:alpha val="89803"/>
            </a:srgbClr>
          </a:solidFill>
          <a:ln cap="flat" cmpd="sng" w="12700">
            <a:solidFill>
              <a:srgbClr val="C9E3F5">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57" name="Shape 57"/>
          <p:cNvSpPr txBox="1"/>
          <p:nvPr/>
        </p:nvSpPr>
        <p:spPr>
          <a:xfrm>
            <a:off x="-11577419" y="26573803"/>
            <a:ext cx="3900487" cy="3033224"/>
          </a:xfrm>
          <a:prstGeom prst="rect">
            <a:avLst/>
          </a:prstGeom>
          <a:noFill/>
          <a:ln>
            <a:noFill/>
          </a:ln>
        </p:spPr>
        <p:txBody>
          <a:bodyPr anchorCtr="0" anchor="t" bIns="224025" lIns="149350" spcFirstLastPara="1" rIns="199125" wrap="square" tIns="149350">
            <a:noAutofit/>
          </a:bodyPr>
          <a:lstStyle/>
          <a:p>
            <a:pPr indent="-285750" lvl="1" marL="285750" marR="0" rtl="0" algn="l">
              <a:lnSpc>
                <a:spcPct val="90000"/>
              </a:lnSpc>
              <a:spcBef>
                <a:spcPts val="0"/>
              </a:spcBef>
              <a:spcAft>
                <a:spcPts val="0"/>
              </a:spcAft>
              <a:buClr>
                <a:schemeClr val="dk1"/>
              </a:buClr>
              <a:buSzPts val="2800"/>
              <a:buFont typeface="Arial"/>
              <a:buChar char="•"/>
            </a:pPr>
            <a:r>
              <a:rPr b="0" i="0" lang="en-US" sz="2800" u="none" cap="none" strike="noStrike">
                <a:solidFill>
                  <a:schemeClr val="dk1"/>
                </a:solidFill>
                <a:latin typeface="Arial"/>
                <a:ea typeface="Arial"/>
                <a:cs typeface="Arial"/>
                <a:sym typeface="Arial"/>
              </a:rPr>
              <a:t>The </a:t>
            </a:r>
            <a:r>
              <a:rPr b="1" i="0" lang="en-US" sz="2800" u="none" cap="none" strike="noStrike">
                <a:solidFill>
                  <a:schemeClr val="dk1"/>
                </a:solidFill>
                <a:latin typeface="Arial"/>
                <a:ea typeface="Arial"/>
                <a:cs typeface="Arial"/>
                <a:sym typeface="Arial"/>
              </a:rPr>
              <a:t>one</a:t>
            </a:r>
            <a:r>
              <a:rPr b="0" i="0" lang="en-US" sz="2800" u="none" cap="none" strike="noStrike">
                <a:solidFill>
                  <a:schemeClr val="dk1"/>
                </a:solidFill>
                <a:latin typeface="Arial"/>
                <a:ea typeface="Arial"/>
                <a:cs typeface="Arial"/>
                <a:sym typeface="Arial"/>
              </a:rPr>
              <a:t> variable you purposely change and test</a:t>
            </a:r>
            <a:endParaRPr b="0" i="0" sz="2800" u="none" cap="none" strike="noStrike">
              <a:solidFill>
                <a:schemeClr val="dk1"/>
              </a:solidFill>
              <a:latin typeface="Arial"/>
              <a:ea typeface="Arial"/>
              <a:cs typeface="Arial"/>
              <a:sym typeface="Arial"/>
            </a:endParaRPr>
          </a:p>
        </p:txBody>
      </p:sp>
      <p:sp>
        <p:nvSpPr>
          <p:cNvPr id="58" name="Shape 58"/>
          <p:cNvSpPr txBox="1"/>
          <p:nvPr>
            <p:ph type="title"/>
          </p:nvPr>
        </p:nvSpPr>
        <p:spPr>
          <a:xfrm>
            <a:off x="11673847" y="685850"/>
            <a:ext cx="22012500" cy="2971800"/>
          </a:xfrm>
          <a:prstGeom prst="rect">
            <a:avLst/>
          </a:prstGeom>
          <a:no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0"/>
              </a:spcAft>
              <a:buClr>
                <a:schemeClr val="lt1"/>
              </a:buClr>
              <a:buSzPts val="11500"/>
              <a:buFont typeface="Arial"/>
              <a:buNone/>
            </a:pPr>
            <a:r>
              <a:rPr lang="en-US" sz="11000">
                <a:latin typeface="Lato"/>
                <a:ea typeface="Lato"/>
                <a:cs typeface="Lato"/>
                <a:sym typeface="Lato"/>
              </a:rPr>
              <a:t>Court Documents Mining Pipeline</a:t>
            </a:r>
            <a:endParaRPr sz="11000">
              <a:latin typeface="Lato"/>
              <a:ea typeface="Lato"/>
              <a:cs typeface="Lato"/>
              <a:sym typeface="Lato"/>
            </a:endParaRPr>
          </a:p>
          <a:p>
            <a:pPr indent="0" lvl="0" marL="0" marR="0" rtl="0" algn="ctr">
              <a:lnSpc>
                <a:spcPct val="90000"/>
              </a:lnSpc>
              <a:spcBef>
                <a:spcPts val="0"/>
              </a:spcBef>
              <a:spcAft>
                <a:spcPts val="0"/>
              </a:spcAft>
              <a:buClr>
                <a:schemeClr val="lt1"/>
              </a:buClr>
              <a:buSzPts val="11500"/>
              <a:buFont typeface="Arial"/>
              <a:buNone/>
            </a:pPr>
            <a:r>
              <a:rPr lang="en-US" sz="11000">
                <a:latin typeface="Lato"/>
                <a:ea typeface="Lato"/>
                <a:cs typeface="Lato"/>
                <a:sym typeface="Lato"/>
              </a:rPr>
              <a:t>Liberty Mutual Insurance </a:t>
            </a:r>
            <a:endParaRPr sz="11000">
              <a:latin typeface="Lato"/>
              <a:ea typeface="Lato"/>
              <a:cs typeface="Lato"/>
              <a:sym typeface="Lato"/>
            </a:endParaRPr>
          </a:p>
        </p:txBody>
      </p:sp>
      <p:sp>
        <p:nvSpPr>
          <p:cNvPr id="59" name="Shape 59"/>
          <p:cNvSpPr txBox="1"/>
          <p:nvPr>
            <p:ph idx="1" type="body"/>
          </p:nvPr>
        </p:nvSpPr>
        <p:spPr>
          <a:xfrm>
            <a:off x="7592940" y="4215093"/>
            <a:ext cx="30174300" cy="646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A5A5A5"/>
              </a:buClr>
              <a:buSzPts val="3600"/>
              <a:buFont typeface="Arial"/>
              <a:buNone/>
            </a:pPr>
            <a:r>
              <a:rPr lang="en-US" sz="4500">
                <a:solidFill>
                  <a:srgbClr val="D8D8D8"/>
                </a:solidFill>
              </a:rPr>
              <a:t>Authors - Huy Le and Heli Amin </a:t>
            </a:r>
            <a:r>
              <a:rPr b="0" i="0" lang="en-US" sz="4500" u="none" cap="none" strike="noStrike">
                <a:solidFill>
                  <a:srgbClr val="D8D8D8"/>
                </a:solidFill>
                <a:latin typeface="Arial"/>
                <a:ea typeface="Arial"/>
                <a:cs typeface="Arial"/>
                <a:sym typeface="Arial"/>
              </a:rPr>
              <a:t>| </a:t>
            </a:r>
            <a:r>
              <a:rPr lang="en-US" sz="4500">
                <a:solidFill>
                  <a:srgbClr val="D8D8D8"/>
                </a:solidFill>
              </a:rPr>
              <a:t>Advisors - Jane Hillyard and Professor </a:t>
            </a:r>
            <a:r>
              <a:rPr lang="en-US" sz="4500">
                <a:solidFill>
                  <a:srgbClr val="D8D8D8"/>
                </a:solidFill>
              </a:rPr>
              <a:t>Matthew</a:t>
            </a:r>
            <a:r>
              <a:rPr lang="en-US" sz="4500">
                <a:solidFill>
                  <a:srgbClr val="D8D8D8"/>
                </a:solidFill>
              </a:rPr>
              <a:t> Magnusson</a:t>
            </a:r>
            <a:endParaRPr b="0" i="0" sz="4500" u="none" cap="none" strike="noStrike">
              <a:solidFill>
                <a:srgbClr val="D8D8D8"/>
              </a:solidFill>
              <a:latin typeface="Arial"/>
              <a:ea typeface="Arial"/>
              <a:cs typeface="Arial"/>
              <a:sym typeface="Arial"/>
            </a:endParaRPr>
          </a:p>
        </p:txBody>
      </p:sp>
      <p:sp>
        <p:nvSpPr>
          <p:cNvPr id="60" name="Shape 60"/>
          <p:cNvSpPr txBox="1"/>
          <p:nvPr>
            <p:ph idx="2" type="body"/>
          </p:nvPr>
        </p:nvSpPr>
        <p:spPr>
          <a:xfrm>
            <a:off x="628700" y="5669275"/>
            <a:ext cx="13315800" cy="1280100"/>
          </a:xfrm>
          <a:prstGeom prst="rect">
            <a:avLst/>
          </a:prstGeom>
          <a:gradFill>
            <a:gsLst>
              <a:gs pos="0">
                <a:srgbClr val="595959"/>
              </a:gs>
              <a:gs pos="90000">
                <a:srgbClr val="595959"/>
              </a:gs>
              <a:gs pos="91000">
                <a:schemeClr val="accent1"/>
              </a:gs>
              <a:gs pos="100000">
                <a:schemeClr val="accent1"/>
              </a:gs>
            </a:gsLst>
            <a:lin ang="5400000" scaled="0"/>
          </a:gradFill>
          <a:ln>
            <a:noFill/>
          </a:ln>
        </p:spPr>
        <p:txBody>
          <a:bodyPr anchorCtr="0" anchor="ctr" bIns="45700" lIns="365750" spcFirstLastPara="1" rIns="91425" wrap="square" tIns="45700">
            <a:noAutofit/>
          </a:bodyPr>
          <a:lstStyle/>
          <a:p>
            <a:pPr indent="0" lvl="0" marL="0" marR="0" rtl="0" algn="ctr">
              <a:lnSpc>
                <a:spcPct val="100000"/>
              </a:lnSpc>
              <a:spcBef>
                <a:spcPts val="0"/>
              </a:spcBef>
              <a:spcAft>
                <a:spcPts val="0"/>
              </a:spcAft>
              <a:buClr>
                <a:srgbClr val="A5A5A5"/>
              </a:buClr>
              <a:buSzPts val="5400"/>
              <a:buFont typeface="Arial"/>
              <a:buNone/>
            </a:pPr>
            <a:r>
              <a:rPr lang="en-US"/>
              <a:t>Overview</a:t>
            </a:r>
            <a:endParaRPr b="0" i="0" sz="5400" u="none" cap="none" strike="noStrike">
              <a:solidFill>
                <a:schemeClr val="lt1"/>
              </a:solidFill>
              <a:latin typeface="Arial"/>
              <a:ea typeface="Arial"/>
              <a:cs typeface="Arial"/>
              <a:sym typeface="Arial"/>
            </a:endParaRPr>
          </a:p>
        </p:txBody>
      </p:sp>
      <p:sp>
        <p:nvSpPr>
          <p:cNvPr id="61" name="Shape 61"/>
          <p:cNvSpPr txBox="1"/>
          <p:nvPr>
            <p:ph idx="3" type="body"/>
          </p:nvPr>
        </p:nvSpPr>
        <p:spPr>
          <a:xfrm>
            <a:off x="628825" y="7025650"/>
            <a:ext cx="13315800" cy="3730800"/>
          </a:xfrm>
          <a:prstGeom prst="rect">
            <a:avLst/>
          </a:prstGeom>
          <a:solidFill>
            <a:srgbClr val="FFFFFF"/>
          </a:solidFill>
          <a:ln cap="flat" cmpd="sng" w="9525">
            <a:solidFill>
              <a:srgbClr val="000000"/>
            </a:solidFill>
            <a:prstDash val="solid"/>
            <a:round/>
            <a:headEnd len="sm" w="sm" type="none"/>
            <a:tailEnd len="sm" w="sm" type="none"/>
          </a:ln>
        </p:spPr>
        <p:txBody>
          <a:bodyPr anchorCtr="0" anchor="ctr" bIns="45700" lIns="365750" spcFirstLastPara="1" rIns="365750" wrap="square" tIns="45700">
            <a:noAutofit/>
          </a:bodyPr>
          <a:lstStyle/>
          <a:p>
            <a:pPr indent="0" lvl="0" marL="0" rtl="0" algn="just">
              <a:lnSpc>
                <a:spcPct val="100000"/>
              </a:lnSpc>
              <a:spcBef>
                <a:spcPts val="0"/>
              </a:spcBef>
              <a:spcAft>
                <a:spcPts val="0"/>
              </a:spcAft>
              <a:buClr>
                <a:schemeClr val="dk1"/>
              </a:buClr>
              <a:buSzPts val="1100"/>
              <a:buFont typeface="Arial"/>
              <a:buNone/>
            </a:pPr>
            <a:r>
              <a:t/>
            </a:r>
            <a:endParaRPr sz="2300">
              <a:solidFill>
                <a:srgbClr val="000000"/>
              </a:solidFill>
            </a:endParaRPr>
          </a:p>
          <a:p>
            <a:pPr indent="0" lvl="0" marL="0" rtl="0" algn="just">
              <a:lnSpc>
                <a:spcPct val="100000"/>
              </a:lnSpc>
              <a:spcBef>
                <a:spcPts val="0"/>
              </a:spcBef>
              <a:spcAft>
                <a:spcPts val="0"/>
              </a:spcAft>
              <a:buClr>
                <a:schemeClr val="dk1"/>
              </a:buClr>
              <a:buSzPts val="1100"/>
              <a:buFont typeface="Arial"/>
              <a:buNone/>
            </a:pPr>
            <a:r>
              <a:t/>
            </a:r>
            <a:endParaRPr sz="2300">
              <a:solidFill>
                <a:srgbClr val="000000"/>
              </a:solidFill>
            </a:endParaRPr>
          </a:p>
          <a:p>
            <a:pPr indent="0" lvl="0" marL="0" rtl="0" algn="just">
              <a:lnSpc>
                <a:spcPct val="100000"/>
              </a:lnSpc>
              <a:spcBef>
                <a:spcPts val="0"/>
              </a:spcBef>
              <a:spcAft>
                <a:spcPts val="0"/>
              </a:spcAft>
              <a:buClr>
                <a:schemeClr val="dk1"/>
              </a:buClr>
              <a:buSzPts val="1100"/>
              <a:buFont typeface="Arial"/>
              <a:buNone/>
            </a:pPr>
            <a:r>
              <a:t/>
            </a:r>
            <a:endParaRPr sz="2300">
              <a:solidFill>
                <a:srgbClr val="000000"/>
              </a:solidFill>
            </a:endParaRPr>
          </a:p>
          <a:p>
            <a:pPr indent="0" lvl="0" marL="0" rtl="0" algn="just">
              <a:lnSpc>
                <a:spcPct val="100000"/>
              </a:lnSpc>
              <a:spcBef>
                <a:spcPts val="0"/>
              </a:spcBef>
              <a:spcAft>
                <a:spcPts val="0"/>
              </a:spcAft>
              <a:buClr>
                <a:schemeClr val="dk1"/>
              </a:buClr>
              <a:buSzPts val="1100"/>
              <a:buFont typeface="Arial"/>
              <a:buNone/>
            </a:pPr>
            <a:r>
              <a:rPr lang="en-US" sz="2300">
                <a:solidFill>
                  <a:srgbClr val="000000"/>
                </a:solidFill>
              </a:rPr>
              <a:t>This project is </a:t>
            </a:r>
            <a:r>
              <a:rPr lang="en-US" sz="2300"/>
              <a:t>proposed and </a:t>
            </a:r>
            <a:r>
              <a:rPr lang="en-US" sz="2300">
                <a:solidFill>
                  <a:srgbClr val="000000"/>
                </a:solidFill>
              </a:rPr>
              <a:t>sponsored by the Liberty Mutual Information Technology Enterprise Technology Services (ETS). ETS is responsible for creating, designing, and supporting enterprise solutions for all of the Liberty Mutual. As part of that responsibility, ETS seeks to create a dataset for their Legal team to better understand key components in judicial outcomes. This p</a:t>
            </a:r>
            <a:r>
              <a:rPr lang="en-US" sz="2300">
                <a:solidFill>
                  <a:srgbClr val="000000"/>
                </a:solidFill>
              </a:rPr>
              <a:t>roject </a:t>
            </a:r>
            <a:r>
              <a:rPr lang="en-US" sz="2300">
                <a:solidFill>
                  <a:srgbClr val="000000"/>
                </a:solidFill>
              </a:rPr>
              <a:t>creates a software that aids Liberty Mutual’s Legal team in identifying the best attorney. The system mines data from </a:t>
            </a:r>
            <a:r>
              <a:rPr lang="en-US" sz="2300">
                <a:solidFill>
                  <a:srgbClr val="000000"/>
                </a:solidFill>
              </a:rPr>
              <a:t>publicly</a:t>
            </a:r>
            <a:r>
              <a:rPr lang="en-US" sz="2300">
                <a:solidFill>
                  <a:srgbClr val="000000"/>
                </a:solidFill>
              </a:rPr>
              <a:t> available websites, creating a source for further research and development to aid in this decision.</a:t>
            </a:r>
            <a:endParaRPr sz="2300">
              <a:solidFill>
                <a:srgbClr val="000000"/>
              </a:solidFill>
            </a:endParaRPr>
          </a:p>
          <a:p>
            <a:pPr indent="0" lvl="0" marL="0" rtl="0" algn="just">
              <a:lnSpc>
                <a:spcPct val="100000"/>
              </a:lnSpc>
              <a:spcBef>
                <a:spcPts val="0"/>
              </a:spcBef>
              <a:spcAft>
                <a:spcPts val="0"/>
              </a:spcAft>
              <a:buClr>
                <a:schemeClr val="dk1"/>
              </a:buClr>
              <a:buSzPts val="1100"/>
              <a:buFont typeface="Arial"/>
              <a:buNone/>
            </a:pPr>
            <a:r>
              <a:t/>
            </a:r>
            <a:endParaRPr sz="2300"/>
          </a:p>
          <a:p>
            <a:pPr indent="0" lvl="0" marL="0" rtl="0" algn="just">
              <a:lnSpc>
                <a:spcPct val="100000"/>
              </a:lnSpc>
              <a:spcBef>
                <a:spcPts val="0"/>
              </a:spcBef>
              <a:spcAft>
                <a:spcPts val="0"/>
              </a:spcAft>
              <a:buNone/>
            </a:pPr>
            <a:r>
              <a:t/>
            </a:r>
            <a:endParaRPr sz="2300">
              <a:solidFill>
                <a:srgbClr val="000000"/>
              </a:solidFill>
            </a:endParaRPr>
          </a:p>
          <a:p>
            <a:pPr indent="0" lvl="0" marL="457200" rtl="0" algn="just">
              <a:lnSpc>
                <a:spcPct val="100000"/>
              </a:lnSpc>
              <a:spcBef>
                <a:spcPts val="1600"/>
              </a:spcBef>
              <a:spcAft>
                <a:spcPts val="0"/>
              </a:spcAft>
              <a:buNone/>
            </a:pPr>
            <a:r>
              <a:t/>
            </a:r>
            <a:endParaRPr sz="2300">
              <a:solidFill>
                <a:srgbClr val="000000"/>
              </a:solidFill>
            </a:endParaRPr>
          </a:p>
        </p:txBody>
      </p:sp>
      <p:graphicFrame>
        <p:nvGraphicFramePr>
          <p:cNvPr descr="Sample table with 2 columns, 8 rows" id="62" name="Shape 62" title="Table"/>
          <p:cNvGraphicFramePr/>
          <p:nvPr/>
        </p:nvGraphicFramePr>
        <p:xfrm>
          <a:off x="-15594225" y="12636613"/>
          <a:ext cx="3000000" cy="3000000"/>
        </p:xfrm>
        <a:graphic>
          <a:graphicData uri="http://schemas.openxmlformats.org/drawingml/2006/table">
            <a:tbl>
              <a:tblPr bandRow="1" firstRow="1">
                <a:noFill/>
                <a:tableStyleId>{47389703-9FBE-4BC1-AC79-0C5B38577387}</a:tableStyleId>
              </a:tblPr>
              <a:tblGrid>
                <a:gridCol w="6400800"/>
                <a:gridCol w="6400800"/>
              </a:tblGrid>
              <a:tr h="1433750">
                <a:tc>
                  <a:txBody>
                    <a:bodyPr>
                      <a:noAutofit/>
                    </a:bodyPr>
                    <a:lstStyle/>
                    <a:p>
                      <a:pPr indent="0" lvl="0" marL="0" marR="0" rtl="0" algn="ctr">
                        <a:spcBef>
                          <a:spcPts val="0"/>
                        </a:spcBef>
                        <a:spcAft>
                          <a:spcPts val="0"/>
                        </a:spcAft>
                        <a:buNone/>
                      </a:pPr>
                      <a:r>
                        <a:rPr lang="en-US" sz="2800" u="none" cap="none" strike="noStrike"/>
                        <a:t>Materials (detailed list)</a:t>
                      </a:r>
                      <a:endParaRPr sz="2800" u="none" cap="none" strike="noStrike"/>
                    </a:p>
                  </a:txBody>
                  <a:tcPr marT="45725" marB="45725" marR="91450" marL="91450" anchor="ctr"/>
                </a:tc>
                <a:tc>
                  <a:txBody>
                    <a:bodyPr>
                      <a:noAutofit/>
                    </a:bodyPr>
                    <a:lstStyle/>
                    <a:p>
                      <a:pPr indent="0" lvl="0" marL="0" marR="0" rtl="0" algn="ctr">
                        <a:spcBef>
                          <a:spcPts val="0"/>
                        </a:spcBef>
                        <a:spcAft>
                          <a:spcPts val="0"/>
                        </a:spcAft>
                        <a:buNone/>
                      </a:pPr>
                      <a:r>
                        <a:rPr lang="en-US" sz="2800" u="none" cap="none" strike="noStrike"/>
                        <a:t>Quantity (be specific)</a:t>
                      </a:r>
                      <a:endParaRPr sz="2800" u="none" cap="none" strike="noStrike"/>
                    </a:p>
                  </a:txBody>
                  <a:tcPr marT="45725" marB="45725" marR="91450" marL="91450" anchor="ctr"/>
                </a:tc>
              </a:tr>
              <a:tr h="1433750">
                <a:tc>
                  <a:txBody>
                    <a:bodyPr>
                      <a:noAutofit/>
                    </a:bodyPr>
                    <a:lstStyle/>
                    <a:p>
                      <a:pPr indent="0" lvl="0" marL="0" marR="0" rtl="0" algn="ctr">
                        <a:spcBef>
                          <a:spcPts val="0"/>
                        </a:spcBef>
                        <a:spcAft>
                          <a:spcPts val="0"/>
                        </a:spcAft>
                        <a:buNone/>
                      </a:pPr>
                      <a:r>
                        <a:rPr lang="en-US" sz="2800" u="none" cap="none" strike="noStrike"/>
                        <a:t>Item</a:t>
                      </a:r>
                      <a:endParaRPr sz="2800" u="none" cap="none" strike="noStrike"/>
                    </a:p>
                  </a:txBody>
                  <a:tcPr marT="45725" marB="45725" marR="91450" marL="91450" anchor="ctr"/>
                </a:tc>
                <a:tc>
                  <a:txBody>
                    <a:bodyPr>
                      <a:noAutofit/>
                    </a:bodyPr>
                    <a:lstStyle/>
                    <a:p>
                      <a:pPr indent="0" lvl="0" marL="0" marR="0" rtl="0" algn="ctr">
                        <a:spcBef>
                          <a:spcPts val="0"/>
                        </a:spcBef>
                        <a:spcAft>
                          <a:spcPts val="0"/>
                        </a:spcAft>
                        <a:buNone/>
                      </a:pPr>
                      <a:r>
                        <a:rPr lang="en-US" sz="2800" u="none" cap="none" strike="noStrike"/>
                        <a:t>Amount</a:t>
                      </a:r>
                      <a:endParaRPr sz="2800" u="none" cap="none" strike="noStrike"/>
                    </a:p>
                  </a:txBody>
                  <a:tcPr marT="45725" marB="45725" marR="91450" marL="91450" anchor="ctr"/>
                </a:tc>
              </a:tr>
              <a:tr h="1433750">
                <a:tc>
                  <a:txBody>
                    <a:bodyPr>
                      <a:noAutofit/>
                    </a:bodyPr>
                    <a:lstStyle/>
                    <a:p>
                      <a:pPr indent="0" lvl="0" marL="0" marR="0" rtl="0" algn="ctr">
                        <a:spcBef>
                          <a:spcPts val="0"/>
                        </a:spcBef>
                        <a:spcAft>
                          <a:spcPts val="0"/>
                        </a:spcAft>
                        <a:buNone/>
                      </a:pPr>
                      <a:r>
                        <a:rPr lang="en-US" sz="2800" u="none" cap="none" strike="noStrike"/>
                        <a:t>Item</a:t>
                      </a:r>
                      <a:endParaRPr sz="2800" u="none" cap="none" strike="noStrike"/>
                    </a:p>
                  </a:txBody>
                  <a:tcPr marT="45725" marB="45725" marR="91450" marL="91450" anchor="ctr"/>
                </a:tc>
                <a:tc>
                  <a:txBody>
                    <a:bodyPr>
                      <a:noAutofit/>
                    </a:bodyPr>
                    <a:lstStyle/>
                    <a:p>
                      <a:pPr indent="0" lvl="0" marL="0" marR="0" rtl="0" algn="ctr">
                        <a:spcBef>
                          <a:spcPts val="0"/>
                        </a:spcBef>
                        <a:spcAft>
                          <a:spcPts val="0"/>
                        </a:spcAft>
                        <a:buNone/>
                      </a:pPr>
                      <a:r>
                        <a:rPr lang="en-US" sz="2800" u="none" cap="none" strike="noStrike"/>
                        <a:t>Amount</a:t>
                      </a:r>
                      <a:endParaRPr sz="2800" u="none" cap="none" strike="noStrike"/>
                    </a:p>
                  </a:txBody>
                  <a:tcPr marT="45725" marB="45725" marR="91450" marL="91450" anchor="ctr"/>
                </a:tc>
              </a:tr>
              <a:tr h="1433750">
                <a:tc>
                  <a:txBody>
                    <a:bodyPr>
                      <a:noAutofit/>
                    </a:bodyPr>
                    <a:lstStyle/>
                    <a:p>
                      <a:pPr indent="0" lvl="0" marL="0" marR="0" rtl="0" algn="ctr">
                        <a:spcBef>
                          <a:spcPts val="0"/>
                        </a:spcBef>
                        <a:spcAft>
                          <a:spcPts val="0"/>
                        </a:spcAft>
                        <a:buNone/>
                      </a:pPr>
                      <a:r>
                        <a:rPr lang="en-US" sz="2800" u="none" cap="none" strike="noStrike"/>
                        <a:t>Item</a:t>
                      </a:r>
                      <a:endParaRPr sz="2800" u="none" cap="none" strike="noStrike"/>
                    </a:p>
                  </a:txBody>
                  <a:tcPr marT="45725" marB="45725" marR="91450" marL="91450" anchor="ctr"/>
                </a:tc>
                <a:tc>
                  <a:txBody>
                    <a:bodyPr>
                      <a:noAutofit/>
                    </a:bodyPr>
                    <a:lstStyle/>
                    <a:p>
                      <a:pPr indent="0" lvl="0" marL="0" marR="0" rtl="0" algn="ctr">
                        <a:spcBef>
                          <a:spcPts val="0"/>
                        </a:spcBef>
                        <a:spcAft>
                          <a:spcPts val="0"/>
                        </a:spcAft>
                        <a:buNone/>
                      </a:pPr>
                      <a:r>
                        <a:rPr lang="en-US" sz="2800" u="none" cap="none" strike="noStrike"/>
                        <a:t>Amount</a:t>
                      </a:r>
                      <a:endParaRPr sz="2800" u="none" cap="none" strike="noStrike"/>
                    </a:p>
                  </a:txBody>
                  <a:tcPr marT="45725" marB="45725" marR="91450" marL="91450" anchor="ctr"/>
                </a:tc>
              </a:tr>
              <a:tr h="1433750">
                <a:tc>
                  <a:txBody>
                    <a:bodyPr>
                      <a:noAutofit/>
                    </a:bodyPr>
                    <a:lstStyle/>
                    <a:p>
                      <a:pPr indent="0" lvl="0" marL="0" marR="0" rtl="0" algn="ctr">
                        <a:spcBef>
                          <a:spcPts val="0"/>
                        </a:spcBef>
                        <a:spcAft>
                          <a:spcPts val="0"/>
                        </a:spcAft>
                        <a:buNone/>
                      </a:pPr>
                      <a:r>
                        <a:rPr lang="en-US" sz="2800" u="none" cap="none" strike="noStrike"/>
                        <a:t>Item</a:t>
                      </a:r>
                      <a:endParaRPr sz="2800" u="none" cap="none" strike="noStrike"/>
                    </a:p>
                  </a:txBody>
                  <a:tcPr marT="45725" marB="45725" marR="91450" marL="91450" anchor="ctr"/>
                </a:tc>
                <a:tc>
                  <a:txBody>
                    <a:bodyPr>
                      <a:noAutofit/>
                    </a:bodyPr>
                    <a:lstStyle/>
                    <a:p>
                      <a:pPr indent="0" lvl="0" marL="0" marR="0" rtl="0" algn="ctr">
                        <a:spcBef>
                          <a:spcPts val="0"/>
                        </a:spcBef>
                        <a:spcAft>
                          <a:spcPts val="0"/>
                        </a:spcAft>
                        <a:buNone/>
                      </a:pPr>
                      <a:r>
                        <a:rPr lang="en-US" sz="2800" u="none" cap="none" strike="noStrike"/>
                        <a:t>Amount</a:t>
                      </a:r>
                      <a:endParaRPr sz="2800" u="none" cap="none" strike="noStrike"/>
                    </a:p>
                  </a:txBody>
                  <a:tcPr marT="45725" marB="45725" marR="91450" marL="91450" anchor="ctr"/>
                </a:tc>
              </a:tr>
              <a:tr h="1433750">
                <a:tc>
                  <a:txBody>
                    <a:bodyPr>
                      <a:noAutofit/>
                    </a:bodyPr>
                    <a:lstStyle/>
                    <a:p>
                      <a:pPr indent="0" lvl="0" marL="0" marR="0" rtl="0" algn="ctr">
                        <a:spcBef>
                          <a:spcPts val="0"/>
                        </a:spcBef>
                        <a:spcAft>
                          <a:spcPts val="0"/>
                        </a:spcAft>
                        <a:buNone/>
                      </a:pPr>
                      <a:r>
                        <a:rPr lang="en-US" sz="2800" u="none" cap="none" strike="noStrike"/>
                        <a:t>Item</a:t>
                      </a:r>
                      <a:endParaRPr sz="2800" u="none" cap="none" strike="noStrike"/>
                    </a:p>
                  </a:txBody>
                  <a:tcPr marT="45725" marB="45725" marR="91450" marL="91450" anchor="ctr"/>
                </a:tc>
                <a:tc>
                  <a:txBody>
                    <a:bodyPr>
                      <a:noAutofit/>
                    </a:bodyPr>
                    <a:lstStyle/>
                    <a:p>
                      <a:pPr indent="0" lvl="0" marL="0" marR="0" rtl="0" algn="ctr">
                        <a:spcBef>
                          <a:spcPts val="0"/>
                        </a:spcBef>
                        <a:spcAft>
                          <a:spcPts val="0"/>
                        </a:spcAft>
                        <a:buNone/>
                      </a:pPr>
                      <a:r>
                        <a:rPr lang="en-US" sz="2800" u="none" cap="none" strike="noStrike"/>
                        <a:t>Amount</a:t>
                      </a:r>
                      <a:endParaRPr sz="2800" u="none" cap="none" strike="noStrike"/>
                    </a:p>
                  </a:txBody>
                  <a:tcPr marT="45725" marB="45725" marR="91450" marL="91450" anchor="ctr"/>
                </a:tc>
              </a:tr>
              <a:tr h="1433750">
                <a:tc>
                  <a:txBody>
                    <a:bodyPr>
                      <a:noAutofit/>
                    </a:bodyPr>
                    <a:lstStyle/>
                    <a:p>
                      <a:pPr indent="0" lvl="0" marL="0" marR="0" rtl="0" algn="ctr">
                        <a:spcBef>
                          <a:spcPts val="0"/>
                        </a:spcBef>
                        <a:spcAft>
                          <a:spcPts val="0"/>
                        </a:spcAft>
                        <a:buNone/>
                      </a:pPr>
                      <a:r>
                        <a:rPr lang="en-US" sz="2800" u="none" cap="none" strike="noStrike"/>
                        <a:t>Item</a:t>
                      </a:r>
                      <a:endParaRPr sz="2800" u="none" cap="none" strike="noStrike"/>
                    </a:p>
                  </a:txBody>
                  <a:tcPr marT="45725" marB="45725" marR="91450" marL="91450" anchor="ctr"/>
                </a:tc>
                <a:tc>
                  <a:txBody>
                    <a:bodyPr>
                      <a:noAutofit/>
                    </a:bodyPr>
                    <a:lstStyle/>
                    <a:p>
                      <a:pPr indent="0" lvl="0" marL="0" marR="0" rtl="0" algn="ctr">
                        <a:spcBef>
                          <a:spcPts val="0"/>
                        </a:spcBef>
                        <a:spcAft>
                          <a:spcPts val="0"/>
                        </a:spcAft>
                        <a:buNone/>
                      </a:pPr>
                      <a:r>
                        <a:rPr lang="en-US" sz="2800" u="none" cap="none" strike="noStrike"/>
                        <a:t>Amount</a:t>
                      </a:r>
                      <a:endParaRPr sz="2800" u="none" cap="none" strike="noStrike"/>
                    </a:p>
                  </a:txBody>
                  <a:tcPr marT="45725" marB="45725" marR="91450" marL="91450" anchor="ctr"/>
                </a:tc>
              </a:tr>
              <a:tr h="1433750">
                <a:tc>
                  <a:txBody>
                    <a:bodyPr>
                      <a:noAutofit/>
                    </a:bodyPr>
                    <a:lstStyle/>
                    <a:p>
                      <a:pPr indent="0" lvl="0" marL="0" marR="0" rtl="0" algn="ctr">
                        <a:spcBef>
                          <a:spcPts val="0"/>
                        </a:spcBef>
                        <a:spcAft>
                          <a:spcPts val="0"/>
                        </a:spcAft>
                        <a:buNone/>
                      </a:pPr>
                      <a:r>
                        <a:rPr lang="en-US" sz="2800" u="none" cap="none" strike="noStrike"/>
                        <a:t>Item</a:t>
                      </a:r>
                      <a:endParaRPr sz="2800" u="none" cap="none" strike="noStrike"/>
                    </a:p>
                  </a:txBody>
                  <a:tcPr marT="45725" marB="45725" marR="91450" marL="91450" anchor="ctr"/>
                </a:tc>
                <a:tc>
                  <a:txBody>
                    <a:bodyPr>
                      <a:noAutofit/>
                    </a:bodyPr>
                    <a:lstStyle/>
                    <a:p>
                      <a:pPr indent="0" lvl="0" marL="0" marR="0" rtl="0" algn="ctr">
                        <a:spcBef>
                          <a:spcPts val="0"/>
                        </a:spcBef>
                        <a:spcAft>
                          <a:spcPts val="0"/>
                        </a:spcAft>
                        <a:buNone/>
                      </a:pPr>
                      <a:r>
                        <a:rPr lang="en-US" sz="2800" u="none" cap="none" strike="noStrike"/>
                        <a:t>Amount</a:t>
                      </a:r>
                      <a:endParaRPr sz="2800" u="none" cap="none" strike="noStrike"/>
                    </a:p>
                  </a:txBody>
                  <a:tcPr marT="45725" marB="45725" marR="91450" marL="91450" anchor="ctr"/>
                </a:tc>
              </a:tr>
            </a:tbl>
          </a:graphicData>
        </a:graphic>
      </p:graphicFrame>
      <p:grpSp>
        <p:nvGrpSpPr>
          <p:cNvPr id="63" name="Shape 63"/>
          <p:cNvGrpSpPr/>
          <p:nvPr/>
        </p:nvGrpSpPr>
        <p:grpSpPr>
          <a:xfrm>
            <a:off x="-15372299" y="-610293"/>
            <a:ext cx="12797547" cy="5596173"/>
            <a:chOff x="2026" y="549157"/>
            <a:chExt cx="12797547" cy="5596173"/>
          </a:xfrm>
        </p:grpSpPr>
        <p:cxnSp>
          <p:nvCxnSpPr>
            <p:cNvPr id="64" name="Shape 64"/>
            <p:cNvCxnSpPr/>
            <p:nvPr/>
          </p:nvCxnSpPr>
          <p:spPr>
            <a:xfrm>
              <a:off x="2026" y="1108774"/>
              <a:ext cx="0" cy="5036556"/>
            </a:xfrm>
            <a:prstGeom prst="straightConnector1">
              <a:avLst/>
            </a:prstGeom>
            <a:solidFill>
              <a:schemeClr val="lt1">
                <a:alpha val="89803"/>
              </a:schemeClr>
            </a:solidFill>
            <a:ln cap="flat" cmpd="sng" w="12700">
              <a:solidFill>
                <a:schemeClr val="accent1"/>
              </a:solidFill>
              <a:prstDash val="solid"/>
              <a:miter lim="800000"/>
              <a:headEnd len="sm" w="sm" type="none"/>
              <a:tailEnd len="sm" w="sm" type="none"/>
            </a:ln>
          </p:spPr>
        </p:cxnSp>
        <p:sp>
          <p:nvSpPr>
            <p:cNvPr id="65" name="Shape 65"/>
            <p:cNvSpPr/>
            <p:nvPr/>
          </p:nvSpPr>
          <p:spPr>
            <a:xfrm>
              <a:off x="141930" y="1276659"/>
              <a:ext cx="2648948" cy="2266450"/>
            </a:xfrm>
            <a:prstGeom prst="rect">
              <a:avLst/>
            </a:prstGeom>
            <a:blipFill rotWithShape="1">
              <a:blip r:embed="rId4">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66" name="Shape 66"/>
            <p:cNvSpPr/>
            <p:nvPr/>
          </p:nvSpPr>
          <p:spPr>
            <a:xfrm>
              <a:off x="141930" y="3543110"/>
              <a:ext cx="2648948" cy="260222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67" name="Shape 67"/>
            <p:cNvSpPr txBox="1"/>
            <p:nvPr/>
          </p:nvSpPr>
          <p:spPr>
            <a:xfrm>
              <a:off x="141930" y="3543110"/>
              <a:ext cx="2648948" cy="2602220"/>
            </a:xfrm>
            <a:prstGeom prst="rect">
              <a:avLst/>
            </a:prstGeom>
            <a:noFill/>
            <a:ln>
              <a:noFill/>
            </a:ln>
          </p:spPr>
          <p:txBody>
            <a:bodyPr anchorCtr="0" anchor="t" bIns="91425" lIns="91425" spcFirstLastPara="1" rIns="91425" wrap="square" tIns="91425">
              <a:noAutofit/>
            </a:bodyPr>
            <a:lstStyle/>
            <a:p>
              <a:pPr indent="0" lvl="0" marL="0" marR="0" rtl="0" algn="ctr">
                <a:lnSpc>
                  <a:spcPct val="90000"/>
                </a:lnSpc>
                <a:spcBef>
                  <a:spcPts val="0"/>
                </a:spcBef>
                <a:spcAft>
                  <a:spcPts val="0"/>
                </a:spcAft>
                <a:buNone/>
              </a:pPr>
              <a:r>
                <a:rPr b="0" i="0" lang="en-US" sz="3600" u="none" cap="none" strike="noStrike">
                  <a:solidFill>
                    <a:schemeClr val="dk1"/>
                  </a:solidFill>
                  <a:latin typeface="Arial"/>
                  <a:ea typeface="Arial"/>
                  <a:cs typeface="Arial"/>
                  <a:sym typeface="Arial"/>
                </a:rPr>
                <a:t>Describe this step in your experiment</a:t>
              </a:r>
              <a:endParaRPr b="0" i="0" sz="3600" u="none" cap="none" strike="noStrike">
                <a:solidFill>
                  <a:schemeClr val="dk1"/>
                </a:solidFill>
                <a:latin typeface="Arial"/>
                <a:ea typeface="Arial"/>
                <a:cs typeface="Arial"/>
                <a:sym typeface="Arial"/>
              </a:endParaRPr>
            </a:p>
          </p:txBody>
        </p:sp>
        <p:sp>
          <p:nvSpPr>
            <p:cNvPr id="68" name="Shape 68"/>
            <p:cNvSpPr/>
            <p:nvPr/>
          </p:nvSpPr>
          <p:spPr>
            <a:xfrm>
              <a:off x="2026" y="549157"/>
              <a:ext cx="2798086" cy="559617"/>
            </a:xfrm>
            <a:prstGeom prst="rect">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69" name="Shape 69"/>
            <p:cNvSpPr txBox="1"/>
            <p:nvPr/>
          </p:nvSpPr>
          <p:spPr>
            <a:xfrm>
              <a:off x="2026" y="549157"/>
              <a:ext cx="2798086" cy="559617"/>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None/>
              </a:pPr>
              <a:r>
                <a:rPr b="0" i="0" lang="en-US" sz="3000" u="none" cap="none" strike="noStrike">
                  <a:solidFill>
                    <a:schemeClr val="lt1"/>
                  </a:solidFill>
                  <a:latin typeface="Arial"/>
                  <a:ea typeface="Arial"/>
                  <a:cs typeface="Arial"/>
                  <a:sym typeface="Arial"/>
                </a:rPr>
                <a:t>Step 1</a:t>
              </a:r>
              <a:endParaRPr b="0" i="0" sz="3000" u="none" cap="none" strike="noStrike">
                <a:solidFill>
                  <a:schemeClr val="lt1"/>
                </a:solidFill>
                <a:latin typeface="Arial"/>
                <a:ea typeface="Arial"/>
                <a:cs typeface="Arial"/>
                <a:sym typeface="Arial"/>
              </a:endParaRPr>
            </a:p>
          </p:txBody>
        </p:sp>
        <p:cxnSp>
          <p:nvCxnSpPr>
            <p:cNvPr id="70" name="Shape 70"/>
            <p:cNvCxnSpPr/>
            <p:nvPr/>
          </p:nvCxnSpPr>
          <p:spPr>
            <a:xfrm>
              <a:off x="3335179" y="1108774"/>
              <a:ext cx="0" cy="5036556"/>
            </a:xfrm>
            <a:prstGeom prst="straightConnector1">
              <a:avLst/>
            </a:prstGeom>
            <a:solidFill>
              <a:schemeClr val="lt1">
                <a:alpha val="89803"/>
              </a:schemeClr>
            </a:solidFill>
            <a:ln cap="flat" cmpd="sng" w="12700">
              <a:solidFill>
                <a:schemeClr val="accent1"/>
              </a:solidFill>
              <a:prstDash val="solid"/>
              <a:miter lim="800000"/>
              <a:headEnd len="sm" w="sm" type="none"/>
              <a:tailEnd len="sm" w="sm" type="none"/>
            </a:ln>
          </p:spPr>
        </p:cxnSp>
        <p:sp>
          <p:nvSpPr>
            <p:cNvPr id="71" name="Shape 71"/>
            <p:cNvSpPr/>
            <p:nvPr/>
          </p:nvSpPr>
          <p:spPr>
            <a:xfrm>
              <a:off x="3475084" y="1276659"/>
              <a:ext cx="2648948" cy="2266450"/>
            </a:xfrm>
            <a:prstGeom prst="rect">
              <a:avLst/>
            </a:prstGeom>
            <a:blipFill rotWithShape="1">
              <a:blip r:embed="rId5">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72" name="Shape 72"/>
            <p:cNvSpPr/>
            <p:nvPr/>
          </p:nvSpPr>
          <p:spPr>
            <a:xfrm>
              <a:off x="3475084" y="3543110"/>
              <a:ext cx="2648948" cy="260222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73" name="Shape 73"/>
            <p:cNvSpPr txBox="1"/>
            <p:nvPr/>
          </p:nvSpPr>
          <p:spPr>
            <a:xfrm>
              <a:off x="3475084" y="3543110"/>
              <a:ext cx="2648948" cy="2602220"/>
            </a:xfrm>
            <a:prstGeom prst="rect">
              <a:avLst/>
            </a:prstGeom>
            <a:noFill/>
            <a:ln>
              <a:noFill/>
            </a:ln>
          </p:spPr>
          <p:txBody>
            <a:bodyPr anchorCtr="0" anchor="t" bIns="91425" lIns="91425" spcFirstLastPara="1" rIns="91425" wrap="square" tIns="91425">
              <a:noAutofit/>
            </a:bodyPr>
            <a:lstStyle/>
            <a:p>
              <a:pPr indent="0" lvl="0" marL="0" marR="0" rtl="0" algn="ctr">
                <a:lnSpc>
                  <a:spcPct val="90000"/>
                </a:lnSpc>
                <a:spcBef>
                  <a:spcPts val="0"/>
                </a:spcBef>
                <a:spcAft>
                  <a:spcPts val="0"/>
                </a:spcAft>
                <a:buNone/>
              </a:pPr>
              <a:r>
                <a:rPr b="0" i="0" lang="en-US" sz="3600" u="none" cap="none" strike="noStrike">
                  <a:solidFill>
                    <a:schemeClr val="dk1"/>
                  </a:solidFill>
                  <a:latin typeface="Arial"/>
                  <a:ea typeface="Arial"/>
                  <a:cs typeface="Arial"/>
                  <a:sym typeface="Arial"/>
                </a:rPr>
                <a:t>Describe this step in your experiment</a:t>
              </a:r>
              <a:endParaRPr b="0" i="0" sz="3600" u="none" cap="none" strike="noStrike">
                <a:solidFill>
                  <a:schemeClr val="dk1"/>
                </a:solidFill>
                <a:latin typeface="Arial"/>
                <a:ea typeface="Arial"/>
                <a:cs typeface="Arial"/>
                <a:sym typeface="Arial"/>
              </a:endParaRPr>
            </a:p>
          </p:txBody>
        </p:sp>
        <p:sp>
          <p:nvSpPr>
            <p:cNvPr id="74" name="Shape 74"/>
            <p:cNvSpPr/>
            <p:nvPr/>
          </p:nvSpPr>
          <p:spPr>
            <a:xfrm>
              <a:off x="3335179" y="549157"/>
              <a:ext cx="2798086" cy="559617"/>
            </a:xfrm>
            <a:prstGeom prst="rect">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75" name="Shape 75"/>
            <p:cNvSpPr txBox="1"/>
            <p:nvPr/>
          </p:nvSpPr>
          <p:spPr>
            <a:xfrm>
              <a:off x="3335179" y="549157"/>
              <a:ext cx="2798086" cy="559617"/>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None/>
              </a:pPr>
              <a:r>
                <a:rPr b="0" i="0" lang="en-US" sz="3000" u="none" cap="none" strike="noStrike">
                  <a:solidFill>
                    <a:schemeClr val="lt1"/>
                  </a:solidFill>
                  <a:latin typeface="Arial"/>
                  <a:ea typeface="Arial"/>
                  <a:cs typeface="Arial"/>
                  <a:sym typeface="Arial"/>
                </a:rPr>
                <a:t>Step 2</a:t>
              </a:r>
              <a:endParaRPr b="0" i="0" sz="3000" u="none" cap="none" strike="noStrike">
                <a:solidFill>
                  <a:schemeClr val="lt1"/>
                </a:solidFill>
                <a:latin typeface="Arial"/>
                <a:ea typeface="Arial"/>
                <a:cs typeface="Arial"/>
                <a:sym typeface="Arial"/>
              </a:endParaRPr>
            </a:p>
          </p:txBody>
        </p:sp>
        <p:cxnSp>
          <p:nvCxnSpPr>
            <p:cNvPr id="76" name="Shape 76"/>
            <p:cNvCxnSpPr/>
            <p:nvPr/>
          </p:nvCxnSpPr>
          <p:spPr>
            <a:xfrm>
              <a:off x="6668333" y="1108774"/>
              <a:ext cx="0" cy="5036556"/>
            </a:xfrm>
            <a:prstGeom prst="straightConnector1">
              <a:avLst/>
            </a:prstGeom>
            <a:solidFill>
              <a:schemeClr val="lt1">
                <a:alpha val="89803"/>
              </a:schemeClr>
            </a:solidFill>
            <a:ln cap="flat" cmpd="sng" w="12700">
              <a:solidFill>
                <a:schemeClr val="accent1"/>
              </a:solidFill>
              <a:prstDash val="solid"/>
              <a:miter lim="800000"/>
              <a:headEnd len="sm" w="sm" type="none"/>
              <a:tailEnd len="sm" w="sm" type="none"/>
            </a:ln>
          </p:spPr>
        </p:cxnSp>
        <p:sp>
          <p:nvSpPr>
            <p:cNvPr id="77" name="Shape 77"/>
            <p:cNvSpPr/>
            <p:nvPr/>
          </p:nvSpPr>
          <p:spPr>
            <a:xfrm>
              <a:off x="6808237" y="1276659"/>
              <a:ext cx="2648948" cy="2266450"/>
            </a:xfrm>
            <a:prstGeom prst="rect">
              <a:avLst/>
            </a:prstGeom>
            <a:blipFill rotWithShape="1">
              <a:blip r:embed="rId6">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78" name="Shape 78"/>
            <p:cNvSpPr/>
            <p:nvPr/>
          </p:nvSpPr>
          <p:spPr>
            <a:xfrm>
              <a:off x="6808237" y="3543110"/>
              <a:ext cx="2648948" cy="260222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79" name="Shape 79"/>
            <p:cNvSpPr txBox="1"/>
            <p:nvPr/>
          </p:nvSpPr>
          <p:spPr>
            <a:xfrm>
              <a:off x="6808237" y="3543110"/>
              <a:ext cx="2648948" cy="2602220"/>
            </a:xfrm>
            <a:prstGeom prst="rect">
              <a:avLst/>
            </a:prstGeom>
            <a:noFill/>
            <a:ln>
              <a:noFill/>
            </a:ln>
          </p:spPr>
          <p:txBody>
            <a:bodyPr anchorCtr="0" anchor="t" bIns="91425" lIns="91425" spcFirstLastPara="1" rIns="91425" wrap="square" tIns="91425">
              <a:noAutofit/>
            </a:bodyPr>
            <a:lstStyle/>
            <a:p>
              <a:pPr indent="0" lvl="0" marL="0" marR="0" rtl="0" algn="ctr">
                <a:lnSpc>
                  <a:spcPct val="90000"/>
                </a:lnSpc>
                <a:spcBef>
                  <a:spcPts val="0"/>
                </a:spcBef>
                <a:spcAft>
                  <a:spcPts val="0"/>
                </a:spcAft>
                <a:buNone/>
              </a:pPr>
              <a:r>
                <a:rPr b="0" i="0" lang="en-US" sz="3600" u="none" cap="none" strike="noStrike">
                  <a:solidFill>
                    <a:schemeClr val="dk1"/>
                  </a:solidFill>
                  <a:latin typeface="Arial"/>
                  <a:ea typeface="Arial"/>
                  <a:cs typeface="Arial"/>
                  <a:sym typeface="Arial"/>
                </a:rPr>
                <a:t>Describe this step in your experiment</a:t>
              </a:r>
              <a:endParaRPr b="0" i="0" sz="3600" u="none" cap="none" strike="noStrike">
                <a:solidFill>
                  <a:schemeClr val="dk1"/>
                </a:solidFill>
                <a:latin typeface="Arial"/>
                <a:ea typeface="Arial"/>
                <a:cs typeface="Arial"/>
                <a:sym typeface="Arial"/>
              </a:endParaRPr>
            </a:p>
          </p:txBody>
        </p:sp>
        <p:sp>
          <p:nvSpPr>
            <p:cNvPr id="80" name="Shape 80"/>
            <p:cNvSpPr/>
            <p:nvPr/>
          </p:nvSpPr>
          <p:spPr>
            <a:xfrm>
              <a:off x="6668333" y="549157"/>
              <a:ext cx="2798086" cy="559617"/>
            </a:xfrm>
            <a:prstGeom prst="rect">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81" name="Shape 81"/>
            <p:cNvSpPr txBox="1"/>
            <p:nvPr/>
          </p:nvSpPr>
          <p:spPr>
            <a:xfrm>
              <a:off x="6668333" y="549157"/>
              <a:ext cx="2798086" cy="559617"/>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None/>
              </a:pPr>
              <a:r>
                <a:rPr b="0" i="0" lang="en-US" sz="3000" u="none" cap="none" strike="noStrike">
                  <a:solidFill>
                    <a:schemeClr val="lt1"/>
                  </a:solidFill>
                  <a:latin typeface="Arial"/>
                  <a:ea typeface="Arial"/>
                  <a:cs typeface="Arial"/>
                  <a:sym typeface="Arial"/>
                </a:rPr>
                <a:t>Step 3</a:t>
              </a:r>
              <a:endParaRPr b="0" i="0" sz="3000" u="none" cap="none" strike="noStrike">
                <a:solidFill>
                  <a:schemeClr val="lt1"/>
                </a:solidFill>
                <a:latin typeface="Arial"/>
                <a:ea typeface="Arial"/>
                <a:cs typeface="Arial"/>
                <a:sym typeface="Arial"/>
              </a:endParaRPr>
            </a:p>
          </p:txBody>
        </p:sp>
        <p:cxnSp>
          <p:nvCxnSpPr>
            <p:cNvPr id="82" name="Shape 82"/>
            <p:cNvCxnSpPr/>
            <p:nvPr/>
          </p:nvCxnSpPr>
          <p:spPr>
            <a:xfrm>
              <a:off x="10001487" y="1108774"/>
              <a:ext cx="0" cy="5036556"/>
            </a:xfrm>
            <a:prstGeom prst="straightConnector1">
              <a:avLst/>
            </a:prstGeom>
            <a:solidFill>
              <a:schemeClr val="lt1">
                <a:alpha val="89803"/>
              </a:schemeClr>
            </a:solidFill>
            <a:ln cap="flat" cmpd="sng" w="12700">
              <a:solidFill>
                <a:schemeClr val="accent1"/>
              </a:solidFill>
              <a:prstDash val="solid"/>
              <a:miter lim="800000"/>
              <a:headEnd len="sm" w="sm" type="none"/>
              <a:tailEnd len="sm" w="sm" type="none"/>
            </a:ln>
          </p:spPr>
        </p:cxnSp>
        <p:sp>
          <p:nvSpPr>
            <p:cNvPr id="83" name="Shape 83"/>
            <p:cNvSpPr/>
            <p:nvPr/>
          </p:nvSpPr>
          <p:spPr>
            <a:xfrm>
              <a:off x="10141391" y="1276659"/>
              <a:ext cx="2648948" cy="2266450"/>
            </a:xfrm>
            <a:prstGeom prst="rect">
              <a:avLst/>
            </a:prstGeom>
            <a:blipFill rotWithShape="1">
              <a:blip r:embed="rId7">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84" name="Shape 84"/>
            <p:cNvSpPr/>
            <p:nvPr/>
          </p:nvSpPr>
          <p:spPr>
            <a:xfrm>
              <a:off x="10141391" y="3543110"/>
              <a:ext cx="2648948" cy="260222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85" name="Shape 85"/>
            <p:cNvSpPr txBox="1"/>
            <p:nvPr/>
          </p:nvSpPr>
          <p:spPr>
            <a:xfrm>
              <a:off x="10141391" y="3543110"/>
              <a:ext cx="2648948" cy="2602220"/>
            </a:xfrm>
            <a:prstGeom prst="rect">
              <a:avLst/>
            </a:prstGeom>
            <a:noFill/>
            <a:ln>
              <a:noFill/>
            </a:ln>
          </p:spPr>
          <p:txBody>
            <a:bodyPr anchorCtr="0" anchor="t" bIns="91425" lIns="91425" spcFirstLastPara="1" rIns="91425" wrap="square" tIns="91425">
              <a:noAutofit/>
            </a:bodyPr>
            <a:lstStyle/>
            <a:p>
              <a:pPr indent="0" lvl="0" marL="0" marR="0" rtl="0" algn="ctr">
                <a:lnSpc>
                  <a:spcPct val="90000"/>
                </a:lnSpc>
                <a:spcBef>
                  <a:spcPts val="0"/>
                </a:spcBef>
                <a:spcAft>
                  <a:spcPts val="0"/>
                </a:spcAft>
                <a:buNone/>
              </a:pPr>
              <a:r>
                <a:rPr b="0" i="0" lang="en-US" sz="3600" u="none" cap="none" strike="noStrike">
                  <a:solidFill>
                    <a:schemeClr val="dk1"/>
                  </a:solidFill>
                  <a:latin typeface="Arial"/>
                  <a:ea typeface="Arial"/>
                  <a:cs typeface="Arial"/>
                  <a:sym typeface="Arial"/>
                </a:rPr>
                <a:t>Describe this step in your experiment</a:t>
              </a:r>
              <a:endParaRPr b="0" i="0" sz="3600" u="none" cap="none" strike="noStrike">
                <a:solidFill>
                  <a:schemeClr val="dk1"/>
                </a:solidFill>
                <a:latin typeface="Arial"/>
                <a:ea typeface="Arial"/>
                <a:cs typeface="Arial"/>
                <a:sym typeface="Arial"/>
              </a:endParaRPr>
            </a:p>
          </p:txBody>
        </p:sp>
        <p:sp>
          <p:nvSpPr>
            <p:cNvPr id="86" name="Shape 86"/>
            <p:cNvSpPr/>
            <p:nvPr/>
          </p:nvSpPr>
          <p:spPr>
            <a:xfrm>
              <a:off x="10001487" y="549157"/>
              <a:ext cx="2798086" cy="559617"/>
            </a:xfrm>
            <a:prstGeom prst="rect">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87" name="Shape 87"/>
            <p:cNvSpPr txBox="1"/>
            <p:nvPr/>
          </p:nvSpPr>
          <p:spPr>
            <a:xfrm>
              <a:off x="10001487" y="549157"/>
              <a:ext cx="2798086" cy="559617"/>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None/>
              </a:pPr>
              <a:r>
                <a:rPr b="0" i="0" lang="en-US" sz="3000" u="none" cap="none" strike="noStrike">
                  <a:solidFill>
                    <a:schemeClr val="lt1"/>
                  </a:solidFill>
                  <a:latin typeface="Arial"/>
                  <a:ea typeface="Arial"/>
                  <a:cs typeface="Arial"/>
                  <a:sym typeface="Arial"/>
                </a:rPr>
                <a:t>Step 4</a:t>
              </a:r>
              <a:endParaRPr b="0" i="0" sz="3000" u="none" cap="none" strike="noStrike">
                <a:solidFill>
                  <a:schemeClr val="lt1"/>
                </a:solidFill>
                <a:latin typeface="Arial"/>
                <a:ea typeface="Arial"/>
                <a:cs typeface="Arial"/>
                <a:sym typeface="Arial"/>
              </a:endParaRPr>
            </a:p>
          </p:txBody>
        </p:sp>
      </p:grpSp>
      <p:pic>
        <p:nvPicPr>
          <p:cNvPr descr="Clustered column chart" id="88" name="Shape 88" title="Chart"/>
          <p:cNvPicPr preferRelativeResize="0"/>
          <p:nvPr/>
        </p:nvPicPr>
        <p:blipFill rotWithShape="1">
          <a:blip r:embed="rId8">
            <a:alphaModFix/>
          </a:blip>
          <a:srcRect b="0" l="0" r="0" t="0"/>
          <a:stretch/>
        </p:blipFill>
        <p:spPr>
          <a:xfrm>
            <a:off x="-21478037" y="3841988"/>
            <a:ext cx="12801600" cy="7315200"/>
          </a:xfrm>
          <a:prstGeom prst="rect">
            <a:avLst/>
          </a:prstGeom>
          <a:noFill/>
          <a:ln>
            <a:noFill/>
          </a:ln>
        </p:spPr>
      </p:pic>
      <p:sp>
        <p:nvSpPr>
          <p:cNvPr id="89" name="Shape 89"/>
          <p:cNvSpPr txBox="1"/>
          <p:nvPr>
            <p:ph idx="24" type="body"/>
          </p:nvPr>
        </p:nvSpPr>
        <p:spPr>
          <a:xfrm>
            <a:off x="652025" y="27552300"/>
            <a:ext cx="27919500" cy="1219200"/>
          </a:xfrm>
          <a:prstGeom prst="rect">
            <a:avLst/>
          </a:prstGeom>
          <a:gradFill>
            <a:gsLst>
              <a:gs pos="0">
                <a:srgbClr val="595959"/>
              </a:gs>
              <a:gs pos="90000">
                <a:srgbClr val="595959"/>
              </a:gs>
              <a:gs pos="91000">
                <a:schemeClr val="accent1"/>
              </a:gs>
              <a:gs pos="100000">
                <a:schemeClr val="accent1"/>
              </a:gs>
            </a:gsLst>
            <a:lin ang="5400012" scaled="0"/>
          </a:gradFill>
          <a:ln cap="flat" cmpd="sng" w="9525">
            <a:solidFill>
              <a:srgbClr val="9E9E9E"/>
            </a:solidFill>
            <a:prstDash val="solid"/>
            <a:round/>
            <a:headEnd len="sm" w="sm" type="none"/>
            <a:tailEnd len="sm" w="sm" type="none"/>
          </a:ln>
        </p:spPr>
        <p:txBody>
          <a:bodyPr anchorCtr="0" anchor="ctr" bIns="45700" lIns="365750" spcFirstLastPara="1" rIns="91425" wrap="square" tIns="45700">
            <a:noAutofit/>
          </a:bodyPr>
          <a:lstStyle/>
          <a:p>
            <a:pPr indent="0" lvl="0" marL="0" marR="0" rtl="0" algn="ctr">
              <a:lnSpc>
                <a:spcPct val="100000"/>
              </a:lnSpc>
              <a:spcBef>
                <a:spcPts val="0"/>
              </a:spcBef>
              <a:spcAft>
                <a:spcPts val="0"/>
              </a:spcAft>
              <a:buClr>
                <a:srgbClr val="A5A5A5"/>
              </a:buClr>
              <a:buSzPts val="5400"/>
              <a:buFont typeface="Arial"/>
              <a:buNone/>
            </a:pPr>
            <a:r>
              <a:rPr lang="en-US"/>
              <a:t>Technology </a:t>
            </a:r>
            <a:endParaRPr b="0" i="0" sz="5400" u="none" cap="none" strike="noStrike">
              <a:solidFill>
                <a:schemeClr val="lt1"/>
              </a:solidFill>
              <a:latin typeface="Arial"/>
              <a:ea typeface="Arial"/>
              <a:cs typeface="Arial"/>
              <a:sym typeface="Arial"/>
            </a:endParaRPr>
          </a:p>
        </p:txBody>
      </p:sp>
      <p:pic>
        <p:nvPicPr>
          <p:cNvPr id="90" name="Shape 90"/>
          <p:cNvPicPr preferRelativeResize="0"/>
          <p:nvPr/>
        </p:nvPicPr>
        <p:blipFill rotWithShape="1">
          <a:blip r:embed="rId9">
            <a:alphaModFix/>
          </a:blip>
          <a:srcRect b="-7596" l="0" r="0" t="0"/>
          <a:stretch/>
        </p:blipFill>
        <p:spPr>
          <a:xfrm>
            <a:off x="852988" y="717700"/>
            <a:ext cx="6804274" cy="2940199"/>
          </a:xfrm>
          <a:prstGeom prst="rect">
            <a:avLst/>
          </a:prstGeom>
          <a:noFill/>
          <a:ln>
            <a:noFill/>
          </a:ln>
        </p:spPr>
      </p:pic>
      <p:pic>
        <p:nvPicPr>
          <p:cNvPr id="91" name="Shape 91"/>
          <p:cNvPicPr preferRelativeResize="0"/>
          <p:nvPr/>
        </p:nvPicPr>
        <p:blipFill rotWithShape="1">
          <a:blip r:embed="rId10">
            <a:alphaModFix/>
          </a:blip>
          <a:srcRect b="475" l="0" r="0" t="475"/>
          <a:stretch/>
        </p:blipFill>
        <p:spPr>
          <a:xfrm>
            <a:off x="37779150" y="511500"/>
            <a:ext cx="5468425" cy="2971800"/>
          </a:xfrm>
          <a:prstGeom prst="rect">
            <a:avLst/>
          </a:prstGeom>
          <a:noFill/>
          <a:ln>
            <a:noFill/>
          </a:ln>
        </p:spPr>
      </p:pic>
      <p:sp>
        <p:nvSpPr>
          <p:cNvPr id="92" name="Shape 92"/>
          <p:cNvSpPr/>
          <p:nvPr/>
        </p:nvSpPr>
        <p:spPr>
          <a:xfrm>
            <a:off x="652025" y="20755700"/>
            <a:ext cx="13295400" cy="6173100"/>
          </a:xfrm>
          <a:prstGeom prst="rect">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93" name="Shape 93"/>
          <p:cNvSpPr/>
          <p:nvPr/>
        </p:nvSpPr>
        <p:spPr>
          <a:xfrm>
            <a:off x="14915825" y="7062025"/>
            <a:ext cx="13655700" cy="11346000"/>
          </a:xfrm>
          <a:prstGeom prst="rect">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15000"/>
              </a:lnSpc>
              <a:spcBef>
                <a:spcPts val="0"/>
              </a:spcBef>
              <a:spcAft>
                <a:spcPts val="0"/>
              </a:spcAft>
              <a:buClr>
                <a:schemeClr val="dk1"/>
              </a:buClr>
              <a:buSzPts val="1100"/>
              <a:buFont typeface="Arial"/>
              <a:buNone/>
            </a:pPr>
            <a:r>
              <a:t/>
            </a:r>
            <a:endParaRPr>
              <a:solidFill>
                <a:srgbClr val="737373"/>
              </a:solidFill>
              <a:latin typeface="Roboto"/>
              <a:ea typeface="Roboto"/>
              <a:cs typeface="Roboto"/>
              <a:sym typeface="Roboto"/>
            </a:endParaRPr>
          </a:p>
          <a:p>
            <a:pPr indent="0" lvl="0" marL="0" marR="0" rtl="0" algn="l">
              <a:lnSpc>
                <a:spcPct val="115000"/>
              </a:lnSpc>
              <a:spcBef>
                <a:spcPts val="1600"/>
              </a:spcBef>
              <a:spcAft>
                <a:spcPts val="1600"/>
              </a:spcAft>
              <a:buClr>
                <a:schemeClr val="dk1"/>
              </a:buClr>
              <a:buSzPts val="1100"/>
              <a:buFont typeface="Arial"/>
              <a:buNone/>
            </a:pPr>
            <a:r>
              <a:t/>
            </a:r>
            <a:endParaRPr>
              <a:solidFill>
                <a:srgbClr val="737373"/>
              </a:solidFill>
              <a:latin typeface="Roboto"/>
              <a:ea typeface="Roboto"/>
              <a:cs typeface="Roboto"/>
              <a:sym typeface="Roboto"/>
            </a:endParaRPr>
          </a:p>
        </p:txBody>
      </p:sp>
      <p:sp>
        <p:nvSpPr>
          <p:cNvPr id="94" name="Shape 94"/>
          <p:cNvSpPr/>
          <p:nvPr/>
        </p:nvSpPr>
        <p:spPr>
          <a:xfrm>
            <a:off x="29588375" y="18396525"/>
            <a:ext cx="13655700" cy="7142100"/>
          </a:xfrm>
          <a:prstGeom prst="rect">
            <a:avLst/>
          </a:prstGeom>
          <a:solidFill>
            <a:srgbClr val="FFFFFF"/>
          </a:solidFill>
          <a:ln cap="flat" cmpd="sng" w="9525">
            <a:solidFill>
              <a:schemeClr val="dk2"/>
            </a:solidFill>
            <a:prstDash val="solid"/>
            <a:round/>
            <a:headEnd len="sm" w="sm" type="none"/>
            <a:tailEnd len="sm" w="sm" type="none"/>
          </a:ln>
        </p:spPr>
        <p:txBody>
          <a:bodyPr anchorCtr="0" anchor="t" bIns="91425" lIns="91425" spcFirstLastPara="1" rIns="91425" wrap="square" tIns="91425">
            <a:noAutofit/>
          </a:bodyPr>
          <a:lstStyle/>
          <a:p>
            <a:pPr indent="0" lvl="0" marL="0" algn="just">
              <a:spcBef>
                <a:spcPts val="0"/>
              </a:spcBef>
              <a:spcAft>
                <a:spcPts val="0"/>
              </a:spcAft>
              <a:buNone/>
            </a:pPr>
            <a:r>
              <a:rPr b="1" lang="en-US" sz="2200"/>
              <a:t>Web Application</a:t>
            </a:r>
            <a:r>
              <a:rPr lang="en-US" sz="2200"/>
              <a:t> is created using ReactJS, NodeJS, ExpressJS</a:t>
            </a:r>
            <a:r>
              <a:rPr lang="en-US" sz="2200"/>
              <a:t>,</a:t>
            </a:r>
            <a:r>
              <a:rPr lang="en-US" sz="2200"/>
              <a:t> and ChartJS. The app is a data visualization dashboard that displays different charts and tables showing relationships among different attorneys and judges. Users can search and perform comparisons.</a:t>
            </a:r>
            <a:endParaRPr sz="2200"/>
          </a:p>
          <a:p>
            <a:pPr indent="0" lvl="0" marL="0" algn="just">
              <a:spcBef>
                <a:spcPts val="0"/>
              </a:spcBef>
              <a:spcAft>
                <a:spcPts val="0"/>
              </a:spcAft>
              <a:buNone/>
            </a:pPr>
            <a:r>
              <a:t/>
            </a:r>
            <a:endParaRPr sz="2200"/>
          </a:p>
          <a:p>
            <a:pPr indent="0" lvl="0" marL="0" rtl="0" algn="just">
              <a:spcBef>
                <a:spcPts val="0"/>
              </a:spcBef>
              <a:spcAft>
                <a:spcPts val="0"/>
              </a:spcAft>
              <a:buNone/>
            </a:pPr>
            <a:r>
              <a:rPr lang="en-US" sz="2000"/>
              <a:t> </a:t>
            </a:r>
            <a:endParaRPr sz="2000"/>
          </a:p>
          <a:p>
            <a:pPr indent="0" lvl="0" marL="0" algn="just">
              <a:spcBef>
                <a:spcPts val="0"/>
              </a:spcBef>
              <a:spcAft>
                <a:spcPts val="0"/>
              </a:spcAft>
              <a:buNone/>
            </a:pPr>
            <a:r>
              <a:t/>
            </a:r>
            <a:endParaRPr sz="2000"/>
          </a:p>
        </p:txBody>
      </p:sp>
      <p:pic>
        <p:nvPicPr>
          <p:cNvPr id="95" name="Shape 95"/>
          <p:cNvPicPr preferRelativeResize="0"/>
          <p:nvPr/>
        </p:nvPicPr>
        <p:blipFill>
          <a:blip r:embed="rId11">
            <a:alphaModFix/>
          </a:blip>
          <a:stretch>
            <a:fillRect/>
          </a:stretch>
        </p:blipFill>
        <p:spPr>
          <a:xfrm>
            <a:off x="41053000" y="5774201"/>
            <a:ext cx="889500" cy="889500"/>
          </a:xfrm>
          <a:prstGeom prst="rect">
            <a:avLst/>
          </a:prstGeom>
          <a:noFill/>
          <a:ln>
            <a:noFill/>
          </a:ln>
        </p:spPr>
      </p:pic>
      <p:pic>
        <p:nvPicPr>
          <p:cNvPr id="96" name="Shape 96"/>
          <p:cNvPicPr preferRelativeResize="0"/>
          <p:nvPr/>
        </p:nvPicPr>
        <p:blipFill rotWithShape="1">
          <a:blip r:embed="rId12">
            <a:alphaModFix/>
          </a:blip>
          <a:srcRect b="10267" l="6242" r="7416" t="7919"/>
          <a:stretch/>
        </p:blipFill>
        <p:spPr>
          <a:xfrm>
            <a:off x="34919125" y="19856550"/>
            <a:ext cx="7950865" cy="5387726"/>
          </a:xfrm>
          <a:prstGeom prst="rect">
            <a:avLst/>
          </a:prstGeom>
          <a:noFill/>
          <a:ln>
            <a:noFill/>
          </a:ln>
        </p:spPr>
      </p:pic>
      <p:sp>
        <p:nvSpPr>
          <p:cNvPr id="97" name="Shape 97"/>
          <p:cNvSpPr/>
          <p:nvPr/>
        </p:nvSpPr>
        <p:spPr>
          <a:xfrm>
            <a:off x="895375" y="12885975"/>
            <a:ext cx="9566100" cy="4296900"/>
          </a:xfrm>
          <a:prstGeom prst="rect">
            <a:avLst/>
          </a:prstGeom>
          <a:solidFill>
            <a:srgbClr val="C9E3F5">
              <a:alpha val="89800"/>
            </a:srgbClr>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pic>
        <p:nvPicPr>
          <p:cNvPr id="98" name="Shape 98"/>
          <p:cNvPicPr preferRelativeResize="0"/>
          <p:nvPr/>
        </p:nvPicPr>
        <p:blipFill>
          <a:blip r:embed="rId13">
            <a:alphaModFix/>
          </a:blip>
          <a:stretch>
            <a:fillRect/>
          </a:stretch>
        </p:blipFill>
        <p:spPr>
          <a:xfrm>
            <a:off x="895386" y="12954375"/>
            <a:ext cx="9413713" cy="4335299"/>
          </a:xfrm>
          <a:prstGeom prst="rect">
            <a:avLst/>
          </a:prstGeom>
          <a:noFill/>
          <a:ln>
            <a:noFill/>
          </a:ln>
        </p:spPr>
      </p:pic>
      <p:grpSp>
        <p:nvGrpSpPr>
          <p:cNvPr id="99" name="Shape 99"/>
          <p:cNvGrpSpPr/>
          <p:nvPr/>
        </p:nvGrpSpPr>
        <p:grpSpPr>
          <a:xfrm>
            <a:off x="10924311" y="12892658"/>
            <a:ext cx="2745170" cy="3965105"/>
            <a:chOff x="9241575" y="26576905"/>
            <a:chExt cx="3462626" cy="5001394"/>
          </a:xfrm>
        </p:grpSpPr>
        <p:sp>
          <p:nvSpPr>
            <p:cNvPr id="100" name="Shape 100"/>
            <p:cNvSpPr/>
            <p:nvPr/>
          </p:nvSpPr>
          <p:spPr>
            <a:xfrm>
              <a:off x="9241601" y="26576905"/>
              <a:ext cx="3462600" cy="1385100"/>
            </a:xfrm>
            <a:prstGeom prst="rect">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algn="ctr">
                <a:spcBef>
                  <a:spcPts val="0"/>
                </a:spcBef>
                <a:spcAft>
                  <a:spcPts val="0"/>
                </a:spcAft>
                <a:buNone/>
              </a:pPr>
              <a:r>
                <a:rPr b="1" lang="en-US" sz="2500">
                  <a:solidFill>
                    <a:srgbClr val="FFFFFF"/>
                  </a:solidFill>
                </a:rPr>
                <a:t>Tools</a:t>
              </a:r>
              <a:endParaRPr b="1" sz="2500">
                <a:solidFill>
                  <a:srgbClr val="FFFFFF"/>
                </a:solidFill>
              </a:endParaRPr>
            </a:p>
          </p:txBody>
        </p:sp>
        <p:sp>
          <p:nvSpPr>
            <p:cNvPr id="101" name="Shape 101"/>
            <p:cNvSpPr/>
            <p:nvPr/>
          </p:nvSpPr>
          <p:spPr>
            <a:xfrm>
              <a:off x="9241600" y="28038099"/>
              <a:ext cx="3462600" cy="832200"/>
            </a:xfrm>
            <a:prstGeom prst="rect">
              <a:avLst/>
            </a:prstGeom>
            <a:solidFill>
              <a:srgbClr val="C9E3F5">
                <a:alpha val="89803"/>
              </a:srgbClr>
            </a:solidFill>
            <a:ln cap="flat" cmpd="sng" w="12700">
              <a:solidFill>
                <a:srgbClr val="C9E3F5">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algn="ctr">
                <a:spcBef>
                  <a:spcPts val="0"/>
                </a:spcBef>
                <a:spcAft>
                  <a:spcPts val="0"/>
                </a:spcAft>
                <a:buNone/>
              </a:pPr>
              <a:r>
                <a:rPr lang="en-US" sz="2200"/>
                <a:t>Python 3.6</a:t>
              </a:r>
              <a:endParaRPr sz="2200"/>
            </a:p>
          </p:txBody>
        </p:sp>
        <p:sp>
          <p:nvSpPr>
            <p:cNvPr id="102" name="Shape 102"/>
            <p:cNvSpPr/>
            <p:nvPr/>
          </p:nvSpPr>
          <p:spPr>
            <a:xfrm>
              <a:off x="9241575" y="28946424"/>
              <a:ext cx="3462600" cy="832200"/>
            </a:xfrm>
            <a:prstGeom prst="rect">
              <a:avLst/>
            </a:prstGeom>
            <a:solidFill>
              <a:srgbClr val="C9E3F5">
                <a:alpha val="89800"/>
              </a:srgbClr>
            </a:solidFill>
            <a:ln cap="flat" cmpd="sng" w="12700">
              <a:solidFill>
                <a:srgbClr val="C9E3F5">
                  <a:alpha val="89800"/>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2200"/>
                <a:t>BeautifulSoup</a:t>
              </a:r>
              <a:endParaRPr sz="2200"/>
            </a:p>
          </p:txBody>
        </p:sp>
        <p:sp>
          <p:nvSpPr>
            <p:cNvPr id="103" name="Shape 103"/>
            <p:cNvSpPr/>
            <p:nvPr/>
          </p:nvSpPr>
          <p:spPr>
            <a:xfrm>
              <a:off x="9241575" y="29854749"/>
              <a:ext cx="3462600" cy="832200"/>
            </a:xfrm>
            <a:prstGeom prst="rect">
              <a:avLst/>
            </a:prstGeom>
            <a:solidFill>
              <a:srgbClr val="C9E3F5">
                <a:alpha val="89800"/>
              </a:srgbClr>
            </a:solidFill>
            <a:ln cap="flat" cmpd="sng" w="12700">
              <a:solidFill>
                <a:srgbClr val="C9E3F5">
                  <a:alpha val="89800"/>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2200"/>
                <a:t>Urllib.request</a:t>
              </a:r>
              <a:endParaRPr sz="2200"/>
            </a:p>
          </p:txBody>
        </p:sp>
        <p:sp>
          <p:nvSpPr>
            <p:cNvPr id="104" name="Shape 104"/>
            <p:cNvSpPr/>
            <p:nvPr/>
          </p:nvSpPr>
          <p:spPr>
            <a:xfrm>
              <a:off x="9241600" y="30746099"/>
              <a:ext cx="3462600" cy="832200"/>
            </a:xfrm>
            <a:prstGeom prst="rect">
              <a:avLst/>
            </a:prstGeom>
            <a:solidFill>
              <a:srgbClr val="C9E3F5">
                <a:alpha val="89800"/>
              </a:srgbClr>
            </a:solidFill>
            <a:ln cap="flat" cmpd="sng" w="12700">
              <a:solidFill>
                <a:srgbClr val="C9E3F5">
                  <a:alpha val="89800"/>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2200"/>
                <a:t>SSL Module</a:t>
              </a:r>
              <a:endParaRPr sz="2200"/>
            </a:p>
          </p:txBody>
        </p:sp>
      </p:grpSp>
      <p:sp>
        <p:nvSpPr>
          <p:cNvPr id="105" name="Shape 105"/>
          <p:cNvSpPr/>
          <p:nvPr/>
        </p:nvSpPr>
        <p:spPr>
          <a:xfrm>
            <a:off x="1667488" y="17535825"/>
            <a:ext cx="11371200" cy="1047900"/>
          </a:xfrm>
          <a:prstGeom prst="snip2DiagRect">
            <a:avLst>
              <a:gd fmla="val 0" name="adj1"/>
              <a:gd fmla="val 16667" name="adj2"/>
            </a:avLst>
          </a:prstGeom>
          <a:solidFill>
            <a:srgbClr val="C0E0C4"/>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rPr lang="en-US" sz="2200"/>
              <a:t>Fully u</a:t>
            </a:r>
            <a:r>
              <a:rPr lang="en-US" sz="2200"/>
              <a:t>nstructured data sourced from Court Case PDFs are collected automatically from publicly available sources such as Vermont Judiciary website.</a:t>
            </a:r>
            <a:endParaRPr sz="2200"/>
          </a:p>
        </p:txBody>
      </p:sp>
      <p:sp>
        <p:nvSpPr>
          <p:cNvPr id="106" name="Shape 106"/>
          <p:cNvSpPr/>
          <p:nvPr/>
        </p:nvSpPr>
        <p:spPr>
          <a:xfrm>
            <a:off x="-8676425" y="6949450"/>
            <a:ext cx="6674400" cy="4429800"/>
          </a:xfrm>
          <a:prstGeom prst="snip2DiagRect">
            <a:avLst>
              <a:gd fmla="val 0" name="adj1"/>
              <a:gd fmla="val 16667" name="adj2"/>
            </a:avLst>
          </a:prstGeom>
          <a:solidFill>
            <a:schemeClr val="accen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nSpc>
                <a:spcPct val="100000"/>
              </a:lnSpc>
              <a:spcBef>
                <a:spcPts val="0"/>
              </a:spcBef>
              <a:spcAft>
                <a:spcPts val="0"/>
              </a:spcAft>
              <a:buNone/>
            </a:pPr>
            <a:r>
              <a:rPr lang="en-US" sz="1800" u="sng">
                <a:solidFill>
                  <a:srgbClr val="FFFFFF"/>
                </a:solidFill>
              </a:rPr>
              <a:t>Problem</a:t>
            </a:r>
            <a:r>
              <a:rPr lang="en-US" sz="1600">
                <a:solidFill>
                  <a:srgbClr val="FFFFFF"/>
                </a:solidFill>
              </a:rPr>
              <a:t> </a:t>
            </a:r>
            <a:endParaRPr sz="1600">
              <a:solidFill>
                <a:srgbClr val="FFFFFF"/>
              </a:solidFill>
            </a:endParaRPr>
          </a:p>
          <a:p>
            <a:pPr indent="0" lvl="0" marL="0" rtl="0">
              <a:lnSpc>
                <a:spcPct val="100000"/>
              </a:lnSpc>
              <a:spcBef>
                <a:spcPts val="0"/>
              </a:spcBef>
              <a:spcAft>
                <a:spcPts val="0"/>
              </a:spcAft>
              <a:buNone/>
            </a:pPr>
            <a:r>
              <a:rPr lang="en-US" sz="1600">
                <a:solidFill>
                  <a:srgbClr val="FFFFFF"/>
                </a:solidFill>
              </a:rPr>
              <a:t>Saving time</a:t>
            </a:r>
            <a:endParaRPr sz="1600">
              <a:solidFill>
                <a:srgbClr val="FFFFFF"/>
              </a:solidFill>
            </a:endParaRPr>
          </a:p>
          <a:p>
            <a:pPr indent="0" lvl="0" marL="0" rtl="0">
              <a:lnSpc>
                <a:spcPct val="100000"/>
              </a:lnSpc>
              <a:spcBef>
                <a:spcPts val="0"/>
              </a:spcBef>
              <a:spcAft>
                <a:spcPts val="0"/>
              </a:spcAft>
              <a:buNone/>
            </a:pPr>
            <a:r>
              <a:rPr lang="en-US" sz="1600">
                <a:solidFill>
                  <a:srgbClr val="FFFFFF"/>
                </a:solidFill>
              </a:rPr>
              <a:t>Saving budget</a:t>
            </a:r>
            <a:endParaRPr sz="1600">
              <a:solidFill>
                <a:srgbClr val="FFFFFF"/>
              </a:solidFill>
            </a:endParaRPr>
          </a:p>
          <a:p>
            <a:pPr indent="0" lvl="0" marL="0" rtl="0">
              <a:lnSpc>
                <a:spcPct val="100000"/>
              </a:lnSpc>
              <a:spcBef>
                <a:spcPts val="0"/>
              </a:spcBef>
              <a:spcAft>
                <a:spcPts val="0"/>
              </a:spcAft>
              <a:buNone/>
            </a:pPr>
            <a:r>
              <a:rPr lang="en-US" sz="1600">
                <a:solidFill>
                  <a:srgbClr val="FFFFFF"/>
                </a:solidFill>
              </a:rPr>
              <a:t>Finding solution and answer to these questions </a:t>
            </a:r>
            <a:endParaRPr sz="1600">
              <a:solidFill>
                <a:srgbClr val="FFFFFF"/>
              </a:solidFill>
            </a:endParaRPr>
          </a:p>
          <a:p>
            <a:pPr indent="-330200" lvl="1" marL="914400" rtl="0">
              <a:lnSpc>
                <a:spcPct val="100000"/>
              </a:lnSpc>
              <a:spcBef>
                <a:spcPts val="0"/>
              </a:spcBef>
              <a:spcAft>
                <a:spcPts val="0"/>
              </a:spcAft>
              <a:buClr>
                <a:srgbClr val="FFFFFF"/>
              </a:buClr>
              <a:buSzPts val="1600"/>
              <a:buFont typeface="Arial"/>
              <a:buChar char="○"/>
            </a:pPr>
            <a:r>
              <a:rPr lang="en-US" sz="1600">
                <a:solidFill>
                  <a:srgbClr val="FFFFFF"/>
                </a:solidFill>
              </a:rPr>
              <a:t>“Are there a set of characteristics common to positive outcomes?”</a:t>
            </a:r>
            <a:endParaRPr sz="1600">
              <a:solidFill>
                <a:srgbClr val="FFFFFF"/>
              </a:solidFill>
            </a:endParaRPr>
          </a:p>
          <a:p>
            <a:pPr indent="-330200" lvl="1" marL="914400" rtl="0">
              <a:lnSpc>
                <a:spcPct val="115000"/>
              </a:lnSpc>
              <a:spcBef>
                <a:spcPts val="0"/>
              </a:spcBef>
              <a:spcAft>
                <a:spcPts val="0"/>
              </a:spcAft>
              <a:buClr>
                <a:srgbClr val="FFFFFF"/>
              </a:buClr>
              <a:buSzPts val="1600"/>
              <a:buFont typeface="Arial"/>
              <a:buChar char="○"/>
            </a:pPr>
            <a:r>
              <a:rPr lang="en-US" sz="1600">
                <a:solidFill>
                  <a:srgbClr val="FFFFFF"/>
                </a:solidFill>
              </a:rPr>
              <a:t>“Can you see any sort of trending for certain judges, certain attorneys or combinations therein?</a:t>
            </a:r>
            <a:endParaRPr sz="1600">
              <a:solidFill>
                <a:srgbClr val="FFFFFF"/>
              </a:solidFill>
            </a:endParaRPr>
          </a:p>
          <a:p>
            <a:pPr indent="-330200" lvl="1" marL="914400" rtl="0">
              <a:lnSpc>
                <a:spcPct val="115000"/>
              </a:lnSpc>
              <a:spcBef>
                <a:spcPts val="0"/>
              </a:spcBef>
              <a:spcAft>
                <a:spcPts val="0"/>
              </a:spcAft>
              <a:buClr>
                <a:srgbClr val="FFFFFF"/>
              </a:buClr>
              <a:buSzPts val="1600"/>
              <a:buFont typeface="Arial"/>
              <a:buChar char="○"/>
            </a:pPr>
            <a:r>
              <a:rPr lang="en-US" sz="1600">
                <a:solidFill>
                  <a:srgbClr val="FFFFFF"/>
                </a:solidFill>
              </a:rPr>
              <a:t>“Can you develop a win/loss ratio for each attorney?”</a:t>
            </a:r>
            <a:endParaRPr sz="1600">
              <a:solidFill>
                <a:srgbClr val="FFFFFF"/>
              </a:solidFill>
            </a:endParaRPr>
          </a:p>
          <a:p>
            <a:pPr indent="-330200" lvl="1" marL="914400" rtl="0">
              <a:lnSpc>
                <a:spcPct val="115000"/>
              </a:lnSpc>
              <a:spcBef>
                <a:spcPts val="0"/>
              </a:spcBef>
              <a:spcAft>
                <a:spcPts val="0"/>
              </a:spcAft>
              <a:buClr>
                <a:srgbClr val="FFFFFF"/>
              </a:buClr>
              <a:buSzPts val="1600"/>
              <a:buFont typeface="Arial"/>
              <a:buChar char="○"/>
            </a:pPr>
            <a:r>
              <a:rPr lang="en-US" sz="1600">
                <a:solidFill>
                  <a:srgbClr val="FFFFFF"/>
                </a:solidFill>
              </a:rPr>
              <a:t>“Can you segment cases into different case types?”</a:t>
            </a:r>
            <a:endParaRPr>
              <a:solidFill>
                <a:srgbClr val="FFFFFF"/>
              </a:solidFill>
            </a:endParaRPr>
          </a:p>
        </p:txBody>
      </p:sp>
      <p:grpSp>
        <p:nvGrpSpPr>
          <p:cNvPr id="107" name="Shape 107"/>
          <p:cNvGrpSpPr/>
          <p:nvPr/>
        </p:nvGrpSpPr>
        <p:grpSpPr>
          <a:xfrm>
            <a:off x="-6831997" y="13300794"/>
            <a:ext cx="4417039" cy="5201674"/>
            <a:chOff x="16160512" y="12565471"/>
            <a:chExt cx="3900600" cy="4593495"/>
          </a:xfrm>
        </p:grpSpPr>
        <p:sp>
          <p:nvSpPr>
            <p:cNvPr id="108" name="Shape 108"/>
            <p:cNvSpPr/>
            <p:nvPr/>
          </p:nvSpPr>
          <p:spPr>
            <a:xfrm>
              <a:off x="16160512" y="12565471"/>
              <a:ext cx="3900600" cy="1560300"/>
            </a:xfrm>
            <a:prstGeom prst="rect">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09" name="Shape 109"/>
            <p:cNvSpPr/>
            <p:nvPr/>
          </p:nvSpPr>
          <p:spPr>
            <a:xfrm>
              <a:off x="16160512" y="14125665"/>
              <a:ext cx="3900600" cy="3033300"/>
            </a:xfrm>
            <a:prstGeom prst="rect">
              <a:avLst/>
            </a:prstGeom>
            <a:solidFill>
              <a:srgbClr val="C9E3F5">
                <a:alpha val="89803"/>
              </a:srgbClr>
            </a:solidFill>
            <a:ln cap="flat" cmpd="sng" w="12700">
              <a:solidFill>
                <a:srgbClr val="C9E3F5">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10" name="Shape 110"/>
            <p:cNvSpPr txBox="1"/>
            <p:nvPr/>
          </p:nvSpPr>
          <p:spPr>
            <a:xfrm>
              <a:off x="16160512" y="14125665"/>
              <a:ext cx="3900600" cy="3033300"/>
            </a:xfrm>
            <a:prstGeom prst="rect">
              <a:avLst/>
            </a:prstGeom>
            <a:noFill/>
            <a:ln>
              <a:noFill/>
            </a:ln>
          </p:spPr>
          <p:txBody>
            <a:bodyPr anchorCtr="0" anchor="t" bIns="224025" lIns="149350" spcFirstLastPara="1" rIns="199125" wrap="square" tIns="149350">
              <a:noAutofit/>
            </a:bodyPr>
            <a:lstStyle/>
            <a:p>
              <a:pPr indent="-209550" lvl="1" marL="285750" rtl="0">
                <a:lnSpc>
                  <a:spcPct val="115000"/>
                </a:lnSpc>
                <a:spcBef>
                  <a:spcPts val="0"/>
                </a:spcBef>
                <a:spcAft>
                  <a:spcPts val="0"/>
                </a:spcAft>
                <a:buClr>
                  <a:srgbClr val="666666"/>
                </a:buClr>
                <a:buSzPts val="1600"/>
                <a:buFont typeface="Arial"/>
                <a:buChar char="•"/>
              </a:pPr>
              <a:r>
                <a:rPr lang="en-US" sz="1600">
                  <a:solidFill>
                    <a:schemeClr val="dk1"/>
                  </a:solidFill>
                </a:rPr>
                <a:t>Automated collect published data of Court cases and attorney by web scraping</a:t>
              </a:r>
              <a:endParaRPr sz="1600">
                <a:solidFill>
                  <a:schemeClr val="dk1"/>
                </a:solidFill>
              </a:endParaRPr>
            </a:p>
            <a:p>
              <a:pPr indent="-209550" lvl="1" marL="285750" rtl="0">
                <a:lnSpc>
                  <a:spcPct val="115000"/>
                </a:lnSpc>
                <a:spcBef>
                  <a:spcPts val="0"/>
                </a:spcBef>
                <a:spcAft>
                  <a:spcPts val="0"/>
                </a:spcAft>
                <a:buClr>
                  <a:srgbClr val="666666"/>
                </a:buClr>
                <a:buSzPts val="1600"/>
                <a:buFont typeface="Arial"/>
                <a:buChar char="•"/>
              </a:pPr>
              <a:r>
                <a:rPr lang="en-US" sz="1600">
                  <a:solidFill>
                    <a:schemeClr val="dk1"/>
                  </a:solidFill>
                </a:rPr>
                <a:t>Classifying unstructured data and turn collected data into structured data Natural Language Processing and Data Munging techniques</a:t>
              </a:r>
              <a:endParaRPr sz="1600">
                <a:solidFill>
                  <a:schemeClr val="dk1"/>
                </a:solidFill>
              </a:endParaRPr>
            </a:p>
            <a:p>
              <a:pPr indent="-209550" lvl="1" marL="285750" rtl="0">
                <a:lnSpc>
                  <a:spcPct val="115000"/>
                </a:lnSpc>
                <a:spcBef>
                  <a:spcPts val="0"/>
                </a:spcBef>
                <a:spcAft>
                  <a:spcPts val="0"/>
                </a:spcAft>
                <a:buClr>
                  <a:srgbClr val="666666"/>
                </a:buClr>
                <a:buSzPts val="1600"/>
                <a:buFont typeface="Arial"/>
                <a:buChar char="•"/>
              </a:pPr>
              <a:r>
                <a:rPr lang="en-US" sz="1600">
                  <a:solidFill>
                    <a:schemeClr val="dk1"/>
                  </a:solidFill>
                </a:rPr>
                <a:t>Predicting outcomes from the structured data using Data Mining algorithm</a:t>
              </a:r>
              <a:endParaRPr sz="2800">
                <a:solidFill>
                  <a:schemeClr val="dk1"/>
                </a:solidFill>
              </a:endParaRPr>
            </a:p>
          </p:txBody>
        </p:sp>
        <p:sp>
          <p:nvSpPr>
            <p:cNvPr id="111" name="Shape 111"/>
            <p:cNvSpPr txBox="1"/>
            <p:nvPr/>
          </p:nvSpPr>
          <p:spPr>
            <a:xfrm>
              <a:off x="16160512" y="12565471"/>
              <a:ext cx="3900600" cy="1560300"/>
            </a:xfrm>
            <a:prstGeom prst="rect">
              <a:avLst/>
            </a:prstGeom>
            <a:noFill/>
            <a:ln>
              <a:noFill/>
            </a:ln>
          </p:spPr>
          <p:txBody>
            <a:bodyPr anchorCtr="0" anchor="ctr" bIns="113775" lIns="199125" spcFirstLastPara="1" rIns="199125" wrap="square" tIns="113775">
              <a:noAutofit/>
            </a:bodyPr>
            <a:lstStyle/>
            <a:p>
              <a:pPr indent="0" lvl="0" marL="0" rtl="0" algn="ctr">
                <a:lnSpc>
                  <a:spcPct val="115000"/>
                </a:lnSpc>
                <a:spcBef>
                  <a:spcPts val="0"/>
                </a:spcBef>
                <a:spcAft>
                  <a:spcPts val="0"/>
                </a:spcAft>
                <a:buSzPts val="1100"/>
                <a:buNone/>
              </a:pPr>
              <a:r>
                <a:rPr b="1" lang="en-US" sz="2000">
                  <a:solidFill>
                    <a:srgbClr val="FFFFFF"/>
                  </a:solidFill>
                </a:rPr>
                <a:t>Objectives (In-Scope) </a:t>
              </a:r>
              <a:endParaRPr b="0" i="0" sz="2000" u="none" cap="none" strike="noStrike">
                <a:solidFill>
                  <a:srgbClr val="FFFFFF"/>
                </a:solidFill>
                <a:latin typeface="Arial"/>
                <a:ea typeface="Arial"/>
                <a:cs typeface="Arial"/>
                <a:sym typeface="Arial"/>
              </a:endParaRPr>
            </a:p>
          </p:txBody>
        </p:sp>
      </p:grpSp>
      <p:graphicFrame>
        <p:nvGraphicFramePr>
          <p:cNvPr id="112" name="Shape 112"/>
          <p:cNvGraphicFramePr/>
          <p:nvPr/>
        </p:nvGraphicFramePr>
        <p:xfrm>
          <a:off x="29916613" y="20926763"/>
          <a:ext cx="3000000" cy="3000000"/>
        </p:xfrm>
        <a:graphic>
          <a:graphicData uri="http://schemas.openxmlformats.org/drawingml/2006/table">
            <a:tbl>
              <a:tblPr>
                <a:noFill/>
                <a:tableStyleId>{62BFD32B-0C5C-4C4A-A717-1D827EC82352}</a:tableStyleId>
              </a:tblPr>
              <a:tblGrid>
                <a:gridCol w="1261025"/>
                <a:gridCol w="3606650"/>
              </a:tblGrid>
              <a:tr h="701150">
                <a:tc>
                  <a:txBody>
                    <a:bodyPr>
                      <a:noAutofit/>
                    </a:bodyPr>
                    <a:lstStyle/>
                    <a:p>
                      <a:pPr indent="0" lvl="0" marL="0">
                        <a:spcBef>
                          <a:spcPts val="0"/>
                        </a:spcBef>
                        <a:spcAft>
                          <a:spcPts val="0"/>
                        </a:spcAft>
                        <a:buClr>
                          <a:schemeClr val="dk1"/>
                        </a:buClr>
                        <a:buSzPts val="1100"/>
                        <a:buFont typeface="Arial"/>
                        <a:buNone/>
                      </a:pPr>
                      <a:r>
                        <a:rPr lang="en-US"/>
                        <a:t>Bar Graph</a:t>
                      </a:r>
                      <a:endParaRPr/>
                    </a:p>
                  </a:txBody>
                  <a:tcPr marT="91425" marB="91425" marR="91425" marL="91425">
                    <a:lnL cap="flat" cmpd="sng" w="28575">
                      <a:solidFill>
                        <a:schemeClr val="accent1"/>
                      </a:solidFill>
                      <a:prstDash val="solid"/>
                      <a:round/>
                      <a:headEnd len="sm" w="sm" type="none"/>
                      <a:tailEnd len="sm" w="sm" type="none"/>
                    </a:lnL>
                    <a:lnR cap="flat" cmpd="sng" w="28575">
                      <a:solidFill>
                        <a:schemeClr val="accent1"/>
                      </a:solidFill>
                      <a:prstDash val="solid"/>
                      <a:round/>
                      <a:headEnd len="sm" w="sm" type="none"/>
                      <a:tailEnd len="sm" w="sm" type="none"/>
                    </a:lnR>
                    <a:lnT cap="flat" cmpd="sng" w="28575">
                      <a:solidFill>
                        <a:schemeClr val="accent1"/>
                      </a:solidFill>
                      <a:prstDash val="solid"/>
                      <a:round/>
                      <a:headEnd len="sm" w="sm" type="none"/>
                      <a:tailEnd len="sm" w="sm" type="none"/>
                    </a:lnT>
                    <a:lnB cap="flat" cmpd="sng" w="28575">
                      <a:solidFill>
                        <a:schemeClr val="accent1"/>
                      </a:solidFill>
                      <a:prstDash val="solid"/>
                      <a:round/>
                      <a:headEnd len="sm" w="sm" type="none"/>
                      <a:tailEnd len="sm" w="sm" type="none"/>
                    </a:lnB>
                    <a:solidFill>
                      <a:srgbClr val="E4F1FE"/>
                    </a:solidFill>
                  </a:tcPr>
                </a:tc>
                <a:tc>
                  <a:txBody>
                    <a:bodyPr>
                      <a:noAutofit/>
                    </a:bodyPr>
                    <a:lstStyle/>
                    <a:p>
                      <a:pPr indent="0" lvl="0" marL="0">
                        <a:spcBef>
                          <a:spcPts val="0"/>
                        </a:spcBef>
                        <a:spcAft>
                          <a:spcPts val="0"/>
                        </a:spcAft>
                        <a:buNone/>
                      </a:pPr>
                      <a:r>
                        <a:rPr lang="en-US"/>
                        <a:t>T</a:t>
                      </a:r>
                      <a:r>
                        <a:rPr lang="en-US"/>
                        <a:t>op 10 attorney before selected judge.</a:t>
                      </a:r>
                      <a:endParaRPr/>
                    </a:p>
                  </a:txBody>
                  <a:tcPr marT="91425" marB="91425" marR="91425" marL="91425">
                    <a:lnL cap="flat" cmpd="sng" w="28575">
                      <a:solidFill>
                        <a:schemeClr val="accent1"/>
                      </a:solidFill>
                      <a:prstDash val="solid"/>
                      <a:round/>
                      <a:headEnd len="sm" w="sm" type="none"/>
                      <a:tailEnd len="sm" w="sm" type="none"/>
                    </a:lnL>
                    <a:lnR cap="flat" cmpd="sng" w="28575">
                      <a:solidFill>
                        <a:schemeClr val="accent1"/>
                      </a:solidFill>
                      <a:prstDash val="solid"/>
                      <a:round/>
                      <a:headEnd len="sm" w="sm" type="none"/>
                      <a:tailEnd len="sm" w="sm" type="none"/>
                    </a:lnR>
                    <a:lnT cap="flat" cmpd="sng" w="28575">
                      <a:solidFill>
                        <a:schemeClr val="accent1"/>
                      </a:solidFill>
                      <a:prstDash val="solid"/>
                      <a:round/>
                      <a:headEnd len="sm" w="sm" type="none"/>
                      <a:tailEnd len="sm" w="sm" type="none"/>
                    </a:lnT>
                    <a:lnB cap="flat" cmpd="sng" w="28575">
                      <a:solidFill>
                        <a:schemeClr val="accent1"/>
                      </a:solidFill>
                      <a:prstDash val="solid"/>
                      <a:round/>
                      <a:headEnd len="sm" w="sm" type="none"/>
                      <a:tailEnd len="sm" w="sm" type="none"/>
                    </a:lnB>
                    <a:solidFill>
                      <a:srgbClr val="E4F1FE"/>
                    </a:solidFill>
                  </a:tcPr>
                </a:tc>
              </a:tr>
              <a:tr h="880625">
                <a:tc>
                  <a:txBody>
                    <a:bodyPr>
                      <a:noAutofit/>
                    </a:bodyPr>
                    <a:lstStyle/>
                    <a:p>
                      <a:pPr indent="0" lvl="0" marL="0">
                        <a:spcBef>
                          <a:spcPts val="0"/>
                        </a:spcBef>
                        <a:spcAft>
                          <a:spcPts val="0"/>
                        </a:spcAft>
                        <a:buClr>
                          <a:schemeClr val="dk1"/>
                        </a:buClr>
                        <a:buSzPts val="1100"/>
                        <a:buFont typeface="Arial"/>
                        <a:buNone/>
                      </a:pPr>
                      <a:r>
                        <a:rPr lang="en-US"/>
                        <a:t>Radar Chart</a:t>
                      </a:r>
                      <a:endParaRPr/>
                    </a:p>
                  </a:txBody>
                  <a:tcPr marT="91425" marB="91425" marR="91425" marL="91425">
                    <a:lnL cap="flat" cmpd="sng" w="28575">
                      <a:solidFill>
                        <a:schemeClr val="accent1"/>
                      </a:solidFill>
                      <a:prstDash val="solid"/>
                      <a:round/>
                      <a:headEnd len="sm" w="sm" type="none"/>
                      <a:tailEnd len="sm" w="sm" type="none"/>
                    </a:lnL>
                    <a:lnR cap="flat" cmpd="sng" w="28575">
                      <a:solidFill>
                        <a:schemeClr val="accent1"/>
                      </a:solidFill>
                      <a:prstDash val="solid"/>
                      <a:round/>
                      <a:headEnd len="sm" w="sm" type="none"/>
                      <a:tailEnd len="sm" w="sm" type="none"/>
                    </a:lnR>
                    <a:lnT cap="flat" cmpd="sng" w="28575">
                      <a:solidFill>
                        <a:schemeClr val="accent1"/>
                      </a:solidFill>
                      <a:prstDash val="solid"/>
                      <a:round/>
                      <a:headEnd len="sm" w="sm" type="none"/>
                      <a:tailEnd len="sm" w="sm" type="none"/>
                    </a:lnT>
                    <a:lnB cap="flat" cmpd="sng" w="28575">
                      <a:solidFill>
                        <a:schemeClr val="accent1"/>
                      </a:solidFill>
                      <a:prstDash val="solid"/>
                      <a:round/>
                      <a:headEnd len="sm" w="sm" type="none"/>
                      <a:tailEnd len="sm" w="sm" type="none"/>
                    </a:lnB>
                    <a:solidFill>
                      <a:srgbClr val="E4F1FE"/>
                    </a:solidFill>
                  </a:tcPr>
                </a:tc>
                <a:tc>
                  <a:txBody>
                    <a:bodyPr>
                      <a:noAutofit/>
                    </a:bodyPr>
                    <a:lstStyle/>
                    <a:p>
                      <a:pPr indent="0" lvl="0" marL="0">
                        <a:spcBef>
                          <a:spcPts val="0"/>
                        </a:spcBef>
                        <a:spcAft>
                          <a:spcPts val="0"/>
                        </a:spcAft>
                        <a:buNone/>
                      </a:pPr>
                      <a:r>
                        <a:rPr lang="en-US"/>
                        <a:t>T</a:t>
                      </a:r>
                      <a:r>
                        <a:rPr lang="en-US"/>
                        <a:t>wo top attorney’s niche among different divisions.</a:t>
                      </a:r>
                      <a:endParaRPr/>
                    </a:p>
                  </a:txBody>
                  <a:tcPr marT="91425" marB="91425" marR="91425" marL="91425">
                    <a:lnL cap="flat" cmpd="sng" w="28575">
                      <a:solidFill>
                        <a:schemeClr val="accent1"/>
                      </a:solidFill>
                      <a:prstDash val="solid"/>
                      <a:round/>
                      <a:headEnd len="sm" w="sm" type="none"/>
                      <a:tailEnd len="sm" w="sm" type="none"/>
                    </a:lnL>
                    <a:lnR cap="flat" cmpd="sng" w="28575">
                      <a:solidFill>
                        <a:schemeClr val="accent1"/>
                      </a:solidFill>
                      <a:prstDash val="solid"/>
                      <a:round/>
                      <a:headEnd len="sm" w="sm" type="none"/>
                      <a:tailEnd len="sm" w="sm" type="none"/>
                    </a:lnR>
                    <a:lnT cap="flat" cmpd="sng" w="28575">
                      <a:solidFill>
                        <a:schemeClr val="accent1"/>
                      </a:solidFill>
                      <a:prstDash val="solid"/>
                      <a:round/>
                      <a:headEnd len="sm" w="sm" type="none"/>
                      <a:tailEnd len="sm" w="sm" type="none"/>
                    </a:lnT>
                    <a:lnB cap="flat" cmpd="sng" w="28575">
                      <a:solidFill>
                        <a:schemeClr val="accent1"/>
                      </a:solidFill>
                      <a:prstDash val="solid"/>
                      <a:round/>
                      <a:headEnd len="sm" w="sm" type="none"/>
                      <a:tailEnd len="sm" w="sm" type="none"/>
                    </a:lnB>
                    <a:solidFill>
                      <a:srgbClr val="E4F1FE"/>
                    </a:solidFill>
                  </a:tcPr>
                </a:tc>
              </a:tr>
              <a:tr h="807275">
                <a:tc>
                  <a:txBody>
                    <a:bodyPr>
                      <a:noAutofit/>
                    </a:bodyPr>
                    <a:lstStyle/>
                    <a:p>
                      <a:pPr indent="0" lvl="0" marL="0">
                        <a:spcBef>
                          <a:spcPts val="0"/>
                        </a:spcBef>
                        <a:spcAft>
                          <a:spcPts val="0"/>
                        </a:spcAft>
                        <a:buClr>
                          <a:schemeClr val="dk1"/>
                        </a:buClr>
                        <a:buSzPts val="1100"/>
                        <a:buFont typeface="Arial"/>
                        <a:buNone/>
                      </a:pPr>
                      <a:r>
                        <a:rPr lang="en-US"/>
                        <a:t>Pie Chart</a:t>
                      </a:r>
                      <a:endParaRPr/>
                    </a:p>
                  </a:txBody>
                  <a:tcPr marT="91425" marB="91425" marR="91425" marL="91425">
                    <a:lnL cap="flat" cmpd="sng" w="28575">
                      <a:solidFill>
                        <a:schemeClr val="accent1"/>
                      </a:solidFill>
                      <a:prstDash val="solid"/>
                      <a:round/>
                      <a:headEnd len="sm" w="sm" type="none"/>
                      <a:tailEnd len="sm" w="sm" type="none"/>
                    </a:lnL>
                    <a:lnR cap="flat" cmpd="sng" w="28575">
                      <a:solidFill>
                        <a:schemeClr val="accent1"/>
                      </a:solidFill>
                      <a:prstDash val="solid"/>
                      <a:round/>
                      <a:headEnd len="sm" w="sm" type="none"/>
                      <a:tailEnd len="sm" w="sm" type="none"/>
                    </a:lnR>
                    <a:lnT cap="flat" cmpd="sng" w="28575">
                      <a:solidFill>
                        <a:schemeClr val="accent1"/>
                      </a:solidFill>
                      <a:prstDash val="solid"/>
                      <a:round/>
                      <a:headEnd len="sm" w="sm" type="none"/>
                      <a:tailEnd len="sm" w="sm" type="none"/>
                    </a:lnT>
                    <a:lnB cap="flat" cmpd="sng" w="28575">
                      <a:solidFill>
                        <a:schemeClr val="accent1"/>
                      </a:solidFill>
                      <a:prstDash val="solid"/>
                      <a:round/>
                      <a:headEnd len="sm" w="sm" type="none"/>
                      <a:tailEnd len="sm" w="sm" type="none"/>
                    </a:lnB>
                    <a:solidFill>
                      <a:srgbClr val="E4F1FE"/>
                    </a:solidFill>
                  </a:tcPr>
                </a:tc>
                <a:tc>
                  <a:txBody>
                    <a:bodyPr>
                      <a:noAutofit/>
                    </a:bodyPr>
                    <a:lstStyle/>
                    <a:p>
                      <a:pPr indent="0" lvl="0" marL="0">
                        <a:spcBef>
                          <a:spcPts val="0"/>
                        </a:spcBef>
                        <a:spcAft>
                          <a:spcPts val="0"/>
                        </a:spcAft>
                        <a:buNone/>
                      </a:pPr>
                      <a:r>
                        <a:rPr lang="en-US"/>
                        <a:t>Probability distribution of recommended attorney. </a:t>
                      </a:r>
                      <a:endParaRPr/>
                    </a:p>
                  </a:txBody>
                  <a:tcPr marT="91425" marB="91425" marR="91425" marL="91425">
                    <a:lnL cap="flat" cmpd="sng" w="28575">
                      <a:solidFill>
                        <a:schemeClr val="accent1"/>
                      </a:solidFill>
                      <a:prstDash val="solid"/>
                      <a:round/>
                      <a:headEnd len="sm" w="sm" type="none"/>
                      <a:tailEnd len="sm" w="sm" type="none"/>
                    </a:lnL>
                    <a:lnR cap="flat" cmpd="sng" w="28575">
                      <a:solidFill>
                        <a:schemeClr val="accent1"/>
                      </a:solidFill>
                      <a:prstDash val="solid"/>
                      <a:round/>
                      <a:headEnd len="sm" w="sm" type="none"/>
                      <a:tailEnd len="sm" w="sm" type="none"/>
                    </a:lnR>
                    <a:lnT cap="flat" cmpd="sng" w="28575">
                      <a:solidFill>
                        <a:schemeClr val="accent1"/>
                      </a:solidFill>
                      <a:prstDash val="solid"/>
                      <a:round/>
                      <a:headEnd len="sm" w="sm" type="none"/>
                      <a:tailEnd len="sm" w="sm" type="none"/>
                    </a:lnT>
                    <a:lnB cap="flat" cmpd="sng" w="28575">
                      <a:solidFill>
                        <a:schemeClr val="accent1"/>
                      </a:solidFill>
                      <a:prstDash val="solid"/>
                      <a:round/>
                      <a:headEnd len="sm" w="sm" type="none"/>
                      <a:tailEnd len="sm" w="sm" type="none"/>
                    </a:lnB>
                    <a:solidFill>
                      <a:srgbClr val="E4F1FE"/>
                    </a:solidFill>
                  </a:tcPr>
                </a:tc>
              </a:tr>
              <a:tr h="858150">
                <a:tc>
                  <a:txBody>
                    <a:bodyPr>
                      <a:noAutofit/>
                    </a:bodyPr>
                    <a:lstStyle/>
                    <a:p>
                      <a:pPr indent="0" lvl="0" marL="0" rtl="0">
                        <a:spcBef>
                          <a:spcPts val="0"/>
                        </a:spcBef>
                        <a:spcAft>
                          <a:spcPts val="0"/>
                        </a:spcAft>
                        <a:buClr>
                          <a:schemeClr val="dk1"/>
                        </a:buClr>
                        <a:buSzPts val="1100"/>
                        <a:buFont typeface="Arial"/>
                        <a:buNone/>
                      </a:pPr>
                      <a:r>
                        <a:rPr lang="en-US"/>
                        <a:t>Table</a:t>
                      </a:r>
                      <a:endParaRPr/>
                    </a:p>
                  </a:txBody>
                  <a:tcPr marT="91425" marB="91425" marR="91425" marL="91425">
                    <a:lnL cap="flat" cmpd="sng" w="28575">
                      <a:solidFill>
                        <a:schemeClr val="accent1"/>
                      </a:solidFill>
                      <a:prstDash val="solid"/>
                      <a:round/>
                      <a:headEnd len="sm" w="sm" type="none"/>
                      <a:tailEnd len="sm" w="sm" type="none"/>
                    </a:lnL>
                    <a:lnR cap="flat" cmpd="sng" w="28575">
                      <a:solidFill>
                        <a:schemeClr val="accent1"/>
                      </a:solidFill>
                      <a:prstDash val="solid"/>
                      <a:round/>
                      <a:headEnd len="sm" w="sm" type="none"/>
                      <a:tailEnd len="sm" w="sm" type="none"/>
                    </a:lnR>
                    <a:lnT cap="flat" cmpd="sng" w="28575">
                      <a:solidFill>
                        <a:schemeClr val="accent1"/>
                      </a:solidFill>
                      <a:prstDash val="solid"/>
                      <a:round/>
                      <a:headEnd len="sm" w="sm" type="none"/>
                      <a:tailEnd len="sm" w="sm" type="none"/>
                    </a:lnT>
                    <a:lnB cap="flat" cmpd="sng" w="28575">
                      <a:solidFill>
                        <a:schemeClr val="accent1"/>
                      </a:solidFill>
                      <a:prstDash val="solid"/>
                      <a:round/>
                      <a:headEnd len="sm" w="sm" type="none"/>
                      <a:tailEnd len="sm" w="sm" type="none"/>
                    </a:lnB>
                    <a:solidFill>
                      <a:srgbClr val="E4F1FE"/>
                    </a:solidFill>
                  </a:tcPr>
                </a:tc>
                <a:tc>
                  <a:txBody>
                    <a:bodyPr>
                      <a:noAutofit/>
                    </a:bodyPr>
                    <a:lstStyle/>
                    <a:p>
                      <a:pPr indent="0" lvl="0" marL="0" rtl="0">
                        <a:spcBef>
                          <a:spcPts val="0"/>
                        </a:spcBef>
                        <a:spcAft>
                          <a:spcPts val="0"/>
                        </a:spcAft>
                        <a:buClr>
                          <a:schemeClr val="dk1"/>
                        </a:buClr>
                        <a:buSzPts val="1100"/>
                        <a:buFont typeface="Arial"/>
                        <a:buNone/>
                      </a:pPr>
                      <a:r>
                        <a:rPr lang="en-US"/>
                        <a:t>Compare s</a:t>
                      </a:r>
                      <a:r>
                        <a:rPr lang="en-US"/>
                        <a:t>imilar attorney to recommended attorney. </a:t>
                      </a:r>
                      <a:endParaRPr/>
                    </a:p>
                  </a:txBody>
                  <a:tcPr marT="91425" marB="91425" marR="91425" marL="91425">
                    <a:lnL cap="flat" cmpd="sng" w="28575">
                      <a:solidFill>
                        <a:schemeClr val="accent1"/>
                      </a:solidFill>
                      <a:prstDash val="solid"/>
                      <a:round/>
                      <a:headEnd len="sm" w="sm" type="none"/>
                      <a:tailEnd len="sm" w="sm" type="none"/>
                    </a:lnL>
                    <a:lnR cap="flat" cmpd="sng" w="28575">
                      <a:solidFill>
                        <a:schemeClr val="accent1"/>
                      </a:solidFill>
                      <a:prstDash val="solid"/>
                      <a:round/>
                      <a:headEnd len="sm" w="sm" type="none"/>
                      <a:tailEnd len="sm" w="sm" type="none"/>
                    </a:lnR>
                    <a:lnT cap="flat" cmpd="sng" w="28575">
                      <a:solidFill>
                        <a:schemeClr val="accent1"/>
                      </a:solidFill>
                      <a:prstDash val="solid"/>
                      <a:round/>
                      <a:headEnd len="sm" w="sm" type="none"/>
                      <a:tailEnd len="sm" w="sm" type="none"/>
                    </a:lnT>
                    <a:lnB cap="flat" cmpd="sng" w="28575">
                      <a:solidFill>
                        <a:schemeClr val="accent1"/>
                      </a:solidFill>
                      <a:prstDash val="solid"/>
                      <a:round/>
                      <a:headEnd len="sm" w="sm" type="none"/>
                      <a:tailEnd len="sm" w="sm" type="none"/>
                    </a:lnB>
                    <a:solidFill>
                      <a:srgbClr val="E4F1FE"/>
                    </a:solidFill>
                  </a:tcPr>
                </a:tc>
              </a:tr>
            </a:tbl>
          </a:graphicData>
        </a:graphic>
      </p:graphicFrame>
      <p:pic>
        <p:nvPicPr>
          <p:cNvPr id="113" name="Shape 113"/>
          <p:cNvPicPr preferRelativeResize="0"/>
          <p:nvPr/>
        </p:nvPicPr>
        <p:blipFill>
          <a:blip r:embed="rId14">
            <a:alphaModFix/>
          </a:blip>
          <a:stretch>
            <a:fillRect/>
          </a:stretch>
        </p:blipFill>
        <p:spPr>
          <a:xfrm>
            <a:off x="1872091" y="29290938"/>
            <a:ext cx="2462497" cy="1010200"/>
          </a:xfrm>
          <a:prstGeom prst="rect">
            <a:avLst/>
          </a:prstGeom>
          <a:noFill/>
          <a:ln>
            <a:noFill/>
          </a:ln>
          <a:effectLst>
            <a:outerShdw blurRad="57150" rotWithShape="0" algn="bl" dir="5400000" dist="19050">
              <a:srgbClr val="000000">
                <a:alpha val="50000"/>
              </a:srgbClr>
            </a:outerShdw>
          </a:effectLst>
        </p:spPr>
      </p:pic>
      <p:pic>
        <p:nvPicPr>
          <p:cNvPr descr="Image result for graphql relay" id="114" name="Shape 114"/>
          <p:cNvPicPr preferRelativeResize="0"/>
          <p:nvPr/>
        </p:nvPicPr>
        <p:blipFill>
          <a:blip r:embed="rId15">
            <a:alphaModFix/>
          </a:blip>
          <a:stretch>
            <a:fillRect/>
          </a:stretch>
        </p:blipFill>
        <p:spPr>
          <a:xfrm>
            <a:off x="10938500" y="31098237"/>
            <a:ext cx="2745175" cy="878450"/>
          </a:xfrm>
          <a:prstGeom prst="rect">
            <a:avLst/>
          </a:prstGeom>
          <a:noFill/>
          <a:ln>
            <a:noFill/>
          </a:ln>
          <a:effectLst>
            <a:outerShdw blurRad="57150" rotWithShape="0" algn="bl" dir="5400000" dist="19050">
              <a:srgbClr val="000000">
                <a:alpha val="50000"/>
              </a:srgbClr>
            </a:outerShdw>
          </a:effectLst>
        </p:spPr>
      </p:pic>
      <p:pic>
        <p:nvPicPr>
          <p:cNvPr id="115" name="Shape 115"/>
          <p:cNvPicPr preferRelativeResize="0"/>
          <p:nvPr/>
        </p:nvPicPr>
        <p:blipFill>
          <a:blip r:embed="rId16">
            <a:alphaModFix/>
          </a:blip>
          <a:stretch>
            <a:fillRect/>
          </a:stretch>
        </p:blipFill>
        <p:spPr>
          <a:xfrm>
            <a:off x="2603850" y="30836763"/>
            <a:ext cx="1151396" cy="1096562"/>
          </a:xfrm>
          <a:prstGeom prst="rect">
            <a:avLst/>
          </a:prstGeom>
          <a:noFill/>
          <a:ln>
            <a:noFill/>
          </a:ln>
          <a:effectLst>
            <a:outerShdw blurRad="57150" rotWithShape="0" algn="bl" dir="5400000" dist="19050">
              <a:srgbClr val="000000">
                <a:alpha val="50000"/>
              </a:srgbClr>
            </a:outerShdw>
          </a:effectLst>
        </p:spPr>
      </p:pic>
      <p:pic>
        <p:nvPicPr>
          <p:cNvPr id="116" name="Shape 116"/>
          <p:cNvPicPr preferRelativeResize="0"/>
          <p:nvPr/>
        </p:nvPicPr>
        <p:blipFill>
          <a:blip r:embed="rId17">
            <a:alphaModFix/>
          </a:blip>
          <a:stretch>
            <a:fillRect/>
          </a:stretch>
        </p:blipFill>
        <p:spPr>
          <a:xfrm>
            <a:off x="15795350" y="30764575"/>
            <a:ext cx="2560327" cy="1280176"/>
          </a:xfrm>
          <a:prstGeom prst="rect">
            <a:avLst/>
          </a:prstGeom>
          <a:noFill/>
          <a:ln>
            <a:noFill/>
          </a:ln>
          <a:effectLst>
            <a:outerShdw blurRad="57150" rotWithShape="0" algn="bl" dir="5400000" dist="19050">
              <a:srgbClr val="000000">
                <a:alpha val="50000"/>
              </a:srgbClr>
            </a:outerShdw>
          </a:effectLst>
        </p:spPr>
      </p:pic>
      <p:pic>
        <p:nvPicPr>
          <p:cNvPr descr="Image result for scikit learn" id="117" name="Shape 117"/>
          <p:cNvPicPr preferRelativeResize="0"/>
          <p:nvPr/>
        </p:nvPicPr>
        <p:blipFill>
          <a:blip r:embed="rId18">
            <a:alphaModFix/>
          </a:blip>
          <a:stretch>
            <a:fillRect/>
          </a:stretch>
        </p:blipFill>
        <p:spPr>
          <a:xfrm>
            <a:off x="6730000" y="28977763"/>
            <a:ext cx="1560200" cy="1560200"/>
          </a:xfrm>
          <a:prstGeom prst="rect">
            <a:avLst/>
          </a:prstGeom>
          <a:noFill/>
          <a:ln>
            <a:noFill/>
          </a:ln>
          <a:effectLst>
            <a:outerShdw blurRad="57150" rotWithShape="0" algn="bl" dir="5400000" dist="19050">
              <a:srgbClr val="000000">
                <a:alpha val="50000"/>
              </a:srgbClr>
            </a:outerShdw>
          </a:effectLst>
        </p:spPr>
      </p:pic>
      <p:pic>
        <p:nvPicPr>
          <p:cNvPr id="118" name="Shape 118"/>
          <p:cNvPicPr preferRelativeResize="0"/>
          <p:nvPr/>
        </p:nvPicPr>
        <p:blipFill>
          <a:blip r:embed="rId19">
            <a:alphaModFix/>
          </a:blip>
          <a:stretch>
            <a:fillRect/>
          </a:stretch>
        </p:blipFill>
        <p:spPr>
          <a:xfrm>
            <a:off x="6227112" y="31079525"/>
            <a:ext cx="2672699" cy="925173"/>
          </a:xfrm>
          <a:prstGeom prst="rect">
            <a:avLst/>
          </a:prstGeom>
          <a:noFill/>
          <a:ln>
            <a:noFill/>
          </a:ln>
          <a:effectLst>
            <a:outerShdw blurRad="57150" rotWithShape="0" algn="bl" dir="5400000" dist="19050">
              <a:srgbClr val="000000">
                <a:alpha val="50000"/>
              </a:srgbClr>
            </a:outerShdw>
          </a:effectLst>
        </p:spPr>
      </p:pic>
      <p:pic>
        <p:nvPicPr>
          <p:cNvPr id="119" name="Shape 119"/>
          <p:cNvPicPr preferRelativeResize="0"/>
          <p:nvPr/>
        </p:nvPicPr>
        <p:blipFill>
          <a:blip r:embed="rId20">
            <a:alphaModFix/>
          </a:blip>
          <a:stretch>
            <a:fillRect/>
          </a:stretch>
        </p:blipFill>
        <p:spPr>
          <a:xfrm>
            <a:off x="20464787" y="29395988"/>
            <a:ext cx="2064715" cy="776350"/>
          </a:xfrm>
          <a:prstGeom prst="rect">
            <a:avLst/>
          </a:prstGeom>
          <a:noFill/>
          <a:ln>
            <a:noFill/>
          </a:ln>
          <a:effectLst>
            <a:outerShdw blurRad="57150" rotWithShape="0" algn="bl" dir="5400000" dist="19050">
              <a:srgbClr val="000000">
                <a:alpha val="50000"/>
              </a:srgbClr>
            </a:outerShdw>
          </a:effectLst>
        </p:spPr>
      </p:pic>
      <p:pic>
        <p:nvPicPr>
          <p:cNvPr descr="Image result for webpack and babel logo" id="120" name="Shape 120"/>
          <p:cNvPicPr preferRelativeResize="0"/>
          <p:nvPr/>
        </p:nvPicPr>
        <p:blipFill>
          <a:blip r:embed="rId21">
            <a:alphaModFix/>
          </a:blip>
          <a:stretch>
            <a:fillRect/>
          </a:stretch>
        </p:blipFill>
        <p:spPr>
          <a:xfrm>
            <a:off x="20767190" y="31088512"/>
            <a:ext cx="1764684" cy="840000"/>
          </a:xfrm>
          <a:prstGeom prst="rect">
            <a:avLst/>
          </a:prstGeom>
          <a:noFill/>
          <a:ln>
            <a:noFill/>
          </a:ln>
          <a:effectLst>
            <a:outerShdw blurRad="57150" rotWithShape="0" algn="bl" dir="5400000" dist="19050">
              <a:srgbClr val="000000">
                <a:alpha val="50000"/>
              </a:srgbClr>
            </a:outerShdw>
          </a:effectLst>
        </p:spPr>
      </p:pic>
      <p:pic>
        <p:nvPicPr>
          <p:cNvPr id="121" name="Shape 121"/>
          <p:cNvPicPr preferRelativeResize="0"/>
          <p:nvPr/>
        </p:nvPicPr>
        <p:blipFill>
          <a:blip r:embed="rId22">
            <a:alphaModFix/>
          </a:blip>
          <a:stretch>
            <a:fillRect/>
          </a:stretch>
        </p:blipFill>
        <p:spPr>
          <a:xfrm>
            <a:off x="10985800" y="29454420"/>
            <a:ext cx="2745174" cy="656105"/>
          </a:xfrm>
          <a:prstGeom prst="rect">
            <a:avLst/>
          </a:prstGeom>
          <a:noFill/>
          <a:ln>
            <a:noFill/>
          </a:ln>
          <a:effectLst>
            <a:outerShdw blurRad="57150" rotWithShape="0" algn="bl" dir="5400000" dist="19050">
              <a:srgbClr val="000000">
                <a:alpha val="50000"/>
              </a:srgbClr>
            </a:outerShdw>
          </a:effectLst>
        </p:spPr>
      </p:pic>
      <p:pic>
        <p:nvPicPr>
          <p:cNvPr descr="Image result for google cloud api" id="122" name="Shape 122"/>
          <p:cNvPicPr preferRelativeResize="0"/>
          <p:nvPr/>
        </p:nvPicPr>
        <p:blipFill>
          <a:blip r:embed="rId23">
            <a:alphaModFix/>
          </a:blip>
          <a:stretch>
            <a:fillRect/>
          </a:stretch>
        </p:blipFill>
        <p:spPr>
          <a:xfrm>
            <a:off x="25276276" y="29241469"/>
            <a:ext cx="1905001" cy="1177133"/>
          </a:xfrm>
          <a:prstGeom prst="rect">
            <a:avLst/>
          </a:prstGeom>
          <a:noFill/>
          <a:ln>
            <a:noFill/>
          </a:ln>
          <a:effectLst>
            <a:outerShdw blurRad="57150" rotWithShape="0" algn="bl" dir="5400000" dist="19050">
              <a:srgbClr val="000000">
                <a:alpha val="50000"/>
              </a:srgbClr>
            </a:outerShdw>
          </a:effectLst>
        </p:spPr>
      </p:pic>
      <p:sp>
        <p:nvSpPr>
          <p:cNvPr id="123" name="Shape 123"/>
          <p:cNvSpPr/>
          <p:nvPr/>
        </p:nvSpPr>
        <p:spPr>
          <a:xfrm>
            <a:off x="29594425" y="7025650"/>
            <a:ext cx="13704000" cy="9408600"/>
          </a:xfrm>
          <a:prstGeom prst="rect">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pic>
        <p:nvPicPr>
          <p:cNvPr id="124" name="Shape 124"/>
          <p:cNvPicPr preferRelativeResize="0"/>
          <p:nvPr/>
        </p:nvPicPr>
        <p:blipFill>
          <a:blip r:embed="rId24">
            <a:alphaModFix/>
          </a:blip>
          <a:stretch>
            <a:fillRect/>
          </a:stretch>
        </p:blipFill>
        <p:spPr>
          <a:xfrm>
            <a:off x="29757575" y="7957075"/>
            <a:ext cx="6462276" cy="3297650"/>
          </a:xfrm>
          <a:prstGeom prst="rect">
            <a:avLst/>
          </a:prstGeom>
          <a:noFill/>
          <a:ln>
            <a:noFill/>
          </a:ln>
        </p:spPr>
      </p:pic>
      <p:sp>
        <p:nvSpPr>
          <p:cNvPr id="125" name="Shape 125"/>
          <p:cNvSpPr/>
          <p:nvPr/>
        </p:nvSpPr>
        <p:spPr>
          <a:xfrm>
            <a:off x="36219850" y="7258000"/>
            <a:ext cx="2305500" cy="4429800"/>
          </a:xfrm>
          <a:prstGeom prst="rect">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spcBef>
                <a:spcPts val="0"/>
              </a:spcBef>
              <a:spcAft>
                <a:spcPts val="0"/>
              </a:spcAft>
              <a:buNone/>
            </a:pPr>
            <a:r>
              <a:t/>
            </a:r>
            <a:endParaRPr sz="1700">
              <a:solidFill>
                <a:srgbClr val="FF00FF"/>
              </a:solidFill>
            </a:endParaRPr>
          </a:p>
          <a:p>
            <a:pPr indent="0" lvl="0" marL="0" rtl="0">
              <a:spcBef>
                <a:spcPts val="0"/>
              </a:spcBef>
              <a:spcAft>
                <a:spcPts val="0"/>
              </a:spcAft>
              <a:buNone/>
            </a:pPr>
            <a:r>
              <a:rPr lang="en-US" sz="1700">
                <a:solidFill>
                  <a:srgbClr val="FF00FF"/>
                </a:solidFill>
              </a:rPr>
              <a:t>query </a:t>
            </a:r>
            <a:r>
              <a:rPr lang="en-US" sz="1700">
                <a:solidFill>
                  <a:srgbClr val="208AAE"/>
                </a:solidFill>
              </a:rPr>
              <a:t>{</a:t>
            </a:r>
            <a:endParaRPr sz="1700">
              <a:solidFill>
                <a:srgbClr val="208AAE"/>
              </a:solidFill>
            </a:endParaRPr>
          </a:p>
          <a:p>
            <a:pPr indent="0" lvl="0" marL="0" rtl="0">
              <a:spcBef>
                <a:spcPts val="0"/>
              </a:spcBef>
              <a:spcAft>
                <a:spcPts val="0"/>
              </a:spcAft>
              <a:buNone/>
            </a:pPr>
            <a:r>
              <a:rPr lang="en-US" sz="1700">
                <a:solidFill>
                  <a:srgbClr val="FF00FF"/>
                </a:solidFill>
              </a:rPr>
              <a:t>  </a:t>
            </a:r>
            <a:r>
              <a:rPr lang="en-US" sz="1700">
                <a:solidFill>
                  <a:srgbClr val="208AAE"/>
                </a:solidFill>
              </a:rPr>
              <a:t>viewer {</a:t>
            </a:r>
            <a:endParaRPr sz="1700">
              <a:solidFill>
                <a:srgbClr val="208AAE"/>
              </a:solidFill>
            </a:endParaRPr>
          </a:p>
          <a:p>
            <a:pPr indent="0" lvl="0" marL="0" rtl="0">
              <a:spcBef>
                <a:spcPts val="0"/>
              </a:spcBef>
              <a:spcAft>
                <a:spcPts val="0"/>
              </a:spcAft>
              <a:buNone/>
            </a:pPr>
            <a:r>
              <a:rPr lang="en-US" sz="1700">
                <a:solidFill>
                  <a:srgbClr val="208AAE"/>
                </a:solidFill>
              </a:rPr>
              <a:t>    attorneys {</a:t>
            </a:r>
            <a:endParaRPr sz="1700">
              <a:solidFill>
                <a:srgbClr val="208AAE"/>
              </a:solidFill>
            </a:endParaRPr>
          </a:p>
          <a:p>
            <a:pPr indent="0" lvl="0" marL="0" rtl="0">
              <a:spcBef>
                <a:spcPts val="0"/>
              </a:spcBef>
              <a:spcAft>
                <a:spcPts val="0"/>
              </a:spcAft>
              <a:buNone/>
            </a:pPr>
            <a:r>
              <a:rPr lang="en-US" sz="1700">
                <a:solidFill>
                  <a:srgbClr val="208AAE"/>
                </a:solidFill>
              </a:rPr>
              <a:t>      edges {</a:t>
            </a:r>
            <a:endParaRPr sz="1700">
              <a:solidFill>
                <a:srgbClr val="208AAE"/>
              </a:solidFill>
            </a:endParaRPr>
          </a:p>
          <a:p>
            <a:pPr indent="0" lvl="0" marL="0" rtl="0">
              <a:spcBef>
                <a:spcPts val="0"/>
              </a:spcBef>
              <a:spcAft>
                <a:spcPts val="0"/>
              </a:spcAft>
              <a:buNone/>
            </a:pPr>
            <a:r>
              <a:rPr lang="en-US" sz="1700">
                <a:solidFill>
                  <a:srgbClr val="208AAE"/>
                </a:solidFill>
              </a:rPr>
              <a:t>        node {</a:t>
            </a:r>
            <a:endParaRPr sz="1700">
              <a:solidFill>
                <a:srgbClr val="208AAE"/>
              </a:solidFill>
            </a:endParaRPr>
          </a:p>
          <a:p>
            <a:pPr indent="0" lvl="0" marL="0" rtl="0">
              <a:spcBef>
                <a:spcPts val="0"/>
              </a:spcBef>
              <a:spcAft>
                <a:spcPts val="0"/>
              </a:spcAft>
              <a:buNone/>
            </a:pPr>
            <a:r>
              <a:rPr lang="en-US" sz="1700">
                <a:solidFill>
                  <a:srgbClr val="208AAE"/>
                </a:solidFill>
              </a:rPr>
              <a:t>          firstName</a:t>
            </a:r>
            <a:endParaRPr sz="1700">
              <a:solidFill>
                <a:srgbClr val="208AAE"/>
              </a:solidFill>
            </a:endParaRPr>
          </a:p>
          <a:p>
            <a:pPr indent="0" lvl="0" marL="0" rtl="0">
              <a:spcBef>
                <a:spcPts val="0"/>
              </a:spcBef>
              <a:spcAft>
                <a:spcPts val="0"/>
              </a:spcAft>
              <a:buNone/>
            </a:pPr>
            <a:r>
              <a:rPr lang="en-US" sz="1700">
                <a:solidFill>
                  <a:srgbClr val="208AAE"/>
                </a:solidFill>
              </a:rPr>
              <a:t>          lastName</a:t>
            </a:r>
            <a:endParaRPr sz="1700">
              <a:solidFill>
                <a:srgbClr val="208AAE"/>
              </a:solidFill>
            </a:endParaRPr>
          </a:p>
          <a:p>
            <a:pPr indent="0" lvl="0" marL="0" rtl="0">
              <a:spcBef>
                <a:spcPts val="0"/>
              </a:spcBef>
              <a:spcAft>
                <a:spcPts val="0"/>
              </a:spcAft>
              <a:buNone/>
            </a:pPr>
            <a:r>
              <a:rPr lang="en-US" sz="1700">
                <a:solidFill>
                  <a:srgbClr val="208AAE"/>
                </a:solidFill>
              </a:rPr>
              <a:t>          avgWinRatio</a:t>
            </a:r>
            <a:endParaRPr sz="1700">
              <a:solidFill>
                <a:srgbClr val="208AAE"/>
              </a:solidFill>
            </a:endParaRPr>
          </a:p>
          <a:p>
            <a:pPr indent="0" lvl="0" marL="0" rtl="0">
              <a:spcBef>
                <a:spcPts val="0"/>
              </a:spcBef>
              <a:spcAft>
                <a:spcPts val="0"/>
              </a:spcAft>
              <a:buNone/>
            </a:pPr>
            <a:r>
              <a:rPr lang="en-US" sz="1700">
                <a:solidFill>
                  <a:srgbClr val="208AAE"/>
                </a:solidFill>
              </a:rPr>
              <a:t>          </a:t>
            </a:r>
            <a:r>
              <a:rPr lang="en-US" sz="1700">
                <a:solidFill>
                  <a:srgbClr val="208AAE"/>
                </a:solidFill>
              </a:rPr>
              <a:t>totalWinCases</a:t>
            </a:r>
            <a:endParaRPr sz="1700">
              <a:solidFill>
                <a:srgbClr val="208AAE"/>
              </a:solidFill>
            </a:endParaRPr>
          </a:p>
          <a:p>
            <a:pPr indent="0" lvl="0" marL="0" rtl="0">
              <a:spcBef>
                <a:spcPts val="0"/>
              </a:spcBef>
              <a:spcAft>
                <a:spcPts val="0"/>
              </a:spcAft>
              <a:buNone/>
            </a:pPr>
            <a:r>
              <a:rPr lang="en-US" sz="1700">
                <a:solidFill>
                  <a:srgbClr val="208AAE"/>
                </a:solidFill>
              </a:rPr>
              <a:t>        }</a:t>
            </a:r>
            <a:endParaRPr sz="1700">
              <a:solidFill>
                <a:srgbClr val="208AAE"/>
              </a:solidFill>
            </a:endParaRPr>
          </a:p>
          <a:p>
            <a:pPr indent="0" lvl="0" marL="0" rtl="0">
              <a:spcBef>
                <a:spcPts val="0"/>
              </a:spcBef>
              <a:spcAft>
                <a:spcPts val="0"/>
              </a:spcAft>
              <a:buNone/>
            </a:pPr>
            <a:r>
              <a:rPr lang="en-US" sz="1700">
                <a:solidFill>
                  <a:srgbClr val="208AAE"/>
                </a:solidFill>
              </a:rPr>
              <a:t>      }</a:t>
            </a:r>
            <a:endParaRPr sz="1700">
              <a:solidFill>
                <a:srgbClr val="208AAE"/>
              </a:solidFill>
            </a:endParaRPr>
          </a:p>
          <a:p>
            <a:pPr indent="0" lvl="0" marL="0" rtl="0">
              <a:spcBef>
                <a:spcPts val="0"/>
              </a:spcBef>
              <a:spcAft>
                <a:spcPts val="0"/>
              </a:spcAft>
              <a:buNone/>
            </a:pPr>
            <a:r>
              <a:rPr lang="en-US" sz="1700">
                <a:solidFill>
                  <a:srgbClr val="208AAE"/>
                </a:solidFill>
              </a:rPr>
              <a:t>    }</a:t>
            </a:r>
            <a:endParaRPr sz="1700">
              <a:solidFill>
                <a:srgbClr val="208AAE"/>
              </a:solidFill>
            </a:endParaRPr>
          </a:p>
          <a:p>
            <a:pPr indent="0" lvl="0" marL="0" rtl="0">
              <a:spcBef>
                <a:spcPts val="0"/>
              </a:spcBef>
              <a:spcAft>
                <a:spcPts val="0"/>
              </a:spcAft>
              <a:buNone/>
            </a:pPr>
            <a:r>
              <a:rPr lang="en-US" sz="1700">
                <a:solidFill>
                  <a:srgbClr val="208AAE"/>
                </a:solidFill>
              </a:rPr>
              <a:t>  }</a:t>
            </a:r>
            <a:endParaRPr sz="1700">
              <a:solidFill>
                <a:srgbClr val="208AAE"/>
              </a:solidFill>
            </a:endParaRPr>
          </a:p>
          <a:p>
            <a:pPr indent="0" lvl="0" marL="0" rtl="0">
              <a:spcBef>
                <a:spcPts val="0"/>
              </a:spcBef>
              <a:spcAft>
                <a:spcPts val="0"/>
              </a:spcAft>
              <a:buNone/>
            </a:pPr>
            <a:r>
              <a:rPr lang="en-US" sz="1700">
                <a:solidFill>
                  <a:srgbClr val="208AAE"/>
                </a:solidFill>
              </a:rPr>
              <a:t>}</a:t>
            </a:r>
            <a:endParaRPr sz="1700">
              <a:solidFill>
                <a:srgbClr val="208AAE"/>
              </a:solidFill>
            </a:endParaRPr>
          </a:p>
          <a:p>
            <a:pPr indent="0" lvl="0" marL="0" rtl="0">
              <a:spcBef>
                <a:spcPts val="0"/>
              </a:spcBef>
              <a:spcAft>
                <a:spcPts val="0"/>
              </a:spcAft>
              <a:buNone/>
            </a:pPr>
            <a:r>
              <a:t/>
            </a:r>
            <a:endParaRPr sz="1700">
              <a:solidFill>
                <a:srgbClr val="FF00FF"/>
              </a:solidFill>
            </a:endParaRPr>
          </a:p>
          <a:p>
            <a:pPr indent="0" lvl="0" marL="0" rtl="0">
              <a:spcBef>
                <a:spcPts val="0"/>
              </a:spcBef>
              <a:spcAft>
                <a:spcPts val="0"/>
              </a:spcAft>
              <a:buNone/>
            </a:pPr>
            <a:r>
              <a:t/>
            </a:r>
            <a:endParaRPr sz="1700">
              <a:solidFill>
                <a:srgbClr val="FF00FF"/>
              </a:solidFill>
            </a:endParaRPr>
          </a:p>
        </p:txBody>
      </p:sp>
      <p:sp>
        <p:nvSpPr>
          <p:cNvPr id="126" name="Shape 126"/>
          <p:cNvSpPr/>
          <p:nvPr/>
        </p:nvSpPr>
        <p:spPr>
          <a:xfrm>
            <a:off x="38743612" y="9021185"/>
            <a:ext cx="889500" cy="810600"/>
          </a:xfrm>
          <a:prstGeom prst="rightArrow">
            <a:avLst>
              <a:gd fmla="val 50000" name="adj1"/>
              <a:gd fmla="val 50000" name="adj2"/>
            </a:avLst>
          </a:prstGeom>
          <a:solidFill>
            <a:srgbClr val="F9BF3B"/>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27" name="Shape 127"/>
          <p:cNvSpPr/>
          <p:nvPr/>
        </p:nvSpPr>
        <p:spPr>
          <a:xfrm>
            <a:off x="39766975" y="7258000"/>
            <a:ext cx="3255600" cy="8824500"/>
          </a:xfrm>
          <a:prstGeom prst="rect">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Clr>
                <a:schemeClr val="dk1"/>
              </a:buClr>
              <a:buSzPts val="1100"/>
              <a:buFont typeface="Arial"/>
              <a:buNone/>
            </a:pPr>
            <a:r>
              <a:rPr lang="en-US" sz="1600">
                <a:solidFill>
                  <a:srgbClr val="208AAE"/>
                </a:solidFill>
              </a:rPr>
              <a:t>{</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FF00FF"/>
                </a:solidFill>
              </a:rPr>
              <a:t>  "data": </a:t>
            </a:r>
            <a:r>
              <a:rPr lang="en-US" sz="1600">
                <a:solidFill>
                  <a:srgbClr val="208AAE"/>
                </a:solidFill>
              </a:rPr>
              <a:t>{</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"viewer":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"attorneys":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"edges":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"node":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"firstName": "John",</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"lastName": "Zaikowski",</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r>
              <a:rPr lang="en-US" sz="1700">
                <a:solidFill>
                  <a:srgbClr val="208AAE"/>
                </a:solidFill>
              </a:rPr>
              <a:t>avgWinRatio</a:t>
            </a:r>
            <a:r>
              <a:rPr lang="en-US" sz="1600">
                <a:solidFill>
                  <a:srgbClr val="208AAE"/>
                </a:solidFill>
              </a:rPr>
              <a:t>": 0.83,</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r>
              <a:rPr lang="en-US" sz="1700">
                <a:solidFill>
                  <a:srgbClr val="208AAE"/>
                </a:solidFill>
              </a:rPr>
              <a:t>totalWinCases</a:t>
            </a:r>
            <a:r>
              <a:rPr lang="en-US" sz="1600">
                <a:solidFill>
                  <a:srgbClr val="208AAE"/>
                </a:solidFill>
              </a:rPr>
              <a:t>": 49</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"node":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"firstName": "Tony",</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"lastName": "</a:t>
            </a:r>
            <a:r>
              <a:rPr lang="en-US" sz="1600">
                <a:solidFill>
                  <a:srgbClr val="208AAE"/>
                </a:solidFill>
              </a:rPr>
              <a:t>Bucknam</a:t>
            </a:r>
            <a:r>
              <a:rPr lang="en-US" sz="1600">
                <a:solidFill>
                  <a:srgbClr val="208AAE"/>
                </a:solidFill>
              </a:rPr>
              <a:t>",</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r>
              <a:rPr lang="en-US" sz="1600">
                <a:solidFill>
                  <a:srgbClr val="208AAE"/>
                </a:solidFill>
              </a:rPr>
              <a:t>"</a:t>
            </a:r>
            <a:r>
              <a:rPr lang="en-US" sz="1700">
                <a:solidFill>
                  <a:srgbClr val="208AAE"/>
                </a:solidFill>
              </a:rPr>
              <a:t>avgWinRatio</a:t>
            </a:r>
            <a:r>
              <a:rPr lang="en-US" sz="1600">
                <a:solidFill>
                  <a:srgbClr val="208AAE"/>
                </a:solidFill>
              </a:rPr>
              <a:t>": 0.75,</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r>
              <a:rPr lang="en-US" sz="1700">
                <a:solidFill>
                  <a:srgbClr val="208AAE"/>
                </a:solidFill>
              </a:rPr>
              <a:t>totalWinCases</a:t>
            </a:r>
            <a:r>
              <a:rPr lang="en-US" sz="1600">
                <a:solidFill>
                  <a:srgbClr val="208AAE"/>
                </a:solidFill>
              </a:rPr>
              <a:t>": 38</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"node":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"firstName": "Mark",</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"lastName": "</a:t>
            </a:r>
            <a:r>
              <a:rPr lang="en-US" sz="1600">
                <a:solidFill>
                  <a:srgbClr val="208AAE"/>
                </a:solidFill>
              </a:rPr>
              <a:t>Shellrot</a:t>
            </a:r>
            <a:r>
              <a:rPr lang="en-US" sz="1600">
                <a:solidFill>
                  <a:srgbClr val="208AAE"/>
                </a:solidFill>
              </a:rPr>
              <a:t>",</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r>
              <a:rPr lang="en-US" sz="1600">
                <a:solidFill>
                  <a:srgbClr val="208AAE"/>
                </a:solidFill>
              </a:rPr>
              <a:t>"</a:t>
            </a:r>
            <a:r>
              <a:rPr lang="en-US" sz="1700">
                <a:solidFill>
                  <a:srgbClr val="208AAE"/>
                </a:solidFill>
              </a:rPr>
              <a:t>avgWinRatio</a:t>
            </a:r>
            <a:r>
              <a:rPr lang="en-US" sz="1600">
                <a:solidFill>
                  <a:srgbClr val="208AAE"/>
                </a:solidFill>
              </a:rPr>
              <a:t>": 0.84,</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r>
              <a:rPr lang="en-US" sz="1700">
                <a:solidFill>
                  <a:srgbClr val="208AAE"/>
                </a:solidFill>
              </a:rPr>
              <a:t>totalWinCases</a:t>
            </a:r>
            <a:r>
              <a:rPr lang="en-US" sz="1600">
                <a:solidFill>
                  <a:srgbClr val="208AAE"/>
                </a:solidFill>
              </a:rPr>
              <a:t>": 25</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  }</a:t>
            </a:r>
            <a:endParaRPr sz="1600">
              <a:solidFill>
                <a:srgbClr val="208AAE"/>
              </a:solidFill>
            </a:endParaRPr>
          </a:p>
          <a:p>
            <a:pPr indent="0" lvl="0" marL="0">
              <a:spcBef>
                <a:spcPts val="0"/>
              </a:spcBef>
              <a:spcAft>
                <a:spcPts val="0"/>
              </a:spcAft>
              <a:buClr>
                <a:schemeClr val="dk1"/>
              </a:buClr>
              <a:buSzPts val="1100"/>
              <a:buFont typeface="Arial"/>
              <a:buNone/>
            </a:pPr>
            <a:r>
              <a:rPr lang="en-US" sz="1600">
                <a:solidFill>
                  <a:srgbClr val="208AAE"/>
                </a:solidFill>
              </a:rPr>
              <a:t>}</a:t>
            </a:r>
            <a:endParaRPr sz="1600">
              <a:solidFill>
                <a:srgbClr val="208AAE"/>
              </a:solidFill>
            </a:endParaRPr>
          </a:p>
          <a:p>
            <a:pPr indent="0" lvl="0" marL="0" rtl="0">
              <a:spcBef>
                <a:spcPts val="0"/>
              </a:spcBef>
              <a:spcAft>
                <a:spcPts val="0"/>
              </a:spcAft>
              <a:buNone/>
            </a:pPr>
            <a:r>
              <a:t/>
            </a:r>
            <a:endParaRPr sz="1600">
              <a:solidFill>
                <a:srgbClr val="FF00FF"/>
              </a:solidFill>
            </a:endParaRPr>
          </a:p>
        </p:txBody>
      </p:sp>
      <p:sp>
        <p:nvSpPr>
          <p:cNvPr id="128" name="Shape 128"/>
          <p:cNvSpPr/>
          <p:nvPr/>
        </p:nvSpPr>
        <p:spPr>
          <a:xfrm>
            <a:off x="14916000" y="20305725"/>
            <a:ext cx="13655700" cy="6623100"/>
          </a:xfrm>
          <a:prstGeom prst="rect">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grpSp>
        <p:nvGrpSpPr>
          <p:cNvPr id="129" name="Shape 129"/>
          <p:cNvGrpSpPr/>
          <p:nvPr/>
        </p:nvGrpSpPr>
        <p:grpSpPr>
          <a:xfrm>
            <a:off x="24352369" y="20740176"/>
            <a:ext cx="3012700" cy="2652211"/>
            <a:chOff x="23482108" y="26573893"/>
            <a:chExt cx="3482085" cy="4313239"/>
          </a:xfrm>
        </p:grpSpPr>
        <p:sp>
          <p:nvSpPr>
            <p:cNvPr id="130" name="Shape 130"/>
            <p:cNvSpPr/>
            <p:nvPr/>
          </p:nvSpPr>
          <p:spPr>
            <a:xfrm>
              <a:off x="23482108" y="28083476"/>
              <a:ext cx="931800" cy="1352400"/>
            </a:xfrm>
            <a:prstGeom prst="ellipse">
              <a:avLst/>
            </a:prstGeom>
            <a:solidFill>
              <a:schemeClr val="accent1"/>
            </a:solidFill>
            <a:ln>
              <a:noFill/>
            </a:ln>
          </p:spPr>
          <p:txBody>
            <a:bodyPr anchorCtr="0" anchor="ctr" bIns="91425" lIns="91425" spcFirstLastPara="1" rIns="91425" wrap="square" tIns="91425">
              <a:noAutofit/>
            </a:bodyPr>
            <a:lstStyle/>
            <a:p>
              <a:pPr indent="0" lvl="0" marL="0" algn="ctr">
                <a:spcBef>
                  <a:spcPts val="0"/>
                </a:spcBef>
                <a:spcAft>
                  <a:spcPts val="0"/>
                </a:spcAft>
                <a:buNone/>
              </a:pPr>
              <a:r>
                <a:rPr lang="en-US" sz="1000">
                  <a:solidFill>
                    <a:srgbClr val="FFFFFF"/>
                  </a:solidFill>
                  <a:latin typeface="Roboto"/>
                  <a:ea typeface="Roboto"/>
                  <a:cs typeface="Roboto"/>
                  <a:sym typeface="Roboto"/>
                </a:rPr>
                <a:t>Viewer</a:t>
              </a:r>
              <a:endParaRPr sz="1000">
                <a:solidFill>
                  <a:srgbClr val="FFFFFF"/>
                </a:solidFill>
                <a:latin typeface="Roboto"/>
                <a:ea typeface="Roboto"/>
                <a:cs typeface="Roboto"/>
                <a:sym typeface="Roboto"/>
              </a:endParaRPr>
            </a:p>
          </p:txBody>
        </p:sp>
        <p:sp>
          <p:nvSpPr>
            <p:cNvPr id="131" name="Shape 131"/>
            <p:cNvSpPr/>
            <p:nvPr/>
          </p:nvSpPr>
          <p:spPr>
            <a:xfrm>
              <a:off x="26032393" y="26573893"/>
              <a:ext cx="931800" cy="1280100"/>
            </a:xfrm>
            <a:prstGeom prst="ellipse">
              <a:avLst/>
            </a:prstGeom>
            <a:solidFill>
              <a:srgbClr val="999999"/>
            </a:solidFill>
            <a:ln>
              <a:noFill/>
            </a:ln>
          </p:spPr>
          <p:txBody>
            <a:bodyPr anchorCtr="0" anchor="ctr" bIns="91425" lIns="91425" spcFirstLastPara="1" rIns="91425" wrap="square" tIns="91425">
              <a:noAutofit/>
            </a:bodyPr>
            <a:lstStyle/>
            <a:p>
              <a:pPr indent="0" lvl="0" marL="0">
                <a:spcBef>
                  <a:spcPts val="0"/>
                </a:spcBef>
                <a:spcAft>
                  <a:spcPts val="0"/>
                </a:spcAft>
                <a:buNone/>
              </a:pPr>
              <a:r>
                <a:rPr lang="en-US" sz="800">
                  <a:solidFill>
                    <a:srgbClr val="FFFFFF"/>
                  </a:solidFill>
                  <a:latin typeface="Roboto"/>
                  <a:ea typeface="Roboto"/>
                  <a:cs typeface="Roboto"/>
                  <a:sym typeface="Roboto"/>
                </a:rPr>
                <a:t>Attorney</a:t>
              </a:r>
              <a:endParaRPr sz="800">
                <a:solidFill>
                  <a:srgbClr val="FFFFFF"/>
                </a:solidFill>
                <a:latin typeface="Roboto"/>
                <a:ea typeface="Roboto"/>
                <a:cs typeface="Roboto"/>
                <a:sym typeface="Roboto"/>
              </a:endParaRPr>
            </a:p>
          </p:txBody>
        </p:sp>
        <p:sp>
          <p:nvSpPr>
            <p:cNvPr id="132" name="Shape 132"/>
            <p:cNvSpPr/>
            <p:nvPr/>
          </p:nvSpPr>
          <p:spPr>
            <a:xfrm>
              <a:off x="26032393" y="28105325"/>
              <a:ext cx="931800" cy="1280100"/>
            </a:xfrm>
            <a:prstGeom prst="ellipse">
              <a:avLst/>
            </a:prstGeom>
            <a:solidFill>
              <a:srgbClr val="999999"/>
            </a:solidFill>
            <a:ln>
              <a:noFill/>
            </a:ln>
          </p:spPr>
          <p:txBody>
            <a:bodyPr anchorCtr="0" anchor="ctr" bIns="91425" lIns="91425" spcFirstLastPara="1" rIns="91425" wrap="square" tIns="91425">
              <a:noAutofit/>
            </a:bodyPr>
            <a:lstStyle/>
            <a:p>
              <a:pPr indent="0" lvl="0" marL="0" rtl="0">
                <a:spcBef>
                  <a:spcPts val="0"/>
                </a:spcBef>
                <a:spcAft>
                  <a:spcPts val="0"/>
                </a:spcAft>
                <a:buNone/>
              </a:pPr>
              <a:r>
                <a:rPr lang="en-US" sz="800">
                  <a:solidFill>
                    <a:srgbClr val="FFFFFF"/>
                  </a:solidFill>
                  <a:latin typeface="Roboto"/>
                  <a:ea typeface="Roboto"/>
                  <a:cs typeface="Roboto"/>
                  <a:sym typeface="Roboto"/>
                </a:rPr>
                <a:t>Attorney</a:t>
              </a:r>
              <a:endParaRPr sz="800">
                <a:solidFill>
                  <a:srgbClr val="FFFFFF"/>
                </a:solidFill>
                <a:latin typeface="Roboto"/>
                <a:ea typeface="Roboto"/>
                <a:cs typeface="Roboto"/>
                <a:sym typeface="Roboto"/>
              </a:endParaRPr>
            </a:p>
          </p:txBody>
        </p:sp>
        <p:sp>
          <p:nvSpPr>
            <p:cNvPr id="133" name="Shape 133"/>
            <p:cNvSpPr/>
            <p:nvPr/>
          </p:nvSpPr>
          <p:spPr>
            <a:xfrm>
              <a:off x="26032393" y="29607032"/>
              <a:ext cx="931800" cy="1280100"/>
            </a:xfrm>
            <a:prstGeom prst="ellipse">
              <a:avLst/>
            </a:prstGeom>
            <a:solidFill>
              <a:srgbClr val="999999"/>
            </a:solidFill>
            <a:ln>
              <a:noFill/>
            </a:ln>
          </p:spPr>
          <p:txBody>
            <a:bodyPr anchorCtr="0" anchor="ctr" bIns="91425" lIns="91425" spcFirstLastPara="1" rIns="91425" wrap="square" tIns="91425">
              <a:noAutofit/>
            </a:bodyPr>
            <a:lstStyle/>
            <a:p>
              <a:pPr indent="0" lvl="0" marL="0" rtl="0">
                <a:spcBef>
                  <a:spcPts val="0"/>
                </a:spcBef>
                <a:spcAft>
                  <a:spcPts val="0"/>
                </a:spcAft>
                <a:buNone/>
              </a:pPr>
              <a:r>
                <a:rPr lang="en-US" sz="800">
                  <a:solidFill>
                    <a:srgbClr val="FFFFFF"/>
                  </a:solidFill>
                  <a:latin typeface="Roboto"/>
                  <a:ea typeface="Roboto"/>
                  <a:cs typeface="Roboto"/>
                  <a:sym typeface="Roboto"/>
                </a:rPr>
                <a:t>Attorney</a:t>
              </a:r>
              <a:endParaRPr sz="800">
                <a:solidFill>
                  <a:srgbClr val="FFFFFF"/>
                </a:solidFill>
                <a:latin typeface="Roboto"/>
                <a:ea typeface="Roboto"/>
                <a:cs typeface="Roboto"/>
                <a:sym typeface="Roboto"/>
              </a:endParaRPr>
            </a:p>
          </p:txBody>
        </p:sp>
        <p:cxnSp>
          <p:nvCxnSpPr>
            <p:cNvPr id="134" name="Shape 134"/>
            <p:cNvCxnSpPr>
              <a:stCxn id="130" idx="7"/>
              <a:endCxn id="131" idx="2"/>
            </p:cNvCxnSpPr>
            <p:nvPr/>
          </p:nvCxnSpPr>
          <p:spPr>
            <a:xfrm flipH="1" rot="10800000">
              <a:off x="24277449" y="27214130"/>
              <a:ext cx="1755000" cy="1067400"/>
            </a:xfrm>
            <a:prstGeom prst="straightConnector1">
              <a:avLst/>
            </a:prstGeom>
            <a:noFill/>
            <a:ln cap="flat" cmpd="sng" w="19050">
              <a:solidFill>
                <a:schemeClr val="dk2"/>
              </a:solidFill>
              <a:prstDash val="solid"/>
              <a:round/>
              <a:headEnd len="med" w="med" type="none"/>
              <a:tailEnd len="med" w="med" type="none"/>
            </a:ln>
          </p:spPr>
        </p:cxnSp>
        <p:cxnSp>
          <p:nvCxnSpPr>
            <p:cNvPr id="135" name="Shape 135"/>
            <p:cNvCxnSpPr>
              <a:stCxn id="130" idx="6"/>
              <a:endCxn id="132" idx="2"/>
            </p:cNvCxnSpPr>
            <p:nvPr/>
          </p:nvCxnSpPr>
          <p:spPr>
            <a:xfrm flipH="1" rot="10800000">
              <a:off x="24413908" y="28745576"/>
              <a:ext cx="1618500" cy="14100"/>
            </a:xfrm>
            <a:prstGeom prst="straightConnector1">
              <a:avLst/>
            </a:prstGeom>
            <a:noFill/>
            <a:ln cap="flat" cmpd="sng" w="19050">
              <a:solidFill>
                <a:schemeClr val="dk2"/>
              </a:solidFill>
              <a:prstDash val="solid"/>
              <a:round/>
              <a:headEnd len="med" w="med" type="none"/>
              <a:tailEnd len="med" w="med" type="none"/>
            </a:ln>
          </p:spPr>
        </p:cxnSp>
        <p:cxnSp>
          <p:nvCxnSpPr>
            <p:cNvPr id="136" name="Shape 136"/>
            <p:cNvCxnSpPr>
              <a:stCxn id="130" idx="5"/>
              <a:endCxn id="133" idx="2"/>
            </p:cNvCxnSpPr>
            <p:nvPr/>
          </p:nvCxnSpPr>
          <p:spPr>
            <a:xfrm>
              <a:off x="24277449" y="29237822"/>
              <a:ext cx="1755000" cy="1009500"/>
            </a:xfrm>
            <a:prstGeom prst="straightConnector1">
              <a:avLst/>
            </a:prstGeom>
            <a:noFill/>
            <a:ln cap="flat" cmpd="sng" w="19050">
              <a:solidFill>
                <a:schemeClr val="dk2"/>
              </a:solidFill>
              <a:prstDash val="solid"/>
              <a:round/>
              <a:headEnd len="med" w="med" type="none"/>
              <a:tailEnd len="med" w="med" type="none"/>
            </a:ln>
          </p:spPr>
        </p:cxnSp>
        <p:sp>
          <p:nvSpPr>
            <p:cNvPr id="137" name="Shape 137"/>
            <p:cNvSpPr txBox="1"/>
            <p:nvPr/>
          </p:nvSpPr>
          <p:spPr>
            <a:xfrm>
              <a:off x="24482589" y="27369607"/>
              <a:ext cx="705000" cy="3936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sz="1000"/>
                <a:t>Edges</a:t>
              </a:r>
              <a:endParaRPr sz="1000"/>
            </a:p>
          </p:txBody>
        </p:sp>
        <p:sp>
          <p:nvSpPr>
            <p:cNvPr id="138" name="Shape 138"/>
            <p:cNvSpPr txBox="1"/>
            <p:nvPr/>
          </p:nvSpPr>
          <p:spPr>
            <a:xfrm>
              <a:off x="24669910" y="28281545"/>
              <a:ext cx="705000" cy="3936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t>Edges</a:t>
              </a:r>
              <a:endParaRPr sz="1000"/>
            </a:p>
          </p:txBody>
        </p:sp>
        <p:sp>
          <p:nvSpPr>
            <p:cNvPr id="139" name="Shape 139"/>
            <p:cNvSpPr txBox="1"/>
            <p:nvPr/>
          </p:nvSpPr>
          <p:spPr>
            <a:xfrm>
              <a:off x="25187609" y="29385425"/>
              <a:ext cx="705000" cy="3936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t>Edges</a:t>
              </a:r>
              <a:endParaRPr sz="1000"/>
            </a:p>
          </p:txBody>
        </p:sp>
      </p:grpSp>
      <p:pic>
        <p:nvPicPr>
          <p:cNvPr descr="Image result for naive bayes" id="140" name="Shape 140"/>
          <p:cNvPicPr preferRelativeResize="0"/>
          <p:nvPr/>
        </p:nvPicPr>
        <p:blipFill rotWithShape="1">
          <a:blip r:embed="rId25">
            <a:alphaModFix/>
          </a:blip>
          <a:srcRect b="2733" l="2920" r="3164" t="0"/>
          <a:stretch/>
        </p:blipFill>
        <p:spPr>
          <a:xfrm>
            <a:off x="16336300" y="21245825"/>
            <a:ext cx="3900500" cy="2313493"/>
          </a:xfrm>
          <a:prstGeom prst="rect">
            <a:avLst/>
          </a:prstGeom>
          <a:noFill/>
          <a:ln>
            <a:noFill/>
          </a:ln>
          <a:effectLst>
            <a:outerShdw blurRad="57150" rotWithShape="0" algn="bl" dir="5400000" dist="19050">
              <a:srgbClr val="000000">
                <a:alpha val="17000"/>
              </a:srgbClr>
            </a:outerShdw>
          </a:effectLst>
        </p:spPr>
      </p:pic>
      <p:sp>
        <p:nvSpPr>
          <p:cNvPr id="141" name="Shape 141"/>
          <p:cNvSpPr/>
          <p:nvPr/>
        </p:nvSpPr>
        <p:spPr>
          <a:xfrm>
            <a:off x="16073675" y="20608749"/>
            <a:ext cx="4324200" cy="554100"/>
          </a:xfrm>
          <a:prstGeom prst="snip2DiagRect">
            <a:avLst>
              <a:gd fmla="val 0" name="adj1"/>
              <a:gd fmla="val 16667" name="adj2"/>
            </a:avLst>
          </a:prstGeom>
          <a:solidFill>
            <a:schemeClr val="accent1"/>
          </a:solidFill>
          <a:ln>
            <a:noFill/>
          </a:ln>
        </p:spPr>
        <p:txBody>
          <a:bodyPr anchorCtr="0" anchor="ctr" bIns="91425" lIns="91425" spcFirstLastPara="1" rIns="91425" wrap="square" tIns="91425">
            <a:noAutofit/>
          </a:bodyPr>
          <a:lstStyle/>
          <a:p>
            <a:pPr indent="0" lvl="0" marL="0" algn="ctr">
              <a:spcBef>
                <a:spcPts val="0"/>
              </a:spcBef>
              <a:spcAft>
                <a:spcPts val="0"/>
              </a:spcAft>
              <a:buNone/>
            </a:pPr>
            <a:r>
              <a:rPr b="1" lang="en-US" sz="2200">
                <a:solidFill>
                  <a:srgbClr val="FFFFFF"/>
                </a:solidFill>
              </a:rPr>
              <a:t>BAYES THEOREM</a:t>
            </a:r>
            <a:endParaRPr b="1" sz="2200">
              <a:solidFill>
                <a:srgbClr val="FFFFFF"/>
              </a:solidFill>
            </a:endParaRPr>
          </a:p>
        </p:txBody>
      </p:sp>
      <p:sp>
        <p:nvSpPr>
          <p:cNvPr id="142" name="Shape 142"/>
          <p:cNvSpPr/>
          <p:nvPr/>
        </p:nvSpPr>
        <p:spPr>
          <a:xfrm>
            <a:off x="23424825" y="24196950"/>
            <a:ext cx="4867800" cy="2219400"/>
          </a:xfrm>
          <a:prstGeom prst="snip2DiagRect">
            <a:avLst>
              <a:gd fmla="val 0" name="adj1"/>
              <a:gd fmla="val 16667" name="adj2"/>
            </a:avLst>
          </a:prstGeom>
          <a:solidFill>
            <a:srgbClr val="C0E0C4"/>
          </a:solid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spcBef>
                <a:spcPts val="0"/>
              </a:spcBef>
              <a:spcAft>
                <a:spcPts val="0"/>
              </a:spcAft>
              <a:buNone/>
            </a:pPr>
            <a:r>
              <a:rPr lang="en-US" sz="2100"/>
              <a:t>As the result, we generated win ratio for each attorney, predicted the probability to win against a particular Judge. The structured data is exported to JSON files.</a:t>
            </a:r>
            <a:endParaRPr sz="2100"/>
          </a:p>
        </p:txBody>
      </p:sp>
      <p:sp>
        <p:nvSpPr>
          <p:cNvPr id="143" name="Shape 143"/>
          <p:cNvSpPr/>
          <p:nvPr/>
        </p:nvSpPr>
        <p:spPr>
          <a:xfrm>
            <a:off x="16579513" y="12228361"/>
            <a:ext cx="4324200" cy="554100"/>
          </a:xfrm>
          <a:prstGeom prst="snip2DiagRect">
            <a:avLst>
              <a:gd fmla="val 0" name="adj1"/>
              <a:gd fmla="val 16667" name="adj2"/>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US" sz="2200">
                <a:solidFill>
                  <a:srgbClr val="FFFFFF"/>
                </a:solidFill>
              </a:rPr>
              <a:t>N-GRAM MODEL</a:t>
            </a:r>
            <a:endParaRPr b="1" sz="2200">
              <a:solidFill>
                <a:srgbClr val="FFFFFF"/>
              </a:solidFill>
            </a:endParaRPr>
          </a:p>
        </p:txBody>
      </p:sp>
      <p:sp>
        <p:nvSpPr>
          <p:cNvPr id="144" name="Shape 144"/>
          <p:cNvSpPr/>
          <p:nvPr/>
        </p:nvSpPr>
        <p:spPr>
          <a:xfrm>
            <a:off x="15580975" y="23714575"/>
            <a:ext cx="7405800" cy="3033300"/>
          </a:xfrm>
          <a:prstGeom prst="rect">
            <a:avLst/>
          </a:prstGeom>
          <a:solidFill>
            <a:srgbClr val="E4F1FE"/>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nSpc>
                <a:spcPct val="115000"/>
              </a:lnSpc>
              <a:spcBef>
                <a:spcPts val="0"/>
              </a:spcBef>
              <a:spcAft>
                <a:spcPts val="0"/>
              </a:spcAft>
              <a:buNone/>
            </a:pPr>
            <a:r>
              <a:t/>
            </a:r>
            <a:endParaRPr sz="1500">
              <a:solidFill>
                <a:schemeClr val="dk1"/>
              </a:solidFill>
              <a:latin typeface="Courier New"/>
              <a:ea typeface="Courier New"/>
              <a:cs typeface="Courier New"/>
              <a:sym typeface="Courier New"/>
            </a:endParaRPr>
          </a:p>
          <a:p>
            <a:pPr indent="0" lvl="0" marL="0" rtl="0">
              <a:lnSpc>
                <a:spcPct val="115000"/>
              </a:lnSpc>
              <a:spcBef>
                <a:spcPts val="0"/>
              </a:spcBef>
              <a:spcAft>
                <a:spcPts val="0"/>
              </a:spcAft>
              <a:buNone/>
            </a:pPr>
            <a:r>
              <a:rPr b="1" lang="en-US" sz="1500">
                <a:solidFill>
                  <a:schemeClr val="dk1"/>
                </a:solidFill>
                <a:latin typeface="Courier New"/>
                <a:ea typeface="Courier New"/>
                <a:cs typeface="Courier New"/>
                <a:sym typeface="Courier New"/>
              </a:rPr>
              <a:t>Compute John Zaikowski win chance with Judge Thomas Durkin</a:t>
            </a:r>
            <a:endParaRPr b="1" sz="1500">
              <a:solidFill>
                <a:schemeClr val="dk1"/>
              </a:solidFill>
              <a:latin typeface="Courier New"/>
              <a:ea typeface="Courier New"/>
              <a:cs typeface="Courier New"/>
              <a:sym typeface="Courier New"/>
            </a:endParaRPr>
          </a:p>
          <a:p>
            <a:pPr indent="0" lvl="0" marL="0" rtl="0">
              <a:lnSpc>
                <a:spcPct val="115000"/>
              </a:lnSpc>
              <a:spcBef>
                <a:spcPts val="0"/>
              </a:spcBef>
              <a:spcAft>
                <a:spcPts val="0"/>
              </a:spcAft>
              <a:buNone/>
            </a:pPr>
            <a:r>
              <a:rPr lang="en-US" sz="1500">
                <a:solidFill>
                  <a:schemeClr val="dk1"/>
                </a:solidFill>
                <a:latin typeface="Courier New"/>
                <a:ea typeface="Courier New"/>
                <a:cs typeface="Courier New"/>
                <a:sym typeface="Courier New"/>
              </a:rPr>
              <a:t>P(win | john zaikowski &amp; thomas durkin)</a:t>
            </a:r>
            <a:endParaRPr sz="1500">
              <a:solidFill>
                <a:schemeClr val="dk1"/>
              </a:solidFill>
              <a:latin typeface="Courier New"/>
              <a:ea typeface="Courier New"/>
              <a:cs typeface="Courier New"/>
              <a:sym typeface="Courier New"/>
            </a:endParaRPr>
          </a:p>
          <a:p>
            <a:pPr indent="0" lvl="0" marL="0" rtl="0">
              <a:lnSpc>
                <a:spcPct val="115000"/>
              </a:lnSpc>
              <a:spcBef>
                <a:spcPts val="0"/>
              </a:spcBef>
              <a:spcAft>
                <a:spcPts val="0"/>
              </a:spcAft>
              <a:buNone/>
            </a:pPr>
            <a:r>
              <a:rPr lang="en-US" sz="1500">
                <a:solidFill>
                  <a:schemeClr val="dk1"/>
                </a:solidFill>
                <a:latin typeface="Courier New"/>
                <a:ea typeface="Courier New"/>
                <a:cs typeface="Courier New"/>
                <a:sym typeface="Courier New"/>
              </a:rPr>
              <a:t>= P(john zaikowski | win) P(thomas durkin | win) P(win)</a:t>
            </a:r>
            <a:endParaRPr sz="1500">
              <a:solidFill>
                <a:schemeClr val="dk1"/>
              </a:solidFill>
              <a:latin typeface="Courier New"/>
              <a:ea typeface="Courier New"/>
              <a:cs typeface="Courier New"/>
              <a:sym typeface="Courier New"/>
            </a:endParaRPr>
          </a:p>
          <a:p>
            <a:pPr indent="0" lvl="0" marL="0" rtl="0">
              <a:lnSpc>
                <a:spcPct val="115000"/>
              </a:lnSpc>
              <a:spcBef>
                <a:spcPts val="0"/>
              </a:spcBef>
              <a:spcAft>
                <a:spcPts val="0"/>
              </a:spcAft>
              <a:buNone/>
            </a:pPr>
            <a:r>
              <a:rPr lang="en-US" sz="1500">
                <a:solidFill>
                  <a:schemeClr val="dk1"/>
                </a:solidFill>
                <a:latin typeface="Courier New"/>
                <a:ea typeface="Courier New"/>
                <a:cs typeface="Courier New"/>
                <a:sym typeface="Courier New"/>
              </a:rPr>
              <a:t>= 3/19 * 4/19 * 12/19 = 0.1578 * 0.2105 * 0.6315 = 0.02097</a:t>
            </a:r>
            <a:endParaRPr sz="1500">
              <a:solidFill>
                <a:schemeClr val="dk1"/>
              </a:solidFill>
              <a:latin typeface="Courier New"/>
              <a:ea typeface="Courier New"/>
              <a:cs typeface="Courier New"/>
              <a:sym typeface="Courier New"/>
            </a:endParaRPr>
          </a:p>
          <a:p>
            <a:pPr indent="0" lvl="0" marL="0" rtl="0">
              <a:lnSpc>
                <a:spcPct val="115000"/>
              </a:lnSpc>
              <a:spcBef>
                <a:spcPts val="0"/>
              </a:spcBef>
              <a:spcAft>
                <a:spcPts val="0"/>
              </a:spcAft>
              <a:buNone/>
            </a:pPr>
            <a:r>
              <a:t/>
            </a:r>
            <a:endParaRPr sz="1500">
              <a:solidFill>
                <a:schemeClr val="dk1"/>
              </a:solidFill>
              <a:latin typeface="Courier New"/>
              <a:ea typeface="Courier New"/>
              <a:cs typeface="Courier New"/>
              <a:sym typeface="Courier New"/>
            </a:endParaRPr>
          </a:p>
          <a:p>
            <a:pPr indent="0" lvl="0" marL="0" rtl="0">
              <a:lnSpc>
                <a:spcPct val="115000"/>
              </a:lnSpc>
              <a:spcBef>
                <a:spcPts val="0"/>
              </a:spcBef>
              <a:spcAft>
                <a:spcPts val="0"/>
              </a:spcAft>
              <a:buNone/>
            </a:pPr>
            <a:r>
              <a:rPr lang="en-US" sz="1500">
                <a:solidFill>
                  <a:schemeClr val="dk1"/>
                </a:solidFill>
                <a:latin typeface="Courier New"/>
                <a:ea typeface="Courier New"/>
                <a:cs typeface="Courier New"/>
                <a:sym typeface="Courier New"/>
              </a:rPr>
              <a:t>To normalize Joe </a:t>
            </a:r>
            <a:r>
              <a:rPr lang="en-US" sz="1500">
                <a:solidFill>
                  <a:schemeClr val="dk1"/>
                </a:solidFill>
                <a:latin typeface="Courier New"/>
                <a:ea typeface="Courier New"/>
                <a:cs typeface="Courier New"/>
                <a:sym typeface="Courier New"/>
              </a:rPr>
              <a:t>Zaikowski’s</a:t>
            </a:r>
            <a:r>
              <a:rPr lang="en-US" sz="1500">
                <a:solidFill>
                  <a:schemeClr val="dk1"/>
                </a:solidFill>
                <a:latin typeface="Courier New"/>
                <a:ea typeface="Courier New"/>
                <a:cs typeface="Courier New"/>
                <a:sym typeface="Courier New"/>
              </a:rPr>
              <a:t> probability:</a:t>
            </a:r>
            <a:endParaRPr sz="1500">
              <a:solidFill>
                <a:schemeClr val="dk1"/>
              </a:solidFill>
              <a:latin typeface="Courier New"/>
              <a:ea typeface="Courier New"/>
              <a:cs typeface="Courier New"/>
              <a:sym typeface="Courier New"/>
            </a:endParaRPr>
          </a:p>
          <a:p>
            <a:pPr indent="0" lvl="0" marL="0" rtl="0">
              <a:lnSpc>
                <a:spcPct val="115000"/>
              </a:lnSpc>
              <a:spcBef>
                <a:spcPts val="0"/>
              </a:spcBef>
              <a:spcAft>
                <a:spcPts val="0"/>
              </a:spcAft>
              <a:buNone/>
            </a:pPr>
            <a:r>
              <a:rPr lang="en-US" sz="1500">
                <a:solidFill>
                  <a:schemeClr val="dk1"/>
                </a:solidFill>
                <a:latin typeface="Courier New"/>
                <a:ea typeface="Courier New"/>
                <a:cs typeface="Courier New"/>
                <a:sym typeface="Courier New"/>
              </a:rPr>
              <a:t>P(lose | john zaikowski &amp; thomas durkin)</a:t>
            </a:r>
            <a:endParaRPr sz="1500">
              <a:solidFill>
                <a:schemeClr val="dk1"/>
              </a:solidFill>
              <a:latin typeface="Courier New"/>
              <a:ea typeface="Courier New"/>
              <a:cs typeface="Courier New"/>
              <a:sym typeface="Courier New"/>
            </a:endParaRPr>
          </a:p>
          <a:p>
            <a:pPr indent="0" lvl="0" marL="0" rtl="0">
              <a:lnSpc>
                <a:spcPct val="115000"/>
              </a:lnSpc>
              <a:spcBef>
                <a:spcPts val="0"/>
              </a:spcBef>
              <a:spcAft>
                <a:spcPts val="0"/>
              </a:spcAft>
              <a:buNone/>
            </a:pPr>
            <a:r>
              <a:rPr lang="en-US" sz="1500">
                <a:solidFill>
                  <a:schemeClr val="dk1"/>
                </a:solidFill>
                <a:latin typeface="Courier New"/>
                <a:ea typeface="Courier New"/>
                <a:cs typeface="Courier New"/>
                <a:sym typeface="Courier New"/>
              </a:rPr>
              <a:t>= P(john zaikowski | lose) P(thomas durkin | lose) P(lose)</a:t>
            </a:r>
            <a:endParaRPr sz="1500">
              <a:solidFill>
                <a:schemeClr val="dk1"/>
              </a:solidFill>
              <a:latin typeface="Courier New"/>
              <a:ea typeface="Courier New"/>
              <a:cs typeface="Courier New"/>
              <a:sym typeface="Courier New"/>
            </a:endParaRPr>
          </a:p>
          <a:p>
            <a:pPr indent="0" lvl="0" marL="0" rtl="0">
              <a:lnSpc>
                <a:spcPct val="115000"/>
              </a:lnSpc>
              <a:spcBef>
                <a:spcPts val="0"/>
              </a:spcBef>
              <a:spcAft>
                <a:spcPts val="0"/>
              </a:spcAft>
              <a:buNone/>
            </a:pPr>
            <a:r>
              <a:rPr lang="en-US" sz="1500">
                <a:solidFill>
                  <a:schemeClr val="dk1"/>
                </a:solidFill>
                <a:latin typeface="Courier New"/>
                <a:ea typeface="Courier New"/>
                <a:cs typeface="Courier New"/>
                <a:sym typeface="Courier New"/>
              </a:rPr>
              <a:t>= 2/19 * 2/19 * 7/19 </a:t>
            </a:r>
            <a:r>
              <a:rPr lang="en-US" sz="1500">
                <a:solidFill>
                  <a:schemeClr val="dk1"/>
                </a:solidFill>
                <a:latin typeface="Courier New"/>
                <a:ea typeface="Courier New"/>
                <a:cs typeface="Courier New"/>
                <a:sym typeface="Courier New"/>
              </a:rPr>
              <a:t>= 0.1052 * 0.1052 * 0.3684 = 0.00407</a:t>
            </a:r>
            <a:endParaRPr sz="1500">
              <a:solidFill>
                <a:schemeClr val="dk1"/>
              </a:solidFill>
              <a:latin typeface="Courier New"/>
              <a:ea typeface="Courier New"/>
              <a:cs typeface="Courier New"/>
              <a:sym typeface="Courier New"/>
            </a:endParaRPr>
          </a:p>
          <a:p>
            <a:pPr indent="0" lvl="0" marL="0" rtl="0">
              <a:lnSpc>
                <a:spcPct val="115000"/>
              </a:lnSpc>
              <a:spcBef>
                <a:spcPts val="0"/>
              </a:spcBef>
              <a:spcAft>
                <a:spcPts val="0"/>
              </a:spcAft>
              <a:buNone/>
            </a:pPr>
            <a:r>
              <a:t/>
            </a:r>
            <a:endParaRPr sz="1500">
              <a:solidFill>
                <a:schemeClr val="dk1"/>
              </a:solidFill>
              <a:latin typeface="Courier New"/>
              <a:ea typeface="Courier New"/>
              <a:cs typeface="Courier New"/>
              <a:sym typeface="Courier New"/>
            </a:endParaRPr>
          </a:p>
          <a:p>
            <a:pPr indent="0" lvl="0" marL="0" rtl="0">
              <a:lnSpc>
                <a:spcPct val="115000"/>
              </a:lnSpc>
              <a:spcBef>
                <a:spcPts val="0"/>
              </a:spcBef>
              <a:spcAft>
                <a:spcPts val="0"/>
              </a:spcAft>
              <a:buNone/>
            </a:pPr>
            <a:r>
              <a:rPr lang="en-US" sz="1500">
                <a:solidFill>
                  <a:schemeClr val="dk1"/>
                </a:solidFill>
                <a:latin typeface="Courier New"/>
                <a:ea typeface="Courier New"/>
                <a:cs typeface="Courier New"/>
                <a:sym typeface="Courier New"/>
              </a:rPr>
              <a:t>Normalized rating for wins: 0.02097/(0.02097 + 0.00407) = 0.83</a:t>
            </a:r>
            <a:endParaRPr sz="1500">
              <a:solidFill>
                <a:schemeClr val="dk1"/>
              </a:solidFill>
              <a:latin typeface="Courier New"/>
              <a:ea typeface="Courier New"/>
              <a:cs typeface="Courier New"/>
              <a:sym typeface="Courier New"/>
            </a:endParaRPr>
          </a:p>
          <a:p>
            <a:pPr indent="0" lvl="0" marL="0" rtl="0">
              <a:lnSpc>
                <a:spcPct val="115000"/>
              </a:lnSpc>
              <a:spcBef>
                <a:spcPts val="0"/>
              </a:spcBef>
              <a:spcAft>
                <a:spcPts val="0"/>
              </a:spcAft>
              <a:buNone/>
            </a:pPr>
            <a:r>
              <a:t/>
            </a:r>
            <a:endParaRPr sz="1500">
              <a:solidFill>
                <a:schemeClr val="dk1"/>
              </a:solidFill>
              <a:latin typeface="Courier New"/>
              <a:ea typeface="Courier New"/>
              <a:cs typeface="Courier New"/>
              <a:sym typeface="Courier New"/>
            </a:endParaRPr>
          </a:p>
        </p:txBody>
      </p:sp>
      <p:sp>
        <p:nvSpPr>
          <p:cNvPr id="145" name="Shape 145"/>
          <p:cNvSpPr txBox="1"/>
          <p:nvPr>
            <p:ph idx="3" type="body"/>
          </p:nvPr>
        </p:nvSpPr>
        <p:spPr>
          <a:xfrm>
            <a:off x="29595600" y="27466225"/>
            <a:ext cx="13648500" cy="4812300"/>
          </a:xfrm>
          <a:prstGeom prst="rect">
            <a:avLst/>
          </a:prstGeom>
          <a:solidFill>
            <a:srgbClr val="FFFFFF"/>
          </a:solidFill>
          <a:ln cap="flat" cmpd="sng" w="9525">
            <a:solidFill>
              <a:srgbClr val="000000"/>
            </a:solidFill>
            <a:prstDash val="solid"/>
            <a:round/>
            <a:headEnd len="sm" w="sm" type="none"/>
            <a:tailEnd len="sm" w="sm" type="none"/>
          </a:ln>
        </p:spPr>
        <p:txBody>
          <a:bodyPr anchorCtr="0" anchor="ctr" bIns="45700" lIns="365750" spcFirstLastPara="1" rIns="365750" wrap="square" tIns="45700">
            <a:noAutofit/>
          </a:bodyPr>
          <a:lstStyle/>
          <a:p>
            <a:pPr indent="-368300" lvl="0" marL="457200" rtl="0" algn="just">
              <a:lnSpc>
                <a:spcPct val="115000"/>
              </a:lnSpc>
              <a:spcBef>
                <a:spcPts val="0"/>
              </a:spcBef>
              <a:spcAft>
                <a:spcPts val="0"/>
              </a:spcAft>
              <a:buClr>
                <a:srgbClr val="000000"/>
              </a:buClr>
              <a:buSzPts val="2200"/>
              <a:buChar char="●"/>
            </a:pPr>
            <a:r>
              <a:rPr lang="en-US" sz="2200">
                <a:solidFill>
                  <a:srgbClr val="000000"/>
                </a:solidFill>
              </a:rPr>
              <a:t>Scale the data size </a:t>
            </a:r>
            <a:endParaRPr sz="2200">
              <a:solidFill>
                <a:srgbClr val="000000"/>
              </a:solidFill>
            </a:endParaRPr>
          </a:p>
          <a:p>
            <a:pPr indent="-368300" lvl="1" marL="914400" rtl="0" algn="just">
              <a:lnSpc>
                <a:spcPct val="115000"/>
              </a:lnSpc>
              <a:spcBef>
                <a:spcPts val="0"/>
              </a:spcBef>
              <a:spcAft>
                <a:spcPts val="0"/>
              </a:spcAft>
              <a:buClr>
                <a:srgbClr val="000000"/>
              </a:buClr>
              <a:buSzPts val="2200"/>
              <a:buChar char="○"/>
            </a:pPr>
            <a:r>
              <a:rPr lang="en-US" sz="2200">
                <a:solidFill>
                  <a:srgbClr val="000000"/>
                </a:solidFill>
              </a:rPr>
              <a:t>Mining data from more states</a:t>
            </a:r>
            <a:endParaRPr sz="2200">
              <a:solidFill>
                <a:srgbClr val="000000"/>
              </a:solidFill>
            </a:endParaRPr>
          </a:p>
          <a:p>
            <a:pPr indent="-368300" lvl="1" marL="914400" rtl="0" algn="just">
              <a:lnSpc>
                <a:spcPct val="115000"/>
              </a:lnSpc>
              <a:spcBef>
                <a:spcPts val="0"/>
              </a:spcBef>
              <a:spcAft>
                <a:spcPts val="0"/>
              </a:spcAft>
              <a:buClr>
                <a:srgbClr val="000000"/>
              </a:buClr>
              <a:buSzPts val="2200"/>
              <a:buChar char="○"/>
            </a:pPr>
            <a:r>
              <a:rPr lang="en-US" sz="2200">
                <a:solidFill>
                  <a:srgbClr val="000000"/>
                </a:solidFill>
              </a:rPr>
              <a:t>Develop a method to fetch and update existing data</a:t>
            </a:r>
            <a:endParaRPr sz="2200">
              <a:solidFill>
                <a:srgbClr val="000000"/>
              </a:solidFill>
            </a:endParaRPr>
          </a:p>
          <a:p>
            <a:pPr indent="-368300" lvl="0" marL="457200" rtl="0" algn="just">
              <a:lnSpc>
                <a:spcPct val="115000"/>
              </a:lnSpc>
              <a:spcBef>
                <a:spcPts val="0"/>
              </a:spcBef>
              <a:spcAft>
                <a:spcPts val="0"/>
              </a:spcAft>
              <a:buClr>
                <a:srgbClr val="000000"/>
              </a:buClr>
              <a:buSzPts val="2200"/>
              <a:buChar char="●"/>
            </a:pPr>
            <a:r>
              <a:rPr lang="en-US" sz="2200">
                <a:solidFill>
                  <a:srgbClr val="000000"/>
                </a:solidFill>
              </a:rPr>
              <a:t>Improve Data Processing </a:t>
            </a:r>
            <a:r>
              <a:rPr lang="en-US" sz="2200"/>
              <a:t>Pipeline</a:t>
            </a:r>
            <a:endParaRPr sz="2200">
              <a:solidFill>
                <a:srgbClr val="000000"/>
              </a:solidFill>
            </a:endParaRPr>
          </a:p>
          <a:p>
            <a:pPr indent="-368300" lvl="1" marL="914400" marR="0" rtl="0" algn="just">
              <a:lnSpc>
                <a:spcPct val="115000"/>
              </a:lnSpc>
              <a:spcBef>
                <a:spcPts val="0"/>
              </a:spcBef>
              <a:spcAft>
                <a:spcPts val="0"/>
              </a:spcAft>
              <a:buClr>
                <a:srgbClr val="000000"/>
              </a:buClr>
              <a:buSzPts val="2200"/>
              <a:buChar char="○"/>
            </a:pPr>
            <a:r>
              <a:rPr lang="en-US" sz="2200">
                <a:solidFill>
                  <a:srgbClr val="000000"/>
                </a:solidFill>
              </a:rPr>
              <a:t>Apply Deep Learning in Entities Recognition and Extraction</a:t>
            </a:r>
            <a:endParaRPr sz="2200">
              <a:solidFill>
                <a:srgbClr val="000000"/>
              </a:solidFill>
            </a:endParaRPr>
          </a:p>
          <a:p>
            <a:pPr indent="-368300" lvl="0" marL="457200" marR="0" rtl="0" algn="just">
              <a:lnSpc>
                <a:spcPct val="115000"/>
              </a:lnSpc>
              <a:spcBef>
                <a:spcPts val="0"/>
              </a:spcBef>
              <a:spcAft>
                <a:spcPts val="0"/>
              </a:spcAft>
              <a:buClr>
                <a:srgbClr val="000000"/>
              </a:buClr>
              <a:buSzPts val="2200"/>
              <a:buChar char="●"/>
            </a:pPr>
            <a:r>
              <a:rPr lang="en-US" sz="2200">
                <a:solidFill>
                  <a:srgbClr val="000000"/>
                </a:solidFill>
              </a:rPr>
              <a:t>Deliverable and M</a:t>
            </a:r>
            <a:r>
              <a:rPr lang="en-US" sz="2200">
                <a:solidFill>
                  <a:srgbClr val="000000"/>
                </a:solidFill>
              </a:rPr>
              <a:t>aintenance</a:t>
            </a:r>
            <a:endParaRPr sz="2200">
              <a:solidFill>
                <a:srgbClr val="000000"/>
              </a:solidFill>
            </a:endParaRPr>
          </a:p>
          <a:p>
            <a:pPr indent="-368300" lvl="1" marL="914400" marR="0" rtl="0" algn="just">
              <a:lnSpc>
                <a:spcPct val="115000"/>
              </a:lnSpc>
              <a:spcBef>
                <a:spcPts val="0"/>
              </a:spcBef>
              <a:spcAft>
                <a:spcPts val="0"/>
              </a:spcAft>
              <a:buClr>
                <a:srgbClr val="000000"/>
              </a:buClr>
              <a:buSzPts val="2200"/>
              <a:buChar char="○"/>
            </a:pPr>
            <a:r>
              <a:rPr lang="en-US" sz="2200">
                <a:solidFill>
                  <a:srgbClr val="000000"/>
                </a:solidFill>
              </a:rPr>
              <a:t>Final product on GitHub</a:t>
            </a:r>
            <a:endParaRPr sz="2200">
              <a:solidFill>
                <a:srgbClr val="000000"/>
              </a:solidFill>
            </a:endParaRPr>
          </a:p>
          <a:p>
            <a:pPr indent="0" lvl="0" marL="457200" marR="0" rtl="0" algn="just">
              <a:lnSpc>
                <a:spcPct val="115000"/>
              </a:lnSpc>
              <a:spcBef>
                <a:spcPts val="0"/>
              </a:spcBef>
              <a:spcAft>
                <a:spcPts val="0"/>
              </a:spcAft>
              <a:buNone/>
            </a:pPr>
            <a:r>
              <a:t/>
            </a:r>
            <a:endParaRPr sz="2200">
              <a:solidFill>
                <a:srgbClr val="000000"/>
              </a:solidFill>
            </a:endParaRPr>
          </a:p>
          <a:p>
            <a:pPr indent="0" lvl="0" marL="0" marR="0" rtl="0" algn="just">
              <a:lnSpc>
                <a:spcPct val="115000"/>
              </a:lnSpc>
              <a:spcBef>
                <a:spcPts val="0"/>
              </a:spcBef>
              <a:spcAft>
                <a:spcPts val="0"/>
              </a:spcAft>
              <a:buNone/>
            </a:pPr>
            <a:r>
              <a:t/>
            </a:r>
            <a:endParaRPr sz="2200">
              <a:solidFill>
                <a:srgbClr val="000000"/>
              </a:solidFill>
            </a:endParaRPr>
          </a:p>
        </p:txBody>
      </p:sp>
      <p:grpSp>
        <p:nvGrpSpPr>
          <p:cNvPr id="146" name="Shape 146"/>
          <p:cNvGrpSpPr/>
          <p:nvPr/>
        </p:nvGrpSpPr>
        <p:grpSpPr>
          <a:xfrm>
            <a:off x="10833389" y="21112846"/>
            <a:ext cx="2850347" cy="4296957"/>
            <a:chOff x="10353677" y="21577608"/>
            <a:chExt cx="2521539" cy="4296957"/>
          </a:xfrm>
        </p:grpSpPr>
        <p:sp>
          <p:nvSpPr>
            <p:cNvPr id="147" name="Shape 147"/>
            <p:cNvSpPr/>
            <p:nvPr/>
          </p:nvSpPr>
          <p:spPr>
            <a:xfrm>
              <a:off x="10353716" y="21577608"/>
              <a:ext cx="2521500" cy="1008600"/>
            </a:xfrm>
            <a:prstGeom prst="rect">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US" sz="2500">
                  <a:solidFill>
                    <a:srgbClr val="FFFFFF"/>
                  </a:solidFill>
                </a:rPr>
                <a:t>Tools</a:t>
              </a:r>
              <a:endParaRPr b="1" sz="2500">
                <a:solidFill>
                  <a:srgbClr val="FFFFFF"/>
                </a:solidFill>
              </a:endParaRPr>
            </a:p>
          </p:txBody>
        </p:sp>
        <p:sp>
          <p:nvSpPr>
            <p:cNvPr id="148" name="Shape 148"/>
            <p:cNvSpPr/>
            <p:nvPr/>
          </p:nvSpPr>
          <p:spPr>
            <a:xfrm>
              <a:off x="10353715" y="22641650"/>
              <a:ext cx="2521500" cy="606000"/>
            </a:xfrm>
            <a:prstGeom prst="rect">
              <a:avLst/>
            </a:prstGeom>
            <a:solidFill>
              <a:srgbClr val="C9E3F5">
                <a:alpha val="89800"/>
              </a:srgbClr>
            </a:solidFill>
            <a:ln cap="flat" cmpd="sng" w="12700">
              <a:solidFill>
                <a:srgbClr val="C9E3F5">
                  <a:alpha val="89800"/>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2000"/>
                <a:t>NLTK.tokenize</a:t>
              </a:r>
              <a:endParaRPr sz="2000"/>
            </a:p>
          </p:txBody>
        </p:sp>
        <p:sp>
          <p:nvSpPr>
            <p:cNvPr id="149" name="Shape 149"/>
            <p:cNvSpPr/>
            <p:nvPr/>
          </p:nvSpPr>
          <p:spPr>
            <a:xfrm>
              <a:off x="10353696" y="23303092"/>
              <a:ext cx="2521500" cy="606000"/>
            </a:xfrm>
            <a:prstGeom prst="rect">
              <a:avLst/>
            </a:prstGeom>
            <a:solidFill>
              <a:srgbClr val="C9E3F5">
                <a:alpha val="89800"/>
              </a:srgbClr>
            </a:solidFill>
            <a:ln cap="flat" cmpd="sng" w="12700">
              <a:solidFill>
                <a:srgbClr val="C9E3F5">
                  <a:alpha val="89800"/>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2000"/>
                <a:t>NLTK.corpus</a:t>
              </a:r>
              <a:endParaRPr sz="2000"/>
            </a:p>
          </p:txBody>
        </p:sp>
        <p:sp>
          <p:nvSpPr>
            <p:cNvPr id="150" name="Shape 150"/>
            <p:cNvSpPr/>
            <p:nvPr/>
          </p:nvSpPr>
          <p:spPr>
            <a:xfrm>
              <a:off x="10353696" y="23964534"/>
              <a:ext cx="2521500" cy="606000"/>
            </a:xfrm>
            <a:prstGeom prst="rect">
              <a:avLst/>
            </a:prstGeom>
            <a:solidFill>
              <a:srgbClr val="C9E3F5">
                <a:alpha val="89800"/>
              </a:srgbClr>
            </a:solidFill>
            <a:ln cap="flat" cmpd="sng" w="12700">
              <a:solidFill>
                <a:srgbClr val="C9E3F5">
                  <a:alpha val="89800"/>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2000"/>
                <a:t>PDFminer</a:t>
              </a:r>
              <a:endParaRPr sz="2000"/>
            </a:p>
          </p:txBody>
        </p:sp>
        <p:sp>
          <p:nvSpPr>
            <p:cNvPr id="151" name="Shape 151"/>
            <p:cNvSpPr/>
            <p:nvPr/>
          </p:nvSpPr>
          <p:spPr>
            <a:xfrm>
              <a:off x="10353715" y="24613615"/>
              <a:ext cx="2521500" cy="606000"/>
            </a:xfrm>
            <a:prstGeom prst="rect">
              <a:avLst/>
            </a:prstGeom>
            <a:solidFill>
              <a:srgbClr val="C9E3F5">
                <a:alpha val="89800"/>
              </a:srgbClr>
            </a:solidFill>
            <a:ln cap="flat" cmpd="sng" w="12700">
              <a:solidFill>
                <a:srgbClr val="C9E3F5">
                  <a:alpha val="89800"/>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2000"/>
                <a:t>Flashtext.keyword</a:t>
              </a:r>
              <a:endParaRPr sz="2000"/>
            </a:p>
          </p:txBody>
        </p:sp>
        <p:sp>
          <p:nvSpPr>
            <p:cNvPr id="152" name="Shape 152"/>
            <p:cNvSpPr/>
            <p:nvPr/>
          </p:nvSpPr>
          <p:spPr>
            <a:xfrm>
              <a:off x="10353677" y="25268565"/>
              <a:ext cx="2521500" cy="606000"/>
            </a:xfrm>
            <a:prstGeom prst="rect">
              <a:avLst/>
            </a:prstGeom>
            <a:solidFill>
              <a:srgbClr val="C9E3F5">
                <a:alpha val="89800"/>
              </a:srgbClr>
            </a:solidFill>
            <a:ln cap="flat" cmpd="sng" w="12700">
              <a:solidFill>
                <a:srgbClr val="C9E3F5">
                  <a:alpha val="89800"/>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2000"/>
                <a:t>Regex</a:t>
              </a:r>
              <a:endParaRPr sz="2000"/>
            </a:p>
          </p:txBody>
        </p:sp>
      </p:grpSp>
      <p:pic>
        <p:nvPicPr>
          <p:cNvPr id="153" name="Shape 153"/>
          <p:cNvPicPr preferRelativeResize="0"/>
          <p:nvPr/>
        </p:nvPicPr>
        <p:blipFill>
          <a:blip r:embed="rId26">
            <a:alphaModFix/>
          </a:blip>
          <a:stretch>
            <a:fillRect/>
          </a:stretch>
        </p:blipFill>
        <p:spPr>
          <a:xfrm>
            <a:off x="37767238" y="30586825"/>
            <a:ext cx="4417050" cy="1219000"/>
          </a:xfrm>
          <a:prstGeom prst="rect">
            <a:avLst/>
          </a:prstGeom>
          <a:noFill/>
          <a:ln>
            <a:noFill/>
          </a:ln>
        </p:spPr>
      </p:pic>
      <p:sp>
        <p:nvSpPr>
          <p:cNvPr id="154" name="Shape 154"/>
          <p:cNvSpPr txBox="1"/>
          <p:nvPr/>
        </p:nvSpPr>
        <p:spPr>
          <a:xfrm>
            <a:off x="37779154" y="31630925"/>
            <a:ext cx="2945400" cy="1749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rPr lang="en-US" sz="1200">
                <a:solidFill>
                  <a:srgbClr val="666666"/>
                </a:solidFill>
              </a:rPr>
              <a:t>50+ </a:t>
            </a:r>
            <a:r>
              <a:rPr lang="en-US" sz="1200">
                <a:solidFill>
                  <a:srgbClr val="666666"/>
                </a:solidFill>
              </a:rPr>
              <a:t>Commits </a:t>
            </a:r>
            <a:endParaRPr sz="1200">
              <a:solidFill>
                <a:srgbClr val="666666"/>
              </a:solidFill>
            </a:endParaRPr>
          </a:p>
        </p:txBody>
      </p:sp>
      <p:sp>
        <p:nvSpPr>
          <p:cNvPr id="155" name="Shape 155"/>
          <p:cNvSpPr/>
          <p:nvPr/>
        </p:nvSpPr>
        <p:spPr>
          <a:xfrm>
            <a:off x="1406925" y="21267850"/>
            <a:ext cx="1905000" cy="39651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grpSp>
        <p:nvGrpSpPr>
          <p:cNvPr id="156" name="Shape 156"/>
          <p:cNvGrpSpPr/>
          <p:nvPr/>
        </p:nvGrpSpPr>
        <p:grpSpPr>
          <a:xfrm>
            <a:off x="1522725" y="21470475"/>
            <a:ext cx="1619175" cy="1524400"/>
            <a:chOff x="15878175" y="8340000"/>
            <a:chExt cx="1619175" cy="1524400"/>
          </a:xfrm>
        </p:grpSpPr>
        <p:sp>
          <p:nvSpPr>
            <p:cNvPr id="157" name="Shape 157"/>
            <p:cNvSpPr/>
            <p:nvPr/>
          </p:nvSpPr>
          <p:spPr>
            <a:xfrm>
              <a:off x="16021050" y="8464300"/>
              <a:ext cx="1476300" cy="1400100"/>
            </a:xfrm>
            <a:prstGeom prst="round1Rect">
              <a:avLst>
                <a:gd fmla="val 16667" name="adj"/>
              </a:avLst>
            </a:prstGeom>
            <a:solidFill>
              <a:srgbClr val="E06666"/>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rPr b="1" lang="en-US" sz="2200">
                  <a:solidFill>
                    <a:srgbClr val="FFFFFF"/>
                  </a:solidFill>
                </a:rPr>
                <a:t>PDF</a:t>
              </a:r>
              <a:endParaRPr b="1" sz="2200">
                <a:solidFill>
                  <a:srgbClr val="FFFFFF"/>
                </a:solidFill>
              </a:endParaRPr>
            </a:p>
          </p:txBody>
        </p:sp>
        <p:sp>
          <p:nvSpPr>
            <p:cNvPr id="158" name="Shape 158"/>
            <p:cNvSpPr/>
            <p:nvPr/>
          </p:nvSpPr>
          <p:spPr>
            <a:xfrm>
              <a:off x="15878175" y="8340000"/>
              <a:ext cx="1476300" cy="1400100"/>
            </a:xfrm>
            <a:prstGeom prst="round1Rect">
              <a:avLst>
                <a:gd fmla="val 16667" name="adj"/>
              </a:avLst>
            </a:prstGeom>
            <a:solidFill>
              <a:srgbClr val="E06666"/>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US" sz="2200">
                  <a:solidFill>
                    <a:srgbClr val="FFFFFF"/>
                  </a:solidFill>
                </a:rPr>
                <a:t>PDF</a:t>
              </a:r>
              <a:endParaRPr b="1" sz="2200">
                <a:solidFill>
                  <a:srgbClr val="FFFFFF"/>
                </a:solidFill>
              </a:endParaRPr>
            </a:p>
          </p:txBody>
        </p:sp>
      </p:grpSp>
      <p:sp>
        <p:nvSpPr>
          <p:cNvPr id="159" name="Shape 159"/>
          <p:cNvSpPr/>
          <p:nvPr/>
        </p:nvSpPr>
        <p:spPr>
          <a:xfrm>
            <a:off x="3369075" y="23052175"/>
            <a:ext cx="601500" cy="419100"/>
          </a:xfrm>
          <a:prstGeom prst="rightArrow">
            <a:avLst>
              <a:gd fmla="val 50000" name="adj1"/>
              <a:gd fmla="val 50000" name="adj2"/>
            </a:avLst>
          </a:prstGeom>
          <a:solidFill>
            <a:srgbClr val="F9BF3B"/>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60" name="Shape 160"/>
          <p:cNvSpPr/>
          <p:nvPr/>
        </p:nvSpPr>
        <p:spPr>
          <a:xfrm>
            <a:off x="1716350" y="23686850"/>
            <a:ext cx="1362000" cy="1280100"/>
          </a:xfrm>
          <a:prstGeom prst="snip1Rect">
            <a:avLst>
              <a:gd fmla="val 16667" name="adj"/>
            </a:avLst>
          </a:prstGeom>
          <a:solidFill>
            <a:srgbClr val="6FA8D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lgn="ctr">
              <a:spcBef>
                <a:spcPts val="0"/>
              </a:spcBef>
              <a:spcAft>
                <a:spcPts val="0"/>
              </a:spcAft>
              <a:buNone/>
            </a:pPr>
            <a:r>
              <a:rPr b="1" lang="en-US" sz="2200">
                <a:solidFill>
                  <a:srgbClr val="FFFFFF"/>
                </a:solidFill>
              </a:rPr>
              <a:t>.TXT</a:t>
            </a:r>
            <a:endParaRPr b="1" sz="2200">
              <a:solidFill>
                <a:srgbClr val="FFFFFF"/>
              </a:solidFill>
            </a:endParaRPr>
          </a:p>
        </p:txBody>
      </p:sp>
      <p:sp>
        <p:nvSpPr>
          <p:cNvPr id="161" name="Shape 161"/>
          <p:cNvSpPr/>
          <p:nvPr/>
        </p:nvSpPr>
        <p:spPr>
          <a:xfrm>
            <a:off x="4027725" y="21279175"/>
            <a:ext cx="6302100" cy="39651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62" name="Shape 162"/>
          <p:cNvSpPr/>
          <p:nvPr/>
        </p:nvSpPr>
        <p:spPr>
          <a:xfrm>
            <a:off x="2179913" y="23167913"/>
            <a:ext cx="304800" cy="345900"/>
          </a:xfrm>
          <a:prstGeom prst="downArrow">
            <a:avLst>
              <a:gd fmla="val 50000" name="adj1"/>
              <a:gd fmla="val 50000" name="adj2"/>
            </a:avLst>
          </a:prstGeom>
          <a:solidFill>
            <a:srgbClr val="F9BF3B"/>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63" name="Shape 163"/>
          <p:cNvSpPr/>
          <p:nvPr/>
        </p:nvSpPr>
        <p:spPr>
          <a:xfrm>
            <a:off x="16549663" y="7181800"/>
            <a:ext cx="4324200" cy="554100"/>
          </a:xfrm>
          <a:prstGeom prst="snip2DiagRect">
            <a:avLst>
              <a:gd fmla="val 0" name="adj1"/>
              <a:gd fmla="val 16667" name="adj2"/>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US" sz="2200">
                <a:solidFill>
                  <a:srgbClr val="FFFFFF"/>
                </a:solidFill>
              </a:rPr>
              <a:t>GENSIM Word2Vec</a:t>
            </a:r>
            <a:endParaRPr b="1" sz="2200">
              <a:solidFill>
                <a:srgbClr val="FFFFFF"/>
              </a:solidFill>
            </a:endParaRPr>
          </a:p>
        </p:txBody>
      </p:sp>
      <p:sp>
        <p:nvSpPr>
          <p:cNvPr id="164" name="Shape 164"/>
          <p:cNvSpPr/>
          <p:nvPr/>
        </p:nvSpPr>
        <p:spPr>
          <a:xfrm>
            <a:off x="29916625" y="12689475"/>
            <a:ext cx="5529900" cy="3393000"/>
          </a:xfrm>
          <a:prstGeom prst="rect">
            <a:avLst/>
          </a:prstGeom>
          <a:solidFill>
            <a:srgbClr val="E4F1FE"/>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Clr>
                <a:schemeClr val="dk1"/>
              </a:buClr>
              <a:buSzPts val="1100"/>
              <a:buFont typeface="Arial"/>
              <a:buNone/>
            </a:pPr>
            <a:r>
              <a:rPr lang="en-US" sz="1800">
                <a:solidFill>
                  <a:schemeClr val="dk1"/>
                </a:solidFill>
              </a:rPr>
              <a:t>How it works</a:t>
            </a:r>
            <a:endParaRPr sz="1800">
              <a:solidFill>
                <a:schemeClr val="dk1"/>
              </a:solidFill>
            </a:endParaRPr>
          </a:p>
          <a:p>
            <a:pPr indent="-342900" lvl="0" marL="457200" rtl="0">
              <a:spcBef>
                <a:spcPts val="0"/>
              </a:spcBef>
              <a:spcAft>
                <a:spcPts val="0"/>
              </a:spcAft>
              <a:buClr>
                <a:schemeClr val="dk1"/>
              </a:buClr>
              <a:buSzPts val="1800"/>
              <a:buAutoNum type="arabicPeriod"/>
            </a:pPr>
            <a:r>
              <a:rPr lang="en-US" sz="1800">
                <a:solidFill>
                  <a:schemeClr val="dk1"/>
                </a:solidFill>
              </a:rPr>
              <a:t>MongoDB mlab stores structured data </a:t>
            </a:r>
            <a:endParaRPr sz="1800">
              <a:solidFill>
                <a:schemeClr val="dk1"/>
              </a:solidFill>
            </a:endParaRPr>
          </a:p>
          <a:p>
            <a:pPr indent="-342900" lvl="0" marL="457200" rtl="0">
              <a:spcBef>
                <a:spcPts val="0"/>
              </a:spcBef>
              <a:spcAft>
                <a:spcPts val="0"/>
              </a:spcAft>
              <a:buClr>
                <a:schemeClr val="dk1"/>
              </a:buClr>
              <a:buSzPts val="1800"/>
              <a:buAutoNum type="arabicPeriod"/>
            </a:pPr>
            <a:r>
              <a:rPr lang="en-US" sz="1800">
                <a:solidFill>
                  <a:schemeClr val="dk1"/>
                </a:solidFill>
              </a:rPr>
              <a:t>GraphQL API queries and fetches data to client App</a:t>
            </a:r>
            <a:endParaRPr sz="1800">
              <a:solidFill>
                <a:schemeClr val="dk1"/>
              </a:solidFill>
            </a:endParaRPr>
          </a:p>
          <a:p>
            <a:pPr indent="-342900" lvl="0" marL="457200" rtl="0">
              <a:spcBef>
                <a:spcPts val="0"/>
              </a:spcBef>
              <a:spcAft>
                <a:spcPts val="0"/>
              </a:spcAft>
              <a:buClr>
                <a:schemeClr val="dk1"/>
              </a:buClr>
              <a:buSzPts val="1800"/>
              <a:buAutoNum type="arabicPeriod"/>
            </a:pPr>
            <a:r>
              <a:rPr lang="en-US" sz="1800">
                <a:solidFill>
                  <a:schemeClr val="dk1"/>
                </a:solidFill>
              </a:rPr>
              <a:t>Types: Represents data model</a:t>
            </a:r>
            <a:endParaRPr sz="1800">
              <a:solidFill>
                <a:schemeClr val="dk1"/>
              </a:solidFill>
            </a:endParaRPr>
          </a:p>
          <a:p>
            <a:pPr indent="-342900" lvl="0" marL="457200" rtl="0">
              <a:spcBef>
                <a:spcPts val="0"/>
              </a:spcBef>
              <a:spcAft>
                <a:spcPts val="0"/>
              </a:spcAft>
              <a:buClr>
                <a:schemeClr val="dk1"/>
              </a:buClr>
              <a:buSzPts val="1800"/>
              <a:buAutoNum type="arabicPeriod"/>
            </a:pPr>
            <a:r>
              <a:rPr lang="en-US" sz="1800">
                <a:solidFill>
                  <a:schemeClr val="dk1"/>
                </a:solidFill>
              </a:rPr>
              <a:t>Queries: Used to run against the schema</a:t>
            </a:r>
            <a:endParaRPr sz="1800">
              <a:solidFill>
                <a:schemeClr val="dk1"/>
              </a:solidFill>
            </a:endParaRPr>
          </a:p>
          <a:p>
            <a:pPr indent="-342900" lvl="0" marL="457200" rtl="0">
              <a:spcBef>
                <a:spcPts val="0"/>
              </a:spcBef>
              <a:spcAft>
                <a:spcPts val="0"/>
              </a:spcAft>
              <a:buClr>
                <a:schemeClr val="dk1"/>
              </a:buClr>
              <a:buSzPts val="1800"/>
              <a:buAutoNum type="arabicPeriod"/>
            </a:pPr>
            <a:r>
              <a:rPr lang="en-US" sz="1800">
                <a:solidFill>
                  <a:schemeClr val="dk1"/>
                </a:solidFill>
              </a:rPr>
              <a:t>Mutations: Connect to the server to perform DB functions like INSERTS, UPDATES</a:t>
            </a:r>
            <a:endParaRPr sz="1800">
              <a:solidFill>
                <a:schemeClr val="dk1"/>
              </a:solidFill>
            </a:endParaRPr>
          </a:p>
          <a:p>
            <a:pPr indent="-342900" lvl="0" marL="457200" rtl="0">
              <a:spcBef>
                <a:spcPts val="0"/>
              </a:spcBef>
              <a:spcAft>
                <a:spcPts val="0"/>
              </a:spcAft>
              <a:buClr>
                <a:schemeClr val="dk1"/>
              </a:buClr>
              <a:buSzPts val="1800"/>
              <a:buAutoNum type="arabicPeriod"/>
            </a:pPr>
            <a:r>
              <a:rPr lang="en-US" sz="1800">
                <a:solidFill>
                  <a:schemeClr val="dk1"/>
                </a:solidFill>
              </a:rPr>
              <a:t>Resolvers: Performing responses to a query or mutations</a:t>
            </a:r>
            <a:endParaRPr sz="1800">
              <a:solidFill>
                <a:schemeClr val="dk1"/>
              </a:solidFill>
            </a:endParaRPr>
          </a:p>
          <a:p>
            <a:pPr indent="-342900" lvl="0" marL="457200" rtl="0">
              <a:spcBef>
                <a:spcPts val="0"/>
              </a:spcBef>
              <a:spcAft>
                <a:spcPts val="0"/>
              </a:spcAft>
              <a:buClr>
                <a:schemeClr val="dk1"/>
              </a:buClr>
              <a:buSzPts val="1800"/>
              <a:buAutoNum type="arabicPeriod"/>
            </a:pPr>
            <a:r>
              <a:rPr lang="en-US" sz="1800">
                <a:solidFill>
                  <a:schemeClr val="dk1"/>
                </a:solidFill>
              </a:rPr>
              <a:t>Schema: Connecting all the moving parts together</a:t>
            </a:r>
            <a:endParaRPr sz="1800">
              <a:solidFill>
                <a:schemeClr val="dk1"/>
              </a:solidFill>
            </a:endParaRPr>
          </a:p>
        </p:txBody>
      </p:sp>
      <p:pic>
        <p:nvPicPr>
          <p:cNvPr descr="Image result for github png" id="165" name="Shape 165"/>
          <p:cNvPicPr preferRelativeResize="0"/>
          <p:nvPr/>
        </p:nvPicPr>
        <p:blipFill>
          <a:blip r:embed="rId27">
            <a:alphaModFix/>
          </a:blip>
          <a:stretch>
            <a:fillRect/>
          </a:stretch>
        </p:blipFill>
        <p:spPr>
          <a:xfrm>
            <a:off x="39242700" y="28754825"/>
            <a:ext cx="1466124" cy="1219000"/>
          </a:xfrm>
          <a:prstGeom prst="rect">
            <a:avLst/>
          </a:prstGeom>
          <a:noFill/>
          <a:ln>
            <a:noFill/>
          </a:ln>
        </p:spPr>
      </p:pic>
      <p:pic>
        <p:nvPicPr>
          <p:cNvPr descr="Image result for github png" id="166" name="Shape 166"/>
          <p:cNvPicPr preferRelativeResize="0"/>
          <p:nvPr/>
        </p:nvPicPr>
        <p:blipFill>
          <a:blip r:embed="rId28">
            <a:alphaModFix/>
          </a:blip>
          <a:stretch>
            <a:fillRect/>
          </a:stretch>
        </p:blipFill>
        <p:spPr>
          <a:xfrm>
            <a:off x="39313774" y="30131156"/>
            <a:ext cx="1323970" cy="345900"/>
          </a:xfrm>
          <a:prstGeom prst="rect">
            <a:avLst/>
          </a:prstGeom>
          <a:noFill/>
          <a:ln>
            <a:noFill/>
          </a:ln>
        </p:spPr>
      </p:pic>
      <p:sp>
        <p:nvSpPr>
          <p:cNvPr id="167" name="Shape 167"/>
          <p:cNvSpPr/>
          <p:nvPr/>
        </p:nvSpPr>
        <p:spPr>
          <a:xfrm>
            <a:off x="35828525" y="11875650"/>
            <a:ext cx="3195000" cy="554100"/>
          </a:xfrm>
          <a:prstGeom prst="snip2DiagRect">
            <a:avLst>
              <a:gd fmla="val 0" name="adj1"/>
              <a:gd fmla="val 16667" name="adj2"/>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US" sz="2200">
                <a:solidFill>
                  <a:srgbClr val="FFFFFF"/>
                </a:solidFill>
              </a:rPr>
              <a:t>QUERY AND RETURN</a:t>
            </a:r>
            <a:endParaRPr b="1" sz="2200">
              <a:solidFill>
                <a:srgbClr val="FFFFFF"/>
              </a:solidFill>
            </a:endParaRPr>
          </a:p>
        </p:txBody>
      </p:sp>
      <p:sp>
        <p:nvSpPr>
          <p:cNvPr id="168" name="Shape 168"/>
          <p:cNvSpPr/>
          <p:nvPr/>
        </p:nvSpPr>
        <p:spPr>
          <a:xfrm>
            <a:off x="23369150" y="7181798"/>
            <a:ext cx="4324200" cy="554100"/>
          </a:xfrm>
          <a:prstGeom prst="snip2DiagRect">
            <a:avLst>
              <a:gd fmla="val 0" name="adj1"/>
              <a:gd fmla="val 16667" name="adj2"/>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US" sz="2200">
                <a:solidFill>
                  <a:srgbClr val="FFFFFF"/>
                </a:solidFill>
              </a:rPr>
              <a:t>Entities Recognition </a:t>
            </a:r>
            <a:endParaRPr b="1" sz="2200">
              <a:solidFill>
                <a:srgbClr val="FFFFFF"/>
              </a:solidFill>
            </a:endParaRPr>
          </a:p>
        </p:txBody>
      </p:sp>
      <p:sp>
        <p:nvSpPr>
          <p:cNvPr id="169" name="Shape 169"/>
          <p:cNvSpPr/>
          <p:nvPr/>
        </p:nvSpPr>
        <p:spPr>
          <a:xfrm>
            <a:off x="15973938" y="15365075"/>
            <a:ext cx="714600" cy="419100"/>
          </a:xfrm>
          <a:prstGeom prst="rect">
            <a:avLst/>
          </a:prstGeom>
          <a:solidFill>
            <a:srgbClr val="E4F1FE"/>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t>N = 1</a:t>
            </a:r>
            <a:endParaRPr/>
          </a:p>
          <a:p>
            <a:pPr indent="0" lvl="0" marL="0" rtl="0" algn="ctr">
              <a:spcBef>
                <a:spcPts val="0"/>
              </a:spcBef>
              <a:spcAft>
                <a:spcPts val="0"/>
              </a:spcAft>
              <a:buNone/>
            </a:pPr>
            <a:r>
              <a:rPr lang="en-US" sz="1100"/>
              <a:t>  </a:t>
            </a:r>
            <a:r>
              <a:rPr lang="en-US" sz="1100"/>
              <a:t>Right</a:t>
            </a:r>
            <a:r>
              <a:rPr lang="en-US"/>
              <a:t> </a:t>
            </a:r>
            <a:endParaRPr/>
          </a:p>
        </p:txBody>
      </p:sp>
      <p:grpSp>
        <p:nvGrpSpPr>
          <p:cNvPr id="170" name="Shape 170"/>
          <p:cNvGrpSpPr/>
          <p:nvPr/>
        </p:nvGrpSpPr>
        <p:grpSpPr>
          <a:xfrm>
            <a:off x="17243096" y="13791250"/>
            <a:ext cx="4682555" cy="419100"/>
            <a:chOff x="16456700" y="14390325"/>
            <a:chExt cx="4767900" cy="419100"/>
          </a:xfrm>
        </p:grpSpPr>
        <p:sp>
          <p:nvSpPr>
            <p:cNvPr id="171" name="Shape 171"/>
            <p:cNvSpPr/>
            <p:nvPr/>
          </p:nvSpPr>
          <p:spPr>
            <a:xfrm>
              <a:off x="16456700" y="14390325"/>
              <a:ext cx="4767900" cy="419100"/>
            </a:xfrm>
            <a:prstGeom prst="rect">
              <a:avLst/>
            </a:prstGeom>
            <a:solidFill>
              <a:srgbClr val="E4F1FE"/>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solidFill>
                    <a:schemeClr val="dk1"/>
                  </a:solidFill>
                </a:rPr>
                <a:t>“ …  John Zaikowski Attorney Petitioner Vermont ... “</a:t>
              </a:r>
              <a:endParaRPr/>
            </a:p>
          </p:txBody>
        </p:sp>
        <p:sp>
          <p:nvSpPr>
            <p:cNvPr id="172" name="Shape 172"/>
            <p:cNvSpPr/>
            <p:nvPr/>
          </p:nvSpPr>
          <p:spPr>
            <a:xfrm>
              <a:off x="18398666" y="14390325"/>
              <a:ext cx="727500" cy="419100"/>
            </a:xfrm>
            <a:prstGeom prst="rect">
              <a:avLst/>
            </a:prstGeom>
            <a:noFill/>
            <a:ln cap="flat" cmpd="sng" w="28575">
              <a:solidFill>
                <a:srgbClr val="F9BF3B"/>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grpSp>
      <p:sp>
        <p:nvSpPr>
          <p:cNvPr id="173" name="Shape 173"/>
          <p:cNvSpPr/>
          <p:nvPr/>
        </p:nvSpPr>
        <p:spPr>
          <a:xfrm>
            <a:off x="15968925" y="13791250"/>
            <a:ext cx="1151400" cy="419100"/>
          </a:xfrm>
          <a:prstGeom prst="rect">
            <a:avLst/>
          </a:prstGeom>
          <a:solidFill>
            <a:srgbClr val="E4F1FE"/>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t>INPUT</a:t>
            </a:r>
            <a:endParaRPr/>
          </a:p>
        </p:txBody>
      </p:sp>
      <p:sp>
        <p:nvSpPr>
          <p:cNvPr id="174" name="Shape 174"/>
          <p:cNvSpPr/>
          <p:nvPr/>
        </p:nvSpPr>
        <p:spPr>
          <a:xfrm>
            <a:off x="15968925" y="14299850"/>
            <a:ext cx="1151400" cy="419100"/>
          </a:xfrm>
          <a:prstGeom prst="rect">
            <a:avLst/>
          </a:prstGeom>
          <a:solidFill>
            <a:srgbClr val="E4F1FE"/>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t>TOKENIZE</a:t>
            </a:r>
            <a:endParaRPr/>
          </a:p>
        </p:txBody>
      </p:sp>
      <p:sp>
        <p:nvSpPr>
          <p:cNvPr id="175" name="Shape 175"/>
          <p:cNvSpPr/>
          <p:nvPr/>
        </p:nvSpPr>
        <p:spPr>
          <a:xfrm>
            <a:off x="17243800" y="14306425"/>
            <a:ext cx="4692300" cy="419100"/>
          </a:xfrm>
          <a:prstGeom prst="rect">
            <a:avLst/>
          </a:prstGeom>
          <a:solidFill>
            <a:srgbClr val="E4F1FE"/>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US">
                <a:solidFill>
                  <a:schemeClr val="dk1"/>
                </a:solidFill>
              </a:rPr>
              <a:t>[ “</a:t>
            </a:r>
            <a:r>
              <a:rPr lang="en-US">
                <a:solidFill>
                  <a:schemeClr val="dk1"/>
                </a:solidFill>
              </a:rPr>
              <a:t>John”, “Zaikowski”, “Attorney”, “Petitioner” “Vermont” ]</a:t>
            </a:r>
            <a:endParaRPr/>
          </a:p>
        </p:txBody>
      </p:sp>
      <p:sp>
        <p:nvSpPr>
          <p:cNvPr id="176" name="Shape 176"/>
          <p:cNvSpPr/>
          <p:nvPr/>
        </p:nvSpPr>
        <p:spPr>
          <a:xfrm>
            <a:off x="19083625" y="14315125"/>
            <a:ext cx="714600" cy="403800"/>
          </a:xfrm>
          <a:prstGeom prst="rect">
            <a:avLst/>
          </a:prstGeom>
          <a:noFill/>
          <a:ln cap="flat" cmpd="sng" w="28575">
            <a:solidFill>
              <a:srgbClr val="F9BF3B"/>
            </a:solidFill>
            <a:prstDash val="solid"/>
            <a:round/>
            <a:headEnd len="sm" w="sm" type="none"/>
            <a:tailEnd len="sm" w="sm" type="none"/>
          </a:ln>
        </p:spPr>
        <p:txBody>
          <a:bodyPr anchorCtr="0" anchor="ctr" bIns="91425" lIns="91425" spcFirstLastPara="1" rIns="91425" wrap="square" tIns="91425">
            <a:noAutofit/>
          </a:bodyPr>
          <a:lstStyle/>
          <a:p>
            <a:pPr indent="0" lvl="0" marL="0" rtl="0">
              <a:spcBef>
                <a:spcPts val="0"/>
              </a:spcBef>
              <a:spcAft>
                <a:spcPts val="0"/>
              </a:spcAft>
              <a:buNone/>
            </a:pPr>
            <a:r>
              <a:t/>
            </a:r>
            <a:endParaRPr/>
          </a:p>
        </p:txBody>
      </p:sp>
      <p:sp>
        <p:nvSpPr>
          <p:cNvPr id="177" name="Shape 177"/>
          <p:cNvSpPr/>
          <p:nvPr/>
        </p:nvSpPr>
        <p:spPr>
          <a:xfrm>
            <a:off x="15968925" y="14830875"/>
            <a:ext cx="1151400" cy="419100"/>
          </a:xfrm>
          <a:prstGeom prst="rect">
            <a:avLst/>
          </a:prstGeom>
          <a:solidFill>
            <a:srgbClr val="E4F1FE"/>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t>N-GRAM</a:t>
            </a:r>
            <a:endParaRPr/>
          </a:p>
        </p:txBody>
      </p:sp>
      <p:pic>
        <p:nvPicPr>
          <p:cNvPr id="178" name="Shape 178"/>
          <p:cNvPicPr preferRelativeResize="0"/>
          <p:nvPr/>
        </p:nvPicPr>
        <p:blipFill>
          <a:blip r:embed="rId29">
            <a:alphaModFix/>
          </a:blip>
          <a:stretch>
            <a:fillRect/>
          </a:stretch>
        </p:blipFill>
        <p:spPr>
          <a:xfrm>
            <a:off x="16164499" y="8696888"/>
            <a:ext cx="4244100" cy="2595575"/>
          </a:xfrm>
          <a:prstGeom prst="rect">
            <a:avLst/>
          </a:prstGeom>
          <a:noFill/>
          <a:ln cap="flat" cmpd="sng" w="9525">
            <a:solidFill>
              <a:srgbClr val="000000"/>
            </a:solidFill>
            <a:prstDash val="solid"/>
            <a:round/>
            <a:headEnd len="sm" w="sm" type="none"/>
            <a:tailEnd len="sm" w="sm" type="none"/>
          </a:ln>
        </p:spPr>
      </p:pic>
      <p:sp>
        <p:nvSpPr>
          <p:cNvPr id="179" name="Shape 179"/>
          <p:cNvSpPr/>
          <p:nvPr/>
        </p:nvSpPr>
        <p:spPr>
          <a:xfrm>
            <a:off x="15973938" y="15898475"/>
            <a:ext cx="714600" cy="419100"/>
          </a:xfrm>
          <a:prstGeom prst="rect">
            <a:avLst/>
          </a:prstGeom>
          <a:solidFill>
            <a:srgbClr val="E4F1FE"/>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t>N = 1</a:t>
            </a:r>
            <a:endParaRPr/>
          </a:p>
          <a:p>
            <a:pPr indent="0" lvl="0" marL="0" rtl="0" algn="ctr">
              <a:spcBef>
                <a:spcPts val="0"/>
              </a:spcBef>
              <a:spcAft>
                <a:spcPts val="0"/>
              </a:spcAft>
              <a:buNone/>
            </a:pPr>
            <a:r>
              <a:rPr lang="en-US" sz="1100"/>
              <a:t>Left</a:t>
            </a:r>
            <a:endParaRPr sz="1100"/>
          </a:p>
        </p:txBody>
      </p:sp>
      <p:cxnSp>
        <p:nvCxnSpPr>
          <p:cNvPr id="180" name="Shape 180"/>
          <p:cNvCxnSpPr/>
          <p:nvPr/>
        </p:nvCxnSpPr>
        <p:spPr>
          <a:xfrm rot="10800000">
            <a:off x="16550025" y="16236975"/>
            <a:ext cx="133500" cy="0"/>
          </a:xfrm>
          <a:prstGeom prst="straightConnector1">
            <a:avLst/>
          </a:prstGeom>
          <a:noFill/>
          <a:ln cap="flat" cmpd="sng" w="9525">
            <a:solidFill>
              <a:schemeClr val="dk2"/>
            </a:solidFill>
            <a:prstDash val="solid"/>
            <a:round/>
            <a:headEnd len="med" w="med" type="none"/>
            <a:tailEnd len="med" w="med" type="triangle"/>
          </a:ln>
        </p:spPr>
      </p:cxnSp>
      <p:cxnSp>
        <p:nvCxnSpPr>
          <p:cNvPr id="181" name="Shape 181"/>
          <p:cNvCxnSpPr/>
          <p:nvPr/>
        </p:nvCxnSpPr>
        <p:spPr>
          <a:xfrm>
            <a:off x="15968925" y="15724975"/>
            <a:ext cx="143100" cy="10500"/>
          </a:xfrm>
          <a:prstGeom prst="straightConnector1">
            <a:avLst/>
          </a:prstGeom>
          <a:noFill/>
          <a:ln cap="flat" cmpd="sng" w="9525">
            <a:solidFill>
              <a:schemeClr val="dk2"/>
            </a:solidFill>
            <a:prstDash val="solid"/>
            <a:round/>
            <a:headEnd len="med" w="med" type="none"/>
            <a:tailEnd len="med" w="med" type="triangle"/>
          </a:ln>
        </p:spPr>
      </p:cxnSp>
      <p:grpSp>
        <p:nvGrpSpPr>
          <p:cNvPr id="182" name="Shape 182"/>
          <p:cNvGrpSpPr/>
          <p:nvPr/>
        </p:nvGrpSpPr>
        <p:grpSpPr>
          <a:xfrm>
            <a:off x="17466825" y="14897650"/>
            <a:ext cx="6462275" cy="1843200"/>
            <a:chOff x="17466825" y="14669050"/>
            <a:chExt cx="6462275" cy="1843200"/>
          </a:xfrm>
        </p:grpSpPr>
        <p:sp>
          <p:nvSpPr>
            <p:cNvPr id="183" name="Shape 183"/>
            <p:cNvSpPr/>
            <p:nvPr/>
          </p:nvSpPr>
          <p:spPr>
            <a:xfrm>
              <a:off x="17466825" y="15128725"/>
              <a:ext cx="1151400" cy="419100"/>
            </a:xfrm>
            <a:prstGeom prst="rect">
              <a:avLst/>
            </a:prstGeom>
            <a:solidFill>
              <a:srgbClr val="E4F1FE"/>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solidFill>
                    <a:schemeClr val="dk1"/>
                  </a:solidFill>
                </a:rPr>
                <a:t>“Attorney” </a:t>
              </a:r>
              <a:endParaRPr/>
            </a:p>
          </p:txBody>
        </p:sp>
        <p:sp>
          <p:nvSpPr>
            <p:cNvPr id="184" name="Shape 184"/>
            <p:cNvSpPr/>
            <p:nvPr/>
          </p:nvSpPr>
          <p:spPr>
            <a:xfrm>
              <a:off x="18686025" y="15128725"/>
              <a:ext cx="1151400" cy="419100"/>
            </a:xfrm>
            <a:prstGeom prst="rect">
              <a:avLst/>
            </a:prstGeom>
            <a:solidFill>
              <a:srgbClr val="E4F1FE"/>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solidFill>
                    <a:schemeClr val="dk1"/>
                  </a:solidFill>
                </a:rPr>
                <a:t>“Petitioner” </a:t>
              </a:r>
              <a:endParaRPr/>
            </a:p>
          </p:txBody>
        </p:sp>
        <p:sp>
          <p:nvSpPr>
            <p:cNvPr id="185" name="Shape 185"/>
            <p:cNvSpPr/>
            <p:nvPr/>
          </p:nvSpPr>
          <p:spPr>
            <a:xfrm>
              <a:off x="19905225" y="15128725"/>
              <a:ext cx="1151400" cy="419100"/>
            </a:xfrm>
            <a:prstGeom prst="rect">
              <a:avLst/>
            </a:prstGeom>
            <a:solidFill>
              <a:srgbClr val="E4F1FE"/>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solidFill>
                    <a:schemeClr val="dk1"/>
                  </a:solidFill>
                </a:rPr>
                <a:t>“Vermont” </a:t>
              </a:r>
              <a:endParaRPr/>
            </a:p>
          </p:txBody>
        </p:sp>
        <p:cxnSp>
          <p:nvCxnSpPr>
            <p:cNvPr id="186" name="Shape 186"/>
            <p:cNvCxnSpPr>
              <a:endCxn id="187" idx="1"/>
            </p:cNvCxnSpPr>
            <p:nvPr/>
          </p:nvCxnSpPr>
          <p:spPr>
            <a:xfrm flipH="1" rot="10800000">
              <a:off x="21267500" y="15057250"/>
              <a:ext cx="1223400" cy="134700"/>
            </a:xfrm>
            <a:prstGeom prst="straightConnector1">
              <a:avLst/>
            </a:prstGeom>
            <a:noFill/>
            <a:ln cap="flat" cmpd="sng" w="9525">
              <a:solidFill>
                <a:schemeClr val="dk2"/>
              </a:solidFill>
              <a:prstDash val="solid"/>
              <a:round/>
              <a:headEnd len="med" w="med" type="none"/>
              <a:tailEnd len="med" w="med" type="none"/>
            </a:ln>
          </p:spPr>
        </p:cxnSp>
        <p:cxnSp>
          <p:nvCxnSpPr>
            <p:cNvPr id="188" name="Shape 188"/>
            <p:cNvCxnSpPr/>
            <p:nvPr/>
          </p:nvCxnSpPr>
          <p:spPr>
            <a:xfrm>
              <a:off x="21343800" y="15953825"/>
              <a:ext cx="1162200" cy="96900"/>
            </a:xfrm>
            <a:prstGeom prst="straightConnector1">
              <a:avLst/>
            </a:prstGeom>
            <a:noFill/>
            <a:ln cap="flat" cmpd="sng" w="9525">
              <a:solidFill>
                <a:schemeClr val="dk2"/>
              </a:solidFill>
              <a:prstDash val="solid"/>
              <a:round/>
              <a:headEnd len="med" w="med" type="none"/>
              <a:tailEnd len="med" w="med" type="none"/>
            </a:ln>
          </p:spPr>
        </p:cxnSp>
        <p:sp>
          <p:nvSpPr>
            <p:cNvPr id="187" name="Shape 187"/>
            <p:cNvSpPr txBox="1"/>
            <p:nvPr/>
          </p:nvSpPr>
          <p:spPr>
            <a:xfrm>
              <a:off x="22490900" y="14669050"/>
              <a:ext cx="1362000" cy="7764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a:t>Attorney,</a:t>
              </a:r>
              <a:endParaRPr/>
            </a:p>
            <a:p>
              <a:pPr indent="0" lvl="0" marL="0">
                <a:spcBef>
                  <a:spcPts val="0"/>
                </a:spcBef>
                <a:spcAft>
                  <a:spcPts val="0"/>
                </a:spcAft>
                <a:buNone/>
              </a:pPr>
              <a:r>
                <a:rPr lang="en-US"/>
                <a:t>Petitioner, </a:t>
              </a:r>
              <a:endParaRPr/>
            </a:p>
            <a:p>
              <a:pPr indent="0" lvl="0" marL="0">
                <a:spcBef>
                  <a:spcPts val="0"/>
                </a:spcBef>
                <a:spcAft>
                  <a:spcPts val="0"/>
                </a:spcAft>
                <a:buNone/>
              </a:pPr>
              <a:r>
                <a:rPr lang="en-US"/>
                <a:t>Vermont</a:t>
              </a:r>
              <a:endParaRPr/>
            </a:p>
          </p:txBody>
        </p:sp>
        <p:sp>
          <p:nvSpPr>
            <p:cNvPr id="189" name="Shape 189"/>
            <p:cNvSpPr txBox="1"/>
            <p:nvPr/>
          </p:nvSpPr>
          <p:spPr>
            <a:xfrm>
              <a:off x="22567100" y="15735850"/>
              <a:ext cx="1362000" cy="7764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a:t>John, </a:t>
              </a:r>
              <a:endParaRPr/>
            </a:p>
            <a:p>
              <a:pPr indent="0" lvl="0" marL="0" rtl="0">
                <a:spcBef>
                  <a:spcPts val="0"/>
                </a:spcBef>
                <a:spcAft>
                  <a:spcPts val="0"/>
                </a:spcAft>
                <a:buNone/>
              </a:pPr>
              <a:r>
                <a:rPr lang="en-US"/>
                <a:t>Zaikowski, </a:t>
              </a:r>
              <a:endParaRPr/>
            </a:p>
            <a:p>
              <a:pPr indent="0" lvl="0" marL="0" rtl="0">
                <a:spcBef>
                  <a:spcPts val="0"/>
                </a:spcBef>
                <a:spcAft>
                  <a:spcPts val="0"/>
                </a:spcAft>
                <a:buNone/>
              </a:pPr>
              <a:r>
                <a:rPr lang="en-US"/>
                <a:t>Attorney</a:t>
              </a:r>
              <a:endParaRPr/>
            </a:p>
          </p:txBody>
        </p:sp>
      </p:grpSp>
      <p:grpSp>
        <p:nvGrpSpPr>
          <p:cNvPr id="190" name="Shape 190"/>
          <p:cNvGrpSpPr/>
          <p:nvPr/>
        </p:nvGrpSpPr>
        <p:grpSpPr>
          <a:xfrm>
            <a:off x="16933425" y="15890725"/>
            <a:ext cx="4334075" cy="1581525"/>
            <a:chOff x="16933425" y="15662125"/>
            <a:chExt cx="4334075" cy="1581525"/>
          </a:xfrm>
        </p:grpSpPr>
        <p:sp>
          <p:nvSpPr>
            <p:cNvPr id="191" name="Shape 191"/>
            <p:cNvSpPr/>
            <p:nvPr/>
          </p:nvSpPr>
          <p:spPr>
            <a:xfrm>
              <a:off x="17466825" y="15662125"/>
              <a:ext cx="1151400" cy="419100"/>
            </a:xfrm>
            <a:prstGeom prst="rect">
              <a:avLst/>
            </a:prstGeom>
            <a:solidFill>
              <a:srgbClr val="F9BF3B"/>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solidFill>
                    <a:schemeClr val="dk1"/>
                  </a:solidFill>
                </a:rPr>
                <a:t>“John” </a:t>
              </a:r>
              <a:endParaRPr/>
            </a:p>
          </p:txBody>
        </p:sp>
        <p:sp>
          <p:nvSpPr>
            <p:cNvPr id="192" name="Shape 192"/>
            <p:cNvSpPr/>
            <p:nvPr/>
          </p:nvSpPr>
          <p:spPr>
            <a:xfrm>
              <a:off x="18686025" y="15662125"/>
              <a:ext cx="1151400" cy="419100"/>
            </a:xfrm>
            <a:prstGeom prst="rect">
              <a:avLst/>
            </a:prstGeom>
            <a:solidFill>
              <a:srgbClr val="F9BF3B"/>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solidFill>
                    <a:schemeClr val="dk1"/>
                  </a:solidFill>
                </a:rPr>
                <a:t>“Zaikowski” </a:t>
              </a:r>
              <a:endParaRPr/>
            </a:p>
          </p:txBody>
        </p:sp>
        <p:sp>
          <p:nvSpPr>
            <p:cNvPr id="193" name="Shape 193"/>
            <p:cNvSpPr/>
            <p:nvPr/>
          </p:nvSpPr>
          <p:spPr>
            <a:xfrm>
              <a:off x="19905225" y="15662125"/>
              <a:ext cx="1151400" cy="419100"/>
            </a:xfrm>
            <a:prstGeom prst="rect">
              <a:avLst/>
            </a:prstGeom>
            <a:solidFill>
              <a:srgbClr val="E4F1FE"/>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solidFill>
                    <a:schemeClr val="dk1"/>
                  </a:solidFill>
                </a:rPr>
                <a:t>“At</a:t>
              </a:r>
              <a:r>
                <a:rPr lang="en-US">
                  <a:solidFill>
                    <a:schemeClr val="dk1"/>
                  </a:solidFill>
                </a:rPr>
                <a:t>torney</a:t>
              </a:r>
              <a:r>
                <a:rPr lang="en-US">
                  <a:solidFill>
                    <a:schemeClr val="dk1"/>
                  </a:solidFill>
                </a:rPr>
                <a:t>” </a:t>
              </a:r>
              <a:endParaRPr/>
            </a:p>
          </p:txBody>
        </p:sp>
        <p:sp>
          <p:nvSpPr>
            <p:cNvPr id="194" name="Shape 194"/>
            <p:cNvSpPr/>
            <p:nvPr/>
          </p:nvSpPr>
          <p:spPr>
            <a:xfrm>
              <a:off x="16933425" y="16512250"/>
              <a:ext cx="2345700" cy="731400"/>
            </a:xfrm>
            <a:prstGeom prst="rect">
              <a:avLst/>
            </a:prstGeom>
            <a:solidFill>
              <a:srgbClr val="F9BF3B"/>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solidFill>
                    <a:schemeClr val="dk1"/>
                  </a:solidFill>
                </a:rPr>
                <a:t>“John </a:t>
              </a:r>
              <a:r>
                <a:rPr lang="en-US">
                  <a:solidFill>
                    <a:schemeClr val="dk1"/>
                  </a:solidFill>
                </a:rPr>
                <a:t>Zaikowski” </a:t>
              </a:r>
              <a:endParaRPr>
                <a:solidFill>
                  <a:schemeClr val="dk1"/>
                </a:solidFill>
              </a:endParaRPr>
            </a:p>
            <a:p>
              <a:pPr indent="0" lvl="0" marL="0" rtl="0" algn="ctr">
                <a:spcBef>
                  <a:spcPts val="0"/>
                </a:spcBef>
                <a:spcAft>
                  <a:spcPts val="0"/>
                </a:spcAft>
                <a:buNone/>
              </a:pPr>
              <a:r>
                <a:rPr lang="en-US" sz="1200">
                  <a:solidFill>
                    <a:schemeClr val="dk1"/>
                  </a:solidFill>
                </a:rPr>
                <a:t> NOUN</a:t>
              </a:r>
              <a:endParaRPr sz="1200">
                <a:solidFill>
                  <a:schemeClr val="dk1"/>
                </a:solidFill>
              </a:endParaRPr>
            </a:p>
            <a:p>
              <a:pPr indent="0" lvl="0" marL="0" rtl="0" algn="ctr">
                <a:spcBef>
                  <a:spcPts val="0"/>
                </a:spcBef>
                <a:spcAft>
                  <a:spcPts val="0"/>
                </a:spcAft>
                <a:buNone/>
              </a:pPr>
              <a:r>
                <a:rPr lang="en-US" sz="1200">
                  <a:solidFill>
                    <a:schemeClr val="dk1"/>
                  </a:solidFill>
                </a:rPr>
                <a:t>PROPER</a:t>
              </a:r>
              <a:endParaRPr sz="1200">
                <a:solidFill>
                  <a:schemeClr val="dk1"/>
                </a:solidFill>
              </a:endParaRPr>
            </a:p>
          </p:txBody>
        </p:sp>
        <p:sp>
          <p:nvSpPr>
            <p:cNvPr id="195" name="Shape 195"/>
            <p:cNvSpPr/>
            <p:nvPr/>
          </p:nvSpPr>
          <p:spPr>
            <a:xfrm>
              <a:off x="19502900" y="16510481"/>
              <a:ext cx="1764600" cy="731400"/>
            </a:xfrm>
            <a:prstGeom prst="rect">
              <a:avLst/>
            </a:prstGeom>
            <a:solidFill>
              <a:srgbClr val="E4F1FE"/>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solidFill>
                    <a:schemeClr val="dk1"/>
                  </a:solidFill>
                </a:rPr>
                <a:t>“Attorney” </a:t>
              </a:r>
              <a:endParaRPr>
                <a:solidFill>
                  <a:schemeClr val="dk1"/>
                </a:solidFill>
              </a:endParaRPr>
            </a:p>
            <a:p>
              <a:pPr indent="0" lvl="0" marL="0" rtl="0" algn="ctr">
                <a:spcBef>
                  <a:spcPts val="0"/>
                </a:spcBef>
                <a:spcAft>
                  <a:spcPts val="0"/>
                </a:spcAft>
                <a:buNone/>
              </a:pPr>
              <a:r>
                <a:rPr lang="en-US" sz="1200">
                  <a:solidFill>
                    <a:schemeClr val="dk1"/>
                  </a:solidFill>
                </a:rPr>
                <a:t> NOUN</a:t>
              </a:r>
              <a:endParaRPr sz="1200">
                <a:solidFill>
                  <a:schemeClr val="dk1"/>
                </a:solidFill>
              </a:endParaRPr>
            </a:p>
            <a:p>
              <a:pPr indent="0" lvl="0" marL="0" rtl="0" algn="ctr">
                <a:spcBef>
                  <a:spcPts val="0"/>
                </a:spcBef>
                <a:spcAft>
                  <a:spcPts val="0"/>
                </a:spcAft>
                <a:buNone/>
              </a:pPr>
              <a:r>
                <a:rPr lang="en-US" sz="1200">
                  <a:solidFill>
                    <a:schemeClr val="dk1"/>
                  </a:solidFill>
                </a:rPr>
                <a:t>COMMON </a:t>
              </a:r>
              <a:endParaRPr sz="1200"/>
            </a:p>
          </p:txBody>
        </p:sp>
        <p:cxnSp>
          <p:nvCxnSpPr>
            <p:cNvPr id="196" name="Shape 196"/>
            <p:cNvCxnSpPr/>
            <p:nvPr/>
          </p:nvCxnSpPr>
          <p:spPr>
            <a:xfrm flipH="1" rot="10800000">
              <a:off x="18050875" y="16215325"/>
              <a:ext cx="1202100" cy="1500"/>
            </a:xfrm>
            <a:prstGeom prst="straightConnector1">
              <a:avLst/>
            </a:prstGeom>
            <a:noFill/>
            <a:ln cap="flat" cmpd="sng" w="9525">
              <a:solidFill>
                <a:schemeClr val="dk2"/>
              </a:solidFill>
              <a:prstDash val="solid"/>
              <a:round/>
              <a:headEnd len="med" w="med" type="none"/>
              <a:tailEnd len="med" w="med" type="none"/>
            </a:ln>
          </p:spPr>
        </p:cxnSp>
        <p:cxnSp>
          <p:nvCxnSpPr>
            <p:cNvPr id="197" name="Shape 197"/>
            <p:cNvCxnSpPr>
              <a:stCxn id="191" idx="2"/>
            </p:cNvCxnSpPr>
            <p:nvPr/>
          </p:nvCxnSpPr>
          <p:spPr>
            <a:xfrm>
              <a:off x="18042525" y="16081225"/>
              <a:ext cx="2700" cy="135600"/>
            </a:xfrm>
            <a:prstGeom prst="straightConnector1">
              <a:avLst/>
            </a:prstGeom>
            <a:noFill/>
            <a:ln cap="flat" cmpd="sng" w="9525">
              <a:solidFill>
                <a:schemeClr val="dk2"/>
              </a:solidFill>
              <a:prstDash val="solid"/>
              <a:round/>
              <a:headEnd len="med" w="med" type="none"/>
              <a:tailEnd len="med" w="med" type="none"/>
            </a:ln>
          </p:spPr>
        </p:cxnSp>
        <p:cxnSp>
          <p:nvCxnSpPr>
            <p:cNvPr id="198" name="Shape 198"/>
            <p:cNvCxnSpPr/>
            <p:nvPr/>
          </p:nvCxnSpPr>
          <p:spPr>
            <a:xfrm>
              <a:off x="19252975" y="16081313"/>
              <a:ext cx="2700" cy="135600"/>
            </a:xfrm>
            <a:prstGeom prst="straightConnector1">
              <a:avLst/>
            </a:prstGeom>
            <a:noFill/>
            <a:ln cap="flat" cmpd="sng" w="9525">
              <a:solidFill>
                <a:schemeClr val="dk2"/>
              </a:solidFill>
              <a:prstDash val="solid"/>
              <a:round/>
              <a:headEnd len="med" w="med" type="none"/>
              <a:tailEnd len="med" w="med" type="none"/>
            </a:ln>
          </p:spPr>
        </p:cxnSp>
        <p:cxnSp>
          <p:nvCxnSpPr>
            <p:cNvPr id="199" name="Shape 199"/>
            <p:cNvCxnSpPr/>
            <p:nvPr/>
          </p:nvCxnSpPr>
          <p:spPr>
            <a:xfrm flipH="1">
              <a:off x="18381625" y="16219975"/>
              <a:ext cx="252300" cy="228600"/>
            </a:xfrm>
            <a:prstGeom prst="straightConnector1">
              <a:avLst/>
            </a:prstGeom>
            <a:noFill/>
            <a:ln cap="flat" cmpd="sng" w="9525">
              <a:solidFill>
                <a:schemeClr val="dk2"/>
              </a:solidFill>
              <a:prstDash val="solid"/>
              <a:round/>
              <a:headEnd len="med" w="med" type="none"/>
              <a:tailEnd len="med" w="med" type="triangle"/>
            </a:ln>
          </p:spPr>
        </p:cxnSp>
        <p:cxnSp>
          <p:nvCxnSpPr>
            <p:cNvPr id="200" name="Shape 200"/>
            <p:cNvCxnSpPr>
              <a:stCxn id="193" idx="2"/>
            </p:cNvCxnSpPr>
            <p:nvPr/>
          </p:nvCxnSpPr>
          <p:spPr>
            <a:xfrm>
              <a:off x="20480925" y="16081225"/>
              <a:ext cx="83100" cy="353100"/>
            </a:xfrm>
            <a:prstGeom prst="straightConnector1">
              <a:avLst/>
            </a:prstGeom>
            <a:noFill/>
            <a:ln cap="flat" cmpd="sng" w="9525">
              <a:solidFill>
                <a:schemeClr val="dk2"/>
              </a:solidFill>
              <a:prstDash val="solid"/>
              <a:round/>
              <a:headEnd len="med" w="med" type="none"/>
              <a:tailEnd len="med" w="med" type="triangle"/>
            </a:ln>
          </p:spPr>
        </p:cxnSp>
      </p:grpSp>
      <p:sp>
        <p:nvSpPr>
          <p:cNvPr id="201" name="Shape 201"/>
          <p:cNvSpPr/>
          <p:nvPr/>
        </p:nvSpPr>
        <p:spPr>
          <a:xfrm>
            <a:off x="24364950" y="9582150"/>
            <a:ext cx="3066900" cy="3730800"/>
          </a:xfrm>
          <a:prstGeom prst="rect">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202" name="Shape 202"/>
          <p:cNvSpPr txBox="1"/>
          <p:nvPr/>
        </p:nvSpPr>
        <p:spPr>
          <a:xfrm>
            <a:off x="24490424" y="9744600"/>
            <a:ext cx="2745300" cy="33930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Clr>
                <a:schemeClr val="dk1"/>
              </a:buClr>
              <a:buSzPts val="1100"/>
              <a:buFont typeface="Arial"/>
              <a:buNone/>
            </a:pPr>
            <a:r>
              <a:rPr lang="en-US">
                <a:solidFill>
                  <a:schemeClr val="dk1"/>
                </a:solidFill>
                <a:latin typeface="Verdana"/>
                <a:ea typeface="Verdana"/>
                <a:cs typeface="Verdana"/>
                <a:sym typeface="Verdana"/>
              </a:rPr>
              <a:t>{</a:t>
            </a:r>
            <a:endParaRPr>
              <a:solidFill>
                <a:schemeClr val="dk1"/>
              </a:solidFill>
              <a:latin typeface="Verdana"/>
              <a:ea typeface="Verdana"/>
              <a:cs typeface="Verdana"/>
              <a:sym typeface="Verdana"/>
            </a:endParaRPr>
          </a:p>
          <a:p>
            <a:pPr indent="0" lvl="0" marL="0">
              <a:spcBef>
                <a:spcPts val="0"/>
              </a:spcBef>
              <a:spcAft>
                <a:spcPts val="0"/>
              </a:spcAft>
              <a:buClr>
                <a:schemeClr val="dk1"/>
              </a:buClr>
              <a:buSzPts val="1100"/>
              <a:buFont typeface="Arial"/>
              <a:buNone/>
            </a:pPr>
            <a:r>
              <a:rPr lang="en-US">
                <a:solidFill>
                  <a:schemeClr val="dk1"/>
                </a:solidFill>
                <a:latin typeface="Verdana"/>
                <a:ea typeface="Verdana"/>
                <a:cs typeface="Verdana"/>
                <a:sym typeface="Verdana"/>
              </a:rPr>
              <a:t>  "name": </a:t>
            </a:r>
            <a:r>
              <a:rPr lang="en-US">
                <a:solidFill>
                  <a:srgbClr val="008800"/>
                </a:solidFill>
                <a:latin typeface="Verdana"/>
                <a:ea typeface="Verdana"/>
                <a:cs typeface="Verdana"/>
                <a:sym typeface="Verdana"/>
              </a:rPr>
              <a:t>"John Zaikowski"</a:t>
            </a:r>
            <a:r>
              <a:rPr lang="en-US">
                <a:solidFill>
                  <a:schemeClr val="dk1"/>
                </a:solidFill>
                <a:latin typeface="Verdana"/>
                <a:ea typeface="Verdana"/>
                <a:cs typeface="Verdana"/>
                <a:sym typeface="Verdana"/>
              </a:rPr>
              <a:t>,</a:t>
            </a:r>
            <a:endParaRPr>
              <a:solidFill>
                <a:schemeClr val="dk1"/>
              </a:solidFill>
              <a:latin typeface="Verdana"/>
              <a:ea typeface="Verdana"/>
              <a:cs typeface="Verdana"/>
              <a:sym typeface="Verdana"/>
            </a:endParaRPr>
          </a:p>
          <a:p>
            <a:pPr indent="0" lvl="0" marL="0">
              <a:spcBef>
                <a:spcPts val="0"/>
              </a:spcBef>
              <a:spcAft>
                <a:spcPts val="0"/>
              </a:spcAft>
              <a:buClr>
                <a:schemeClr val="dk1"/>
              </a:buClr>
              <a:buSzPts val="1100"/>
              <a:buFont typeface="Arial"/>
              <a:buNone/>
            </a:pPr>
            <a:r>
              <a:rPr lang="en-US">
                <a:solidFill>
                  <a:schemeClr val="dk1"/>
                </a:solidFill>
                <a:latin typeface="Verdana"/>
                <a:ea typeface="Verdana"/>
                <a:cs typeface="Verdana"/>
                <a:sym typeface="Verdana"/>
              </a:rPr>
              <a:t>  "type": </a:t>
            </a:r>
            <a:r>
              <a:rPr lang="en-US">
                <a:solidFill>
                  <a:srgbClr val="008800"/>
                </a:solidFill>
                <a:latin typeface="Verdana"/>
                <a:ea typeface="Verdana"/>
                <a:cs typeface="Verdana"/>
                <a:sym typeface="Verdana"/>
              </a:rPr>
              <a:t>"PERSON"</a:t>
            </a:r>
            <a:r>
              <a:rPr lang="en-US">
                <a:solidFill>
                  <a:schemeClr val="dk1"/>
                </a:solidFill>
                <a:latin typeface="Verdana"/>
                <a:ea typeface="Verdana"/>
                <a:cs typeface="Verdana"/>
                <a:sym typeface="Verdana"/>
              </a:rPr>
              <a:t>,</a:t>
            </a:r>
            <a:endParaRPr>
              <a:solidFill>
                <a:schemeClr val="dk1"/>
              </a:solidFill>
              <a:latin typeface="Verdana"/>
              <a:ea typeface="Verdana"/>
              <a:cs typeface="Verdana"/>
              <a:sym typeface="Verdana"/>
            </a:endParaRPr>
          </a:p>
          <a:p>
            <a:pPr indent="0" lvl="0" marL="0">
              <a:spcBef>
                <a:spcPts val="0"/>
              </a:spcBef>
              <a:spcAft>
                <a:spcPts val="0"/>
              </a:spcAft>
              <a:buClr>
                <a:schemeClr val="dk1"/>
              </a:buClr>
              <a:buSzPts val="1100"/>
              <a:buFont typeface="Arial"/>
              <a:buNone/>
            </a:pPr>
            <a:r>
              <a:rPr lang="en-US">
                <a:solidFill>
                  <a:schemeClr val="dk1"/>
                </a:solidFill>
                <a:latin typeface="Verdana"/>
                <a:ea typeface="Verdana"/>
                <a:cs typeface="Verdana"/>
                <a:sym typeface="Verdana"/>
              </a:rPr>
              <a:t>  "metadata": {</a:t>
            </a:r>
            <a:endParaRPr>
              <a:solidFill>
                <a:schemeClr val="dk1"/>
              </a:solidFill>
              <a:latin typeface="Verdana"/>
              <a:ea typeface="Verdana"/>
              <a:cs typeface="Verdana"/>
              <a:sym typeface="Verdana"/>
            </a:endParaRPr>
          </a:p>
          <a:p>
            <a:pPr indent="0" lvl="0" marL="0">
              <a:spcBef>
                <a:spcPts val="0"/>
              </a:spcBef>
              <a:spcAft>
                <a:spcPts val="0"/>
              </a:spcAft>
              <a:buClr>
                <a:schemeClr val="dk1"/>
              </a:buClr>
              <a:buSzPts val="1100"/>
              <a:buFont typeface="Arial"/>
              <a:buNone/>
            </a:pPr>
            <a:r>
              <a:rPr lang="en-US">
                <a:solidFill>
                  <a:schemeClr val="dk1"/>
                </a:solidFill>
                <a:latin typeface="Verdana"/>
                <a:ea typeface="Verdana"/>
                <a:cs typeface="Verdana"/>
                <a:sym typeface="Verdana"/>
              </a:rPr>
              <a:t>  },</a:t>
            </a:r>
            <a:endParaRPr>
              <a:solidFill>
                <a:schemeClr val="dk1"/>
              </a:solidFill>
              <a:latin typeface="Verdana"/>
              <a:ea typeface="Verdana"/>
              <a:cs typeface="Verdana"/>
              <a:sym typeface="Verdana"/>
            </a:endParaRPr>
          </a:p>
          <a:p>
            <a:pPr indent="0" lvl="0" marL="0">
              <a:spcBef>
                <a:spcPts val="0"/>
              </a:spcBef>
              <a:spcAft>
                <a:spcPts val="0"/>
              </a:spcAft>
              <a:buClr>
                <a:schemeClr val="dk1"/>
              </a:buClr>
              <a:buSzPts val="1100"/>
              <a:buFont typeface="Arial"/>
              <a:buNone/>
            </a:pPr>
            <a:r>
              <a:rPr lang="en-US">
                <a:solidFill>
                  <a:schemeClr val="dk1"/>
                </a:solidFill>
                <a:latin typeface="Verdana"/>
                <a:ea typeface="Verdana"/>
                <a:cs typeface="Verdana"/>
                <a:sym typeface="Verdana"/>
              </a:rPr>
              <a:t>  "salience": </a:t>
            </a:r>
            <a:r>
              <a:rPr lang="en-US">
                <a:solidFill>
                  <a:srgbClr val="000088"/>
                </a:solidFill>
                <a:latin typeface="Verdana"/>
                <a:ea typeface="Verdana"/>
                <a:cs typeface="Verdana"/>
                <a:sym typeface="Verdana"/>
              </a:rPr>
              <a:t>0.12607326</a:t>
            </a:r>
            <a:r>
              <a:rPr lang="en-US">
                <a:solidFill>
                  <a:schemeClr val="dk1"/>
                </a:solidFill>
                <a:latin typeface="Verdana"/>
                <a:ea typeface="Verdana"/>
                <a:cs typeface="Verdana"/>
                <a:sym typeface="Verdana"/>
              </a:rPr>
              <a:t>,</a:t>
            </a:r>
            <a:endParaRPr>
              <a:solidFill>
                <a:schemeClr val="dk1"/>
              </a:solidFill>
              <a:latin typeface="Verdana"/>
              <a:ea typeface="Verdana"/>
              <a:cs typeface="Verdana"/>
              <a:sym typeface="Verdana"/>
            </a:endParaRPr>
          </a:p>
          <a:p>
            <a:pPr indent="0" lvl="0" marL="0">
              <a:spcBef>
                <a:spcPts val="0"/>
              </a:spcBef>
              <a:spcAft>
                <a:spcPts val="0"/>
              </a:spcAft>
              <a:buClr>
                <a:schemeClr val="dk1"/>
              </a:buClr>
              <a:buSzPts val="1100"/>
              <a:buFont typeface="Arial"/>
              <a:buNone/>
            </a:pPr>
            <a:r>
              <a:rPr lang="en-US">
                <a:solidFill>
                  <a:schemeClr val="dk1"/>
                </a:solidFill>
                <a:latin typeface="Verdana"/>
                <a:ea typeface="Verdana"/>
                <a:cs typeface="Verdana"/>
                <a:sym typeface="Verdana"/>
              </a:rPr>
              <a:t>  "mentions": [</a:t>
            </a:r>
            <a:endParaRPr>
              <a:solidFill>
                <a:schemeClr val="dk1"/>
              </a:solidFill>
              <a:latin typeface="Verdana"/>
              <a:ea typeface="Verdana"/>
              <a:cs typeface="Verdana"/>
              <a:sym typeface="Verdana"/>
            </a:endParaRPr>
          </a:p>
          <a:p>
            <a:pPr indent="0" lvl="0" marL="0">
              <a:spcBef>
                <a:spcPts val="0"/>
              </a:spcBef>
              <a:spcAft>
                <a:spcPts val="0"/>
              </a:spcAft>
              <a:buClr>
                <a:schemeClr val="dk1"/>
              </a:buClr>
              <a:buSzPts val="1100"/>
              <a:buFont typeface="Arial"/>
              <a:buNone/>
            </a:pPr>
            <a:r>
              <a:rPr lang="en-US">
                <a:solidFill>
                  <a:schemeClr val="dk1"/>
                </a:solidFill>
                <a:latin typeface="Verdana"/>
                <a:ea typeface="Verdana"/>
                <a:cs typeface="Verdana"/>
                <a:sym typeface="Verdana"/>
              </a:rPr>
              <a:t>   {</a:t>
            </a:r>
            <a:endParaRPr>
              <a:solidFill>
                <a:schemeClr val="dk1"/>
              </a:solidFill>
              <a:latin typeface="Verdana"/>
              <a:ea typeface="Verdana"/>
              <a:cs typeface="Verdana"/>
              <a:sym typeface="Verdana"/>
            </a:endParaRPr>
          </a:p>
          <a:p>
            <a:pPr indent="0" lvl="0" marL="0">
              <a:spcBef>
                <a:spcPts val="0"/>
              </a:spcBef>
              <a:spcAft>
                <a:spcPts val="0"/>
              </a:spcAft>
              <a:buClr>
                <a:schemeClr val="dk1"/>
              </a:buClr>
              <a:buSzPts val="1100"/>
              <a:buFont typeface="Arial"/>
              <a:buNone/>
            </a:pPr>
            <a:r>
              <a:rPr lang="en-US">
                <a:solidFill>
                  <a:schemeClr val="dk1"/>
                </a:solidFill>
                <a:latin typeface="Verdana"/>
                <a:ea typeface="Verdana"/>
                <a:cs typeface="Verdana"/>
                <a:sym typeface="Verdana"/>
              </a:rPr>
              <a:t>    "text": {</a:t>
            </a:r>
            <a:endParaRPr>
              <a:solidFill>
                <a:schemeClr val="dk1"/>
              </a:solidFill>
              <a:latin typeface="Verdana"/>
              <a:ea typeface="Verdana"/>
              <a:cs typeface="Verdana"/>
              <a:sym typeface="Verdana"/>
            </a:endParaRPr>
          </a:p>
          <a:p>
            <a:pPr indent="0" lvl="0" marL="0">
              <a:spcBef>
                <a:spcPts val="0"/>
              </a:spcBef>
              <a:spcAft>
                <a:spcPts val="0"/>
              </a:spcAft>
              <a:buClr>
                <a:schemeClr val="dk1"/>
              </a:buClr>
              <a:buSzPts val="1100"/>
              <a:buFont typeface="Arial"/>
              <a:buNone/>
            </a:pPr>
            <a:r>
              <a:rPr lang="en-US">
                <a:solidFill>
                  <a:schemeClr val="dk1"/>
                </a:solidFill>
                <a:latin typeface="Verdana"/>
                <a:ea typeface="Verdana"/>
                <a:cs typeface="Verdana"/>
                <a:sym typeface="Verdana"/>
              </a:rPr>
              <a:t>     "content": </a:t>
            </a:r>
            <a:r>
              <a:rPr lang="en-US">
                <a:solidFill>
                  <a:srgbClr val="008800"/>
                </a:solidFill>
                <a:latin typeface="Verdana"/>
                <a:ea typeface="Verdana"/>
                <a:cs typeface="Verdana"/>
                <a:sym typeface="Verdana"/>
              </a:rPr>
              <a:t>"Attorney"</a:t>
            </a:r>
            <a:r>
              <a:rPr lang="en-US">
                <a:solidFill>
                  <a:schemeClr val="dk1"/>
                </a:solidFill>
                <a:latin typeface="Verdana"/>
                <a:ea typeface="Verdana"/>
                <a:cs typeface="Verdana"/>
                <a:sym typeface="Verdana"/>
              </a:rPr>
              <a:t>,</a:t>
            </a:r>
            <a:endParaRPr>
              <a:solidFill>
                <a:schemeClr val="dk1"/>
              </a:solidFill>
              <a:latin typeface="Verdana"/>
              <a:ea typeface="Verdana"/>
              <a:cs typeface="Verdana"/>
              <a:sym typeface="Verdana"/>
            </a:endParaRPr>
          </a:p>
          <a:p>
            <a:pPr indent="0" lvl="0" marL="0">
              <a:spcBef>
                <a:spcPts val="0"/>
              </a:spcBef>
              <a:spcAft>
                <a:spcPts val="0"/>
              </a:spcAft>
              <a:buClr>
                <a:schemeClr val="dk1"/>
              </a:buClr>
              <a:buSzPts val="1100"/>
              <a:buFont typeface="Arial"/>
              <a:buNone/>
            </a:pPr>
            <a:r>
              <a:rPr lang="en-US">
                <a:solidFill>
                  <a:schemeClr val="dk1"/>
                </a:solidFill>
                <a:latin typeface="Verdana"/>
                <a:ea typeface="Verdana"/>
                <a:cs typeface="Verdana"/>
                <a:sym typeface="Verdana"/>
              </a:rPr>
              <a:t>     "beginOffset": </a:t>
            </a:r>
            <a:r>
              <a:rPr lang="en-US">
                <a:solidFill>
                  <a:srgbClr val="000088"/>
                </a:solidFill>
                <a:latin typeface="Verdana"/>
                <a:ea typeface="Verdana"/>
                <a:cs typeface="Verdana"/>
                <a:sym typeface="Verdana"/>
              </a:rPr>
              <a:t>46</a:t>
            </a:r>
            <a:endParaRPr>
              <a:solidFill>
                <a:srgbClr val="000088"/>
              </a:solidFill>
              <a:latin typeface="Verdana"/>
              <a:ea typeface="Verdana"/>
              <a:cs typeface="Verdana"/>
              <a:sym typeface="Verdana"/>
            </a:endParaRPr>
          </a:p>
          <a:p>
            <a:pPr indent="0" lvl="0" marL="0">
              <a:spcBef>
                <a:spcPts val="0"/>
              </a:spcBef>
              <a:spcAft>
                <a:spcPts val="0"/>
              </a:spcAft>
              <a:buClr>
                <a:schemeClr val="dk1"/>
              </a:buClr>
              <a:buSzPts val="1100"/>
              <a:buFont typeface="Arial"/>
              <a:buNone/>
            </a:pPr>
            <a:r>
              <a:rPr lang="en-US">
                <a:solidFill>
                  <a:schemeClr val="dk1"/>
                </a:solidFill>
                <a:latin typeface="Verdana"/>
                <a:ea typeface="Verdana"/>
                <a:cs typeface="Verdana"/>
                <a:sym typeface="Verdana"/>
              </a:rPr>
              <a:t>    },</a:t>
            </a:r>
            <a:endParaRPr>
              <a:solidFill>
                <a:schemeClr val="dk1"/>
              </a:solidFill>
              <a:latin typeface="Verdana"/>
              <a:ea typeface="Verdana"/>
              <a:cs typeface="Verdana"/>
              <a:sym typeface="Verdana"/>
            </a:endParaRPr>
          </a:p>
          <a:p>
            <a:pPr indent="0" lvl="0" marL="0">
              <a:spcBef>
                <a:spcPts val="0"/>
              </a:spcBef>
              <a:spcAft>
                <a:spcPts val="0"/>
              </a:spcAft>
              <a:buNone/>
            </a:pPr>
            <a:r>
              <a:rPr lang="en-US">
                <a:solidFill>
                  <a:schemeClr val="dk1"/>
                </a:solidFill>
                <a:latin typeface="Verdana"/>
                <a:ea typeface="Verdana"/>
                <a:cs typeface="Verdana"/>
                <a:sym typeface="Verdana"/>
              </a:rPr>
              <a:t>    "type": </a:t>
            </a:r>
            <a:r>
              <a:rPr lang="en-US">
                <a:solidFill>
                  <a:srgbClr val="008800"/>
                </a:solidFill>
                <a:latin typeface="Verdana"/>
                <a:ea typeface="Verdana"/>
                <a:cs typeface="Verdana"/>
                <a:sym typeface="Verdana"/>
              </a:rPr>
              <a:t>"COMMON"</a:t>
            </a:r>
            <a:endParaRPr>
              <a:solidFill>
                <a:srgbClr val="008800"/>
              </a:solidFill>
              <a:latin typeface="Verdana"/>
              <a:ea typeface="Verdana"/>
              <a:cs typeface="Verdana"/>
              <a:sym typeface="Verdana"/>
            </a:endParaRPr>
          </a:p>
          <a:p>
            <a:pPr indent="0" lvl="0" marL="0">
              <a:spcBef>
                <a:spcPts val="0"/>
              </a:spcBef>
              <a:spcAft>
                <a:spcPts val="0"/>
              </a:spcAft>
              <a:buClr>
                <a:schemeClr val="dk1"/>
              </a:buClr>
              <a:buSzPts val="1100"/>
              <a:buFont typeface="Arial"/>
              <a:buNone/>
            </a:pPr>
            <a:r>
              <a:rPr lang="en-US">
                <a:solidFill>
                  <a:schemeClr val="dk1"/>
                </a:solidFill>
                <a:latin typeface="Verdana"/>
                <a:ea typeface="Verdana"/>
                <a:cs typeface="Verdana"/>
                <a:sym typeface="Verdana"/>
              </a:rPr>
              <a:t>}</a:t>
            </a:r>
            <a:endParaRPr>
              <a:solidFill>
                <a:schemeClr val="dk1"/>
              </a:solidFill>
              <a:latin typeface="Verdana"/>
              <a:ea typeface="Verdana"/>
              <a:cs typeface="Verdana"/>
              <a:sym typeface="Verdana"/>
            </a:endParaRPr>
          </a:p>
          <a:p>
            <a:pPr indent="0" lvl="0" marL="0">
              <a:spcBef>
                <a:spcPts val="0"/>
              </a:spcBef>
              <a:spcAft>
                <a:spcPts val="0"/>
              </a:spcAft>
              <a:buNone/>
            </a:pPr>
            <a:r>
              <a:t/>
            </a:r>
            <a:endParaRPr/>
          </a:p>
        </p:txBody>
      </p:sp>
      <p:pic>
        <p:nvPicPr>
          <p:cNvPr id="203" name="Shape 203"/>
          <p:cNvPicPr preferRelativeResize="0"/>
          <p:nvPr/>
        </p:nvPicPr>
        <p:blipFill>
          <a:blip r:embed="rId30">
            <a:alphaModFix/>
          </a:blip>
          <a:stretch>
            <a:fillRect/>
          </a:stretch>
        </p:blipFill>
        <p:spPr>
          <a:xfrm>
            <a:off x="23700700" y="8191500"/>
            <a:ext cx="3667125" cy="1314450"/>
          </a:xfrm>
          <a:prstGeom prst="rect">
            <a:avLst/>
          </a:prstGeom>
          <a:noFill/>
          <a:ln>
            <a:noFill/>
          </a:ln>
        </p:spPr>
      </p:pic>
      <p:grpSp>
        <p:nvGrpSpPr>
          <p:cNvPr id="204" name="Shape 204"/>
          <p:cNvGrpSpPr/>
          <p:nvPr/>
        </p:nvGrpSpPr>
        <p:grpSpPr>
          <a:xfrm>
            <a:off x="24698348" y="13983870"/>
            <a:ext cx="2745170" cy="3965105"/>
            <a:chOff x="9241575" y="26576905"/>
            <a:chExt cx="3462626" cy="5001394"/>
          </a:xfrm>
        </p:grpSpPr>
        <p:sp>
          <p:nvSpPr>
            <p:cNvPr id="205" name="Shape 205"/>
            <p:cNvSpPr/>
            <p:nvPr/>
          </p:nvSpPr>
          <p:spPr>
            <a:xfrm>
              <a:off x="9241601" y="26576905"/>
              <a:ext cx="3462600" cy="1385100"/>
            </a:xfrm>
            <a:prstGeom prst="rect">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US" sz="2500">
                  <a:solidFill>
                    <a:srgbClr val="FFFFFF"/>
                  </a:solidFill>
                </a:rPr>
                <a:t>Tools</a:t>
              </a:r>
              <a:endParaRPr b="1" sz="2500">
                <a:solidFill>
                  <a:srgbClr val="FFFFFF"/>
                </a:solidFill>
              </a:endParaRPr>
            </a:p>
          </p:txBody>
        </p:sp>
        <p:sp>
          <p:nvSpPr>
            <p:cNvPr id="206" name="Shape 206"/>
            <p:cNvSpPr/>
            <p:nvPr/>
          </p:nvSpPr>
          <p:spPr>
            <a:xfrm>
              <a:off x="9241600" y="28038099"/>
              <a:ext cx="3462600" cy="832200"/>
            </a:xfrm>
            <a:prstGeom prst="rect">
              <a:avLst/>
            </a:prstGeom>
            <a:solidFill>
              <a:srgbClr val="C9E3F5">
                <a:alpha val="89800"/>
              </a:srgbClr>
            </a:solidFill>
            <a:ln cap="flat" cmpd="sng" w="12700">
              <a:solidFill>
                <a:srgbClr val="C9E3F5">
                  <a:alpha val="89800"/>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1800"/>
                <a:t>Google Language API</a:t>
              </a:r>
              <a:endParaRPr sz="1800"/>
            </a:p>
          </p:txBody>
        </p:sp>
        <p:sp>
          <p:nvSpPr>
            <p:cNvPr id="207" name="Shape 207"/>
            <p:cNvSpPr/>
            <p:nvPr/>
          </p:nvSpPr>
          <p:spPr>
            <a:xfrm>
              <a:off x="9241575" y="28946424"/>
              <a:ext cx="3462600" cy="832200"/>
            </a:xfrm>
            <a:prstGeom prst="rect">
              <a:avLst/>
            </a:prstGeom>
            <a:solidFill>
              <a:srgbClr val="C9E3F5">
                <a:alpha val="89800"/>
              </a:srgbClr>
            </a:solidFill>
            <a:ln cap="flat" cmpd="sng" w="12700">
              <a:solidFill>
                <a:srgbClr val="C9E3F5">
                  <a:alpha val="89800"/>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2200"/>
                <a:t>N-gram</a:t>
              </a:r>
              <a:endParaRPr sz="2200"/>
            </a:p>
          </p:txBody>
        </p:sp>
        <p:sp>
          <p:nvSpPr>
            <p:cNvPr id="208" name="Shape 208"/>
            <p:cNvSpPr/>
            <p:nvPr/>
          </p:nvSpPr>
          <p:spPr>
            <a:xfrm>
              <a:off x="9241575" y="29854749"/>
              <a:ext cx="3462600" cy="832200"/>
            </a:xfrm>
            <a:prstGeom prst="rect">
              <a:avLst/>
            </a:prstGeom>
            <a:solidFill>
              <a:srgbClr val="C9E3F5">
                <a:alpha val="89800"/>
              </a:srgbClr>
            </a:solidFill>
            <a:ln cap="flat" cmpd="sng" w="12700">
              <a:solidFill>
                <a:srgbClr val="C9E3F5">
                  <a:alpha val="89800"/>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2200"/>
                <a:t>Gensim</a:t>
              </a:r>
              <a:endParaRPr sz="2200"/>
            </a:p>
          </p:txBody>
        </p:sp>
        <p:sp>
          <p:nvSpPr>
            <p:cNvPr id="209" name="Shape 209"/>
            <p:cNvSpPr/>
            <p:nvPr/>
          </p:nvSpPr>
          <p:spPr>
            <a:xfrm>
              <a:off x="9241600" y="30746099"/>
              <a:ext cx="3462600" cy="832200"/>
            </a:xfrm>
            <a:prstGeom prst="rect">
              <a:avLst/>
            </a:prstGeom>
            <a:solidFill>
              <a:srgbClr val="C9E3F5">
                <a:alpha val="89800"/>
              </a:srgbClr>
            </a:solidFill>
            <a:ln cap="flat" cmpd="sng" w="12700">
              <a:solidFill>
                <a:srgbClr val="C9E3F5">
                  <a:alpha val="89800"/>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2200"/>
                <a:t>Matplotlib</a:t>
              </a:r>
              <a:endParaRPr sz="2200"/>
            </a:p>
          </p:txBody>
        </p:sp>
      </p:grpSp>
      <p:pic>
        <p:nvPicPr>
          <p:cNvPr id="210" name="Shape 210"/>
          <p:cNvPicPr preferRelativeResize="0"/>
          <p:nvPr/>
        </p:nvPicPr>
        <p:blipFill rotWithShape="1">
          <a:blip r:embed="rId31">
            <a:alphaModFix/>
          </a:blip>
          <a:srcRect b="0" l="0" r="0" t="28876"/>
          <a:stretch/>
        </p:blipFill>
        <p:spPr>
          <a:xfrm>
            <a:off x="15551607" y="29241475"/>
            <a:ext cx="2560349" cy="1821023"/>
          </a:xfrm>
          <a:prstGeom prst="rect">
            <a:avLst/>
          </a:prstGeom>
          <a:noFill/>
          <a:ln>
            <a:noFill/>
          </a:ln>
          <a:effectLst>
            <a:outerShdw blurRad="57150" rotWithShape="0" algn="bl" dir="5400000" dist="19050">
              <a:srgbClr val="000000">
                <a:alpha val="50000"/>
              </a:srgbClr>
            </a:outerShdw>
          </a:effectLst>
        </p:spPr>
      </p:pic>
      <p:sp>
        <p:nvSpPr>
          <p:cNvPr id="211" name="Shape 211"/>
          <p:cNvSpPr txBox="1"/>
          <p:nvPr>
            <p:ph idx="2" type="body"/>
          </p:nvPr>
        </p:nvSpPr>
        <p:spPr>
          <a:xfrm>
            <a:off x="29595600" y="17023075"/>
            <a:ext cx="13655700" cy="1280100"/>
          </a:xfrm>
          <a:prstGeom prst="rect">
            <a:avLst/>
          </a:prstGeom>
          <a:gradFill>
            <a:gsLst>
              <a:gs pos="0">
                <a:srgbClr val="595959"/>
              </a:gs>
              <a:gs pos="90000">
                <a:srgbClr val="595959"/>
              </a:gs>
              <a:gs pos="91000">
                <a:schemeClr val="accent1"/>
              </a:gs>
              <a:gs pos="100000">
                <a:schemeClr val="accent1"/>
              </a:gs>
            </a:gsLst>
            <a:lin ang="5400012" scaled="0"/>
          </a:gradFill>
          <a:ln>
            <a:noFill/>
          </a:ln>
        </p:spPr>
        <p:txBody>
          <a:bodyPr anchorCtr="0" anchor="ctr" bIns="45700" lIns="365750" spcFirstLastPara="1" rIns="91425" wrap="square" tIns="45700">
            <a:noAutofit/>
          </a:bodyPr>
          <a:lstStyle/>
          <a:p>
            <a:pPr indent="0" lvl="0" marL="0" rtl="0">
              <a:spcBef>
                <a:spcPts val="0"/>
              </a:spcBef>
              <a:spcAft>
                <a:spcPts val="0"/>
              </a:spcAft>
              <a:buClr>
                <a:srgbClr val="A5A5A5"/>
              </a:buClr>
              <a:buSzPts val="5400"/>
              <a:buFont typeface="Arial"/>
              <a:buNone/>
            </a:pPr>
            <a:r>
              <a:rPr lang="en-US"/>
              <a:t>Web Application</a:t>
            </a:r>
            <a:endParaRPr/>
          </a:p>
        </p:txBody>
      </p:sp>
      <p:sp>
        <p:nvSpPr>
          <p:cNvPr id="212" name="Shape 212"/>
          <p:cNvSpPr txBox="1"/>
          <p:nvPr>
            <p:ph idx="2" type="body"/>
          </p:nvPr>
        </p:nvSpPr>
        <p:spPr>
          <a:xfrm>
            <a:off x="29595600" y="26090875"/>
            <a:ext cx="13655700" cy="1280100"/>
          </a:xfrm>
          <a:prstGeom prst="rect">
            <a:avLst/>
          </a:prstGeom>
          <a:gradFill>
            <a:gsLst>
              <a:gs pos="0">
                <a:srgbClr val="595959"/>
              </a:gs>
              <a:gs pos="90000">
                <a:srgbClr val="595959"/>
              </a:gs>
              <a:gs pos="91000">
                <a:schemeClr val="accent1"/>
              </a:gs>
              <a:gs pos="100000">
                <a:schemeClr val="accent1"/>
              </a:gs>
            </a:gsLst>
            <a:lin ang="5400012" scaled="0"/>
          </a:gradFill>
          <a:ln>
            <a:noFill/>
          </a:ln>
        </p:spPr>
        <p:txBody>
          <a:bodyPr anchorCtr="0" anchor="ctr" bIns="45700" lIns="365750" spcFirstLastPara="1" rIns="91425" wrap="square" tIns="45700">
            <a:noAutofit/>
          </a:bodyPr>
          <a:lstStyle/>
          <a:p>
            <a:pPr indent="0" lvl="0" marL="0" rtl="0">
              <a:spcBef>
                <a:spcPts val="0"/>
              </a:spcBef>
              <a:spcAft>
                <a:spcPts val="0"/>
              </a:spcAft>
              <a:buClr>
                <a:srgbClr val="A5A5A5"/>
              </a:buClr>
              <a:buSzPts val="5400"/>
              <a:buFont typeface="Arial"/>
              <a:buNone/>
            </a:pPr>
            <a:r>
              <a:rPr lang="en-US"/>
              <a:t>Future Work </a:t>
            </a:r>
            <a:endParaRPr/>
          </a:p>
        </p:txBody>
      </p:sp>
      <p:sp>
        <p:nvSpPr>
          <p:cNvPr id="213" name="Shape 213"/>
          <p:cNvSpPr txBox="1"/>
          <p:nvPr>
            <p:ph idx="2" type="body"/>
          </p:nvPr>
        </p:nvSpPr>
        <p:spPr>
          <a:xfrm>
            <a:off x="14915900" y="5669275"/>
            <a:ext cx="13655700" cy="1280100"/>
          </a:xfrm>
          <a:prstGeom prst="rect">
            <a:avLst/>
          </a:prstGeom>
          <a:gradFill>
            <a:gsLst>
              <a:gs pos="0">
                <a:srgbClr val="595959"/>
              </a:gs>
              <a:gs pos="90000">
                <a:srgbClr val="595959"/>
              </a:gs>
              <a:gs pos="91000">
                <a:schemeClr val="accent1"/>
              </a:gs>
              <a:gs pos="100000">
                <a:schemeClr val="accent1"/>
              </a:gs>
            </a:gsLst>
            <a:lin ang="5400012" scaled="0"/>
          </a:gradFill>
          <a:ln>
            <a:noFill/>
          </a:ln>
        </p:spPr>
        <p:txBody>
          <a:bodyPr anchorCtr="0" anchor="ctr" bIns="45700" lIns="365750" spcFirstLastPara="1" rIns="91425" wrap="square" tIns="45700">
            <a:noAutofit/>
          </a:bodyPr>
          <a:lstStyle/>
          <a:p>
            <a:pPr indent="0" lvl="0" marL="0" rtl="0">
              <a:spcBef>
                <a:spcPts val="0"/>
              </a:spcBef>
              <a:spcAft>
                <a:spcPts val="0"/>
              </a:spcAft>
              <a:buClr>
                <a:srgbClr val="A5A5A5"/>
              </a:buClr>
              <a:buSzPts val="5400"/>
              <a:buFont typeface="Arial"/>
              <a:buNone/>
            </a:pPr>
            <a:r>
              <a:rPr lang="en-US"/>
              <a:t>Data Processing </a:t>
            </a:r>
            <a:endParaRPr/>
          </a:p>
        </p:txBody>
      </p:sp>
      <p:sp>
        <p:nvSpPr>
          <p:cNvPr id="214" name="Shape 214"/>
          <p:cNvSpPr txBox="1"/>
          <p:nvPr>
            <p:ph idx="2" type="body"/>
          </p:nvPr>
        </p:nvSpPr>
        <p:spPr>
          <a:xfrm>
            <a:off x="14916000" y="18928075"/>
            <a:ext cx="13655700" cy="1280100"/>
          </a:xfrm>
          <a:prstGeom prst="rect">
            <a:avLst/>
          </a:prstGeom>
          <a:gradFill>
            <a:gsLst>
              <a:gs pos="0">
                <a:srgbClr val="595959"/>
              </a:gs>
              <a:gs pos="90000">
                <a:srgbClr val="595959"/>
              </a:gs>
              <a:gs pos="91000">
                <a:schemeClr val="accent1"/>
              </a:gs>
              <a:gs pos="100000">
                <a:schemeClr val="accent1"/>
              </a:gs>
            </a:gsLst>
            <a:lin ang="5400012" scaled="0"/>
          </a:gradFill>
          <a:ln>
            <a:noFill/>
          </a:ln>
        </p:spPr>
        <p:txBody>
          <a:bodyPr anchorCtr="0" anchor="ctr" bIns="45700" lIns="365750" spcFirstLastPara="1" rIns="91425" wrap="square" tIns="45700">
            <a:noAutofit/>
          </a:bodyPr>
          <a:lstStyle/>
          <a:p>
            <a:pPr indent="0" lvl="0" marL="0" rtl="0">
              <a:spcBef>
                <a:spcPts val="0"/>
              </a:spcBef>
              <a:spcAft>
                <a:spcPts val="0"/>
              </a:spcAft>
              <a:buClr>
                <a:srgbClr val="A5A5A5"/>
              </a:buClr>
              <a:buSzPts val="5400"/>
              <a:buFont typeface="Arial"/>
              <a:buNone/>
            </a:pPr>
            <a:r>
              <a:rPr lang="en-US"/>
              <a:t>Data Mining</a:t>
            </a:r>
            <a:endParaRPr/>
          </a:p>
        </p:txBody>
      </p:sp>
      <p:sp>
        <p:nvSpPr>
          <p:cNvPr id="215" name="Shape 215"/>
          <p:cNvSpPr txBox="1"/>
          <p:nvPr>
            <p:ph idx="2" type="body"/>
          </p:nvPr>
        </p:nvSpPr>
        <p:spPr>
          <a:xfrm>
            <a:off x="649200" y="19385275"/>
            <a:ext cx="13295400" cy="1280100"/>
          </a:xfrm>
          <a:prstGeom prst="rect">
            <a:avLst/>
          </a:prstGeom>
          <a:gradFill>
            <a:gsLst>
              <a:gs pos="0">
                <a:srgbClr val="595959"/>
              </a:gs>
              <a:gs pos="90000">
                <a:srgbClr val="595959"/>
              </a:gs>
              <a:gs pos="91000">
                <a:schemeClr val="accent1"/>
              </a:gs>
              <a:gs pos="100000">
                <a:schemeClr val="accent1"/>
              </a:gs>
            </a:gsLst>
            <a:lin ang="5400012" scaled="0"/>
          </a:gradFill>
          <a:ln>
            <a:noFill/>
          </a:ln>
        </p:spPr>
        <p:txBody>
          <a:bodyPr anchorCtr="0" anchor="ctr" bIns="45700" lIns="365750" spcFirstLastPara="1" rIns="91425" wrap="square" tIns="45700">
            <a:noAutofit/>
          </a:bodyPr>
          <a:lstStyle/>
          <a:p>
            <a:pPr indent="0" lvl="0" marL="0" rtl="0">
              <a:spcBef>
                <a:spcPts val="0"/>
              </a:spcBef>
              <a:spcAft>
                <a:spcPts val="0"/>
              </a:spcAft>
              <a:buClr>
                <a:srgbClr val="A5A5A5"/>
              </a:buClr>
              <a:buSzPts val="5400"/>
              <a:buFont typeface="Arial"/>
              <a:buNone/>
            </a:pPr>
            <a:r>
              <a:rPr lang="en-US"/>
              <a:t>Data Munging</a:t>
            </a:r>
            <a:endParaRPr/>
          </a:p>
        </p:txBody>
      </p:sp>
      <p:sp>
        <p:nvSpPr>
          <p:cNvPr id="216" name="Shape 216"/>
          <p:cNvSpPr/>
          <p:nvPr/>
        </p:nvSpPr>
        <p:spPr>
          <a:xfrm>
            <a:off x="1667488" y="25689225"/>
            <a:ext cx="11371200" cy="1047900"/>
          </a:xfrm>
          <a:prstGeom prst="snip2DiagRect">
            <a:avLst>
              <a:gd fmla="val 0" name="adj1"/>
              <a:gd fmla="val 16667" name="adj2"/>
            </a:avLst>
          </a:prstGeom>
          <a:solidFill>
            <a:srgbClr val="C0E0C4"/>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spcBef>
                <a:spcPts val="0"/>
              </a:spcBef>
              <a:spcAft>
                <a:spcPts val="0"/>
              </a:spcAft>
              <a:buNone/>
            </a:pPr>
            <a:r>
              <a:rPr lang="en-US" sz="2200"/>
              <a:t>Fully unstructured data is processed to generate better unstructured data for the next step of data mining.</a:t>
            </a:r>
            <a:endParaRPr sz="2200"/>
          </a:p>
        </p:txBody>
      </p:sp>
      <p:sp>
        <p:nvSpPr>
          <p:cNvPr id="217" name="Shape 217"/>
          <p:cNvSpPr txBox="1"/>
          <p:nvPr>
            <p:ph idx="2" type="body"/>
          </p:nvPr>
        </p:nvSpPr>
        <p:spPr>
          <a:xfrm>
            <a:off x="649200" y="11308075"/>
            <a:ext cx="13295400" cy="1280100"/>
          </a:xfrm>
          <a:prstGeom prst="rect">
            <a:avLst/>
          </a:prstGeom>
          <a:gradFill>
            <a:gsLst>
              <a:gs pos="0">
                <a:srgbClr val="595959"/>
              </a:gs>
              <a:gs pos="90000">
                <a:srgbClr val="595959"/>
              </a:gs>
              <a:gs pos="91000">
                <a:schemeClr val="accent1"/>
              </a:gs>
              <a:gs pos="100000">
                <a:schemeClr val="accent1"/>
              </a:gs>
            </a:gsLst>
            <a:lin ang="5400012" scaled="0"/>
          </a:gradFill>
          <a:ln>
            <a:noFill/>
          </a:ln>
        </p:spPr>
        <p:txBody>
          <a:bodyPr anchorCtr="0" anchor="ctr" bIns="45700" lIns="365750" spcFirstLastPara="1" rIns="91425" wrap="square" tIns="45700">
            <a:noAutofit/>
          </a:bodyPr>
          <a:lstStyle/>
          <a:p>
            <a:pPr indent="0" lvl="0" marL="0" rtl="0">
              <a:spcBef>
                <a:spcPts val="0"/>
              </a:spcBef>
              <a:spcAft>
                <a:spcPts val="0"/>
              </a:spcAft>
              <a:buClr>
                <a:srgbClr val="A5A5A5"/>
              </a:buClr>
              <a:buSzPts val="5400"/>
              <a:buFont typeface="Arial"/>
              <a:buNone/>
            </a:pPr>
            <a:r>
              <a:rPr lang="en-US"/>
              <a:t>Data Retrieval</a:t>
            </a:r>
            <a:endParaRPr/>
          </a:p>
        </p:txBody>
      </p:sp>
      <p:sp>
        <p:nvSpPr>
          <p:cNvPr id="218" name="Shape 218"/>
          <p:cNvSpPr/>
          <p:nvPr/>
        </p:nvSpPr>
        <p:spPr>
          <a:xfrm>
            <a:off x="15480275" y="17606275"/>
            <a:ext cx="6804300" cy="626400"/>
          </a:xfrm>
          <a:prstGeom prst="snip2DiagRect">
            <a:avLst>
              <a:gd fmla="val 0" name="adj1"/>
              <a:gd fmla="val 16667" name="adj2"/>
            </a:avLst>
          </a:prstGeom>
          <a:solidFill>
            <a:srgbClr val="C0E0C4"/>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spcBef>
                <a:spcPts val="0"/>
              </a:spcBef>
              <a:spcAft>
                <a:spcPts val="0"/>
              </a:spcAft>
              <a:buNone/>
            </a:pPr>
            <a:r>
              <a:rPr lang="en-US" sz="1800">
                <a:solidFill>
                  <a:schemeClr val="dk1"/>
                </a:solidFill>
              </a:rPr>
              <a:t>Result: Able to achieve better Name Entities Recognition outcome using Part of Speech</a:t>
            </a:r>
            <a:endParaRPr sz="2200"/>
          </a:p>
        </p:txBody>
      </p:sp>
      <p:sp>
        <p:nvSpPr>
          <p:cNvPr id="219" name="Shape 219"/>
          <p:cNvSpPr/>
          <p:nvPr/>
        </p:nvSpPr>
        <p:spPr>
          <a:xfrm>
            <a:off x="15480275" y="7928875"/>
            <a:ext cx="6804300" cy="626400"/>
          </a:xfrm>
          <a:prstGeom prst="snip2DiagRect">
            <a:avLst>
              <a:gd fmla="val 0" name="adj1"/>
              <a:gd fmla="val 16667" name="adj2"/>
            </a:avLst>
          </a:prstGeom>
          <a:solidFill>
            <a:srgbClr val="C0E0C4"/>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spcBef>
                <a:spcPts val="0"/>
              </a:spcBef>
              <a:spcAft>
                <a:spcPts val="0"/>
              </a:spcAft>
              <a:buNone/>
            </a:pPr>
            <a:r>
              <a:rPr lang="en-US" sz="1800">
                <a:solidFill>
                  <a:schemeClr val="dk1"/>
                </a:solidFill>
              </a:rPr>
              <a:t>Goal:  Explore our dataset with the Machine Learning Model</a:t>
            </a:r>
            <a:endParaRPr sz="1800">
              <a:solidFill>
                <a:schemeClr val="dk1"/>
              </a:solidFill>
            </a:endParaRPr>
          </a:p>
        </p:txBody>
      </p:sp>
      <p:sp>
        <p:nvSpPr>
          <p:cNvPr id="220" name="Shape 220"/>
          <p:cNvSpPr/>
          <p:nvPr/>
        </p:nvSpPr>
        <p:spPr>
          <a:xfrm>
            <a:off x="15480275" y="11434075"/>
            <a:ext cx="6804300" cy="626400"/>
          </a:xfrm>
          <a:prstGeom prst="snip2DiagRect">
            <a:avLst>
              <a:gd fmla="val 0" name="adj1"/>
              <a:gd fmla="val 16667" name="adj2"/>
            </a:avLst>
          </a:prstGeom>
          <a:solidFill>
            <a:srgbClr val="C0E0C4"/>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spcBef>
                <a:spcPts val="0"/>
              </a:spcBef>
              <a:spcAft>
                <a:spcPts val="0"/>
              </a:spcAft>
              <a:buNone/>
            </a:pPr>
            <a:r>
              <a:rPr lang="en-US" sz="1800">
                <a:solidFill>
                  <a:schemeClr val="dk1"/>
                </a:solidFill>
              </a:rPr>
              <a:t>Result: Understanding the semantic meaning, output a plotted map of words with similar meaning</a:t>
            </a:r>
            <a:endParaRPr sz="1800">
              <a:solidFill>
                <a:schemeClr val="dk1"/>
              </a:solidFill>
            </a:endParaRPr>
          </a:p>
        </p:txBody>
      </p:sp>
      <p:sp>
        <p:nvSpPr>
          <p:cNvPr id="221" name="Shape 221"/>
          <p:cNvSpPr/>
          <p:nvPr/>
        </p:nvSpPr>
        <p:spPr>
          <a:xfrm>
            <a:off x="16359500" y="8745613"/>
            <a:ext cx="4049100" cy="2447700"/>
          </a:xfrm>
          <a:prstGeom prst="rect">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spcBef>
                <a:spcPts val="0"/>
              </a:spcBef>
              <a:spcAft>
                <a:spcPts val="0"/>
              </a:spcAft>
              <a:buNone/>
            </a:pPr>
            <a:r>
              <a:t/>
            </a:r>
            <a:endParaRPr/>
          </a:p>
        </p:txBody>
      </p:sp>
      <p:sp>
        <p:nvSpPr>
          <p:cNvPr id="222" name="Shape 222"/>
          <p:cNvSpPr/>
          <p:nvPr/>
        </p:nvSpPr>
        <p:spPr>
          <a:xfrm>
            <a:off x="15502463" y="12941400"/>
            <a:ext cx="6804300" cy="626400"/>
          </a:xfrm>
          <a:prstGeom prst="snip2DiagRect">
            <a:avLst>
              <a:gd fmla="val 0" name="adj1"/>
              <a:gd fmla="val 16667" name="adj2"/>
            </a:avLst>
          </a:prstGeom>
          <a:solidFill>
            <a:srgbClr val="C0E0C4"/>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spcBef>
                <a:spcPts val="0"/>
              </a:spcBef>
              <a:spcAft>
                <a:spcPts val="0"/>
              </a:spcAft>
              <a:buNone/>
            </a:pPr>
            <a:r>
              <a:rPr lang="en-US" sz="1800">
                <a:solidFill>
                  <a:schemeClr val="dk1"/>
                </a:solidFill>
              </a:rPr>
              <a:t>Goal: Prepare for Name Entity Recognition by locating the position of the keyword “attorney” </a:t>
            </a:r>
            <a:endParaRPr sz="1800">
              <a:solidFill>
                <a:schemeClr val="dk1"/>
              </a:solidFill>
            </a:endParaRPr>
          </a:p>
        </p:txBody>
      </p:sp>
      <p:sp>
        <p:nvSpPr>
          <p:cNvPr id="223" name="Shape 223"/>
          <p:cNvSpPr/>
          <p:nvPr/>
        </p:nvSpPr>
        <p:spPr>
          <a:xfrm>
            <a:off x="35656450" y="12691125"/>
            <a:ext cx="3900600" cy="3393000"/>
          </a:xfrm>
          <a:prstGeom prst="snip2DiagRect">
            <a:avLst>
              <a:gd fmla="val 0" name="adj1"/>
              <a:gd fmla="val 16667" name="adj2"/>
            </a:avLst>
          </a:prstGeom>
          <a:solidFill>
            <a:srgbClr val="C0E0C4"/>
          </a:solid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a:spcBef>
                <a:spcPts val="0"/>
              </a:spcBef>
              <a:spcAft>
                <a:spcPts val="0"/>
              </a:spcAft>
              <a:buClr>
                <a:schemeClr val="dk1"/>
              </a:buClr>
              <a:buSzPts val="1100"/>
              <a:buFont typeface="Arial"/>
              <a:buNone/>
            </a:pPr>
            <a:r>
              <a:rPr lang="en-US" sz="1900">
                <a:solidFill>
                  <a:schemeClr val="dk1"/>
                </a:solidFill>
              </a:rPr>
              <a:t>Result:</a:t>
            </a:r>
            <a:endParaRPr sz="1900">
              <a:solidFill>
                <a:schemeClr val="dk1"/>
              </a:solidFill>
            </a:endParaRPr>
          </a:p>
          <a:p>
            <a:pPr indent="-349250" lvl="0" marL="457200" rtl="0">
              <a:spcBef>
                <a:spcPts val="0"/>
              </a:spcBef>
              <a:spcAft>
                <a:spcPts val="0"/>
              </a:spcAft>
              <a:buClr>
                <a:schemeClr val="dk1"/>
              </a:buClr>
              <a:buSzPts val="1900"/>
              <a:buAutoNum type="arabicPeriod"/>
            </a:pPr>
            <a:r>
              <a:rPr lang="en-US" sz="1900">
                <a:solidFill>
                  <a:schemeClr val="dk1"/>
                </a:solidFill>
              </a:rPr>
              <a:t>Handling multiple round trip calls</a:t>
            </a:r>
            <a:endParaRPr sz="1900">
              <a:solidFill>
                <a:schemeClr val="dk1"/>
              </a:solidFill>
            </a:endParaRPr>
          </a:p>
          <a:p>
            <a:pPr indent="-349250" lvl="0" marL="457200" rtl="0">
              <a:spcBef>
                <a:spcPts val="0"/>
              </a:spcBef>
              <a:spcAft>
                <a:spcPts val="0"/>
              </a:spcAft>
              <a:buClr>
                <a:schemeClr val="dk1"/>
              </a:buClr>
              <a:buSzPts val="1900"/>
              <a:buAutoNum type="arabicPeriod"/>
            </a:pPr>
            <a:r>
              <a:rPr lang="en-US" sz="1900">
                <a:solidFill>
                  <a:schemeClr val="dk1"/>
                </a:solidFill>
              </a:rPr>
              <a:t>Handling over-fetching of data</a:t>
            </a:r>
            <a:endParaRPr sz="1900">
              <a:solidFill>
                <a:schemeClr val="dk1"/>
              </a:solidFill>
            </a:endParaRPr>
          </a:p>
          <a:p>
            <a:pPr indent="-349250" lvl="0" marL="457200" rtl="0">
              <a:spcBef>
                <a:spcPts val="0"/>
              </a:spcBef>
              <a:spcAft>
                <a:spcPts val="0"/>
              </a:spcAft>
              <a:buClr>
                <a:schemeClr val="dk1"/>
              </a:buClr>
              <a:buSzPts val="1900"/>
              <a:buAutoNum type="arabicPeriod"/>
            </a:pPr>
            <a:r>
              <a:rPr lang="en-US" sz="1900">
                <a:solidFill>
                  <a:schemeClr val="dk1"/>
                </a:solidFill>
              </a:rPr>
              <a:t>One single query to render the entire web app</a:t>
            </a:r>
            <a:endParaRPr sz="1900">
              <a:solidFill>
                <a:schemeClr val="dk1"/>
              </a:solidFill>
            </a:endParaRPr>
          </a:p>
          <a:p>
            <a:pPr indent="-349250" lvl="0" marL="457200" rtl="0">
              <a:spcBef>
                <a:spcPts val="0"/>
              </a:spcBef>
              <a:spcAft>
                <a:spcPts val="0"/>
              </a:spcAft>
              <a:buClr>
                <a:schemeClr val="dk1"/>
              </a:buClr>
              <a:buSzPts val="1900"/>
              <a:buAutoNum type="arabicPeriod"/>
            </a:pPr>
            <a:r>
              <a:rPr lang="en-US" sz="1900">
                <a:solidFill>
                  <a:schemeClr val="dk1"/>
                </a:solidFill>
              </a:rPr>
              <a:t>Implemented with React, Relay and Redux</a:t>
            </a:r>
            <a:endParaRPr sz="1900">
              <a:solidFill>
                <a:schemeClr val="dk1"/>
              </a:solidFill>
            </a:endParaRPr>
          </a:p>
          <a:p>
            <a:pPr indent="0" lvl="0" marL="0" rtl="0">
              <a:spcBef>
                <a:spcPts val="0"/>
              </a:spcBef>
              <a:spcAft>
                <a:spcPts val="0"/>
              </a:spcAft>
              <a:buNone/>
            </a:pPr>
            <a:r>
              <a:t/>
            </a:r>
            <a:endParaRPr sz="1900">
              <a:solidFill>
                <a:schemeClr val="dk1"/>
              </a:solidFill>
            </a:endParaRPr>
          </a:p>
          <a:p>
            <a:pPr indent="0" lvl="0" marL="0" rtl="0">
              <a:spcBef>
                <a:spcPts val="0"/>
              </a:spcBef>
              <a:spcAft>
                <a:spcPts val="0"/>
              </a:spcAft>
              <a:buNone/>
            </a:pPr>
            <a:r>
              <a:t/>
            </a:r>
            <a:endParaRPr sz="1900"/>
          </a:p>
        </p:txBody>
      </p:sp>
      <p:pic>
        <p:nvPicPr>
          <p:cNvPr id="224" name="Shape 224"/>
          <p:cNvPicPr preferRelativeResize="0"/>
          <p:nvPr/>
        </p:nvPicPr>
        <p:blipFill>
          <a:blip r:embed="rId32">
            <a:alphaModFix/>
          </a:blip>
          <a:stretch>
            <a:fillRect/>
          </a:stretch>
        </p:blipFill>
        <p:spPr>
          <a:xfrm>
            <a:off x="4027725" y="21397113"/>
            <a:ext cx="6302177" cy="3683612"/>
          </a:xfrm>
          <a:prstGeom prst="rect">
            <a:avLst/>
          </a:prstGeom>
          <a:noFill/>
          <a:ln>
            <a:noFill/>
          </a:ln>
        </p:spPr>
      </p:pic>
      <p:pic>
        <p:nvPicPr>
          <p:cNvPr id="225" name="Shape 225"/>
          <p:cNvPicPr preferRelativeResize="0"/>
          <p:nvPr/>
        </p:nvPicPr>
        <p:blipFill>
          <a:blip r:embed="rId33">
            <a:alphaModFix/>
          </a:blip>
          <a:stretch>
            <a:fillRect/>
          </a:stretch>
        </p:blipFill>
        <p:spPr>
          <a:xfrm>
            <a:off x="26338850" y="30918760"/>
            <a:ext cx="1619174" cy="1214381"/>
          </a:xfrm>
          <a:prstGeom prst="rect">
            <a:avLst/>
          </a:prstGeom>
          <a:noFill/>
          <a:ln>
            <a:noFill/>
          </a:ln>
        </p:spPr>
      </p:pic>
      <p:pic>
        <p:nvPicPr>
          <p:cNvPr id="226" name="Shape 226"/>
          <p:cNvPicPr preferRelativeResize="0"/>
          <p:nvPr/>
        </p:nvPicPr>
        <p:blipFill>
          <a:blip r:embed="rId34">
            <a:alphaModFix/>
          </a:blip>
          <a:stretch>
            <a:fillRect/>
          </a:stretch>
        </p:blipFill>
        <p:spPr>
          <a:xfrm>
            <a:off x="24619941" y="30993266"/>
            <a:ext cx="1151400" cy="1151400"/>
          </a:xfrm>
          <a:prstGeom prst="rect">
            <a:avLst/>
          </a:prstGeom>
          <a:noFill/>
          <a:ln>
            <a:noFill/>
          </a:ln>
        </p:spPr>
      </p:pic>
      <p:sp>
        <p:nvSpPr>
          <p:cNvPr id="227" name="Shape 227"/>
          <p:cNvSpPr txBox="1"/>
          <p:nvPr/>
        </p:nvSpPr>
        <p:spPr>
          <a:xfrm>
            <a:off x="23421975" y="23418975"/>
            <a:ext cx="4867800" cy="419100"/>
          </a:xfrm>
          <a:prstGeom prst="rect">
            <a:avLst/>
          </a:prstGeom>
          <a:noFill/>
          <a:ln>
            <a:noFill/>
          </a:ln>
        </p:spPr>
        <p:txBody>
          <a:bodyPr anchorCtr="0" anchor="t" bIns="91425" lIns="91425" spcFirstLastPara="1" rIns="91425" wrap="square" tIns="91425">
            <a:noAutofit/>
          </a:bodyPr>
          <a:lstStyle/>
          <a:p>
            <a:pPr indent="0" lvl="0" marL="0" algn="ctr">
              <a:spcBef>
                <a:spcPts val="0"/>
              </a:spcBef>
              <a:spcAft>
                <a:spcPts val="0"/>
              </a:spcAft>
              <a:buNone/>
            </a:pPr>
            <a:r>
              <a:rPr i="1" lang="en-US"/>
              <a:t>Data mining outcome is stored in JSON for each attorney</a:t>
            </a:r>
            <a:endParaRPr i="1"/>
          </a:p>
        </p:txBody>
      </p:sp>
      <p:sp>
        <p:nvSpPr>
          <p:cNvPr id="228" name="Shape 228"/>
          <p:cNvSpPr txBox="1"/>
          <p:nvPr/>
        </p:nvSpPr>
        <p:spPr>
          <a:xfrm>
            <a:off x="30110425" y="11262175"/>
            <a:ext cx="4867800" cy="41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i="1" lang="en-US"/>
              <a:t>Backend MongoDB Mlab and GraphQL diagram</a:t>
            </a:r>
            <a:endParaRPr i="1"/>
          </a:p>
        </p:txBody>
      </p:sp>
      <p:sp>
        <p:nvSpPr>
          <p:cNvPr id="229" name="Shape 229"/>
          <p:cNvSpPr txBox="1"/>
          <p:nvPr/>
        </p:nvSpPr>
        <p:spPr>
          <a:xfrm>
            <a:off x="23421963" y="13351188"/>
            <a:ext cx="4867800" cy="41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i="1" lang="en-US"/>
              <a:t>Sample Entities Recognition return</a:t>
            </a:r>
            <a:endParaRPr i="1"/>
          </a:p>
        </p:txBody>
      </p:sp>
      <p:sp>
        <p:nvSpPr>
          <p:cNvPr id="230" name="Shape 230"/>
          <p:cNvSpPr txBox="1"/>
          <p:nvPr/>
        </p:nvSpPr>
        <p:spPr>
          <a:xfrm>
            <a:off x="16688550" y="9719425"/>
            <a:ext cx="1038300" cy="3201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sz="1000">
                <a:latin typeface="Ubuntu"/>
                <a:ea typeface="Ubuntu"/>
                <a:cs typeface="Ubuntu"/>
                <a:sym typeface="Ubuntu"/>
              </a:rPr>
              <a:t>attorney</a:t>
            </a:r>
            <a:endParaRPr sz="1000">
              <a:latin typeface="Ubuntu"/>
              <a:ea typeface="Ubuntu"/>
              <a:cs typeface="Ubuntu"/>
              <a:sym typeface="Ubuntu"/>
            </a:endParaRPr>
          </a:p>
        </p:txBody>
      </p:sp>
      <p:sp>
        <p:nvSpPr>
          <p:cNvPr id="231" name="Shape 231"/>
          <p:cNvSpPr txBox="1"/>
          <p:nvPr/>
        </p:nvSpPr>
        <p:spPr>
          <a:xfrm>
            <a:off x="17073650" y="9975425"/>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attorneys</a:t>
            </a:r>
            <a:endParaRPr sz="1000">
              <a:latin typeface="Ubuntu"/>
              <a:ea typeface="Ubuntu"/>
              <a:cs typeface="Ubuntu"/>
              <a:sym typeface="Ubuntu"/>
            </a:endParaRPr>
          </a:p>
        </p:txBody>
      </p:sp>
      <p:sp>
        <p:nvSpPr>
          <p:cNvPr id="232" name="Shape 232"/>
          <p:cNvSpPr txBox="1"/>
          <p:nvPr/>
        </p:nvSpPr>
        <p:spPr>
          <a:xfrm>
            <a:off x="16664075" y="9859813"/>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law</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33" name="Shape 233"/>
          <p:cNvSpPr txBox="1"/>
          <p:nvPr/>
        </p:nvSpPr>
        <p:spPr>
          <a:xfrm>
            <a:off x="16283750" y="9834625"/>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lawyer</a:t>
            </a:r>
            <a:endParaRPr sz="1000">
              <a:latin typeface="Ubuntu"/>
              <a:ea typeface="Ubuntu"/>
              <a:cs typeface="Ubuntu"/>
              <a:sym typeface="Ubuntu"/>
            </a:endParaRPr>
          </a:p>
        </p:txBody>
      </p:sp>
      <p:sp>
        <p:nvSpPr>
          <p:cNvPr id="234" name="Shape 234"/>
          <p:cNvSpPr txBox="1"/>
          <p:nvPr/>
        </p:nvSpPr>
        <p:spPr>
          <a:xfrm>
            <a:off x="16612350" y="10075225"/>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lawyers</a:t>
            </a:r>
            <a:endParaRPr sz="1000">
              <a:latin typeface="Ubuntu"/>
              <a:ea typeface="Ubuntu"/>
              <a:cs typeface="Ubuntu"/>
              <a:sym typeface="Ubuntu"/>
            </a:endParaRPr>
          </a:p>
        </p:txBody>
      </p:sp>
      <p:cxnSp>
        <p:nvCxnSpPr>
          <p:cNvPr id="235" name="Shape 235"/>
          <p:cNvCxnSpPr/>
          <p:nvPr/>
        </p:nvCxnSpPr>
        <p:spPr>
          <a:xfrm>
            <a:off x="17120325" y="9899225"/>
            <a:ext cx="519300" cy="160200"/>
          </a:xfrm>
          <a:prstGeom prst="straightConnector1">
            <a:avLst/>
          </a:prstGeom>
          <a:noFill/>
          <a:ln cap="flat" cmpd="sng" w="9525">
            <a:solidFill>
              <a:schemeClr val="dk2"/>
            </a:solidFill>
            <a:prstDash val="solid"/>
            <a:round/>
            <a:headEnd len="med" w="med" type="none"/>
            <a:tailEnd len="med" w="med" type="triangle"/>
          </a:ln>
        </p:spPr>
      </p:cxnSp>
      <p:cxnSp>
        <p:nvCxnSpPr>
          <p:cNvPr id="236" name="Shape 236"/>
          <p:cNvCxnSpPr/>
          <p:nvPr/>
        </p:nvCxnSpPr>
        <p:spPr>
          <a:xfrm>
            <a:off x="16644825" y="10031275"/>
            <a:ext cx="475500" cy="163800"/>
          </a:xfrm>
          <a:prstGeom prst="straightConnector1">
            <a:avLst/>
          </a:prstGeom>
          <a:noFill/>
          <a:ln cap="flat" cmpd="sng" w="9525">
            <a:solidFill>
              <a:schemeClr val="dk2"/>
            </a:solidFill>
            <a:prstDash val="solid"/>
            <a:round/>
            <a:headEnd len="med" w="med" type="none"/>
            <a:tailEnd len="med" w="med" type="triangle"/>
          </a:ln>
        </p:spPr>
      </p:cxnSp>
      <p:sp>
        <p:nvSpPr>
          <p:cNvPr id="237" name="Shape 237"/>
          <p:cNvSpPr txBox="1"/>
          <p:nvPr/>
        </p:nvSpPr>
        <p:spPr>
          <a:xfrm>
            <a:off x="16511675" y="9618013"/>
            <a:ext cx="1038300" cy="3201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sz="1000">
                <a:latin typeface="Ubuntu"/>
                <a:ea typeface="Ubuntu"/>
                <a:cs typeface="Ubuntu"/>
                <a:sym typeface="Ubuntu"/>
              </a:rPr>
              <a:t>esq</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38" name="Shape 238"/>
          <p:cNvSpPr txBox="1"/>
          <p:nvPr/>
        </p:nvSpPr>
        <p:spPr>
          <a:xfrm>
            <a:off x="17073650" y="10178588"/>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judge</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39" name="Shape 239"/>
          <p:cNvSpPr txBox="1"/>
          <p:nvPr/>
        </p:nvSpPr>
        <p:spPr>
          <a:xfrm>
            <a:off x="19494675" y="10056388"/>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trial</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40" name="Shape 240"/>
          <p:cNvSpPr txBox="1"/>
          <p:nvPr/>
        </p:nvSpPr>
        <p:spPr>
          <a:xfrm>
            <a:off x="19264900" y="9586863"/>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court</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41" name="Shape 241"/>
          <p:cNvSpPr txBox="1"/>
          <p:nvPr/>
        </p:nvSpPr>
        <p:spPr>
          <a:xfrm>
            <a:off x="19264900" y="9534763"/>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civil</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42" name="Shape 242"/>
          <p:cNvSpPr txBox="1"/>
          <p:nvPr/>
        </p:nvSpPr>
        <p:spPr>
          <a:xfrm>
            <a:off x="18857400" y="9209613"/>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guilty</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43" name="Shape 243"/>
          <p:cNvSpPr txBox="1"/>
          <p:nvPr/>
        </p:nvSpPr>
        <p:spPr>
          <a:xfrm>
            <a:off x="16980975" y="9563313"/>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petitioner</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44" name="Shape 244"/>
          <p:cNvSpPr txBox="1"/>
          <p:nvPr/>
        </p:nvSpPr>
        <p:spPr>
          <a:xfrm>
            <a:off x="17414350" y="8977288"/>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decision</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45" name="Shape 245"/>
          <p:cNvSpPr txBox="1"/>
          <p:nvPr/>
        </p:nvSpPr>
        <p:spPr>
          <a:xfrm>
            <a:off x="17549975" y="9105288"/>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argument</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46" name="Shape 246"/>
          <p:cNvSpPr txBox="1"/>
          <p:nvPr/>
        </p:nvSpPr>
        <p:spPr>
          <a:xfrm>
            <a:off x="19264900" y="9720675"/>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state</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47" name="Shape 247"/>
          <p:cNvSpPr txBox="1"/>
          <p:nvPr/>
        </p:nvSpPr>
        <p:spPr>
          <a:xfrm>
            <a:off x="17199350" y="9441063"/>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defendant</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48" name="Shape 248"/>
          <p:cNvSpPr txBox="1"/>
          <p:nvPr/>
        </p:nvSpPr>
        <p:spPr>
          <a:xfrm>
            <a:off x="18921775" y="9117588"/>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inquiry</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49" name="Shape 249"/>
          <p:cNvSpPr txBox="1"/>
          <p:nvPr/>
        </p:nvSpPr>
        <p:spPr>
          <a:xfrm>
            <a:off x="19494700" y="10231750"/>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plea</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50" name="Shape 250"/>
          <p:cNvSpPr txBox="1"/>
          <p:nvPr/>
        </p:nvSpPr>
        <p:spPr>
          <a:xfrm>
            <a:off x="17015200" y="9005463"/>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offense</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51" name="Shape 251"/>
          <p:cNvSpPr txBox="1"/>
          <p:nvPr/>
        </p:nvSpPr>
        <p:spPr>
          <a:xfrm>
            <a:off x="18053513" y="10205675"/>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affirmed</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52" name="Shape 252"/>
          <p:cNvSpPr txBox="1"/>
          <p:nvPr/>
        </p:nvSpPr>
        <p:spPr>
          <a:xfrm>
            <a:off x="18079375" y="10075213"/>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explained</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53" name="Shape 253"/>
          <p:cNvSpPr txBox="1"/>
          <p:nvPr/>
        </p:nvSpPr>
        <p:spPr>
          <a:xfrm>
            <a:off x="17919575" y="10127588"/>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alleged</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54" name="Shape 254"/>
          <p:cNvSpPr txBox="1"/>
          <p:nvPr/>
        </p:nvSpPr>
        <p:spPr>
          <a:xfrm>
            <a:off x="18115100" y="10205675"/>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entered</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55" name="Shape 255"/>
          <p:cNvSpPr txBox="1"/>
          <p:nvPr/>
        </p:nvSpPr>
        <p:spPr>
          <a:xfrm>
            <a:off x="18192625" y="10178600"/>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blacked</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56" name="Shape 256"/>
          <p:cNvSpPr txBox="1"/>
          <p:nvPr/>
        </p:nvSpPr>
        <p:spPr>
          <a:xfrm>
            <a:off x="18363313" y="10178588"/>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provided</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57" name="Shape 257"/>
          <p:cNvSpPr txBox="1"/>
          <p:nvPr/>
        </p:nvSpPr>
        <p:spPr>
          <a:xfrm>
            <a:off x="17919575" y="10269675"/>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claimed</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58" name="Shape 258"/>
          <p:cNvSpPr txBox="1"/>
          <p:nvPr/>
        </p:nvSpPr>
        <p:spPr>
          <a:xfrm>
            <a:off x="18237638" y="10232875"/>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believed</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59" name="Shape 259"/>
          <p:cNvSpPr txBox="1"/>
          <p:nvPr/>
        </p:nvSpPr>
        <p:spPr>
          <a:xfrm>
            <a:off x="18222475" y="10269675"/>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occurred</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60" name="Shape 260"/>
          <p:cNvSpPr txBox="1"/>
          <p:nvPr/>
        </p:nvSpPr>
        <p:spPr>
          <a:xfrm>
            <a:off x="18363325" y="10321838"/>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described</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61" name="Shape 261"/>
          <p:cNvSpPr txBox="1"/>
          <p:nvPr/>
        </p:nvSpPr>
        <p:spPr>
          <a:xfrm>
            <a:off x="17919463" y="10437575"/>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accepted</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62" name="Shape 262"/>
          <p:cNvSpPr txBox="1"/>
          <p:nvPr/>
        </p:nvSpPr>
        <p:spPr>
          <a:xfrm>
            <a:off x="17965975" y="10387513"/>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stated</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63" name="Shape 263"/>
          <p:cNvSpPr txBox="1"/>
          <p:nvPr/>
        </p:nvSpPr>
        <p:spPr>
          <a:xfrm>
            <a:off x="17716625" y="9031675"/>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eviction</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64" name="Shape 264"/>
          <p:cNvSpPr txBox="1"/>
          <p:nvPr/>
        </p:nvSpPr>
        <p:spPr>
          <a:xfrm>
            <a:off x="17414350" y="9687488"/>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defendants</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cxnSp>
        <p:nvCxnSpPr>
          <p:cNvPr id="265" name="Shape 265"/>
          <p:cNvCxnSpPr/>
          <p:nvPr/>
        </p:nvCxnSpPr>
        <p:spPr>
          <a:xfrm>
            <a:off x="17650650" y="9554800"/>
            <a:ext cx="376200" cy="233400"/>
          </a:xfrm>
          <a:prstGeom prst="straightConnector1">
            <a:avLst/>
          </a:prstGeom>
          <a:noFill/>
          <a:ln cap="flat" cmpd="sng" w="9525">
            <a:solidFill>
              <a:schemeClr val="dk2"/>
            </a:solidFill>
            <a:prstDash val="solid"/>
            <a:round/>
            <a:headEnd len="med" w="med" type="none"/>
            <a:tailEnd len="med" w="med" type="triangle"/>
          </a:ln>
        </p:spPr>
      </p:cxnSp>
      <p:sp>
        <p:nvSpPr>
          <p:cNvPr id="266" name="Shape 266"/>
          <p:cNvSpPr txBox="1"/>
          <p:nvPr/>
        </p:nvSpPr>
        <p:spPr>
          <a:xfrm>
            <a:off x="19401650" y="10127600"/>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appeal</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67" name="Shape 267"/>
          <p:cNvSpPr/>
          <p:nvPr/>
        </p:nvSpPr>
        <p:spPr>
          <a:xfrm>
            <a:off x="16586075" y="9655325"/>
            <a:ext cx="889500" cy="810600"/>
          </a:xfrm>
          <a:prstGeom prst="ellipse">
            <a:avLst/>
          </a:prstGeom>
          <a:noFill/>
          <a:ln cap="flat" cmpd="sng" w="9525">
            <a:solidFill>
              <a:srgbClr val="F9BF3B"/>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268" name="Shape 268"/>
          <p:cNvSpPr txBox="1"/>
          <p:nvPr/>
        </p:nvSpPr>
        <p:spPr>
          <a:xfrm>
            <a:off x="17297525" y="9047500"/>
            <a:ext cx="1038300" cy="3201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lang="en-US" sz="1000">
                <a:latin typeface="Ubuntu"/>
                <a:ea typeface="Ubuntu"/>
                <a:cs typeface="Ubuntu"/>
                <a:sym typeface="Ubuntu"/>
              </a:rPr>
              <a:t>convince</a:t>
            </a:r>
            <a:endParaRPr sz="1000">
              <a:latin typeface="Ubuntu"/>
              <a:ea typeface="Ubuntu"/>
              <a:cs typeface="Ubuntu"/>
              <a:sym typeface="Ubuntu"/>
            </a:endParaRPr>
          </a:p>
          <a:p>
            <a:pPr indent="0" lvl="0" marL="0" rtl="0">
              <a:spcBef>
                <a:spcPts val="0"/>
              </a:spcBef>
              <a:spcAft>
                <a:spcPts val="0"/>
              </a:spcAft>
              <a:buNone/>
            </a:pPr>
            <a:r>
              <a:t/>
            </a:r>
            <a:endParaRPr sz="1000">
              <a:latin typeface="Ubuntu"/>
              <a:ea typeface="Ubuntu"/>
              <a:cs typeface="Ubuntu"/>
              <a:sym typeface="Ubuntu"/>
            </a:endParaRPr>
          </a:p>
        </p:txBody>
      </p:sp>
      <p:sp>
        <p:nvSpPr>
          <p:cNvPr id="269" name="Shape 269"/>
          <p:cNvSpPr/>
          <p:nvPr/>
        </p:nvSpPr>
        <p:spPr>
          <a:xfrm>
            <a:off x="17371925" y="8821950"/>
            <a:ext cx="889500" cy="810600"/>
          </a:xfrm>
          <a:prstGeom prst="ellipse">
            <a:avLst/>
          </a:prstGeom>
          <a:noFill/>
          <a:ln cap="flat" cmpd="sng" w="9525">
            <a:solidFill>
              <a:srgbClr val="F9BF3B"/>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270" name="Shape 270"/>
          <p:cNvSpPr/>
          <p:nvPr/>
        </p:nvSpPr>
        <p:spPr>
          <a:xfrm>
            <a:off x="19401650" y="10102088"/>
            <a:ext cx="519300" cy="473100"/>
          </a:xfrm>
          <a:prstGeom prst="ellipse">
            <a:avLst/>
          </a:prstGeom>
          <a:noFill/>
          <a:ln cap="flat" cmpd="sng" w="9525">
            <a:solidFill>
              <a:srgbClr val="F9BF3B"/>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cience Poster">
  <a:themeElements>
    <a:clrScheme name="Science Poster">
      <a:dk1>
        <a:srgbClr val="000000"/>
      </a:dk1>
      <a:lt1>
        <a:srgbClr val="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Science Poster">
      <a:dk1>
        <a:srgbClr val="000000"/>
      </a:dk1>
      <a:lt1>
        <a:srgbClr val="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